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10" r:id="rId2"/>
    <p:sldId id="312" r:id="rId3"/>
    <p:sldId id="355" r:id="rId4"/>
    <p:sldId id="347" r:id="rId5"/>
    <p:sldId id="292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CB4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380" autoAdjust="0"/>
  </p:normalViewPr>
  <p:slideViewPr>
    <p:cSldViewPr>
      <p:cViewPr varScale="1">
        <p:scale>
          <a:sx n="119" d="100"/>
          <a:sy n="119" d="100"/>
        </p:scale>
        <p:origin x="-816" y="-90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D1033C-F8C6-43F9-BCC7-2986345CB83E}" type="datetimeFigureOut">
              <a:rPr lang="zh-CN" altLang="en-US"/>
              <a:pPr>
                <a:defRPr/>
              </a:pPr>
              <a:t>2021/10/16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2E0807-3CDC-4B5E-A7BF-31E760E6DA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D0BF3-1017-4DE0-84DD-ABD03E2E67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D752A-EE32-4742-8446-BBCC5F57D0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053F5-3BBE-40C5-BE8C-45DD5133F7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1CF9-EF01-4B67-B40F-88C7F0922E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D8627-830D-438C-9B21-2FBFED08B3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E402E-8755-4A84-B7A4-2E9AE581E8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84E6A-F5F9-480C-B2A1-A1A57BD56A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E002-B86D-4607-9ACE-E08F18B150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5B17-F363-4775-9988-B4FF792BA1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43E3C-3B0F-4648-9330-02B30A484C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43B9-A814-43E7-B973-16DDC4E756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09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F2FE66-8186-4E37-B969-BF2B6EB19B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57290" y="2285992"/>
            <a:ext cx="6143668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dirty="0" err="1" smtClean="0"/>
              <a:t>Python+OpenCV</a:t>
            </a:r>
            <a:r>
              <a:rPr lang="zh-CN" altLang="en-US" sz="4000" dirty="0" smtClean="0"/>
              <a:t>图像编程</a:t>
            </a:r>
            <a:endParaRPr lang="zh-CN" altLang="en-US" sz="400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43240" y="3500438"/>
            <a:ext cx="271464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7030A0"/>
                </a:solidFill>
              </a:rPr>
              <a:t>11 </a:t>
            </a:r>
            <a:r>
              <a:rPr lang="zh-CN" altLang="en-US" sz="2800" dirty="0" smtClean="0">
                <a:solidFill>
                  <a:srgbClr val="7030A0"/>
                </a:solidFill>
              </a:rPr>
              <a:t>图像金字塔</a:t>
            </a:r>
            <a:endParaRPr lang="zh-CN" altLang="en-US" sz="2800" dirty="0">
              <a:solidFill>
                <a:srgbClr val="7030A0"/>
              </a:solidFill>
            </a:endParaRPr>
          </a:p>
        </p:txBody>
      </p:sp>
      <p:pic>
        <p:nvPicPr>
          <p:cNvPr id="5125" name="图片 5" descr="148117034013160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214313"/>
            <a:ext cx="2143125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571504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一</a:t>
            </a:r>
            <a:r>
              <a:rPr lang="zh-CN" altLang="en-US" sz="3600" b="1" dirty="0" smtClean="0"/>
              <a:t>、</a:t>
            </a:r>
            <a:r>
              <a:rPr lang="zh-CN" altLang="en-US" sz="3600" b="1" dirty="0" smtClean="0"/>
              <a:t>高斯金字塔</a:t>
            </a:r>
            <a:endParaRPr lang="zh-CN" altLang="en-US" sz="3600" b="1" dirty="0"/>
          </a:p>
        </p:txBody>
      </p:sp>
      <p:pic>
        <p:nvPicPr>
          <p:cNvPr id="5" name="图片 4" descr="42166d224f4a20a4a746591699529822730ed083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500174"/>
            <a:ext cx="4953000" cy="3267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571504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二、实现函数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214422"/>
            <a:ext cx="8929718" cy="28161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、语法结构：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          </a:t>
            </a:r>
            <a:r>
              <a:rPr lang="en-US" altLang="zh-CN" dirty="0" err="1" smtClean="0"/>
              <a:t>dst</a:t>
            </a:r>
            <a:r>
              <a:rPr lang="en-US" altLang="zh-CN" dirty="0" smtClean="0"/>
              <a:t> = cv2.pyrDown(</a:t>
            </a:r>
            <a:r>
              <a:rPr lang="en-US" altLang="zh-CN" dirty="0" err="1" smtClean="0"/>
              <a:t>src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distsize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borderType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err="1" smtClean="0"/>
              <a:t>dstsize</a:t>
            </a:r>
            <a:r>
              <a:rPr lang="zh-CN" altLang="en-US" sz="2000" dirty="0" smtClean="0"/>
              <a:t>：</a:t>
            </a:r>
            <a:r>
              <a:rPr lang="zh-CN" altLang="en-US" sz="2000" dirty="0" smtClean="0"/>
              <a:t>目标</a:t>
            </a:r>
            <a:r>
              <a:rPr lang="zh-CN" altLang="en-US" sz="2000" dirty="0" smtClean="0"/>
              <a:t>图像的大小。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</a:t>
            </a:r>
            <a:r>
              <a:rPr lang="en-US" altLang="zh-CN" sz="2000" dirty="0" err="1" smtClean="0"/>
              <a:t>borderType</a:t>
            </a:r>
            <a:r>
              <a:rPr lang="zh-CN" altLang="en-US" sz="2000" dirty="0" smtClean="0"/>
              <a:t>：边界类型。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0"/>
            <a:ext cx="8929718" cy="71558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5</a:t>
            </a:r>
            <a:r>
              <a:rPr lang="zh-CN" altLang="en-US" sz="2400" dirty="0" smtClean="0"/>
              <a:t>、</a:t>
            </a:r>
            <a:r>
              <a:rPr lang="zh-CN" altLang="en-US" sz="2400" dirty="0" smtClean="0"/>
              <a:t>实例：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</a:t>
            </a:r>
            <a:r>
              <a:rPr lang="en-US" altLang="zh-CN" dirty="0" smtClean="0"/>
              <a:t>import cv2  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o </a:t>
            </a:r>
            <a:r>
              <a:rPr lang="en-US" altLang="zh-CN" dirty="0" smtClean="0"/>
              <a:t>= cv2.imread('ruirui1.png', cv2.IMREAD_GRAYSCALE)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r1 </a:t>
            </a:r>
            <a:r>
              <a:rPr lang="en-US" altLang="zh-CN" dirty="0" smtClean="0"/>
              <a:t>= cv2.pyrDown(o)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r2 </a:t>
            </a:r>
            <a:r>
              <a:rPr lang="en-US" altLang="zh-CN" dirty="0" smtClean="0"/>
              <a:t>= cv2.pyrDown(r1)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r3 </a:t>
            </a:r>
            <a:r>
              <a:rPr lang="en-US" altLang="zh-CN" dirty="0" smtClean="0"/>
              <a:t>= cv2.pyrDown(r2)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print</a:t>
            </a:r>
            <a:r>
              <a:rPr lang="en-US" altLang="zh-CN" dirty="0" smtClean="0"/>
              <a:t>("</a:t>
            </a:r>
            <a:r>
              <a:rPr lang="en-US" altLang="zh-CN" dirty="0" err="1" smtClean="0"/>
              <a:t>o.shape</a:t>
            </a:r>
            <a:r>
              <a:rPr lang="en-US" altLang="zh-CN" dirty="0" smtClean="0"/>
              <a:t>=", </a:t>
            </a:r>
            <a:r>
              <a:rPr lang="en-US" altLang="zh-CN" dirty="0" err="1" smtClean="0"/>
              <a:t>o.shape</a:t>
            </a:r>
            <a:r>
              <a:rPr lang="en-US" altLang="zh-CN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print</a:t>
            </a:r>
            <a:r>
              <a:rPr lang="en-US" altLang="zh-CN" dirty="0" smtClean="0"/>
              <a:t>("r1.shape=", r1.shape)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print</a:t>
            </a:r>
            <a:r>
              <a:rPr lang="en-US" altLang="zh-CN" dirty="0" smtClean="0"/>
              <a:t>("r2.shape=", r2.shape)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print</a:t>
            </a:r>
            <a:r>
              <a:rPr lang="en-US" altLang="zh-CN" dirty="0" smtClean="0"/>
              <a:t>("r3.shape=", r3.shape)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cv2.imshow</a:t>
            </a:r>
            <a:r>
              <a:rPr lang="en-US" altLang="zh-CN" dirty="0" smtClean="0"/>
              <a:t>("original", o)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cv2.imshow</a:t>
            </a:r>
            <a:r>
              <a:rPr lang="en-US" altLang="zh-CN" dirty="0" smtClean="0"/>
              <a:t>("r1", r1)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cv2.imshow</a:t>
            </a:r>
            <a:r>
              <a:rPr lang="en-US" altLang="zh-CN" dirty="0" smtClean="0"/>
              <a:t>("r2", r2)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cv2.imshow</a:t>
            </a:r>
            <a:r>
              <a:rPr lang="en-US" altLang="zh-CN" dirty="0" smtClean="0"/>
              <a:t>("r3", r3)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cv2.waitKey</a:t>
            </a:r>
            <a:r>
              <a:rPr lang="en-US" altLang="zh-CN" dirty="0" smtClean="0"/>
              <a:t>()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cv2.destroyAllWindows</a:t>
            </a:r>
            <a:r>
              <a:rPr lang="en-US" altLang="zh-CN" dirty="0" smtClean="0"/>
              <a:t>()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</a:t>
            </a:r>
            <a:endParaRPr lang="zh-CN" alt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85728"/>
            <a:ext cx="1371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000372"/>
            <a:ext cx="268605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4572008"/>
            <a:ext cx="13335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5357826"/>
            <a:ext cx="11620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29520" y="5715016"/>
            <a:ext cx="11715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14400" y="685800"/>
            <a:ext cx="7391400" cy="2057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CN" altLang="en-US" sz="8000" b="1" kern="0" dirty="0">
                <a:solidFill>
                  <a:srgbClr val="FF00FF"/>
                </a:solidFill>
                <a:latin typeface="方正舒体" panose="02010601030101010101" pitchFamily="2" charset="-122"/>
                <a:ea typeface="方正舒体" panose="02010601030101010101" pitchFamily="2" charset="-122"/>
                <a:cs typeface="+mj-cs"/>
              </a:rPr>
              <a:t>休 息 一 下</a:t>
            </a:r>
          </a:p>
        </p:txBody>
      </p:sp>
      <p:pic>
        <p:nvPicPr>
          <p:cNvPr id="48131" name="Picture 3" descr="http://www.cqcyxx.com/scjpw/gif2/105/gif33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124200"/>
            <a:ext cx="240823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149</Words>
  <Application>WPS 演示</Application>
  <PresentationFormat>全屏显示(4:3)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幻灯片 2</vt:lpstr>
      <vt:lpstr>幻灯片 3</vt:lpstr>
      <vt:lpstr>幻灯片 4</vt:lpstr>
      <vt:lpstr>幻灯片 5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飘飘</dc:creator>
  <cp:lastModifiedBy>jfhe</cp:lastModifiedBy>
  <cp:revision>505</cp:revision>
  <dcterms:created xsi:type="dcterms:W3CDTF">2005-07-27T04:45:00Z</dcterms:created>
  <dcterms:modified xsi:type="dcterms:W3CDTF">2021-10-16T08:42:17Z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KSOSaveFontToCloudKey">
    <vt:lpwstr>796664170_btnclosed</vt:lpwstr>
  </property>
  <property fmtid="{D5CDD505-2E9C-101B-9397-08002B2CF9AE}" pid="4" name="ICV">
    <vt:lpwstr>7DCF10D195D3457EA92FA97612EE2DDF</vt:lpwstr>
  </property>
</Properties>
</file>