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310" r:id="rId2"/>
    <p:sldId id="312" r:id="rId3"/>
    <p:sldId id="355" r:id="rId4"/>
    <p:sldId id="347" r:id="rId5"/>
    <p:sldId id="292" r:id="rId6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0CB4"/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2380" autoAdjust="0"/>
  </p:normalViewPr>
  <p:slideViewPr>
    <p:cSldViewPr>
      <p:cViewPr varScale="1">
        <p:scale>
          <a:sx n="119" d="100"/>
          <a:sy n="119" d="100"/>
        </p:scale>
        <p:origin x="-816" y="-90"/>
      </p:cViewPr>
      <p:guideLst>
        <p:guide orient="horz" pos="2160"/>
        <p:guide pos="28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4D1033C-F8C6-43F9-BCC7-2986345CB83E}" type="datetimeFigureOut">
              <a:rPr lang="zh-CN" altLang="en-US"/>
              <a:pPr>
                <a:defRPr/>
              </a:pPr>
              <a:t>2021/10/16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C2E0807-3CDC-4B5E-A7BF-31E760E6DAF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D0BF3-1017-4DE0-84DD-ABD03E2E671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D752A-EE32-4742-8446-BBCC5F57D00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053F5-3BBE-40C5-BE8C-45DD5133F7B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D1CF9-EF01-4B67-B40F-88C7F0922E5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D8627-830D-438C-9B21-2FBFED08B3C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3E402E-8755-4A84-B7A4-2E9AE581E8E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84E6A-F5F9-480C-B2A1-A1A57BD56A7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2E002-B86D-4607-9ACE-E08F18B150A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845B17-F363-4775-9988-B4FF792BA10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943E3C-3B0F-4648-9330-02B30A484C5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443B9-A814-43E7-B973-16DDC4E756C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4099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F2FE66-8186-4E37-B969-BF2B6EB19BC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357290" y="2285992"/>
            <a:ext cx="6143668" cy="70788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dirty="0" err="1" smtClean="0"/>
              <a:t>Python+OpenCV</a:t>
            </a:r>
            <a:r>
              <a:rPr lang="zh-CN" altLang="en-US" sz="4000" dirty="0" smtClean="0"/>
              <a:t>图像编程</a:t>
            </a:r>
            <a:endParaRPr lang="zh-CN" altLang="en-US" sz="4000" dirty="0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3143240" y="3500438"/>
            <a:ext cx="2714644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 smtClean="0">
                <a:solidFill>
                  <a:srgbClr val="7030A0"/>
                </a:solidFill>
              </a:rPr>
              <a:t>11 </a:t>
            </a:r>
            <a:r>
              <a:rPr lang="zh-CN" altLang="en-US" sz="2800" dirty="0" smtClean="0">
                <a:solidFill>
                  <a:srgbClr val="7030A0"/>
                </a:solidFill>
              </a:rPr>
              <a:t>图像金字塔</a:t>
            </a:r>
            <a:endParaRPr lang="zh-CN" altLang="en-US" sz="2800" dirty="0">
              <a:solidFill>
                <a:srgbClr val="7030A0"/>
              </a:solidFill>
            </a:endParaRPr>
          </a:p>
        </p:txBody>
      </p:sp>
      <p:pic>
        <p:nvPicPr>
          <p:cNvPr id="5125" name="图片 5" descr="1481170340131608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63" y="214313"/>
            <a:ext cx="2143125" cy="210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85720" y="285728"/>
            <a:ext cx="5715040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/>
              <a:t> </a:t>
            </a:r>
            <a:r>
              <a:rPr lang="zh-CN" altLang="en-US" sz="3600" b="1" dirty="0" smtClean="0"/>
              <a:t>一</a:t>
            </a:r>
            <a:r>
              <a:rPr lang="zh-CN" altLang="en-US" sz="3600" b="1" dirty="0" smtClean="0"/>
              <a:t>、</a:t>
            </a:r>
            <a:r>
              <a:rPr lang="zh-CN" altLang="en-US" sz="3600" b="1" dirty="0" smtClean="0"/>
              <a:t>高斯金字塔</a:t>
            </a:r>
            <a:endParaRPr lang="zh-CN" altLang="en-US" sz="3600" b="1" dirty="0"/>
          </a:p>
        </p:txBody>
      </p:sp>
      <p:pic>
        <p:nvPicPr>
          <p:cNvPr id="5" name="图片 4" descr="42166d224f4a20a4a746591699529822730ed083.jf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480" y="1500174"/>
            <a:ext cx="4953000" cy="3267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85720" y="285728"/>
            <a:ext cx="5715040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/>
              <a:t> </a:t>
            </a:r>
            <a:r>
              <a:rPr lang="zh-CN" altLang="en-US" sz="3600" b="1" dirty="0" smtClean="0"/>
              <a:t>二、实现函数</a:t>
            </a:r>
            <a:endParaRPr lang="zh-CN" altLang="en-US" sz="3600" b="1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14282" y="1214422"/>
            <a:ext cx="8929718" cy="28161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 smtClean="0"/>
              <a:t>       </a:t>
            </a:r>
            <a:r>
              <a:rPr lang="en-US" altLang="zh-CN" sz="2400" dirty="0" smtClean="0"/>
              <a:t>1</a:t>
            </a:r>
            <a:r>
              <a:rPr lang="zh-CN" altLang="en-US" sz="2400" dirty="0" smtClean="0"/>
              <a:t>、语法结构：</a:t>
            </a:r>
            <a:endParaRPr lang="en-US" altLang="zh-CN" sz="2400" dirty="0" smtClean="0"/>
          </a:p>
          <a:p>
            <a:pPr>
              <a:spcBef>
                <a:spcPct val="50000"/>
              </a:spcBef>
            </a:pPr>
            <a:r>
              <a:rPr lang="en-US" altLang="zh-CN" dirty="0" smtClean="0"/>
              <a:t>                           </a:t>
            </a:r>
            <a:r>
              <a:rPr lang="en-US" altLang="zh-CN" dirty="0" err="1" smtClean="0"/>
              <a:t>dst</a:t>
            </a:r>
            <a:r>
              <a:rPr lang="en-US" altLang="zh-CN" dirty="0" smtClean="0"/>
              <a:t> = cv2.pyrDown(</a:t>
            </a:r>
            <a:r>
              <a:rPr lang="en-US" altLang="zh-CN" dirty="0" err="1" smtClean="0"/>
              <a:t>src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distsize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borderType</a:t>
            </a:r>
            <a:r>
              <a:rPr lang="en-US" altLang="zh-CN" dirty="0" smtClean="0"/>
              <a:t>)</a:t>
            </a:r>
            <a:endParaRPr lang="en-US" altLang="zh-CN" dirty="0" smtClean="0"/>
          </a:p>
          <a:p>
            <a:pPr>
              <a:spcBef>
                <a:spcPct val="50000"/>
              </a:spcBef>
            </a:pPr>
            <a:r>
              <a:rPr lang="en-US" altLang="zh-CN" sz="2400" dirty="0" smtClean="0"/>
              <a:t>             </a:t>
            </a:r>
            <a:r>
              <a:rPr lang="zh-CN" altLang="en-US" sz="2400" dirty="0" smtClean="0"/>
              <a:t>参数说明：</a:t>
            </a:r>
            <a:endParaRPr lang="en-US" altLang="zh-CN" sz="2400" dirty="0" smtClean="0"/>
          </a:p>
          <a:p>
            <a:pPr>
              <a:spcBef>
                <a:spcPct val="50000"/>
              </a:spcBef>
            </a:pPr>
            <a:r>
              <a:rPr lang="en-US" altLang="zh-CN" sz="2000" dirty="0" smtClean="0"/>
              <a:t>                          </a:t>
            </a:r>
            <a:r>
              <a:rPr lang="en-US" altLang="zh-CN" sz="2000" dirty="0" err="1" smtClean="0"/>
              <a:t>dstsize</a:t>
            </a:r>
            <a:r>
              <a:rPr lang="zh-CN" altLang="en-US" sz="2000" dirty="0" smtClean="0"/>
              <a:t>：</a:t>
            </a:r>
            <a:r>
              <a:rPr lang="zh-CN" altLang="en-US" sz="2000" dirty="0" smtClean="0"/>
              <a:t>目标</a:t>
            </a:r>
            <a:r>
              <a:rPr lang="zh-CN" altLang="en-US" sz="2000" dirty="0" smtClean="0"/>
              <a:t>图像的大小。</a:t>
            </a:r>
            <a:endParaRPr lang="en-US" altLang="zh-CN" sz="2000" dirty="0" smtClean="0"/>
          </a:p>
          <a:p>
            <a:pPr>
              <a:spcBef>
                <a:spcPct val="50000"/>
              </a:spcBef>
            </a:pPr>
            <a:r>
              <a:rPr lang="en-US" altLang="zh-CN" sz="2000" dirty="0" smtClean="0"/>
              <a:t> </a:t>
            </a:r>
            <a:r>
              <a:rPr lang="en-US" altLang="zh-CN" sz="2000" dirty="0" smtClean="0"/>
              <a:t>                         </a:t>
            </a:r>
            <a:r>
              <a:rPr lang="en-US" altLang="zh-CN" sz="2000" dirty="0" err="1" smtClean="0"/>
              <a:t>borderType</a:t>
            </a:r>
            <a:r>
              <a:rPr lang="zh-CN" altLang="en-US" sz="2000" dirty="0" smtClean="0"/>
              <a:t>：边界类型。</a:t>
            </a:r>
            <a:endParaRPr lang="en-US" altLang="zh-CN" sz="2000" dirty="0" smtClean="0"/>
          </a:p>
          <a:p>
            <a:pPr>
              <a:spcBef>
                <a:spcPct val="50000"/>
              </a:spcBef>
            </a:pPr>
            <a:r>
              <a:rPr lang="en-US" altLang="zh-CN" sz="2000" dirty="0" smtClean="0"/>
              <a:t>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14282" y="0"/>
            <a:ext cx="8929718" cy="715580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 smtClean="0"/>
              <a:t>       </a:t>
            </a:r>
            <a:r>
              <a:rPr lang="en-US" altLang="zh-CN" sz="2400" dirty="0" smtClean="0"/>
              <a:t>5</a:t>
            </a:r>
            <a:r>
              <a:rPr lang="zh-CN" altLang="en-US" sz="2400" dirty="0" smtClean="0"/>
              <a:t>、</a:t>
            </a:r>
            <a:r>
              <a:rPr lang="zh-CN" altLang="en-US" sz="2400" dirty="0" smtClean="0"/>
              <a:t>实例：</a:t>
            </a:r>
            <a:endParaRPr lang="en-US" altLang="zh-CN" sz="2400" dirty="0" smtClean="0"/>
          </a:p>
          <a:p>
            <a:pPr>
              <a:spcBef>
                <a:spcPct val="50000"/>
              </a:spcBef>
            </a:pPr>
            <a:r>
              <a:rPr lang="en-US" altLang="zh-CN" sz="2000" dirty="0" smtClean="0"/>
              <a:t>             </a:t>
            </a:r>
            <a:r>
              <a:rPr lang="en-US" altLang="zh-CN" dirty="0" smtClean="0"/>
              <a:t>import cv2  </a:t>
            </a:r>
            <a:endParaRPr lang="en-US" altLang="zh-CN" dirty="0" smtClean="0"/>
          </a:p>
          <a:p>
            <a:pPr>
              <a:spcBef>
                <a:spcPct val="50000"/>
              </a:spcBef>
            </a:pPr>
            <a:r>
              <a:rPr lang="en-US" altLang="zh-CN" dirty="0" smtClean="0"/>
              <a:t>              o </a:t>
            </a:r>
            <a:r>
              <a:rPr lang="en-US" altLang="zh-CN" dirty="0" smtClean="0"/>
              <a:t>= cv2.imread('ruirui1.png', cv2.IMREAD_GRAYSCALE)</a:t>
            </a:r>
          </a:p>
          <a:p>
            <a:pPr>
              <a:spcBef>
                <a:spcPct val="50000"/>
              </a:spcBef>
            </a:pPr>
            <a:r>
              <a:rPr lang="en-US" altLang="zh-CN" dirty="0" smtClean="0"/>
              <a:t>              r1 </a:t>
            </a:r>
            <a:r>
              <a:rPr lang="en-US" altLang="zh-CN" dirty="0" smtClean="0"/>
              <a:t>= cv2.pyrDown(o)</a:t>
            </a:r>
          </a:p>
          <a:p>
            <a:pPr>
              <a:spcBef>
                <a:spcPct val="50000"/>
              </a:spcBef>
            </a:pPr>
            <a:r>
              <a:rPr lang="en-US" altLang="zh-CN" dirty="0" smtClean="0"/>
              <a:t>              r2 </a:t>
            </a:r>
            <a:r>
              <a:rPr lang="en-US" altLang="zh-CN" dirty="0" smtClean="0"/>
              <a:t>= cv2.pyrDown(r1)</a:t>
            </a:r>
          </a:p>
          <a:p>
            <a:pPr>
              <a:spcBef>
                <a:spcPct val="50000"/>
              </a:spcBef>
            </a:pPr>
            <a:r>
              <a:rPr lang="en-US" altLang="zh-CN" dirty="0" smtClean="0"/>
              <a:t>              r3 </a:t>
            </a:r>
            <a:r>
              <a:rPr lang="en-US" altLang="zh-CN" dirty="0" smtClean="0"/>
              <a:t>= cv2.pyrDown(r2)</a:t>
            </a:r>
          </a:p>
          <a:p>
            <a:pPr>
              <a:spcBef>
                <a:spcPct val="50000"/>
              </a:spcBef>
            </a:pPr>
            <a:r>
              <a:rPr lang="en-US" altLang="zh-CN" dirty="0" smtClean="0"/>
              <a:t>              print</a:t>
            </a:r>
            <a:r>
              <a:rPr lang="en-US" altLang="zh-CN" dirty="0" smtClean="0"/>
              <a:t>("</a:t>
            </a:r>
            <a:r>
              <a:rPr lang="en-US" altLang="zh-CN" dirty="0" err="1" smtClean="0"/>
              <a:t>o.shape</a:t>
            </a:r>
            <a:r>
              <a:rPr lang="en-US" altLang="zh-CN" dirty="0" smtClean="0"/>
              <a:t>=", </a:t>
            </a:r>
            <a:r>
              <a:rPr lang="en-US" altLang="zh-CN" dirty="0" err="1" smtClean="0"/>
              <a:t>o.shape</a:t>
            </a:r>
            <a:r>
              <a:rPr lang="en-US" altLang="zh-CN" dirty="0" smtClean="0"/>
              <a:t>)</a:t>
            </a:r>
          </a:p>
          <a:p>
            <a:pPr>
              <a:spcBef>
                <a:spcPct val="50000"/>
              </a:spcBef>
            </a:pPr>
            <a:r>
              <a:rPr lang="en-US" altLang="zh-CN" dirty="0" smtClean="0"/>
              <a:t>              print</a:t>
            </a:r>
            <a:r>
              <a:rPr lang="en-US" altLang="zh-CN" dirty="0" smtClean="0"/>
              <a:t>("r1.shape=", r1.shape)</a:t>
            </a:r>
          </a:p>
          <a:p>
            <a:pPr>
              <a:spcBef>
                <a:spcPct val="50000"/>
              </a:spcBef>
            </a:pPr>
            <a:r>
              <a:rPr lang="en-US" altLang="zh-CN" dirty="0" smtClean="0"/>
              <a:t>              print</a:t>
            </a:r>
            <a:r>
              <a:rPr lang="en-US" altLang="zh-CN" dirty="0" smtClean="0"/>
              <a:t>("r2.shape=", r2.shape)</a:t>
            </a:r>
          </a:p>
          <a:p>
            <a:pPr>
              <a:spcBef>
                <a:spcPct val="50000"/>
              </a:spcBef>
            </a:pPr>
            <a:r>
              <a:rPr lang="en-US" altLang="zh-CN" dirty="0" smtClean="0"/>
              <a:t>              print</a:t>
            </a:r>
            <a:r>
              <a:rPr lang="en-US" altLang="zh-CN" dirty="0" smtClean="0"/>
              <a:t>("r3.shape=", r3.shape)</a:t>
            </a:r>
          </a:p>
          <a:p>
            <a:pPr>
              <a:spcBef>
                <a:spcPct val="50000"/>
              </a:spcBef>
            </a:pPr>
            <a:r>
              <a:rPr lang="en-US" altLang="zh-CN" dirty="0" smtClean="0"/>
              <a:t>              cv2.imshow</a:t>
            </a:r>
            <a:r>
              <a:rPr lang="en-US" altLang="zh-CN" dirty="0" smtClean="0"/>
              <a:t>("original", o)</a:t>
            </a:r>
          </a:p>
          <a:p>
            <a:pPr>
              <a:spcBef>
                <a:spcPct val="50000"/>
              </a:spcBef>
            </a:pPr>
            <a:r>
              <a:rPr lang="en-US" altLang="zh-CN" dirty="0" smtClean="0"/>
              <a:t>              cv2.imshow</a:t>
            </a:r>
            <a:r>
              <a:rPr lang="en-US" altLang="zh-CN" dirty="0" smtClean="0"/>
              <a:t>("r1", r1)</a:t>
            </a:r>
          </a:p>
          <a:p>
            <a:pPr>
              <a:spcBef>
                <a:spcPct val="50000"/>
              </a:spcBef>
            </a:pPr>
            <a:r>
              <a:rPr lang="en-US" altLang="zh-CN" dirty="0" smtClean="0"/>
              <a:t>              cv2.imshow</a:t>
            </a:r>
            <a:r>
              <a:rPr lang="en-US" altLang="zh-CN" dirty="0" smtClean="0"/>
              <a:t>("r2", r2)</a:t>
            </a:r>
          </a:p>
          <a:p>
            <a:pPr>
              <a:spcBef>
                <a:spcPct val="50000"/>
              </a:spcBef>
            </a:pPr>
            <a:r>
              <a:rPr lang="en-US" altLang="zh-CN" dirty="0" smtClean="0"/>
              <a:t>              cv2.imshow</a:t>
            </a:r>
            <a:r>
              <a:rPr lang="en-US" altLang="zh-CN" dirty="0" smtClean="0"/>
              <a:t>("r3", r3)</a:t>
            </a:r>
          </a:p>
          <a:p>
            <a:pPr>
              <a:spcBef>
                <a:spcPct val="50000"/>
              </a:spcBef>
            </a:pPr>
            <a:r>
              <a:rPr lang="en-US" altLang="zh-CN" dirty="0" smtClean="0"/>
              <a:t>              cv2.waitKey</a:t>
            </a:r>
            <a:r>
              <a:rPr lang="en-US" altLang="zh-CN" dirty="0" smtClean="0"/>
              <a:t>()</a:t>
            </a:r>
          </a:p>
          <a:p>
            <a:pPr>
              <a:spcBef>
                <a:spcPct val="50000"/>
              </a:spcBef>
            </a:pPr>
            <a:r>
              <a:rPr lang="en-US" altLang="zh-CN" dirty="0" smtClean="0"/>
              <a:t>              cv2.destroyAllWindows</a:t>
            </a:r>
            <a:r>
              <a:rPr lang="en-US" altLang="zh-CN" dirty="0" smtClean="0"/>
              <a:t>()</a:t>
            </a:r>
          </a:p>
          <a:p>
            <a:pPr>
              <a:spcBef>
                <a:spcPct val="50000"/>
              </a:spcBef>
            </a:pPr>
            <a:r>
              <a:rPr lang="en-US" altLang="zh-CN" dirty="0" smtClean="0"/>
              <a:t>             </a:t>
            </a:r>
            <a:endParaRPr lang="zh-CN" altLang="en-US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285728"/>
            <a:ext cx="137160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3000372"/>
            <a:ext cx="2686050" cy="355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57686" y="4572008"/>
            <a:ext cx="1333500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00760" y="5357826"/>
            <a:ext cx="116205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429520" y="5715016"/>
            <a:ext cx="11715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914400" y="685800"/>
            <a:ext cx="7391400" cy="20574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zh-CN" altLang="en-US" sz="8000" b="1" kern="0" dirty="0">
                <a:solidFill>
                  <a:srgbClr val="FF00FF"/>
                </a:solidFill>
                <a:latin typeface="方正舒体" panose="02010601030101010101" pitchFamily="2" charset="-122"/>
                <a:ea typeface="方正舒体" panose="02010601030101010101" pitchFamily="2" charset="-122"/>
                <a:cs typeface="+mj-cs"/>
              </a:rPr>
              <a:t>休 息 一 下</a:t>
            </a:r>
          </a:p>
        </p:txBody>
      </p:sp>
      <p:pic>
        <p:nvPicPr>
          <p:cNvPr id="48131" name="Picture 3" descr="http://www.cqcyxx.com/scjpw/gif2/105/gif33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3124200"/>
            <a:ext cx="2408238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1407</TotalTime>
  <Words>149</Words>
  <Application>WPS 演示</Application>
  <PresentationFormat>全屏显示(4:3)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6" baseType="lpstr">
      <vt:lpstr>Office 主题</vt:lpstr>
      <vt:lpstr>幻灯片 1</vt:lpstr>
      <vt:lpstr>幻灯片 2</vt:lpstr>
      <vt:lpstr>幻灯片 3</vt:lpstr>
      <vt:lpstr>幻灯片 4</vt:lpstr>
      <vt:lpstr>幻灯片 5</vt:lpstr>
    </vt:vector>
  </TitlesOfParts>
  <Company>微软中国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飘飘</dc:creator>
  <cp:lastModifiedBy>jfhe</cp:lastModifiedBy>
  <cp:revision>505</cp:revision>
  <dcterms:created xsi:type="dcterms:W3CDTF">2005-07-27T04:45:00Z</dcterms:created>
  <dcterms:modified xsi:type="dcterms:W3CDTF">2021-10-16T08:42:17Z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2052-11.1.0.10700</vt:lpwstr>
  </property>
  <property fmtid="{D5CDD505-2E9C-101B-9397-08002B2CF9AE}" pid="3" name="KSOSaveFontToCloudKey">
    <vt:lpwstr>796664170_btnclosed</vt:lpwstr>
  </property>
  <property fmtid="{D5CDD505-2E9C-101B-9397-08002B2CF9AE}" pid="4" name="ICV">
    <vt:lpwstr>7DCF10D195D3457EA92FA97612EE2DDF</vt:lpwstr>
  </property>
</Properties>
</file>