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10" r:id="rId2"/>
    <p:sldId id="312" r:id="rId3"/>
    <p:sldId id="315" r:id="rId4"/>
    <p:sldId id="320" r:id="rId5"/>
    <p:sldId id="321" r:id="rId6"/>
    <p:sldId id="322" r:id="rId7"/>
    <p:sldId id="323" r:id="rId8"/>
    <p:sldId id="292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1404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0807-3CDC-4B5E-A7BF-31E760E6DAF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0807-3CDC-4B5E-A7BF-31E760E6DAF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E0807-3CDC-4B5E-A7BF-31E760E6DAF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71604" y="3500438"/>
            <a:ext cx="571504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1 anaconda</a:t>
            </a:r>
            <a:r>
              <a:rPr lang="zh-CN" altLang="en-US" sz="2800" dirty="0" smtClean="0">
                <a:solidFill>
                  <a:srgbClr val="7030A0"/>
                </a:solidFill>
              </a:rPr>
              <a:t>和</a:t>
            </a:r>
            <a:r>
              <a:rPr lang="en-US" altLang="zh-CN" sz="2800" dirty="0" err="1" smtClean="0">
                <a:solidFill>
                  <a:srgbClr val="7030A0"/>
                </a:solidFill>
              </a:rPr>
              <a:t>OpenCV</a:t>
            </a:r>
            <a:r>
              <a:rPr lang="zh-CN" altLang="en-US" sz="2800" dirty="0" smtClean="0">
                <a:solidFill>
                  <a:srgbClr val="7030A0"/>
                </a:solidFill>
              </a:rPr>
              <a:t>安装及使用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一、主要参考书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1142984"/>
            <a:ext cx="8785225" cy="3600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  </a:t>
            </a:r>
            <a:r>
              <a:rPr lang="zh-CN" altLang="en-US" sz="2400" dirty="0" smtClean="0"/>
              <a:t>埃里克</a:t>
            </a:r>
            <a:r>
              <a:rPr lang="en-US" altLang="zh-CN" sz="2400" dirty="0" smtClean="0"/>
              <a:t>· </a:t>
            </a:r>
            <a:r>
              <a:rPr lang="zh-CN" altLang="en-US" sz="2400" dirty="0" smtClean="0"/>
              <a:t>马瑟斯。</a:t>
            </a:r>
            <a:r>
              <a:rPr lang="en-US" altLang="zh-CN" sz="2400" dirty="0" smtClean="0"/>
              <a:t>Python</a:t>
            </a:r>
            <a:r>
              <a:rPr lang="zh-CN" altLang="en-US" sz="2400" dirty="0" smtClean="0"/>
              <a:t>编程：从入门到实践（第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版）。人民邮电出版社</a:t>
            </a:r>
            <a:r>
              <a:rPr lang="zh-CN" altLang="en-US" sz="2400" dirty="0"/>
              <a:t>，</a:t>
            </a:r>
            <a:r>
              <a:rPr lang="en-US" altLang="zh-CN" sz="2400" dirty="0" smtClean="0"/>
              <a:t>2021</a:t>
            </a:r>
            <a:r>
              <a:rPr lang="zh-CN" altLang="en-US" sz="2400" dirty="0" smtClean="0"/>
              <a:t>。 </a:t>
            </a:r>
            <a:endParaRPr lang="zh-CN" altLang="en-US" sz="2400" dirty="0"/>
          </a:p>
          <a:p>
            <a:pPr>
              <a:spcBef>
                <a:spcPct val="50000"/>
              </a:spcBef>
            </a:pPr>
            <a:r>
              <a:rPr lang="zh-CN" altLang="en-US" sz="2400" dirty="0"/>
              <a:t>      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2  </a:t>
            </a:r>
            <a:r>
              <a:rPr lang="zh-CN" altLang="en-US" sz="2400" dirty="0" smtClean="0"/>
              <a:t>明日科技。</a:t>
            </a:r>
            <a:r>
              <a:rPr lang="en-US" altLang="zh-CN" sz="2400" dirty="0" smtClean="0"/>
              <a:t> Python </a:t>
            </a:r>
            <a:r>
              <a:rPr lang="en-US" altLang="zh-CN" sz="2400" dirty="0" err="1" smtClean="0"/>
              <a:t>OpenCV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从入门到实践。吉林大学出版社</a:t>
            </a:r>
            <a:r>
              <a:rPr lang="zh-CN" altLang="en-US" sz="2400" dirty="0"/>
              <a:t>，</a:t>
            </a:r>
            <a:r>
              <a:rPr lang="en-US" altLang="zh-CN" sz="2400" dirty="0" smtClean="0"/>
              <a:t>2021</a:t>
            </a:r>
            <a:r>
              <a:rPr lang="zh-CN" altLang="en-US" sz="2400" dirty="0" smtClean="0"/>
              <a:t>。</a:t>
            </a:r>
            <a:endParaRPr lang="zh-CN" altLang="en-US" sz="2400" dirty="0"/>
          </a:p>
          <a:p>
            <a:pPr>
              <a:spcBef>
                <a:spcPct val="50000"/>
              </a:spcBef>
            </a:pPr>
            <a:r>
              <a:rPr lang="zh-CN" altLang="en-US" sz="2400" dirty="0"/>
              <a:t>      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3  </a:t>
            </a:r>
            <a:r>
              <a:rPr lang="zh-CN" altLang="en-US" sz="2400" dirty="0" smtClean="0"/>
              <a:t>李立宗。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OpenCV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轻松入门：面向</a:t>
            </a:r>
            <a:r>
              <a:rPr lang="en-US" altLang="zh-CN" sz="2400" dirty="0" smtClean="0"/>
              <a:t>Python </a:t>
            </a:r>
            <a:r>
              <a:rPr lang="zh-CN" altLang="en-US" sz="2400" dirty="0" smtClean="0"/>
              <a:t>。</a:t>
            </a:r>
            <a:r>
              <a:rPr lang="zh-CN" altLang="en-US" sz="2400" dirty="0"/>
              <a:t>电子工业出版社，</a:t>
            </a:r>
            <a:r>
              <a:rPr lang="en-US" altLang="zh-CN" sz="2400" dirty="0" smtClean="0"/>
              <a:t>2021</a:t>
            </a:r>
            <a:r>
              <a:rPr lang="zh-CN" altLang="en-US" sz="2400" dirty="0" smtClean="0"/>
              <a:t>。</a:t>
            </a:r>
            <a:endParaRPr lang="zh-CN" altLang="en-US" sz="2400" dirty="0"/>
          </a:p>
          <a:p>
            <a:pPr>
              <a:spcBef>
                <a:spcPct val="50000"/>
              </a:spcBef>
            </a:pPr>
            <a:r>
              <a:rPr lang="en-US" altLang="zh-CN" sz="2400" dirty="0"/>
              <a:t>      </a:t>
            </a:r>
            <a:r>
              <a:rPr lang="en-US" altLang="zh-CN" sz="2400" dirty="0" smtClean="0"/>
              <a:t> 4  </a:t>
            </a:r>
            <a:r>
              <a:rPr lang="zh-CN" altLang="en-US" sz="2400" dirty="0" smtClean="0"/>
              <a:t>大卫</a:t>
            </a:r>
            <a:r>
              <a:rPr lang="en-US" altLang="zh-CN" sz="2400" dirty="0" smtClean="0"/>
              <a:t>· </a:t>
            </a:r>
            <a:r>
              <a:rPr lang="zh-CN" altLang="en-US" sz="2400" dirty="0" smtClean="0"/>
              <a:t>米兰</a:t>
            </a:r>
            <a:r>
              <a:rPr lang="en-US" altLang="zh-CN" sz="2400" dirty="0" smtClean="0"/>
              <a:t>· </a:t>
            </a:r>
            <a:r>
              <a:rPr lang="zh-CN" altLang="en-US" sz="2400" dirty="0" smtClean="0"/>
              <a:t>埃斯克里瓦。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OpenCV</a:t>
            </a:r>
            <a:r>
              <a:rPr lang="en-US" altLang="zh-CN" sz="2400" dirty="0" smtClean="0"/>
              <a:t> 4 </a:t>
            </a:r>
            <a:r>
              <a:rPr lang="zh-CN" altLang="en-US" sz="2400" dirty="0" smtClean="0"/>
              <a:t>计算机视觉项目实战。机械工业</a:t>
            </a:r>
            <a:r>
              <a:rPr lang="zh-CN" altLang="en-US" sz="2400" dirty="0"/>
              <a:t>出版社，</a:t>
            </a:r>
            <a:r>
              <a:rPr lang="en-US" altLang="zh-CN" sz="2400" dirty="0" smtClean="0"/>
              <a:t>2019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628654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二、</a:t>
            </a:r>
            <a:r>
              <a:rPr lang="en-US" altLang="zh-CN" sz="3600" b="1" dirty="0" smtClean="0"/>
              <a:t>Python</a:t>
            </a:r>
            <a:r>
              <a:rPr lang="zh-CN" altLang="en-US" sz="3600" b="1" dirty="0" smtClean="0"/>
              <a:t>语言的特点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2428868"/>
            <a:ext cx="8785225" cy="574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2</a:t>
            </a:r>
            <a:r>
              <a:rPr lang="zh-CN" altLang="en-US" sz="2400" b="1" dirty="0" smtClean="0"/>
              <a:t>、设计哲学为优雅、明确、</a:t>
            </a:r>
            <a:r>
              <a:rPr lang="zh-CN" altLang="en-US" sz="2400" b="1" dirty="0" smtClean="0">
                <a:solidFill>
                  <a:srgbClr val="2C0CB4"/>
                </a:solidFill>
              </a:rPr>
              <a:t>简单</a:t>
            </a:r>
            <a:r>
              <a:rPr lang="zh-CN" altLang="en-US" sz="2400" b="1" dirty="0" smtClean="0"/>
              <a:t>。</a:t>
            </a:r>
            <a:endParaRPr lang="zh-CN" altLang="en-US" sz="20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643174" y="3143248"/>
            <a:ext cx="2857520" cy="571504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00"/>
                </a:solidFill>
              </a:rPr>
              <a:t>人生苦短，我用</a:t>
            </a:r>
            <a:r>
              <a:rPr lang="en-US" altLang="zh-CN" sz="2000" b="1" dirty="0" smtClean="0">
                <a:solidFill>
                  <a:srgbClr val="FFFF00"/>
                </a:solidFill>
              </a:rPr>
              <a:t>Python</a:t>
            </a:r>
            <a:endParaRPr lang="zh-CN" alt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8775" y="3786190"/>
            <a:ext cx="8785225" cy="11285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3</a:t>
            </a:r>
            <a:r>
              <a:rPr lang="zh-CN" altLang="en-US" sz="2400" b="1" dirty="0" smtClean="0"/>
              <a:t>、具有极强的扩充性，能把使用其他语言制作制作的各种模块（库）很轻松地连接在一起。</a:t>
            </a:r>
            <a:endParaRPr lang="zh-CN" altLang="en-US" sz="20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000364" y="5072074"/>
            <a:ext cx="1428760" cy="55399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00"/>
                </a:solidFill>
              </a:rPr>
              <a:t>胶水语言</a:t>
            </a:r>
            <a:endParaRPr lang="zh-CN" alt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8775" y="5572140"/>
            <a:ext cx="8785225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4</a:t>
            </a:r>
            <a:r>
              <a:rPr lang="zh-CN" altLang="en-US" sz="2400" b="1" dirty="0" smtClean="0"/>
              <a:t>、应用广泛，如大数据处理、人工智能、</a:t>
            </a:r>
            <a:r>
              <a:rPr lang="en-US" altLang="zh-CN" sz="2000" b="1" dirty="0" smtClean="0"/>
              <a:t> </a:t>
            </a:r>
            <a:r>
              <a:rPr lang="zh-CN" altLang="en-US" sz="2000" b="1" dirty="0" smtClean="0"/>
              <a:t>云计算、爬虫开发、</a:t>
            </a:r>
            <a:r>
              <a:rPr lang="en-US" altLang="zh-CN" sz="2000" b="1" dirty="0" smtClean="0"/>
              <a:t> Web</a:t>
            </a:r>
            <a:r>
              <a:rPr lang="zh-CN" altLang="en-US" sz="2000" b="1" dirty="0" smtClean="0"/>
              <a:t>开发、自动化运维开发、游戏开发等。</a:t>
            </a:r>
            <a:endParaRPr lang="zh-CN" altLang="en-US" sz="20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8596" y="1071546"/>
            <a:ext cx="8642381" cy="574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1</a:t>
            </a:r>
            <a:r>
              <a:rPr lang="zh-CN" altLang="en-US" sz="2400" b="1" dirty="0" smtClean="0"/>
              <a:t>、是一种命令解释语言。</a:t>
            </a:r>
            <a:endParaRPr lang="zh-CN" altLang="en-US" sz="2000" b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071670" y="1785926"/>
            <a:ext cx="4572032" cy="55399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FFFF00"/>
                </a:solidFill>
              </a:rPr>
              <a:t>安装</a:t>
            </a:r>
            <a:r>
              <a:rPr lang="en-US" altLang="zh-CN" sz="2000" b="1" dirty="0" err="1" smtClean="0">
                <a:solidFill>
                  <a:srgbClr val="FFFF00"/>
                </a:solidFill>
              </a:rPr>
              <a:t>Pyinstaller</a:t>
            </a:r>
            <a:r>
              <a:rPr lang="zh-CN" altLang="en-US" sz="2000" b="1" dirty="0" smtClean="0">
                <a:solidFill>
                  <a:srgbClr val="FFFF00"/>
                </a:solidFill>
              </a:rPr>
              <a:t>，能生成可执行程序。</a:t>
            </a:r>
            <a:endParaRPr lang="zh-CN" alt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628654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三、</a:t>
            </a:r>
            <a:r>
              <a:rPr lang="en-US" altLang="zh-CN" sz="3600" b="1" dirty="0" err="1" smtClean="0"/>
              <a:t>OpenCV</a:t>
            </a:r>
            <a:r>
              <a:rPr lang="en-US" altLang="zh-CN" sz="3600" b="1" dirty="0" smtClean="0"/>
              <a:t> </a:t>
            </a:r>
            <a:r>
              <a:rPr lang="zh-CN" altLang="en-US" sz="3600" b="1" dirty="0" smtClean="0"/>
              <a:t>简介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1071546"/>
            <a:ext cx="8785225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</a:t>
            </a:r>
            <a:r>
              <a:rPr lang="en-US" altLang="zh-CN" sz="2400" b="1" dirty="0" err="1" smtClean="0"/>
              <a:t>OpenCV</a:t>
            </a: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是一个开源的计算机视觉库，并以为计算机视觉提供通用接口为目标，功能强大。</a:t>
            </a:r>
            <a:endParaRPr lang="zh-CN" altLang="en-US" sz="20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00034" y="2500306"/>
            <a:ext cx="8785225" cy="574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anaconda</a:t>
            </a:r>
            <a:r>
              <a:rPr lang="zh-CN" altLang="en-US" sz="2400" b="1" dirty="0" smtClean="0"/>
              <a:t>自带的图像处理库</a:t>
            </a:r>
            <a:r>
              <a:rPr lang="en-US" altLang="zh-CN" sz="2400" b="1" dirty="0" smtClean="0"/>
              <a:t>PIL</a:t>
            </a:r>
            <a:r>
              <a:rPr lang="zh-CN" altLang="en-US" sz="2400" b="1" dirty="0" smtClean="0"/>
              <a:t>，功能有限。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四、</a:t>
            </a:r>
            <a:r>
              <a:rPr lang="en-US" altLang="zh-CN" sz="3600" b="1" dirty="0" smtClean="0"/>
              <a:t> Python </a:t>
            </a:r>
            <a:r>
              <a:rPr lang="zh-CN" altLang="en-US" sz="3600" b="1" dirty="0" smtClean="0"/>
              <a:t>集成开发环境及</a:t>
            </a:r>
            <a:r>
              <a:rPr lang="en-US" altLang="zh-CN" sz="3600" b="1" dirty="0" smtClean="0"/>
              <a:t>anaconda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1071546"/>
            <a:ext cx="8785225" cy="577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1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Pydev</a:t>
            </a:r>
            <a:r>
              <a:rPr lang="en-US" sz="2000" b="1" dirty="0" smtClean="0"/>
              <a:t> + Eclipse </a:t>
            </a:r>
            <a:r>
              <a:rPr lang="zh-CN" altLang="en-US" sz="2000" b="1" dirty="0" smtClean="0"/>
              <a:t>：最好的免费</a:t>
            </a:r>
            <a:r>
              <a:rPr lang="en-US" sz="2000" b="1" dirty="0" smtClean="0"/>
              <a:t>python IDE</a:t>
            </a:r>
            <a:endParaRPr lang="zh-CN" altLang="en-US" sz="20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8775" y="1643050"/>
            <a:ext cx="87852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2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PyCharm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：最好的商业</a:t>
            </a:r>
            <a:r>
              <a:rPr lang="en-US" sz="2000" b="1" dirty="0" smtClean="0"/>
              <a:t>python IDE</a:t>
            </a:r>
            <a:endParaRPr lang="zh-CN" altLang="en-US" sz="20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8775" y="2214554"/>
            <a:ext cx="8785225" cy="5745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3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Spyder</a:t>
            </a:r>
            <a:r>
              <a:rPr lang="zh-CN" altLang="en-US" sz="2000" b="1" dirty="0" smtClean="0"/>
              <a:t>：非常适合科学计算方面。</a:t>
            </a:r>
            <a:endParaRPr lang="zh-CN" altLang="en-US" sz="20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58775" y="2857496"/>
            <a:ext cx="8785225" cy="10482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4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Sublime Text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Sublime Text 3</a:t>
            </a:r>
            <a:r>
              <a:rPr lang="zh-CN" altLang="en-US" sz="2000" b="1" dirty="0" smtClean="0"/>
              <a:t>是目前为止功能最强大的跨平台的、轻量级的代码编辑器。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58775" y="4286256"/>
            <a:ext cx="8785225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anaconda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Python </a:t>
            </a:r>
            <a:r>
              <a:rPr lang="zh-CN" altLang="en-US" sz="2000" b="1" dirty="0" smtClean="0"/>
              <a:t>发行版，集成了</a:t>
            </a:r>
            <a:r>
              <a:rPr lang="en-US" altLang="zh-CN" sz="2000" b="1" dirty="0" smtClean="0"/>
              <a:t>Python</a:t>
            </a:r>
            <a:r>
              <a:rPr lang="zh-CN" altLang="en-US" sz="2000" b="1" dirty="0" smtClean="0"/>
              <a:t>、一些库、</a:t>
            </a:r>
            <a:r>
              <a:rPr lang="en-US" altLang="zh-CN" sz="2000" b="1" dirty="0" err="1" smtClean="0"/>
              <a:t>Spyder</a:t>
            </a:r>
            <a:r>
              <a:rPr lang="zh-CN" altLang="en-US" sz="2000" b="1" dirty="0" smtClean="0"/>
              <a:t>、</a:t>
            </a:r>
            <a:r>
              <a:rPr lang="en-US" altLang="zh-CN" sz="2000" b="1" dirty="0" err="1" smtClean="0"/>
              <a:t>Jupyter</a:t>
            </a:r>
            <a:r>
              <a:rPr lang="en-US" altLang="zh-CN" sz="2000" b="1" dirty="0" smtClean="0"/>
              <a:t> Notebook</a:t>
            </a:r>
            <a:r>
              <a:rPr lang="zh-CN" altLang="en-US" sz="2000" b="1" dirty="0" smtClean="0"/>
              <a:t>等。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五、</a:t>
            </a:r>
            <a:r>
              <a:rPr lang="en-US" altLang="zh-CN" sz="3600" b="1" dirty="0" smtClean="0"/>
              <a:t> anaconda</a:t>
            </a:r>
            <a:r>
              <a:rPr lang="zh-CN" altLang="en-US" sz="3600" b="1" dirty="0" smtClean="0"/>
              <a:t>及</a:t>
            </a:r>
            <a:r>
              <a:rPr lang="en-US" altLang="zh-CN" sz="3600" b="1" dirty="0" err="1" smtClean="0"/>
              <a:t>OpenCV</a:t>
            </a:r>
            <a:r>
              <a:rPr lang="zh-CN" altLang="en-US" sz="3600" b="1" dirty="0" smtClean="0"/>
              <a:t>的安装及使用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1071546"/>
            <a:ext cx="792800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1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官网上下载 </a:t>
            </a:r>
            <a:r>
              <a:rPr lang="en-US" altLang="zh-CN" sz="2000" b="1" dirty="0" smtClean="0"/>
              <a:t>anaconda Individual </a:t>
            </a:r>
            <a:r>
              <a:rPr lang="zh-CN" altLang="en-US" sz="2000" b="1" dirty="0" smtClean="0"/>
              <a:t>版本并安装。</a:t>
            </a:r>
            <a:endParaRPr lang="zh-CN" altLang="en-US" sz="20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8775" y="1643050"/>
            <a:ext cx="87852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2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进入 </a:t>
            </a:r>
            <a:r>
              <a:rPr lang="en-US" altLang="zh-CN" sz="2000" b="1" dirty="0" smtClean="0"/>
              <a:t>anaconda Prompt </a:t>
            </a:r>
            <a:r>
              <a:rPr lang="zh-CN" altLang="en-US" sz="2000" b="1" dirty="0" smtClean="0"/>
              <a:t>命令窗口。</a:t>
            </a:r>
            <a:r>
              <a:rPr lang="en-US" altLang="zh-CN" sz="2000" b="1" dirty="0" smtClean="0"/>
              <a:t> </a:t>
            </a:r>
            <a:endParaRPr lang="zh-CN" altLang="en-US" sz="2000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8775" y="2214554"/>
            <a:ext cx="8785225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3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输入“</a:t>
            </a:r>
            <a:r>
              <a:rPr lang="en-US" altLang="zh-CN" sz="2000" b="1" dirty="0" smtClean="0"/>
              <a:t>pip install -</a:t>
            </a:r>
            <a:r>
              <a:rPr lang="en-US" altLang="zh-CN" sz="2000" b="1" dirty="0" err="1" smtClean="0"/>
              <a:t>i</a:t>
            </a:r>
            <a:r>
              <a:rPr lang="en-US" altLang="zh-CN" sz="2000" b="1" dirty="0" smtClean="0"/>
              <a:t> https://pypi.tuna.tsinghua.edu.cn/simple </a:t>
            </a:r>
            <a:r>
              <a:rPr lang="en-US" altLang="zh-CN" sz="2000" b="1" dirty="0" err="1" smtClean="0"/>
              <a:t>opencv</a:t>
            </a:r>
            <a:r>
              <a:rPr lang="en-US" altLang="zh-CN" sz="2000" b="1" dirty="0" smtClean="0"/>
              <a:t>-</a:t>
            </a:r>
            <a:r>
              <a:rPr lang="en-US" altLang="zh-CN" sz="2000" b="1" dirty="0" err="1" smtClean="0"/>
              <a:t>contrib</a:t>
            </a:r>
            <a:r>
              <a:rPr lang="en-US" altLang="zh-CN" sz="2000" b="1" dirty="0" smtClean="0"/>
              <a:t>-python</a:t>
            </a:r>
            <a:r>
              <a:rPr lang="zh-CN" altLang="en-US" sz="2000" b="1" dirty="0" smtClean="0"/>
              <a:t>”，并回车，安装</a:t>
            </a:r>
            <a:r>
              <a:rPr lang="en-US" altLang="zh-CN" sz="2000" b="1" dirty="0" err="1" smtClean="0"/>
              <a:t>OpenCV</a:t>
            </a:r>
            <a:r>
              <a:rPr lang="zh-CN" altLang="en-US" sz="2000" b="1" dirty="0" smtClean="0"/>
              <a:t>。</a:t>
            </a:r>
            <a:endParaRPr lang="zh-CN" altLang="en-US" sz="20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58775" y="3357562"/>
            <a:ext cx="87852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4</a:t>
            </a:r>
            <a:r>
              <a:rPr lang="zh-CN" altLang="en-US" sz="2400" b="1" dirty="0" smtClean="0"/>
              <a:t>、使用：一个简单程序。</a:t>
            </a:r>
            <a:endParaRPr lang="zh-CN" altLang="en-US" sz="20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928794" y="421481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import cv2</a:t>
            </a:r>
          </a:p>
          <a:p>
            <a:r>
              <a:rPr lang="en-US" altLang="zh-CN" dirty="0" smtClean="0"/>
              <a:t>image=cv2.imread("timg.jpg")</a:t>
            </a:r>
          </a:p>
          <a:p>
            <a:r>
              <a:rPr lang="en-US" altLang="zh-CN" dirty="0" smtClean="0"/>
              <a:t>cv2.imshow("</a:t>
            </a:r>
            <a:r>
              <a:rPr lang="en-US" altLang="zh-CN" dirty="0" err="1" smtClean="0"/>
              <a:t>timg",image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cv2.waitKey()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857256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六、</a:t>
            </a:r>
            <a:r>
              <a:rPr lang="en-US" altLang="zh-CN" sz="3600" b="1" dirty="0" smtClean="0"/>
              <a:t> python</a:t>
            </a:r>
            <a:r>
              <a:rPr lang="zh-CN" altLang="en-US" sz="3600" b="1" dirty="0" smtClean="0"/>
              <a:t>及</a:t>
            </a:r>
            <a:r>
              <a:rPr lang="en-US" altLang="zh-CN" sz="3600" b="1" dirty="0" err="1" smtClean="0"/>
              <a:t>OpenCV</a:t>
            </a:r>
            <a:r>
              <a:rPr lang="zh-CN" altLang="en-US" sz="3600" b="1" dirty="0" smtClean="0"/>
              <a:t>的学习方法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8775" y="1071546"/>
            <a:ext cx="792800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1</a:t>
            </a:r>
            <a:r>
              <a:rPr lang="zh-CN" altLang="en-US" sz="2400" b="1" dirty="0" smtClean="0"/>
              <a:t>、</a:t>
            </a:r>
            <a:r>
              <a:rPr lang="en-US" sz="2400" b="1" dirty="0" smtClean="0"/>
              <a:t> </a:t>
            </a:r>
            <a:r>
              <a:rPr lang="zh-CN" altLang="en-US" sz="2400" b="1" dirty="0" smtClean="0"/>
              <a:t>对比学习：与已学习过的编程语言、数据结构进行对比，比较他们的相同与不同之处。</a:t>
            </a:r>
            <a:endParaRPr lang="zh-CN" altLang="en-US" sz="24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8775" y="2428868"/>
            <a:ext cx="87852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/>
              <a:t>        2</a:t>
            </a:r>
            <a:r>
              <a:rPr lang="zh-CN" altLang="en-US" sz="2400" b="1" dirty="0" smtClean="0"/>
              <a:t>、</a:t>
            </a:r>
            <a:r>
              <a:rPr lang="en-US" sz="2000" b="1" dirty="0" smtClean="0"/>
              <a:t> </a:t>
            </a:r>
            <a:r>
              <a:rPr lang="zh-CN" altLang="en-US" sz="2000" b="1" dirty="0" smtClean="0"/>
              <a:t>实践：先基本，后综合。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457</Words>
  <Application>WPS 演示</Application>
  <PresentationFormat>全屏显示(4:3)</PresentationFormat>
  <Paragraphs>40</Paragraphs>
  <Slides>8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323</cp:revision>
  <dcterms:created xsi:type="dcterms:W3CDTF">2005-07-27T04:45:00Z</dcterms:created>
  <dcterms:modified xsi:type="dcterms:W3CDTF">2021-10-10T01:43:36Z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