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7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57" d="100"/>
          <a:sy n="57" d="100"/>
        </p:scale>
        <p:origin x="9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89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388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494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5631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690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135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820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543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3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78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834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812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860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01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2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686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679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511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516F03-2E2F-401E-8816-1B193CF58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431" y="1239982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200" dirty="0"/>
              <a:t>As one of the most delicious soft drinks, Coca-Cola was first intended to cure various illness, including headaches.</a:t>
            </a:r>
            <a:endParaRPr lang="zh-CN" altLang="zh-CN" sz="32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3400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0C8570-7EAF-449A-9373-EC6C61A87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103" y="1406237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this review has demonstrated, </a:t>
            </a:r>
          </a:p>
          <a:p>
            <a:pPr marL="0" indent="0">
              <a:buNone/>
            </a:pPr>
            <a:r>
              <a:rPr lang="en-US" altLang="zh-CN" sz="2800" dirty="0"/>
              <a:t>according to the results of the latest poll, </a:t>
            </a:r>
          </a:p>
          <a:p>
            <a:pPr marL="0" indent="0">
              <a:buNone/>
            </a:pPr>
            <a:r>
              <a:rPr lang="en-US" altLang="zh-CN" sz="2800" dirty="0"/>
              <a:t>the latest findings confirm, </a:t>
            </a:r>
          </a:p>
          <a:p>
            <a:pPr marL="0" indent="0">
              <a:buNone/>
            </a:pPr>
            <a:r>
              <a:rPr lang="en-US" altLang="zh-CN" sz="2800" dirty="0"/>
              <a:t>researchers have recently discovered, </a:t>
            </a:r>
          </a:p>
          <a:p>
            <a:pPr marL="0" indent="0">
              <a:buNone/>
            </a:pPr>
            <a:r>
              <a:rPr lang="en-US" altLang="zh-CN" sz="2800" dirty="0"/>
              <a:t>…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950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B928C5-53C8-4F20-8E4E-79E62C44A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9593" y="1621366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dirty="0"/>
              <a:t>the company claims that, </a:t>
            </a:r>
          </a:p>
          <a:p>
            <a:pPr marL="0" indent="0">
              <a:buNone/>
            </a:pPr>
            <a:r>
              <a:rPr lang="en-US" altLang="zh-CN" sz="2800" dirty="0"/>
              <a:t>the research team argues that, </a:t>
            </a:r>
          </a:p>
          <a:p>
            <a:pPr marL="0" indent="0">
              <a:buNone/>
            </a:pPr>
            <a:r>
              <a:rPr lang="en-US" altLang="zh-CN" sz="2800" dirty="0"/>
              <a:t>in Professor White’s view, </a:t>
            </a:r>
          </a:p>
          <a:p>
            <a:pPr marL="0" indent="0">
              <a:buNone/>
            </a:pPr>
            <a:r>
              <a:rPr lang="en-US" altLang="zh-CN" sz="2800" dirty="0"/>
              <a:t>most experts in this field suspect that, </a:t>
            </a:r>
          </a:p>
          <a:p>
            <a:pPr marL="0" indent="0">
              <a:buNone/>
            </a:pPr>
            <a:r>
              <a:rPr lang="en-US" altLang="zh-CN" sz="2800" dirty="0"/>
              <a:t>…</a:t>
            </a:r>
            <a:endParaRPr lang="zh-CN" altLang="zh-CN" sz="28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90058453"/>
      </p:ext>
    </p:extLst>
  </p:cSld>
  <p:clrMapOvr>
    <a:masterClrMapping/>
  </p:clrMapOvr>
</p:sld>
</file>

<file path=ppt/theme/theme1.xml><?xml version="1.0" encoding="utf-8"?>
<a:theme xmlns:a="http://schemas.openxmlformats.org/drawingml/2006/main" name="切片">
  <a:themeElements>
    <a:clrScheme name="切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211</TotalTime>
  <Words>71</Words>
  <Application>Microsoft Office PowerPoint</Application>
  <PresentationFormat>宽屏</PresentationFormat>
  <Paragraphs>11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切片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Facts and Opinions</dc:title>
  <dc:creator>wadeching@outlook.com</dc:creator>
  <cp:lastModifiedBy>Qiong Zhao</cp:lastModifiedBy>
  <cp:revision>11</cp:revision>
  <dcterms:created xsi:type="dcterms:W3CDTF">2017-11-27T03:12:44Z</dcterms:created>
  <dcterms:modified xsi:type="dcterms:W3CDTF">2020-02-07T09:59:20Z</dcterms:modified>
</cp:coreProperties>
</file>