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7" d="100"/>
          <a:sy n="57" d="100"/>
        </p:scale>
        <p:origin x="9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9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88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494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5631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690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13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820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543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13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78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34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12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860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01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2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86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79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11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CE95E1-0FD4-4702-9613-42B214589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685" y="863601"/>
            <a:ext cx="8534400" cy="1507067"/>
          </a:xfrm>
        </p:spPr>
        <p:txBody>
          <a:bodyPr/>
          <a:lstStyle/>
          <a:p>
            <a:r>
              <a:rPr lang="en-US" altLang="zh-CN" dirty="0"/>
              <a:t>Differences between facts and opinions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4CD50B-A151-4AF1-9491-E620217D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685" y="2262908"/>
            <a:ext cx="8534400" cy="361526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800" dirty="0"/>
              <a:t>Facts are things known for certain to have happened, things known for certain to be true, or things known for certain to exist. </a:t>
            </a:r>
            <a:endParaRPr lang="zh-CN" altLang="zh-CN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800" dirty="0"/>
              <a:t>Opinions, on the other hand, are things believed to have happened, things believed to be true, or things believed to exist. 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371922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4A0E5A-6EF8-415D-916A-E9DC94FFB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630" y="1221510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/>
              <a:t>Question 1: Can this statement be debated? </a:t>
            </a:r>
            <a:endParaRPr lang="zh-CN" altLang="zh-CN" sz="3600" dirty="0"/>
          </a:p>
          <a:p>
            <a:pPr marL="0" indent="0">
              <a:buNone/>
            </a:pPr>
            <a:r>
              <a:rPr lang="en-US" altLang="zh-CN" sz="3600" dirty="0"/>
              <a:t>Question 2: Is this known for certain to be true?</a:t>
            </a: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42498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ABDC27-98AA-4B37-8AF8-BD7836B93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503" y="1249218"/>
            <a:ext cx="8534400" cy="361526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3600" dirty="0"/>
              <a:t>I am about 5 feet and 8 inches tall.</a:t>
            </a:r>
            <a:endParaRPr lang="zh-CN" altLang="zh-CN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600" dirty="0"/>
              <a:t>I make PowerPoints for my lectures on a Mac.</a:t>
            </a:r>
            <a:endParaRPr lang="zh-CN" altLang="zh-CN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600" dirty="0"/>
              <a:t>I don’t have any siblings.</a:t>
            </a: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287665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9AB6B3-00D1-4A32-BA7F-0DFBEA93A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157" y="1517073"/>
            <a:ext cx="9401898" cy="3615267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/>
              <a:t>Our university should encourage students to read more academic articles.</a:t>
            </a:r>
            <a:endParaRPr lang="zh-CN" altLang="zh-CN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/>
              <a:t>Mac computers are much easier to use than personal computers.</a:t>
            </a:r>
            <a:endParaRPr lang="zh-CN" altLang="zh-CN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/>
              <a:t>My visit to </a:t>
            </a:r>
            <a:r>
              <a:rPr lang="en-US" altLang="zh-CN" sz="3200" dirty="0" err="1"/>
              <a:t>Chimelong</a:t>
            </a:r>
            <a:r>
              <a:rPr lang="en-US" altLang="zh-CN" sz="3200" dirty="0"/>
              <a:t> Ocean Kingdom made me truly believe that the polar bear is the most fun animal to watch.</a:t>
            </a:r>
            <a:endParaRPr lang="zh-CN" altLang="zh-CN" sz="3200" dirty="0"/>
          </a:p>
        </p:txBody>
      </p:sp>
    </p:spTree>
    <p:extLst>
      <p:ext uri="{BB962C8B-B14F-4D97-AF65-F5344CB8AC3E}">
        <p14:creationId xmlns:p14="http://schemas.microsoft.com/office/powerpoint/2010/main" val="1808539777"/>
      </p:ext>
    </p:extLst>
  </p:cSld>
  <p:clrMapOvr>
    <a:masterClrMapping/>
  </p:clrMapOvr>
</p:sld>
</file>

<file path=ppt/theme/theme1.xml><?xml version="1.0" encoding="utf-8"?>
<a:theme xmlns:a="http://schemas.openxmlformats.org/drawingml/2006/main" name="切片">
  <a:themeElements>
    <a:clrScheme name="切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211</TotalTime>
  <Words>148</Words>
  <Application>Microsoft Office PowerPoint</Application>
  <PresentationFormat>宽屏</PresentationFormat>
  <Paragraphs>11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切片</vt:lpstr>
      <vt:lpstr>Differences between facts and opinions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Facts and Opinions</dc:title>
  <dc:creator>wadeching@outlook.com</dc:creator>
  <cp:lastModifiedBy>Qiong Zhao</cp:lastModifiedBy>
  <cp:revision>11</cp:revision>
  <dcterms:created xsi:type="dcterms:W3CDTF">2017-11-27T03:12:44Z</dcterms:created>
  <dcterms:modified xsi:type="dcterms:W3CDTF">2020-02-07T09:57:04Z</dcterms:modified>
</cp:coreProperties>
</file>