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8" r:id="rId1"/>
  </p:sldMasterIdLst>
  <p:notesMasterIdLst>
    <p:notesMasterId r:id="rId39"/>
  </p:notesMasterIdLst>
  <p:sldIdLst>
    <p:sldId id="324" r:id="rId2"/>
    <p:sldId id="380" r:id="rId3"/>
    <p:sldId id="378" r:id="rId4"/>
    <p:sldId id="257" r:id="rId5"/>
    <p:sldId id="326" r:id="rId6"/>
    <p:sldId id="327" r:id="rId7"/>
    <p:sldId id="329" r:id="rId8"/>
    <p:sldId id="330" r:id="rId9"/>
    <p:sldId id="331" r:id="rId10"/>
    <p:sldId id="335" r:id="rId11"/>
    <p:sldId id="336" r:id="rId12"/>
    <p:sldId id="338" r:id="rId13"/>
    <p:sldId id="379" r:id="rId14"/>
    <p:sldId id="339" r:id="rId15"/>
    <p:sldId id="340" r:id="rId16"/>
    <p:sldId id="342" r:id="rId17"/>
    <p:sldId id="344" r:id="rId18"/>
    <p:sldId id="347" r:id="rId19"/>
    <p:sldId id="348" r:id="rId20"/>
    <p:sldId id="349" r:id="rId21"/>
    <p:sldId id="351" r:id="rId22"/>
    <p:sldId id="352" r:id="rId23"/>
    <p:sldId id="353" r:id="rId24"/>
    <p:sldId id="354" r:id="rId25"/>
    <p:sldId id="356" r:id="rId26"/>
    <p:sldId id="358" r:id="rId27"/>
    <p:sldId id="360" r:id="rId28"/>
    <p:sldId id="364" r:id="rId29"/>
    <p:sldId id="365" r:id="rId30"/>
    <p:sldId id="366" r:id="rId31"/>
    <p:sldId id="368" r:id="rId32"/>
    <p:sldId id="371" r:id="rId33"/>
    <p:sldId id="377" r:id="rId34"/>
    <p:sldId id="373" r:id="rId35"/>
    <p:sldId id="374" r:id="rId36"/>
    <p:sldId id="375" r:id="rId37"/>
    <p:sldId id="376" r:id="rId38"/>
  </p:sldIdLst>
  <p:sldSz cx="9144000" cy="6858000" type="screen4x3"/>
  <p:notesSz cx="6858000" cy="9144000"/>
  <p:defaultTextStyle>
    <a:defPPr>
      <a:defRPr lang="zh-CN"/>
    </a:defPPr>
    <a:lvl1pPr algn="l" rtl="0" eaLnBrk="0" fontAlgn="base" hangingPunct="0">
      <a:spcBef>
        <a:spcPct val="0"/>
      </a:spcBef>
      <a:spcAft>
        <a:spcPct val="0"/>
      </a:spcAft>
      <a:defRPr kern="1200">
        <a:solidFill>
          <a:schemeClr val="tx1"/>
        </a:solidFill>
        <a:latin typeface="Arial" panose="020B0604020202020204" pitchFamily="34" charset="0"/>
        <a:ea typeface="宋体" panose="02010600030101010101" pitchFamily="2" charset="-122"/>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宋体" panose="02010600030101010101" pitchFamily="2" charset="-122"/>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宋体" panose="02010600030101010101" pitchFamily="2" charset="-122"/>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宋体" panose="02010600030101010101" pitchFamily="2" charset="-122"/>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宋体" panose="02010600030101010101" pitchFamily="2" charset="-122"/>
        <a:cs typeface="+mn-cs"/>
      </a:defRPr>
    </a:lvl5pPr>
    <a:lvl6pPr marL="2286000" algn="l" defTabSz="914400" rtl="0" eaLnBrk="1" latinLnBrk="0" hangingPunct="1">
      <a:defRPr kern="1200">
        <a:solidFill>
          <a:schemeClr val="tx1"/>
        </a:solidFill>
        <a:latin typeface="Arial" panose="020B0604020202020204" pitchFamily="34" charset="0"/>
        <a:ea typeface="宋体" panose="02010600030101010101" pitchFamily="2" charset="-122"/>
        <a:cs typeface="+mn-cs"/>
      </a:defRPr>
    </a:lvl6pPr>
    <a:lvl7pPr marL="2743200" algn="l" defTabSz="914400" rtl="0" eaLnBrk="1" latinLnBrk="0" hangingPunct="1">
      <a:defRPr kern="1200">
        <a:solidFill>
          <a:schemeClr val="tx1"/>
        </a:solidFill>
        <a:latin typeface="Arial" panose="020B0604020202020204" pitchFamily="34" charset="0"/>
        <a:ea typeface="宋体" panose="02010600030101010101" pitchFamily="2" charset="-122"/>
        <a:cs typeface="+mn-cs"/>
      </a:defRPr>
    </a:lvl7pPr>
    <a:lvl8pPr marL="3200400" algn="l" defTabSz="914400" rtl="0" eaLnBrk="1" latinLnBrk="0" hangingPunct="1">
      <a:defRPr kern="1200">
        <a:solidFill>
          <a:schemeClr val="tx1"/>
        </a:solidFill>
        <a:latin typeface="Arial" panose="020B0604020202020204" pitchFamily="34" charset="0"/>
        <a:ea typeface="宋体" panose="02010600030101010101" pitchFamily="2" charset="-122"/>
        <a:cs typeface="+mn-cs"/>
      </a:defRPr>
    </a:lvl8pPr>
    <a:lvl9pPr marL="3657600" algn="l" defTabSz="914400" rtl="0" eaLnBrk="1" latinLnBrk="0" hangingPunct="1">
      <a:defRPr kern="1200">
        <a:solidFill>
          <a:schemeClr val="tx1"/>
        </a:solidFill>
        <a:latin typeface="Arial" panose="020B0604020202020204" pitchFamily="34" charset="0"/>
        <a:ea typeface="宋体" panose="02010600030101010101" pitchFamily="2" charset="-122"/>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FF"/>
    <a:srgbClr val="000000"/>
    <a:srgbClr val="00FF00"/>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591" autoAdjust="0"/>
    <p:restoredTop sz="94629" autoAdjust="0"/>
  </p:normalViewPr>
  <p:slideViewPr>
    <p:cSldViewPr>
      <p:cViewPr varScale="1">
        <p:scale>
          <a:sx n="84" d="100"/>
          <a:sy n="84" d="100"/>
        </p:scale>
        <p:origin x="1354" y="53"/>
      </p:cViewPr>
      <p:guideLst>
        <p:guide orient="horz" pos="2160"/>
        <p:guide pos="2880"/>
      </p:guideLst>
    </p:cSldViewPr>
  </p:slideViewPr>
  <p:outlineViewPr>
    <p:cViewPr>
      <p:scale>
        <a:sx n="33" d="100"/>
        <a:sy n="33" d="100"/>
      </p:scale>
      <p:origin x="0" y="0"/>
    </p:cViewPr>
    <p:sldLst>
      <p:sld r:id="rId1" collapse="1"/>
      <p:sld r:id="rId2" collapse="1"/>
      <p:sld r:id="rId3" collapse="1"/>
      <p:sld r:id="rId4" collapse="1"/>
      <p:sld r:id="rId5" collapse="1"/>
      <p:sld r:id="rId6" collapse="1"/>
      <p:sld r:id="rId7" collapse="1"/>
      <p:sld r:id="rId8" collapse="1"/>
      <p:sld r:id="rId9" collapse="1"/>
      <p:sld r:id="rId10" collapse="1"/>
      <p:sld r:id="rId11" collapse="1"/>
      <p:sld r:id="rId12" collapse="1"/>
      <p:sld r:id="rId13" collapse="1"/>
      <p:sld r:id="rId14" collapse="1"/>
      <p:sld r:id="rId15" collapse="1"/>
      <p:sld r:id="rId16" collapse="1"/>
      <p:sld r:id="rId17" collapse="1"/>
      <p:sld r:id="rId18" collapse="1"/>
      <p:sld r:id="rId19" collapse="1"/>
      <p:sld r:id="rId20" collapse="1"/>
      <p:sld r:id="rId21" collapse="1"/>
      <p:sld r:id="rId22" collapse="1"/>
      <p:sld r:id="rId23" collapse="1"/>
      <p:sld r:id="rId24" collapse="1"/>
      <p:sld r:id="rId25" collapse="1"/>
      <p:sld r:id="rId26" collapse="1"/>
      <p:sld r:id="rId27" collapse="1"/>
      <p:sld r:id="rId28" collapse="1"/>
      <p:sld r:id="rId29" collapse="1"/>
      <p:sld r:id="rId30" collapse="1"/>
    </p:sldLst>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ableStyles" Target="tableStyles.xml"/></Relationships>
</file>

<file path=ppt/_rels/viewProps.xml.rels><?xml version="1.0" encoding="UTF-8" standalone="yes"?>
<Relationships xmlns="http://schemas.openxmlformats.org/package/2006/relationships"><Relationship Id="rId8" Type="http://schemas.openxmlformats.org/officeDocument/2006/relationships/slide" Target="slides/slide11.xml"/><Relationship Id="rId13" Type="http://schemas.openxmlformats.org/officeDocument/2006/relationships/slide" Target="slides/slide19.xml"/><Relationship Id="rId18" Type="http://schemas.openxmlformats.org/officeDocument/2006/relationships/slide" Target="slides/slide24.xml"/><Relationship Id="rId26" Type="http://schemas.openxmlformats.org/officeDocument/2006/relationships/slide" Target="slides/slide32.xml"/><Relationship Id="rId3" Type="http://schemas.openxmlformats.org/officeDocument/2006/relationships/slide" Target="slides/slide6.xml"/><Relationship Id="rId21" Type="http://schemas.openxmlformats.org/officeDocument/2006/relationships/slide" Target="slides/slide27.xml"/><Relationship Id="rId7" Type="http://schemas.openxmlformats.org/officeDocument/2006/relationships/slide" Target="slides/slide10.xml"/><Relationship Id="rId12" Type="http://schemas.openxmlformats.org/officeDocument/2006/relationships/slide" Target="slides/slide18.xml"/><Relationship Id="rId17" Type="http://schemas.openxmlformats.org/officeDocument/2006/relationships/slide" Target="slides/slide23.xml"/><Relationship Id="rId25" Type="http://schemas.openxmlformats.org/officeDocument/2006/relationships/slide" Target="slides/slide31.xml"/><Relationship Id="rId2" Type="http://schemas.openxmlformats.org/officeDocument/2006/relationships/slide" Target="slides/slide5.xml"/><Relationship Id="rId16" Type="http://schemas.openxmlformats.org/officeDocument/2006/relationships/slide" Target="slides/slide22.xml"/><Relationship Id="rId20" Type="http://schemas.openxmlformats.org/officeDocument/2006/relationships/slide" Target="slides/slide26.xml"/><Relationship Id="rId29" Type="http://schemas.openxmlformats.org/officeDocument/2006/relationships/slide" Target="slides/slide36.xml"/><Relationship Id="rId1" Type="http://schemas.openxmlformats.org/officeDocument/2006/relationships/slide" Target="slides/slide4.xml"/><Relationship Id="rId6" Type="http://schemas.openxmlformats.org/officeDocument/2006/relationships/slide" Target="slides/slide9.xml"/><Relationship Id="rId11" Type="http://schemas.openxmlformats.org/officeDocument/2006/relationships/slide" Target="slides/slide17.xml"/><Relationship Id="rId24" Type="http://schemas.openxmlformats.org/officeDocument/2006/relationships/slide" Target="slides/slide30.xml"/><Relationship Id="rId5" Type="http://schemas.openxmlformats.org/officeDocument/2006/relationships/slide" Target="slides/slide8.xml"/><Relationship Id="rId15" Type="http://schemas.openxmlformats.org/officeDocument/2006/relationships/slide" Target="slides/slide21.xml"/><Relationship Id="rId23" Type="http://schemas.openxmlformats.org/officeDocument/2006/relationships/slide" Target="slides/slide29.xml"/><Relationship Id="rId28" Type="http://schemas.openxmlformats.org/officeDocument/2006/relationships/slide" Target="slides/slide35.xml"/><Relationship Id="rId10" Type="http://schemas.openxmlformats.org/officeDocument/2006/relationships/slide" Target="slides/slide16.xml"/><Relationship Id="rId19" Type="http://schemas.openxmlformats.org/officeDocument/2006/relationships/slide" Target="slides/slide25.xml"/><Relationship Id="rId4" Type="http://schemas.openxmlformats.org/officeDocument/2006/relationships/slide" Target="slides/slide7.xml"/><Relationship Id="rId9" Type="http://schemas.openxmlformats.org/officeDocument/2006/relationships/slide" Target="slides/slide12.xml"/><Relationship Id="rId14" Type="http://schemas.openxmlformats.org/officeDocument/2006/relationships/slide" Target="slides/slide20.xml"/><Relationship Id="rId22" Type="http://schemas.openxmlformats.org/officeDocument/2006/relationships/slide" Target="slides/slide28.xml"/><Relationship Id="rId27" Type="http://schemas.openxmlformats.org/officeDocument/2006/relationships/slide" Target="slides/slide34.xml"/><Relationship Id="rId30" Type="http://schemas.openxmlformats.org/officeDocument/2006/relationships/slide" Target="slides/slide3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2754" name="Rectangle 2">
            <a:extLst>
              <a:ext uri="{FF2B5EF4-FFF2-40B4-BE49-F238E27FC236}">
                <a16:creationId xmlns:a16="http://schemas.microsoft.com/office/drawing/2014/main" id="{425A39E3-E1CA-4B02-9DC7-4527C7200070}"/>
              </a:ext>
            </a:extLst>
          </p:cNvPr>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kumimoji="1" sz="1200">
                <a:latin typeface="Times New Roman" pitchFamily="18" charset="0"/>
              </a:defRPr>
            </a:lvl1pPr>
          </a:lstStyle>
          <a:p>
            <a:pPr>
              <a:defRPr/>
            </a:pPr>
            <a:endParaRPr lang="en-US" altLang="zh-CN"/>
          </a:p>
        </p:txBody>
      </p:sp>
      <p:sp>
        <p:nvSpPr>
          <p:cNvPr id="202755" name="Rectangle 3">
            <a:extLst>
              <a:ext uri="{FF2B5EF4-FFF2-40B4-BE49-F238E27FC236}">
                <a16:creationId xmlns:a16="http://schemas.microsoft.com/office/drawing/2014/main" id="{B300FD48-8F34-4CA3-83B1-C89AFA1B6D6C}"/>
              </a:ext>
            </a:extLst>
          </p:cNvPr>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kumimoji="1" sz="1200">
                <a:latin typeface="Times New Roman" pitchFamily="18" charset="0"/>
              </a:defRPr>
            </a:lvl1pPr>
          </a:lstStyle>
          <a:p>
            <a:pPr>
              <a:defRPr/>
            </a:pPr>
            <a:endParaRPr lang="en-US" altLang="zh-CN"/>
          </a:p>
        </p:txBody>
      </p:sp>
      <p:sp>
        <p:nvSpPr>
          <p:cNvPr id="3076" name="Rectangle 4">
            <a:extLst>
              <a:ext uri="{FF2B5EF4-FFF2-40B4-BE49-F238E27FC236}">
                <a16:creationId xmlns:a16="http://schemas.microsoft.com/office/drawing/2014/main" id="{20233DD8-8DF1-4CEC-A2C4-61D962555EAC}"/>
              </a:ext>
            </a:extLst>
          </p:cNvPr>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202757" name="Rectangle 5">
            <a:extLst>
              <a:ext uri="{FF2B5EF4-FFF2-40B4-BE49-F238E27FC236}">
                <a16:creationId xmlns:a16="http://schemas.microsoft.com/office/drawing/2014/main" id="{5C1B521D-84D3-4106-A7E1-0A5F4796F874}"/>
              </a:ext>
            </a:extLst>
          </p:cNvPr>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zh-CN" altLang="en-US" noProof="0"/>
              <a:t>单击此处编辑母版文本样式</a:t>
            </a:r>
          </a:p>
          <a:p>
            <a:pPr lvl="1"/>
            <a:r>
              <a:rPr lang="zh-CN" altLang="en-US" noProof="0"/>
              <a:t>第二级</a:t>
            </a:r>
          </a:p>
          <a:p>
            <a:pPr lvl="2"/>
            <a:r>
              <a:rPr lang="zh-CN" altLang="en-US" noProof="0"/>
              <a:t>第三级</a:t>
            </a:r>
          </a:p>
          <a:p>
            <a:pPr lvl="3"/>
            <a:r>
              <a:rPr lang="zh-CN" altLang="en-US" noProof="0"/>
              <a:t>第四级</a:t>
            </a:r>
          </a:p>
          <a:p>
            <a:pPr lvl="4"/>
            <a:r>
              <a:rPr lang="zh-CN" altLang="en-US" noProof="0"/>
              <a:t>第五级</a:t>
            </a:r>
          </a:p>
        </p:txBody>
      </p:sp>
      <p:sp>
        <p:nvSpPr>
          <p:cNvPr id="202758" name="Rectangle 6">
            <a:extLst>
              <a:ext uri="{FF2B5EF4-FFF2-40B4-BE49-F238E27FC236}">
                <a16:creationId xmlns:a16="http://schemas.microsoft.com/office/drawing/2014/main" id="{3FA7EAAC-A7A2-4CDE-B3C1-159D750CD576}"/>
              </a:ext>
            </a:extLst>
          </p:cNvPr>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eaLnBrk="1" hangingPunct="1">
              <a:defRPr kumimoji="1" sz="1200">
                <a:latin typeface="Times New Roman" pitchFamily="18" charset="0"/>
              </a:defRPr>
            </a:lvl1pPr>
          </a:lstStyle>
          <a:p>
            <a:pPr>
              <a:defRPr/>
            </a:pPr>
            <a:endParaRPr lang="en-US" altLang="zh-CN"/>
          </a:p>
        </p:txBody>
      </p:sp>
      <p:sp>
        <p:nvSpPr>
          <p:cNvPr id="202759" name="Rectangle 7">
            <a:extLst>
              <a:ext uri="{FF2B5EF4-FFF2-40B4-BE49-F238E27FC236}">
                <a16:creationId xmlns:a16="http://schemas.microsoft.com/office/drawing/2014/main" id="{86F8F112-0265-4B04-8C73-5ADB60FE8DFC}"/>
              </a:ext>
            </a:extLst>
          </p:cNvPr>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eaLnBrk="1" hangingPunct="1">
              <a:defRPr kumimoji="1" sz="1200" smtClean="0">
                <a:latin typeface="Times New Roman" panose="02020603050405020304" pitchFamily="18" charset="0"/>
              </a:defRPr>
            </a:lvl1pPr>
          </a:lstStyle>
          <a:p>
            <a:pPr>
              <a:defRPr/>
            </a:pPr>
            <a:fld id="{983B7EC6-6B1D-446B-B2C2-F7CCA5A4B09B}" type="slidenum">
              <a:rPr lang="en-US" altLang="zh-CN"/>
              <a:pPr>
                <a:defRPr/>
              </a:pPr>
              <a:t>‹#›</a:t>
            </a:fld>
            <a:endParaRPr lang="en-US" altLang="zh-CN"/>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宋体" pitchFamily="2" charset="-122"/>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宋体" pitchFamily="2" charset="-122"/>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宋体" pitchFamily="2" charset="-122"/>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宋体" pitchFamily="2" charset="-122"/>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宋体" pitchFamily="2" charset="-122"/>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标题幻灯片">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102402" name="Rectangle 2"/>
          <p:cNvSpPr>
            <a:spLocks noGrp="1" noRot="1" noChangeArrowheads="1"/>
          </p:cNvSpPr>
          <p:nvPr>
            <p:ph type="ctrTitle"/>
          </p:nvPr>
        </p:nvSpPr>
        <p:spPr>
          <a:xfrm>
            <a:off x="3962400" y="1066800"/>
            <a:ext cx="4648200" cy="1981200"/>
          </a:xfrm>
        </p:spPr>
        <p:txBody>
          <a:bodyPr/>
          <a:lstStyle>
            <a:lvl1pPr>
              <a:defRPr/>
            </a:lvl1pPr>
          </a:lstStyle>
          <a:p>
            <a:pPr lvl="0"/>
            <a:r>
              <a:rPr lang="zh-CN" altLang="en-US" noProof="0"/>
              <a:t>单击此处编辑母版标题样式</a:t>
            </a:r>
          </a:p>
        </p:txBody>
      </p:sp>
      <p:sp>
        <p:nvSpPr>
          <p:cNvPr id="102403" name="Rectangle 3"/>
          <p:cNvSpPr>
            <a:spLocks noGrp="1" noRot="1" noChangeArrowheads="1"/>
          </p:cNvSpPr>
          <p:nvPr>
            <p:ph type="subTitle" idx="1"/>
          </p:nvPr>
        </p:nvSpPr>
        <p:spPr>
          <a:xfrm>
            <a:off x="3962400" y="3657600"/>
            <a:ext cx="4572000" cy="1676400"/>
          </a:xfrm>
        </p:spPr>
        <p:txBody>
          <a:bodyPr/>
          <a:lstStyle>
            <a:lvl1pPr marL="0" indent="0" algn="ctr">
              <a:buFont typeface="Wingdings" pitchFamily="2" charset="2"/>
              <a:buNone/>
              <a:defRPr/>
            </a:lvl1pPr>
          </a:lstStyle>
          <a:p>
            <a:pPr lvl="0"/>
            <a:r>
              <a:rPr lang="zh-CN" altLang="en-US" noProof="0"/>
              <a:t>单击此处编辑母版副标题样式</a:t>
            </a:r>
          </a:p>
        </p:txBody>
      </p:sp>
      <p:sp>
        <p:nvSpPr>
          <p:cNvPr id="4" name="Rectangle 4">
            <a:extLst>
              <a:ext uri="{FF2B5EF4-FFF2-40B4-BE49-F238E27FC236}">
                <a16:creationId xmlns:a16="http://schemas.microsoft.com/office/drawing/2014/main" id="{05E4614A-70CE-4A34-8B18-4E064EEA06BA}"/>
              </a:ext>
            </a:extLst>
          </p:cNvPr>
          <p:cNvSpPr>
            <a:spLocks noGrp="1" noChangeArrowheads="1"/>
          </p:cNvSpPr>
          <p:nvPr>
            <p:ph type="dt" sz="half" idx="10"/>
          </p:nvPr>
        </p:nvSpPr>
        <p:spPr>
          <a:xfrm>
            <a:off x="301625" y="6076950"/>
            <a:ext cx="2289175" cy="476250"/>
          </a:xfrm>
        </p:spPr>
        <p:txBody>
          <a:bodyPr/>
          <a:lstStyle>
            <a:lvl1pPr algn="l">
              <a:defRPr sz="1400" b="0">
                <a:latin typeface="+mn-lt"/>
                <a:ea typeface="+mn-ea"/>
              </a:defRPr>
            </a:lvl1pPr>
          </a:lstStyle>
          <a:p>
            <a:pPr>
              <a:defRPr/>
            </a:pPr>
            <a:fld id="{54898BF3-FF53-4230-8864-ACDB6458A7CB}" type="datetime1">
              <a:rPr lang="zh-CN" altLang="en-US"/>
              <a:pPr>
                <a:defRPr/>
              </a:pPr>
              <a:t>2020/2/6</a:t>
            </a:fld>
            <a:endParaRPr lang="en-US" altLang="zh-CN"/>
          </a:p>
        </p:txBody>
      </p:sp>
      <p:sp>
        <p:nvSpPr>
          <p:cNvPr id="5" name="Rectangle 5">
            <a:extLst>
              <a:ext uri="{FF2B5EF4-FFF2-40B4-BE49-F238E27FC236}">
                <a16:creationId xmlns:a16="http://schemas.microsoft.com/office/drawing/2014/main" id="{5EFA40DA-80C6-4854-94B6-567F4A12252D}"/>
              </a:ext>
            </a:extLst>
          </p:cNvPr>
          <p:cNvSpPr>
            <a:spLocks noGrp="1" noChangeArrowheads="1"/>
          </p:cNvSpPr>
          <p:nvPr>
            <p:ph type="ftr" sz="quarter" idx="11"/>
          </p:nvPr>
        </p:nvSpPr>
        <p:spPr>
          <a:xfrm>
            <a:off x="3124200" y="6076950"/>
            <a:ext cx="2895600" cy="476250"/>
          </a:xfrm>
        </p:spPr>
        <p:txBody>
          <a:bodyPr/>
          <a:lstStyle>
            <a:lvl1pPr algn="ctr">
              <a:defRPr sz="1400" b="0">
                <a:solidFill>
                  <a:schemeClr val="tx1"/>
                </a:solidFill>
                <a:ea typeface="+mn-ea"/>
              </a:defRPr>
            </a:lvl1pPr>
          </a:lstStyle>
          <a:p>
            <a:pPr>
              <a:defRPr/>
            </a:pPr>
            <a:endParaRPr lang="en-US" altLang="zh-CN"/>
          </a:p>
        </p:txBody>
      </p:sp>
      <p:sp>
        <p:nvSpPr>
          <p:cNvPr id="6" name="Rectangle 6">
            <a:extLst>
              <a:ext uri="{FF2B5EF4-FFF2-40B4-BE49-F238E27FC236}">
                <a16:creationId xmlns:a16="http://schemas.microsoft.com/office/drawing/2014/main" id="{DEAFC68D-8C28-47B4-80A9-C2354B6653CC}"/>
              </a:ext>
            </a:extLst>
          </p:cNvPr>
          <p:cNvSpPr>
            <a:spLocks noGrp="1" noChangeArrowheads="1"/>
          </p:cNvSpPr>
          <p:nvPr>
            <p:ph type="sldNum" sz="quarter" idx="12"/>
          </p:nvPr>
        </p:nvSpPr>
        <p:spPr>
          <a:xfrm>
            <a:off x="6553200" y="6076950"/>
            <a:ext cx="2289175" cy="476250"/>
          </a:xfrm>
        </p:spPr>
        <p:txBody>
          <a:bodyPr/>
          <a:lstStyle>
            <a:lvl1pPr>
              <a:defRPr sz="1400" b="0" smtClean="0">
                <a:solidFill>
                  <a:schemeClr val="tx1"/>
                </a:solidFill>
                <a:latin typeface="Arial" panose="020B0604020202020204" pitchFamily="34" charset="0"/>
              </a:defRPr>
            </a:lvl1pPr>
          </a:lstStyle>
          <a:p>
            <a:pPr>
              <a:defRPr/>
            </a:pPr>
            <a:fld id="{5D8F9FF5-087C-4C0B-A71F-029FA419418D}" type="slidenum">
              <a:rPr lang="en-US" altLang="zh-CN"/>
              <a:pPr>
                <a:defRPr/>
              </a:pPr>
              <a:t>‹#›</a:t>
            </a:fld>
            <a:endParaRPr lang="en-US" altLang="zh-CN"/>
          </a:p>
        </p:txBody>
      </p:sp>
    </p:spTree>
    <p:extLst>
      <p:ext uri="{BB962C8B-B14F-4D97-AF65-F5344CB8AC3E}">
        <p14:creationId xmlns:p14="http://schemas.microsoft.com/office/powerpoint/2010/main" val="42844707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竖排文字占位符 2"/>
          <p:cNvSpPr>
            <a:spLocks noGrp="1"/>
          </p:cNvSpPr>
          <p:nvPr>
            <p:ph type="body" orient="vert" idx="1"/>
          </p:nvPr>
        </p:nvSpPr>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Rectangle 4">
            <a:extLst>
              <a:ext uri="{FF2B5EF4-FFF2-40B4-BE49-F238E27FC236}">
                <a16:creationId xmlns:a16="http://schemas.microsoft.com/office/drawing/2014/main" id="{1C409519-85BD-418A-8BCE-9C03358C3621}"/>
              </a:ext>
            </a:extLst>
          </p:cNvPr>
          <p:cNvSpPr>
            <a:spLocks noGrp="1" noChangeArrowheads="1"/>
          </p:cNvSpPr>
          <p:nvPr>
            <p:ph type="dt" sz="half" idx="10"/>
          </p:nvPr>
        </p:nvSpPr>
        <p:spPr>
          <a:ln/>
        </p:spPr>
        <p:txBody>
          <a:bodyPr/>
          <a:lstStyle>
            <a:lvl1pPr>
              <a:defRPr/>
            </a:lvl1pPr>
          </a:lstStyle>
          <a:p>
            <a:pPr>
              <a:defRPr/>
            </a:pPr>
            <a:fld id="{619601BF-8C62-49B0-87FB-9FD3D2678A90}" type="datetime1">
              <a:rPr lang="zh-CN" altLang="en-US"/>
              <a:pPr>
                <a:defRPr/>
              </a:pPr>
              <a:t>2020/2/6</a:t>
            </a:fld>
            <a:endParaRPr lang="en-US" altLang="zh-CN"/>
          </a:p>
        </p:txBody>
      </p:sp>
      <p:sp>
        <p:nvSpPr>
          <p:cNvPr id="5" name="Rectangle 5">
            <a:extLst>
              <a:ext uri="{FF2B5EF4-FFF2-40B4-BE49-F238E27FC236}">
                <a16:creationId xmlns:a16="http://schemas.microsoft.com/office/drawing/2014/main" id="{6CDC847E-5806-444B-8079-3D16EADB46F3}"/>
              </a:ext>
            </a:extLst>
          </p:cNvPr>
          <p:cNvSpPr>
            <a:spLocks noGrp="1" noChangeArrowheads="1"/>
          </p:cNvSpPr>
          <p:nvPr>
            <p:ph type="ftr" sz="quarter" idx="11"/>
          </p:nvPr>
        </p:nvSpPr>
        <p:spPr>
          <a:ln/>
        </p:spPr>
        <p:txBody>
          <a:bodyPr/>
          <a:lstStyle>
            <a:lvl1pPr>
              <a:defRPr/>
            </a:lvl1pPr>
          </a:lstStyle>
          <a:p>
            <a:pPr>
              <a:defRPr/>
            </a:pPr>
            <a:r>
              <a:rPr lang="zh-CN" altLang="en-US"/>
              <a:t>材料与能源学院</a:t>
            </a:r>
          </a:p>
        </p:txBody>
      </p:sp>
      <p:sp>
        <p:nvSpPr>
          <p:cNvPr id="6" name="Rectangle 6">
            <a:extLst>
              <a:ext uri="{FF2B5EF4-FFF2-40B4-BE49-F238E27FC236}">
                <a16:creationId xmlns:a16="http://schemas.microsoft.com/office/drawing/2014/main" id="{D4116E10-CC28-472A-8E65-9F8C7AF8A514}"/>
              </a:ext>
            </a:extLst>
          </p:cNvPr>
          <p:cNvSpPr>
            <a:spLocks noGrp="1" noChangeArrowheads="1"/>
          </p:cNvSpPr>
          <p:nvPr>
            <p:ph type="sldNum" sz="quarter" idx="12"/>
          </p:nvPr>
        </p:nvSpPr>
        <p:spPr>
          <a:ln/>
        </p:spPr>
        <p:txBody>
          <a:bodyPr/>
          <a:lstStyle>
            <a:lvl1pPr>
              <a:defRPr/>
            </a:lvl1pPr>
          </a:lstStyle>
          <a:p>
            <a:pPr>
              <a:defRPr/>
            </a:pPr>
            <a:r>
              <a:rPr lang="en-US" altLang="zh-CN"/>
              <a:t>Page</a:t>
            </a:r>
            <a:fld id="{A975E0F8-7CA5-45E8-ADB9-96744FE7D20C}" type="slidenum">
              <a:rPr lang="en-US" altLang="zh-CN" smtClean="0"/>
              <a:pPr>
                <a:defRPr/>
              </a:pPr>
              <a:t>‹#›</a:t>
            </a:fld>
            <a:endParaRPr lang="en-US" altLang="zh-CN"/>
          </a:p>
        </p:txBody>
      </p:sp>
    </p:spTree>
    <p:extLst>
      <p:ext uri="{BB962C8B-B14F-4D97-AF65-F5344CB8AC3E}">
        <p14:creationId xmlns:p14="http://schemas.microsoft.com/office/powerpoint/2010/main" val="31099266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97663" y="549275"/>
            <a:ext cx="2051050" cy="5903913"/>
          </a:xfrm>
        </p:spPr>
        <p:txBody>
          <a:bodyPr vert="eaVert"/>
          <a:lstStyle/>
          <a:p>
            <a:r>
              <a:rPr lang="zh-CN" altLang="en-US"/>
              <a:t>单击此处编辑母版标题样式</a:t>
            </a:r>
          </a:p>
        </p:txBody>
      </p:sp>
      <p:sp>
        <p:nvSpPr>
          <p:cNvPr id="3" name="竖排文字占位符 2"/>
          <p:cNvSpPr>
            <a:spLocks noGrp="1"/>
          </p:cNvSpPr>
          <p:nvPr>
            <p:ph type="body" orient="vert" idx="1"/>
          </p:nvPr>
        </p:nvSpPr>
        <p:spPr>
          <a:xfrm>
            <a:off x="539750" y="549275"/>
            <a:ext cx="6005513" cy="5903913"/>
          </a:xfrm>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Rectangle 4">
            <a:extLst>
              <a:ext uri="{FF2B5EF4-FFF2-40B4-BE49-F238E27FC236}">
                <a16:creationId xmlns:a16="http://schemas.microsoft.com/office/drawing/2014/main" id="{C166C5DD-9989-4C5A-9D45-BD36AFEB6755}"/>
              </a:ext>
            </a:extLst>
          </p:cNvPr>
          <p:cNvSpPr>
            <a:spLocks noGrp="1" noChangeArrowheads="1"/>
          </p:cNvSpPr>
          <p:nvPr>
            <p:ph type="dt" sz="half" idx="10"/>
          </p:nvPr>
        </p:nvSpPr>
        <p:spPr>
          <a:ln/>
        </p:spPr>
        <p:txBody>
          <a:bodyPr/>
          <a:lstStyle>
            <a:lvl1pPr>
              <a:defRPr/>
            </a:lvl1pPr>
          </a:lstStyle>
          <a:p>
            <a:pPr>
              <a:defRPr/>
            </a:pPr>
            <a:fld id="{798ECFE2-CA80-48C5-A743-460ACB11DBDE}" type="datetime1">
              <a:rPr lang="zh-CN" altLang="en-US"/>
              <a:pPr>
                <a:defRPr/>
              </a:pPr>
              <a:t>2020/2/6</a:t>
            </a:fld>
            <a:endParaRPr lang="en-US" altLang="zh-CN"/>
          </a:p>
        </p:txBody>
      </p:sp>
      <p:sp>
        <p:nvSpPr>
          <p:cNvPr id="5" name="Rectangle 5">
            <a:extLst>
              <a:ext uri="{FF2B5EF4-FFF2-40B4-BE49-F238E27FC236}">
                <a16:creationId xmlns:a16="http://schemas.microsoft.com/office/drawing/2014/main" id="{1062645C-DFEE-48C2-B641-09DAAED2E593}"/>
              </a:ext>
            </a:extLst>
          </p:cNvPr>
          <p:cNvSpPr>
            <a:spLocks noGrp="1" noChangeArrowheads="1"/>
          </p:cNvSpPr>
          <p:nvPr>
            <p:ph type="ftr" sz="quarter" idx="11"/>
          </p:nvPr>
        </p:nvSpPr>
        <p:spPr>
          <a:ln/>
        </p:spPr>
        <p:txBody>
          <a:bodyPr/>
          <a:lstStyle>
            <a:lvl1pPr>
              <a:defRPr/>
            </a:lvl1pPr>
          </a:lstStyle>
          <a:p>
            <a:pPr>
              <a:defRPr/>
            </a:pPr>
            <a:r>
              <a:rPr lang="zh-CN" altLang="en-US"/>
              <a:t>材料与能源学院</a:t>
            </a:r>
          </a:p>
        </p:txBody>
      </p:sp>
      <p:sp>
        <p:nvSpPr>
          <p:cNvPr id="6" name="Rectangle 6">
            <a:extLst>
              <a:ext uri="{FF2B5EF4-FFF2-40B4-BE49-F238E27FC236}">
                <a16:creationId xmlns:a16="http://schemas.microsoft.com/office/drawing/2014/main" id="{50E7FBD0-49F6-418E-8625-C7401E84BF56}"/>
              </a:ext>
            </a:extLst>
          </p:cNvPr>
          <p:cNvSpPr>
            <a:spLocks noGrp="1" noChangeArrowheads="1"/>
          </p:cNvSpPr>
          <p:nvPr>
            <p:ph type="sldNum" sz="quarter" idx="12"/>
          </p:nvPr>
        </p:nvSpPr>
        <p:spPr>
          <a:ln/>
        </p:spPr>
        <p:txBody>
          <a:bodyPr/>
          <a:lstStyle>
            <a:lvl1pPr>
              <a:defRPr/>
            </a:lvl1pPr>
          </a:lstStyle>
          <a:p>
            <a:pPr>
              <a:defRPr/>
            </a:pPr>
            <a:r>
              <a:rPr lang="en-US" altLang="zh-CN"/>
              <a:t>Page</a:t>
            </a:r>
            <a:fld id="{90DF4C91-CB4E-4D7A-9153-12E52048C23F}" type="slidenum">
              <a:rPr lang="en-US" altLang="zh-CN" smtClean="0"/>
              <a:pPr>
                <a:defRPr/>
              </a:pPr>
              <a:t>‹#›</a:t>
            </a:fld>
            <a:endParaRPr lang="en-US" altLang="zh-CN"/>
          </a:p>
        </p:txBody>
      </p:sp>
    </p:spTree>
    <p:extLst>
      <p:ext uri="{BB962C8B-B14F-4D97-AF65-F5344CB8AC3E}">
        <p14:creationId xmlns:p14="http://schemas.microsoft.com/office/powerpoint/2010/main" val="14970978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idx="1"/>
          </p:nvPr>
        </p:nvSpPr>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Rectangle 4">
            <a:extLst>
              <a:ext uri="{FF2B5EF4-FFF2-40B4-BE49-F238E27FC236}">
                <a16:creationId xmlns:a16="http://schemas.microsoft.com/office/drawing/2014/main" id="{F6077F08-67B7-4CDB-ACD7-86D728CE8522}"/>
              </a:ext>
            </a:extLst>
          </p:cNvPr>
          <p:cNvSpPr>
            <a:spLocks noGrp="1" noChangeArrowheads="1"/>
          </p:cNvSpPr>
          <p:nvPr>
            <p:ph type="dt" sz="half" idx="10"/>
          </p:nvPr>
        </p:nvSpPr>
        <p:spPr>
          <a:ln/>
        </p:spPr>
        <p:txBody>
          <a:bodyPr/>
          <a:lstStyle>
            <a:lvl1pPr>
              <a:defRPr/>
            </a:lvl1pPr>
          </a:lstStyle>
          <a:p>
            <a:pPr>
              <a:defRPr/>
            </a:pPr>
            <a:fld id="{DFEE742D-C3FE-47BD-864E-17465126B921}" type="datetime1">
              <a:rPr lang="zh-CN" altLang="en-US"/>
              <a:pPr>
                <a:defRPr/>
              </a:pPr>
              <a:t>2020/2/6</a:t>
            </a:fld>
            <a:endParaRPr lang="en-US" altLang="zh-CN"/>
          </a:p>
        </p:txBody>
      </p:sp>
      <p:sp>
        <p:nvSpPr>
          <p:cNvPr id="5" name="Rectangle 5">
            <a:extLst>
              <a:ext uri="{FF2B5EF4-FFF2-40B4-BE49-F238E27FC236}">
                <a16:creationId xmlns:a16="http://schemas.microsoft.com/office/drawing/2014/main" id="{5943CF60-8576-44B1-A381-FE67FA00AFE5}"/>
              </a:ext>
            </a:extLst>
          </p:cNvPr>
          <p:cNvSpPr>
            <a:spLocks noGrp="1" noChangeArrowheads="1"/>
          </p:cNvSpPr>
          <p:nvPr>
            <p:ph type="ftr" sz="quarter" idx="11"/>
          </p:nvPr>
        </p:nvSpPr>
        <p:spPr>
          <a:ln/>
        </p:spPr>
        <p:txBody>
          <a:bodyPr/>
          <a:lstStyle>
            <a:lvl1pPr>
              <a:defRPr/>
            </a:lvl1pPr>
          </a:lstStyle>
          <a:p>
            <a:pPr>
              <a:defRPr/>
            </a:pPr>
            <a:r>
              <a:rPr lang="zh-CN" altLang="en-US"/>
              <a:t>材料与能源学院</a:t>
            </a:r>
          </a:p>
        </p:txBody>
      </p:sp>
      <p:sp>
        <p:nvSpPr>
          <p:cNvPr id="6" name="Rectangle 6">
            <a:extLst>
              <a:ext uri="{FF2B5EF4-FFF2-40B4-BE49-F238E27FC236}">
                <a16:creationId xmlns:a16="http://schemas.microsoft.com/office/drawing/2014/main" id="{60EC0093-D76B-443A-BAA0-26DF662E9E27}"/>
              </a:ext>
            </a:extLst>
          </p:cNvPr>
          <p:cNvSpPr>
            <a:spLocks noGrp="1" noChangeArrowheads="1"/>
          </p:cNvSpPr>
          <p:nvPr>
            <p:ph type="sldNum" sz="quarter" idx="12"/>
          </p:nvPr>
        </p:nvSpPr>
        <p:spPr>
          <a:ln/>
        </p:spPr>
        <p:txBody>
          <a:bodyPr/>
          <a:lstStyle>
            <a:lvl1pPr>
              <a:defRPr/>
            </a:lvl1pPr>
          </a:lstStyle>
          <a:p>
            <a:pPr>
              <a:defRPr/>
            </a:pPr>
            <a:r>
              <a:rPr lang="en-US" altLang="zh-CN"/>
              <a:t>Page</a:t>
            </a:r>
            <a:fld id="{AF1CB22A-7B5D-4917-83AC-3F676BC59DA6}" type="slidenum">
              <a:rPr lang="en-US" altLang="zh-CN" smtClean="0"/>
              <a:pPr>
                <a:defRPr/>
              </a:pPr>
              <a:t>‹#›</a:t>
            </a:fld>
            <a:endParaRPr lang="en-US" altLang="zh-CN"/>
          </a:p>
        </p:txBody>
      </p:sp>
    </p:spTree>
    <p:extLst>
      <p:ext uri="{BB962C8B-B14F-4D97-AF65-F5344CB8AC3E}">
        <p14:creationId xmlns:p14="http://schemas.microsoft.com/office/powerpoint/2010/main" val="19741903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722313" y="4406900"/>
            <a:ext cx="7772400" cy="1362075"/>
          </a:xfrm>
        </p:spPr>
        <p:txBody>
          <a:bodyPr anchor="t"/>
          <a:lstStyle>
            <a:lvl1pPr algn="l">
              <a:defRPr sz="4000" b="1" cap="all"/>
            </a:lvl1pPr>
          </a:lstStyle>
          <a:p>
            <a:r>
              <a:rPr lang="zh-CN" altLang="en-US"/>
              <a:t>单击此处编辑母版标题样式</a:t>
            </a:r>
          </a:p>
        </p:txBody>
      </p:sp>
      <p:sp>
        <p:nvSpPr>
          <p:cNvPr id="3" name="文本占位符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zh-CN" altLang="en-US"/>
              <a:t>单击此处编辑母版文本样式</a:t>
            </a:r>
          </a:p>
        </p:txBody>
      </p:sp>
      <p:sp>
        <p:nvSpPr>
          <p:cNvPr id="4" name="Rectangle 4">
            <a:extLst>
              <a:ext uri="{FF2B5EF4-FFF2-40B4-BE49-F238E27FC236}">
                <a16:creationId xmlns:a16="http://schemas.microsoft.com/office/drawing/2014/main" id="{26BB90A9-ABAB-45BD-8328-CE0044118124}"/>
              </a:ext>
            </a:extLst>
          </p:cNvPr>
          <p:cNvSpPr>
            <a:spLocks noGrp="1" noChangeArrowheads="1"/>
          </p:cNvSpPr>
          <p:nvPr>
            <p:ph type="dt" sz="half" idx="10"/>
          </p:nvPr>
        </p:nvSpPr>
        <p:spPr>
          <a:ln/>
        </p:spPr>
        <p:txBody>
          <a:bodyPr/>
          <a:lstStyle>
            <a:lvl1pPr>
              <a:defRPr/>
            </a:lvl1pPr>
          </a:lstStyle>
          <a:p>
            <a:pPr>
              <a:defRPr/>
            </a:pPr>
            <a:fld id="{7DDCD6C4-9E66-4500-AE42-289C52C8F143}" type="datetime1">
              <a:rPr lang="zh-CN" altLang="en-US"/>
              <a:pPr>
                <a:defRPr/>
              </a:pPr>
              <a:t>2020/2/6</a:t>
            </a:fld>
            <a:endParaRPr lang="en-US" altLang="zh-CN"/>
          </a:p>
        </p:txBody>
      </p:sp>
      <p:sp>
        <p:nvSpPr>
          <p:cNvPr id="5" name="Rectangle 5">
            <a:extLst>
              <a:ext uri="{FF2B5EF4-FFF2-40B4-BE49-F238E27FC236}">
                <a16:creationId xmlns:a16="http://schemas.microsoft.com/office/drawing/2014/main" id="{942AE57D-A967-4B7F-9146-DCD2B688D6DE}"/>
              </a:ext>
            </a:extLst>
          </p:cNvPr>
          <p:cNvSpPr>
            <a:spLocks noGrp="1" noChangeArrowheads="1"/>
          </p:cNvSpPr>
          <p:nvPr>
            <p:ph type="ftr" sz="quarter" idx="11"/>
          </p:nvPr>
        </p:nvSpPr>
        <p:spPr>
          <a:ln/>
        </p:spPr>
        <p:txBody>
          <a:bodyPr/>
          <a:lstStyle>
            <a:lvl1pPr>
              <a:defRPr/>
            </a:lvl1pPr>
          </a:lstStyle>
          <a:p>
            <a:pPr>
              <a:defRPr/>
            </a:pPr>
            <a:r>
              <a:rPr lang="zh-CN" altLang="en-US"/>
              <a:t>材料与能源学院</a:t>
            </a:r>
          </a:p>
        </p:txBody>
      </p:sp>
      <p:sp>
        <p:nvSpPr>
          <p:cNvPr id="6" name="Rectangle 6">
            <a:extLst>
              <a:ext uri="{FF2B5EF4-FFF2-40B4-BE49-F238E27FC236}">
                <a16:creationId xmlns:a16="http://schemas.microsoft.com/office/drawing/2014/main" id="{2325A2CE-D20B-47CA-8F9E-E2D43D3E37D6}"/>
              </a:ext>
            </a:extLst>
          </p:cNvPr>
          <p:cNvSpPr>
            <a:spLocks noGrp="1" noChangeArrowheads="1"/>
          </p:cNvSpPr>
          <p:nvPr>
            <p:ph type="sldNum" sz="quarter" idx="12"/>
          </p:nvPr>
        </p:nvSpPr>
        <p:spPr>
          <a:ln/>
        </p:spPr>
        <p:txBody>
          <a:bodyPr/>
          <a:lstStyle>
            <a:lvl1pPr>
              <a:defRPr/>
            </a:lvl1pPr>
          </a:lstStyle>
          <a:p>
            <a:pPr>
              <a:defRPr/>
            </a:pPr>
            <a:r>
              <a:rPr lang="en-US" altLang="zh-CN"/>
              <a:t>Page</a:t>
            </a:r>
            <a:fld id="{E4E6D644-8089-4094-9676-EF19696B4929}" type="slidenum">
              <a:rPr lang="en-US" altLang="zh-CN" smtClean="0"/>
              <a:pPr>
                <a:defRPr/>
              </a:pPr>
              <a:t>‹#›</a:t>
            </a:fld>
            <a:endParaRPr lang="en-US" altLang="zh-CN"/>
          </a:p>
        </p:txBody>
      </p:sp>
    </p:spTree>
    <p:extLst>
      <p:ext uri="{BB962C8B-B14F-4D97-AF65-F5344CB8AC3E}">
        <p14:creationId xmlns:p14="http://schemas.microsoft.com/office/powerpoint/2010/main" val="336395288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sz="half" idx="1"/>
          </p:nvPr>
        </p:nvSpPr>
        <p:spPr>
          <a:xfrm>
            <a:off x="539750" y="1341438"/>
            <a:ext cx="4027488" cy="51117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内容占位符 3"/>
          <p:cNvSpPr>
            <a:spLocks noGrp="1"/>
          </p:cNvSpPr>
          <p:nvPr>
            <p:ph sz="half" idx="2"/>
          </p:nvPr>
        </p:nvSpPr>
        <p:spPr>
          <a:xfrm>
            <a:off x="4719638" y="1341438"/>
            <a:ext cx="4029075" cy="51117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Rectangle 4">
            <a:extLst>
              <a:ext uri="{FF2B5EF4-FFF2-40B4-BE49-F238E27FC236}">
                <a16:creationId xmlns:a16="http://schemas.microsoft.com/office/drawing/2014/main" id="{4E6AAB59-0C07-48A5-A1EA-5E0B0204897F}"/>
              </a:ext>
            </a:extLst>
          </p:cNvPr>
          <p:cNvSpPr>
            <a:spLocks noGrp="1" noChangeArrowheads="1"/>
          </p:cNvSpPr>
          <p:nvPr>
            <p:ph type="dt" sz="half" idx="10"/>
          </p:nvPr>
        </p:nvSpPr>
        <p:spPr>
          <a:ln/>
        </p:spPr>
        <p:txBody>
          <a:bodyPr/>
          <a:lstStyle>
            <a:lvl1pPr>
              <a:defRPr/>
            </a:lvl1pPr>
          </a:lstStyle>
          <a:p>
            <a:pPr>
              <a:defRPr/>
            </a:pPr>
            <a:fld id="{8E604092-7775-4E84-88AE-2CA00A03484F}" type="datetime1">
              <a:rPr lang="zh-CN" altLang="en-US"/>
              <a:pPr>
                <a:defRPr/>
              </a:pPr>
              <a:t>2020/2/6</a:t>
            </a:fld>
            <a:endParaRPr lang="en-US" altLang="zh-CN"/>
          </a:p>
        </p:txBody>
      </p:sp>
      <p:sp>
        <p:nvSpPr>
          <p:cNvPr id="6" name="Rectangle 5">
            <a:extLst>
              <a:ext uri="{FF2B5EF4-FFF2-40B4-BE49-F238E27FC236}">
                <a16:creationId xmlns:a16="http://schemas.microsoft.com/office/drawing/2014/main" id="{1C58947C-FCD9-49B7-AA7E-DF8FF4A72952}"/>
              </a:ext>
            </a:extLst>
          </p:cNvPr>
          <p:cNvSpPr>
            <a:spLocks noGrp="1" noChangeArrowheads="1"/>
          </p:cNvSpPr>
          <p:nvPr>
            <p:ph type="ftr" sz="quarter" idx="11"/>
          </p:nvPr>
        </p:nvSpPr>
        <p:spPr>
          <a:ln/>
        </p:spPr>
        <p:txBody>
          <a:bodyPr/>
          <a:lstStyle>
            <a:lvl1pPr>
              <a:defRPr/>
            </a:lvl1pPr>
          </a:lstStyle>
          <a:p>
            <a:pPr>
              <a:defRPr/>
            </a:pPr>
            <a:r>
              <a:rPr lang="zh-CN" altLang="en-US"/>
              <a:t>材料与能源学院</a:t>
            </a:r>
          </a:p>
        </p:txBody>
      </p:sp>
      <p:sp>
        <p:nvSpPr>
          <p:cNvPr id="7" name="Rectangle 6">
            <a:extLst>
              <a:ext uri="{FF2B5EF4-FFF2-40B4-BE49-F238E27FC236}">
                <a16:creationId xmlns:a16="http://schemas.microsoft.com/office/drawing/2014/main" id="{38B1FB3B-DBE0-45B9-9DFB-5A125F053241}"/>
              </a:ext>
            </a:extLst>
          </p:cNvPr>
          <p:cNvSpPr>
            <a:spLocks noGrp="1" noChangeArrowheads="1"/>
          </p:cNvSpPr>
          <p:nvPr>
            <p:ph type="sldNum" sz="quarter" idx="12"/>
          </p:nvPr>
        </p:nvSpPr>
        <p:spPr>
          <a:ln/>
        </p:spPr>
        <p:txBody>
          <a:bodyPr/>
          <a:lstStyle>
            <a:lvl1pPr>
              <a:defRPr/>
            </a:lvl1pPr>
          </a:lstStyle>
          <a:p>
            <a:pPr>
              <a:defRPr/>
            </a:pPr>
            <a:r>
              <a:rPr lang="en-US" altLang="zh-CN"/>
              <a:t>Page</a:t>
            </a:r>
            <a:fld id="{3E51BA35-0181-4E37-BE4A-78858D8F9E8B}" type="slidenum">
              <a:rPr lang="en-US" altLang="zh-CN" smtClean="0"/>
              <a:pPr>
                <a:defRPr/>
              </a:pPr>
              <a:t>‹#›</a:t>
            </a:fld>
            <a:endParaRPr lang="en-US" altLang="zh-CN"/>
          </a:p>
        </p:txBody>
      </p:sp>
    </p:spTree>
    <p:extLst>
      <p:ext uri="{BB962C8B-B14F-4D97-AF65-F5344CB8AC3E}">
        <p14:creationId xmlns:p14="http://schemas.microsoft.com/office/powerpoint/2010/main" val="9350597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1143000"/>
          </a:xfrm>
        </p:spPr>
        <p:txBody>
          <a:bodyPr/>
          <a:lstStyle>
            <a:lvl1pPr>
              <a:defRPr/>
            </a:lvl1pPr>
          </a:lstStyle>
          <a:p>
            <a:r>
              <a:rPr lang="zh-CN" altLang="en-US"/>
              <a:t>单击此处编辑母版标题样式</a:t>
            </a:r>
          </a:p>
        </p:txBody>
      </p:sp>
      <p:sp>
        <p:nvSpPr>
          <p:cNvPr id="3" name="文本占位符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4" name="内容占位符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文本占位符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6" name="内容占位符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7" name="Rectangle 4">
            <a:extLst>
              <a:ext uri="{FF2B5EF4-FFF2-40B4-BE49-F238E27FC236}">
                <a16:creationId xmlns:a16="http://schemas.microsoft.com/office/drawing/2014/main" id="{33377CF6-821F-46AA-9CDF-F61A57318A02}"/>
              </a:ext>
            </a:extLst>
          </p:cNvPr>
          <p:cNvSpPr>
            <a:spLocks noGrp="1" noChangeArrowheads="1"/>
          </p:cNvSpPr>
          <p:nvPr>
            <p:ph type="dt" sz="half" idx="10"/>
          </p:nvPr>
        </p:nvSpPr>
        <p:spPr>
          <a:ln/>
        </p:spPr>
        <p:txBody>
          <a:bodyPr/>
          <a:lstStyle>
            <a:lvl1pPr>
              <a:defRPr/>
            </a:lvl1pPr>
          </a:lstStyle>
          <a:p>
            <a:pPr>
              <a:defRPr/>
            </a:pPr>
            <a:fld id="{0C7A1ECD-4A8E-419A-8B71-CF328AC60DD1}" type="datetime1">
              <a:rPr lang="zh-CN" altLang="en-US"/>
              <a:pPr>
                <a:defRPr/>
              </a:pPr>
              <a:t>2020/2/6</a:t>
            </a:fld>
            <a:endParaRPr lang="en-US" altLang="zh-CN"/>
          </a:p>
        </p:txBody>
      </p:sp>
      <p:sp>
        <p:nvSpPr>
          <p:cNvPr id="8" name="Rectangle 5">
            <a:extLst>
              <a:ext uri="{FF2B5EF4-FFF2-40B4-BE49-F238E27FC236}">
                <a16:creationId xmlns:a16="http://schemas.microsoft.com/office/drawing/2014/main" id="{16AB3F8F-7341-48EF-A1C2-8414455954C2}"/>
              </a:ext>
            </a:extLst>
          </p:cNvPr>
          <p:cNvSpPr>
            <a:spLocks noGrp="1" noChangeArrowheads="1"/>
          </p:cNvSpPr>
          <p:nvPr>
            <p:ph type="ftr" sz="quarter" idx="11"/>
          </p:nvPr>
        </p:nvSpPr>
        <p:spPr>
          <a:ln/>
        </p:spPr>
        <p:txBody>
          <a:bodyPr/>
          <a:lstStyle>
            <a:lvl1pPr>
              <a:defRPr/>
            </a:lvl1pPr>
          </a:lstStyle>
          <a:p>
            <a:pPr>
              <a:defRPr/>
            </a:pPr>
            <a:r>
              <a:rPr lang="zh-CN" altLang="en-US"/>
              <a:t>材料与能源学院</a:t>
            </a:r>
          </a:p>
        </p:txBody>
      </p:sp>
      <p:sp>
        <p:nvSpPr>
          <p:cNvPr id="9" name="Rectangle 6">
            <a:extLst>
              <a:ext uri="{FF2B5EF4-FFF2-40B4-BE49-F238E27FC236}">
                <a16:creationId xmlns:a16="http://schemas.microsoft.com/office/drawing/2014/main" id="{A550A25A-8A13-4EFB-B9A0-125A31416C8A}"/>
              </a:ext>
            </a:extLst>
          </p:cNvPr>
          <p:cNvSpPr>
            <a:spLocks noGrp="1" noChangeArrowheads="1"/>
          </p:cNvSpPr>
          <p:nvPr>
            <p:ph type="sldNum" sz="quarter" idx="12"/>
          </p:nvPr>
        </p:nvSpPr>
        <p:spPr>
          <a:ln/>
        </p:spPr>
        <p:txBody>
          <a:bodyPr/>
          <a:lstStyle>
            <a:lvl1pPr>
              <a:defRPr/>
            </a:lvl1pPr>
          </a:lstStyle>
          <a:p>
            <a:pPr>
              <a:defRPr/>
            </a:pPr>
            <a:r>
              <a:rPr lang="en-US" altLang="zh-CN"/>
              <a:t>Page</a:t>
            </a:r>
            <a:fld id="{14C99166-7AFB-4B37-A6D7-886F3A74CE39}" type="slidenum">
              <a:rPr lang="en-US" altLang="zh-CN" smtClean="0"/>
              <a:pPr>
                <a:defRPr/>
              </a:pPr>
              <a:t>‹#›</a:t>
            </a:fld>
            <a:endParaRPr lang="en-US" altLang="zh-CN"/>
          </a:p>
        </p:txBody>
      </p:sp>
    </p:spTree>
    <p:extLst>
      <p:ext uri="{BB962C8B-B14F-4D97-AF65-F5344CB8AC3E}">
        <p14:creationId xmlns:p14="http://schemas.microsoft.com/office/powerpoint/2010/main" val="24056313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Rectangle 4">
            <a:extLst>
              <a:ext uri="{FF2B5EF4-FFF2-40B4-BE49-F238E27FC236}">
                <a16:creationId xmlns:a16="http://schemas.microsoft.com/office/drawing/2014/main" id="{5A8C2FB5-6B87-4B4E-8942-830A9021EBF8}"/>
              </a:ext>
            </a:extLst>
          </p:cNvPr>
          <p:cNvSpPr>
            <a:spLocks noGrp="1" noChangeArrowheads="1"/>
          </p:cNvSpPr>
          <p:nvPr>
            <p:ph type="dt" sz="half" idx="10"/>
          </p:nvPr>
        </p:nvSpPr>
        <p:spPr>
          <a:ln/>
        </p:spPr>
        <p:txBody>
          <a:bodyPr/>
          <a:lstStyle>
            <a:lvl1pPr>
              <a:defRPr/>
            </a:lvl1pPr>
          </a:lstStyle>
          <a:p>
            <a:pPr>
              <a:defRPr/>
            </a:pPr>
            <a:fld id="{BB38A136-C5D3-46C1-9790-2C36C6B4002C}" type="datetime1">
              <a:rPr lang="zh-CN" altLang="en-US"/>
              <a:pPr>
                <a:defRPr/>
              </a:pPr>
              <a:t>2020/2/6</a:t>
            </a:fld>
            <a:endParaRPr lang="en-US" altLang="zh-CN"/>
          </a:p>
        </p:txBody>
      </p:sp>
      <p:sp>
        <p:nvSpPr>
          <p:cNvPr id="4" name="Rectangle 5">
            <a:extLst>
              <a:ext uri="{FF2B5EF4-FFF2-40B4-BE49-F238E27FC236}">
                <a16:creationId xmlns:a16="http://schemas.microsoft.com/office/drawing/2014/main" id="{A5656EDF-FB66-45E6-86D0-B3469165DE1A}"/>
              </a:ext>
            </a:extLst>
          </p:cNvPr>
          <p:cNvSpPr>
            <a:spLocks noGrp="1" noChangeArrowheads="1"/>
          </p:cNvSpPr>
          <p:nvPr>
            <p:ph type="ftr" sz="quarter" idx="11"/>
          </p:nvPr>
        </p:nvSpPr>
        <p:spPr>
          <a:ln/>
        </p:spPr>
        <p:txBody>
          <a:bodyPr/>
          <a:lstStyle>
            <a:lvl1pPr>
              <a:defRPr/>
            </a:lvl1pPr>
          </a:lstStyle>
          <a:p>
            <a:pPr>
              <a:defRPr/>
            </a:pPr>
            <a:r>
              <a:rPr lang="zh-CN" altLang="en-US"/>
              <a:t>材料与能源学院</a:t>
            </a:r>
          </a:p>
        </p:txBody>
      </p:sp>
      <p:sp>
        <p:nvSpPr>
          <p:cNvPr id="5" name="Rectangle 6">
            <a:extLst>
              <a:ext uri="{FF2B5EF4-FFF2-40B4-BE49-F238E27FC236}">
                <a16:creationId xmlns:a16="http://schemas.microsoft.com/office/drawing/2014/main" id="{2F5D8C0B-287A-418E-B73D-D02B1A89F925}"/>
              </a:ext>
            </a:extLst>
          </p:cNvPr>
          <p:cNvSpPr>
            <a:spLocks noGrp="1" noChangeArrowheads="1"/>
          </p:cNvSpPr>
          <p:nvPr>
            <p:ph type="sldNum" sz="quarter" idx="12"/>
          </p:nvPr>
        </p:nvSpPr>
        <p:spPr>
          <a:ln/>
        </p:spPr>
        <p:txBody>
          <a:bodyPr/>
          <a:lstStyle>
            <a:lvl1pPr>
              <a:defRPr/>
            </a:lvl1pPr>
          </a:lstStyle>
          <a:p>
            <a:pPr>
              <a:defRPr/>
            </a:pPr>
            <a:r>
              <a:rPr lang="en-US" altLang="zh-CN"/>
              <a:t>Page</a:t>
            </a:r>
            <a:fld id="{178015B4-D41C-4911-BB84-03DB7D229E40}" type="slidenum">
              <a:rPr lang="en-US" altLang="zh-CN" smtClean="0"/>
              <a:pPr>
                <a:defRPr/>
              </a:pPr>
              <a:t>‹#›</a:t>
            </a:fld>
            <a:endParaRPr lang="en-US" altLang="zh-CN"/>
          </a:p>
        </p:txBody>
      </p:sp>
    </p:spTree>
    <p:extLst>
      <p:ext uri="{BB962C8B-B14F-4D97-AF65-F5344CB8AC3E}">
        <p14:creationId xmlns:p14="http://schemas.microsoft.com/office/powerpoint/2010/main" val="11632460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73FC4B5E-7F1C-458C-B042-28792640A41F}"/>
              </a:ext>
            </a:extLst>
          </p:cNvPr>
          <p:cNvSpPr>
            <a:spLocks noGrp="1" noChangeArrowheads="1"/>
          </p:cNvSpPr>
          <p:nvPr>
            <p:ph type="dt" sz="half" idx="10"/>
          </p:nvPr>
        </p:nvSpPr>
        <p:spPr>
          <a:ln/>
        </p:spPr>
        <p:txBody>
          <a:bodyPr/>
          <a:lstStyle>
            <a:lvl1pPr>
              <a:defRPr/>
            </a:lvl1pPr>
          </a:lstStyle>
          <a:p>
            <a:pPr>
              <a:defRPr/>
            </a:pPr>
            <a:fld id="{32448D47-8479-4C6D-8707-E04DE31797F7}" type="datetime1">
              <a:rPr lang="zh-CN" altLang="en-US"/>
              <a:pPr>
                <a:defRPr/>
              </a:pPr>
              <a:t>2020/2/6</a:t>
            </a:fld>
            <a:endParaRPr lang="en-US" altLang="zh-CN"/>
          </a:p>
        </p:txBody>
      </p:sp>
      <p:sp>
        <p:nvSpPr>
          <p:cNvPr id="3" name="Rectangle 5">
            <a:extLst>
              <a:ext uri="{FF2B5EF4-FFF2-40B4-BE49-F238E27FC236}">
                <a16:creationId xmlns:a16="http://schemas.microsoft.com/office/drawing/2014/main" id="{D4FA04AF-67AB-4778-8E8C-41E3F0FC3D19}"/>
              </a:ext>
            </a:extLst>
          </p:cNvPr>
          <p:cNvSpPr>
            <a:spLocks noGrp="1" noChangeArrowheads="1"/>
          </p:cNvSpPr>
          <p:nvPr>
            <p:ph type="ftr" sz="quarter" idx="11"/>
          </p:nvPr>
        </p:nvSpPr>
        <p:spPr>
          <a:ln/>
        </p:spPr>
        <p:txBody>
          <a:bodyPr/>
          <a:lstStyle>
            <a:lvl1pPr>
              <a:defRPr/>
            </a:lvl1pPr>
          </a:lstStyle>
          <a:p>
            <a:pPr>
              <a:defRPr/>
            </a:pPr>
            <a:r>
              <a:rPr lang="zh-CN" altLang="en-US"/>
              <a:t>材料与能源学院</a:t>
            </a:r>
          </a:p>
        </p:txBody>
      </p:sp>
      <p:sp>
        <p:nvSpPr>
          <p:cNvPr id="4" name="Rectangle 6">
            <a:extLst>
              <a:ext uri="{FF2B5EF4-FFF2-40B4-BE49-F238E27FC236}">
                <a16:creationId xmlns:a16="http://schemas.microsoft.com/office/drawing/2014/main" id="{C0AA4FA0-2403-4877-B1EB-9F5D7285F46D}"/>
              </a:ext>
            </a:extLst>
          </p:cNvPr>
          <p:cNvSpPr>
            <a:spLocks noGrp="1" noChangeArrowheads="1"/>
          </p:cNvSpPr>
          <p:nvPr>
            <p:ph type="sldNum" sz="quarter" idx="12"/>
          </p:nvPr>
        </p:nvSpPr>
        <p:spPr>
          <a:ln/>
        </p:spPr>
        <p:txBody>
          <a:bodyPr/>
          <a:lstStyle>
            <a:lvl1pPr>
              <a:defRPr/>
            </a:lvl1pPr>
          </a:lstStyle>
          <a:p>
            <a:pPr>
              <a:defRPr/>
            </a:pPr>
            <a:r>
              <a:rPr lang="en-US" altLang="zh-CN"/>
              <a:t>Page</a:t>
            </a:r>
            <a:fld id="{0A4857E0-5B9E-477D-A49D-226ADCA659ED}" type="slidenum">
              <a:rPr lang="en-US" altLang="zh-CN" smtClean="0"/>
              <a:pPr>
                <a:defRPr/>
              </a:pPr>
              <a:t>‹#›</a:t>
            </a:fld>
            <a:endParaRPr lang="en-US" altLang="zh-CN"/>
          </a:p>
        </p:txBody>
      </p:sp>
    </p:spTree>
    <p:extLst>
      <p:ext uri="{BB962C8B-B14F-4D97-AF65-F5344CB8AC3E}">
        <p14:creationId xmlns:p14="http://schemas.microsoft.com/office/powerpoint/2010/main" val="339669121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457200" y="273050"/>
            <a:ext cx="3008313" cy="1162050"/>
          </a:xfrm>
        </p:spPr>
        <p:txBody>
          <a:bodyPr anchor="b"/>
          <a:lstStyle>
            <a:lvl1pPr algn="l">
              <a:defRPr sz="2000" b="1"/>
            </a:lvl1pPr>
          </a:lstStyle>
          <a:p>
            <a:r>
              <a:rPr lang="zh-CN" altLang="en-US"/>
              <a:t>单击此处编辑母版标题样式</a:t>
            </a:r>
          </a:p>
        </p:txBody>
      </p:sp>
      <p:sp>
        <p:nvSpPr>
          <p:cNvPr id="3" name="内容占位符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文本占位符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a:t>单击此处编辑母版文本样式</a:t>
            </a:r>
          </a:p>
        </p:txBody>
      </p:sp>
      <p:sp>
        <p:nvSpPr>
          <p:cNvPr id="5" name="Rectangle 4">
            <a:extLst>
              <a:ext uri="{FF2B5EF4-FFF2-40B4-BE49-F238E27FC236}">
                <a16:creationId xmlns:a16="http://schemas.microsoft.com/office/drawing/2014/main" id="{0F93EE3B-E15D-41B5-9119-0342617B301B}"/>
              </a:ext>
            </a:extLst>
          </p:cNvPr>
          <p:cNvSpPr>
            <a:spLocks noGrp="1" noChangeArrowheads="1"/>
          </p:cNvSpPr>
          <p:nvPr>
            <p:ph type="dt" sz="half" idx="10"/>
          </p:nvPr>
        </p:nvSpPr>
        <p:spPr>
          <a:ln/>
        </p:spPr>
        <p:txBody>
          <a:bodyPr/>
          <a:lstStyle>
            <a:lvl1pPr>
              <a:defRPr/>
            </a:lvl1pPr>
          </a:lstStyle>
          <a:p>
            <a:pPr>
              <a:defRPr/>
            </a:pPr>
            <a:fld id="{B8E53AB0-7098-4F31-B985-5F3CE0FA5EFD}" type="datetime1">
              <a:rPr lang="zh-CN" altLang="en-US"/>
              <a:pPr>
                <a:defRPr/>
              </a:pPr>
              <a:t>2020/2/6</a:t>
            </a:fld>
            <a:endParaRPr lang="en-US" altLang="zh-CN"/>
          </a:p>
        </p:txBody>
      </p:sp>
      <p:sp>
        <p:nvSpPr>
          <p:cNvPr id="6" name="Rectangle 5">
            <a:extLst>
              <a:ext uri="{FF2B5EF4-FFF2-40B4-BE49-F238E27FC236}">
                <a16:creationId xmlns:a16="http://schemas.microsoft.com/office/drawing/2014/main" id="{091D7B12-F2AF-4849-9B3A-BD2883DED3A7}"/>
              </a:ext>
            </a:extLst>
          </p:cNvPr>
          <p:cNvSpPr>
            <a:spLocks noGrp="1" noChangeArrowheads="1"/>
          </p:cNvSpPr>
          <p:nvPr>
            <p:ph type="ftr" sz="quarter" idx="11"/>
          </p:nvPr>
        </p:nvSpPr>
        <p:spPr>
          <a:ln/>
        </p:spPr>
        <p:txBody>
          <a:bodyPr/>
          <a:lstStyle>
            <a:lvl1pPr>
              <a:defRPr/>
            </a:lvl1pPr>
          </a:lstStyle>
          <a:p>
            <a:pPr>
              <a:defRPr/>
            </a:pPr>
            <a:r>
              <a:rPr lang="zh-CN" altLang="en-US"/>
              <a:t>材料与能源学院</a:t>
            </a:r>
          </a:p>
        </p:txBody>
      </p:sp>
      <p:sp>
        <p:nvSpPr>
          <p:cNvPr id="7" name="Rectangle 6">
            <a:extLst>
              <a:ext uri="{FF2B5EF4-FFF2-40B4-BE49-F238E27FC236}">
                <a16:creationId xmlns:a16="http://schemas.microsoft.com/office/drawing/2014/main" id="{B2E5D950-B582-4B69-8B85-86FB55C51400}"/>
              </a:ext>
            </a:extLst>
          </p:cNvPr>
          <p:cNvSpPr>
            <a:spLocks noGrp="1" noChangeArrowheads="1"/>
          </p:cNvSpPr>
          <p:nvPr>
            <p:ph type="sldNum" sz="quarter" idx="12"/>
          </p:nvPr>
        </p:nvSpPr>
        <p:spPr>
          <a:ln/>
        </p:spPr>
        <p:txBody>
          <a:bodyPr/>
          <a:lstStyle>
            <a:lvl1pPr>
              <a:defRPr/>
            </a:lvl1pPr>
          </a:lstStyle>
          <a:p>
            <a:pPr>
              <a:defRPr/>
            </a:pPr>
            <a:r>
              <a:rPr lang="en-US" altLang="zh-CN"/>
              <a:t>Page</a:t>
            </a:r>
            <a:fld id="{DBCFD97D-7642-4D47-BFAD-E957764A32A2}" type="slidenum">
              <a:rPr lang="en-US" altLang="zh-CN" smtClean="0"/>
              <a:pPr>
                <a:defRPr/>
              </a:pPr>
              <a:t>‹#›</a:t>
            </a:fld>
            <a:endParaRPr lang="en-US" altLang="zh-CN"/>
          </a:p>
        </p:txBody>
      </p:sp>
    </p:spTree>
    <p:extLst>
      <p:ext uri="{BB962C8B-B14F-4D97-AF65-F5344CB8AC3E}">
        <p14:creationId xmlns:p14="http://schemas.microsoft.com/office/powerpoint/2010/main" val="37621256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1792288" y="4800600"/>
            <a:ext cx="5486400" cy="566738"/>
          </a:xfrm>
        </p:spPr>
        <p:txBody>
          <a:bodyPr anchor="b"/>
          <a:lstStyle>
            <a:lvl1pPr algn="l">
              <a:defRPr sz="2000" b="1"/>
            </a:lvl1pPr>
          </a:lstStyle>
          <a:p>
            <a:r>
              <a:rPr lang="zh-CN" altLang="en-US"/>
              <a:t>单击此处编辑母版标题样式</a:t>
            </a:r>
          </a:p>
        </p:txBody>
      </p:sp>
      <p:sp>
        <p:nvSpPr>
          <p:cNvPr id="3" name="图片占位符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zh-CN" altLang="en-US" noProof="0"/>
          </a:p>
        </p:txBody>
      </p:sp>
      <p:sp>
        <p:nvSpPr>
          <p:cNvPr id="4" name="文本占位符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a:t>单击此处编辑母版文本样式</a:t>
            </a:r>
          </a:p>
        </p:txBody>
      </p:sp>
      <p:sp>
        <p:nvSpPr>
          <p:cNvPr id="5" name="Rectangle 4">
            <a:extLst>
              <a:ext uri="{FF2B5EF4-FFF2-40B4-BE49-F238E27FC236}">
                <a16:creationId xmlns:a16="http://schemas.microsoft.com/office/drawing/2014/main" id="{3D1226FD-17A5-4D0A-B2D2-E1EA45361407}"/>
              </a:ext>
            </a:extLst>
          </p:cNvPr>
          <p:cNvSpPr>
            <a:spLocks noGrp="1" noChangeArrowheads="1"/>
          </p:cNvSpPr>
          <p:nvPr>
            <p:ph type="dt" sz="half" idx="10"/>
          </p:nvPr>
        </p:nvSpPr>
        <p:spPr>
          <a:ln/>
        </p:spPr>
        <p:txBody>
          <a:bodyPr/>
          <a:lstStyle>
            <a:lvl1pPr>
              <a:defRPr/>
            </a:lvl1pPr>
          </a:lstStyle>
          <a:p>
            <a:pPr>
              <a:defRPr/>
            </a:pPr>
            <a:fld id="{A1B714BE-0962-482E-9935-C352F10D1E07}" type="datetime1">
              <a:rPr lang="zh-CN" altLang="en-US"/>
              <a:pPr>
                <a:defRPr/>
              </a:pPr>
              <a:t>2020/2/6</a:t>
            </a:fld>
            <a:endParaRPr lang="en-US" altLang="zh-CN"/>
          </a:p>
        </p:txBody>
      </p:sp>
      <p:sp>
        <p:nvSpPr>
          <p:cNvPr id="6" name="Rectangle 5">
            <a:extLst>
              <a:ext uri="{FF2B5EF4-FFF2-40B4-BE49-F238E27FC236}">
                <a16:creationId xmlns:a16="http://schemas.microsoft.com/office/drawing/2014/main" id="{CA12DDFC-B697-40F2-9AE3-AEC04F5BB317}"/>
              </a:ext>
            </a:extLst>
          </p:cNvPr>
          <p:cNvSpPr>
            <a:spLocks noGrp="1" noChangeArrowheads="1"/>
          </p:cNvSpPr>
          <p:nvPr>
            <p:ph type="ftr" sz="quarter" idx="11"/>
          </p:nvPr>
        </p:nvSpPr>
        <p:spPr>
          <a:ln/>
        </p:spPr>
        <p:txBody>
          <a:bodyPr/>
          <a:lstStyle>
            <a:lvl1pPr>
              <a:defRPr/>
            </a:lvl1pPr>
          </a:lstStyle>
          <a:p>
            <a:pPr>
              <a:defRPr/>
            </a:pPr>
            <a:r>
              <a:rPr lang="zh-CN" altLang="en-US"/>
              <a:t>材料与能源学院</a:t>
            </a:r>
          </a:p>
        </p:txBody>
      </p:sp>
      <p:sp>
        <p:nvSpPr>
          <p:cNvPr id="7" name="Rectangle 6">
            <a:extLst>
              <a:ext uri="{FF2B5EF4-FFF2-40B4-BE49-F238E27FC236}">
                <a16:creationId xmlns:a16="http://schemas.microsoft.com/office/drawing/2014/main" id="{942FEFA7-A69D-4152-8A9A-5B7AC1E3C62E}"/>
              </a:ext>
            </a:extLst>
          </p:cNvPr>
          <p:cNvSpPr>
            <a:spLocks noGrp="1" noChangeArrowheads="1"/>
          </p:cNvSpPr>
          <p:nvPr>
            <p:ph type="sldNum" sz="quarter" idx="12"/>
          </p:nvPr>
        </p:nvSpPr>
        <p:spPr>
          <a:ln/>
        </p:spPr>
        <p:txBody>
          <a:bodyPr/>
          <a:lstStyle>
            <a:lvl1pPr>
              <a:defRPr/>
            </a:lvl1pPr>
          </a:lstStyle>
          <a:p>
            <a:pPr>
              <a:defRPr/>
            </a:pPr>
            <a:r>
              <a:rPr lang="en-US" altLang="zh-CN"/>
              <a:t>Page</a:t>
            </a:r>
            <a:fld id="{A9728DAD-C63D-4AFB-A336-10754B630CA1}" type="slidenum">
              <a:rPr lang="en-US" altLang="zh-CN" smtClean="0"/>
              <a:pPr>
                <a:defRPr/>
              </a:pPr>
              <a:t>‹#›</a:t>
            </a:fld>
            <a:endParaRPr lang="en-US" altLang="zh-CN"/>
          </a:p>
        </p:txBody>
      </p:sp>
    </p:spTree>
    <p:extLst>
      <p:ext uri="{BB962C8B-B14F-4D97-AF65-F5344CB8AC3E}">
        <p14:creationId xmlns:p14="http://schemas.microsoft.com/office/powerpoint/2010/main" val="215056809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101378" name="Rectangle 2">
            <a:extLst>
              <a:ext uri="{FF2B5EF4-FFF2-40B4-BE49-F238E27FC236}">
                <a16:creationId xmlns:a16="http://schemas.microsoft.com/office/drawing/2014/main" id="{C1D8E014-AF77-4E09-90BC-E2A4DAC9C2BE}"/>
              </a:ext>
            </a:extLst>
          </p:cNvPr>
          <p:cNvSpPr>
            <a:spLocks noGrp="1" noRot="1" noChangeArrowheads="1"/>
          </p:cNvSpPr>
          <p:nvPr>
            <p:ph type="title"/>
          </p:nvPr>
        </p:nvSpPr>
        <p:spPr bwMode="auto">
          <a:xfrm>
            <a:off x="539750" y="549275"/>
            <a:ext cx="8208963" cy="7921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zh-CN" altLang="en-US"/>
              <a:t>单击此处编辑母版标题样式</a:t>
            </a:r>
          </a:p>
        </p:txBody>
      </p:sp>
      <p:sp>
        <p:nvSpPr>
          <p:cNvPr id="1027" name="Rectangle 3">
            <a:extLst>
              <a:ext uri="{FF2B5EF4-FFF2-40B4-BE49-F238E27FC236}">
                <a16:creationId xmlns:a16="http://schemas.microsoft.com/office/drawing/2014/main" id="{42043EBB-335B-4157-9073-94D86B292E3D}"/>
              </a:ext>
            </a:extLst>
          </p:cNvPr>
          <p:cNvSpPr>
            <a:spLocks noGrp="1" noRot="1" noChangeArrowheads="1"/>
          </p:cNvSpPr>
          <p:nvPr>
            <p:ph type="body" idx="1"/>
          </p:nvPr>
        </p:nvSpPr>
        <p:spPr bwMode="auto">
          <a:xfrm>
            <a:off x="539750" y="1341438"/>
            <a:ext cx="8208963" cy="51117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101380" name="Rectangle 4">
            <a:extLst>
              <a:ext uri="{FF2B5EF4-FFF2-40B4-BE49-F238E27FC236}">
                <a16:creationId xmlns:a16="http://schemas.microsoft.com/office/drawing/2014/main" id="{F1BADCC5-DFC9-4E52-B275-636E3B214997}"/>
              </a:ext>
            </a:extLst>
          </p:cNvPr>
          <p:cNvSpPr>
            <a:spLocks noGrp="1" noChangeArrowheads="1"/>
          </p:cNvSpPr>
          <p:nvPr>
            <p:ph type="dt" sz="half" idx="2"/>
          </p:nvPr>
        </p:nvSpPr>
        <p:spPr bwMode="auto">
          <a:xfrm>
            <a:off x="3651250" y="6526213"/>
            <a:ext cx="2289175" cy="2889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eaLnBrk="1" hangingPunct="1">
              <a:defRPr sz="1600" b="1">
                <a:latin typeface="+mj-lt"/>
                <a:ea typeface="+mj-ea"/>
              </a:defRPr>
            </a:lvl1pPr>
          </a:lstStyle>
          <a:p>
            <a:pPr>
              <a:defRPr/>
            </a:pPr>
            <a:fld id="{60FAC00F-77C1-4E70-A678-DC12650314B7}" type="datetime1">
              <a:rPr lang="zh-CN" altLang="en-US"/>
              <a:pPr>
                <a:defRPr/>
              </a:pPr>
              <a:t>2020/2/6</a:t>
            </a:fld>
            <a:endParaRPr lang="en-US" altLang="zh-CN"/>
          </a:p>
        </p:txBody>
      </p:sp>
      <p:sp>
        <p:nvSpPr>
          <p:cNvPr id="101381" name="Rectangle 5">
            <a:extLst>
              <a:ext uri="{FF2B5EF4-FFF2-40B4-BE49-F238E27FC236}">
                <a16:creationId xmlns:a16="http://schemas.microsoft.com/office/drawing/2014/main" id="{455F33DB-2119-436D-8E8E-4E81EF5817C0}"/>
              </a:ext>
            </a:extLst>
          </p:cNvPr>
          <p:cNvSpPr>
            <a:spLocks noGrp="1" noChangeArrowheads="1"/>
          </p:cNvSpPr>
          <p:nvPr>
            <p:ph type="ftr" sz="quarter" idx="3"/>
          </p:nvPr>
        </p:nvSpPr>
        <p:spPr bwMode="auto">
          <a:xfrm>
            <a:off x="395288" y="6526213"/>
            <a:ext cx="2895600" cy="2889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600" b="1">
                <a:solidFill>
                  <a:srgbClr val="FF0000"/>
                </a:solidFill>
                <a:ea typeface="华文行楷" pitchFamily="2" charset="-122"/>
              </a:defRPr>
            </a:lvl1pPr>
          </a:lstStyle>
          <a:p>
            <a:pPr>
              <a:defRPr/>
            </a:pPr>
            <a:r>
              <a:rPr lang="zh-CN" altLang="en-US"/>
              <a:t>材料与能源学院</a:t>
            </a:r>
          </a:p>
        </p:txBody>
      </p:sp>
      <p:sp>
        <p:nvSpPr>
          <p:cNvPr id="101382" name="Rectangle 6">
            <a:extLst>
              <a:ext uri="{FF2B5EF4-FFF2-40B4-BE49-F238E27FC236}">
                <a16:creationId xmlns:a16="http://schemas.microsoft.com/office/drawing/2014/main" id="{D097A535-1323-417E-9A29-2465054278B9}"/>
              </a:ext>
            </a:extLst>
          </p:cNvPr>
          <p:cNvSpPr>
            <a:spLocks noGrp="1" noChangeArrowheads="1"/>
          </p:cNvSpPr>
          <p:nvPr>
            <p:ph type="sldNum" sz="quarter" idx="4"/>
          </p:nvPr>
        </p:nvSpPr>
        <p:spPr bwMode="auto">
          <a:xfrm>
            <a:off x="6553200" y="6524625"/>
            <a:ext cx="2289175" cy="2889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600" b="1">
                <a:solidFill>
                  <a:srgbClr val="FF0000"/>
                </a:solidFill>
                <a:latin typeface="Times New Roman" panose="02020603050405020304" pitchFamily="18" charset="0"/>
              </a:defRPr>
            </a:lvl1pPr>
          </a:lstStyle>
          <a:p>
            <a:pPr>
              <a:defRPr/>
            </a:pPr>
            <a:r>
              <a:rPr lang="en-US" altLang="zh-CN"/>
              <a:t>Page</a:t>
            </a:r>
            <a:fld id="{D6C89037-5BC5-47F7-BB83-7F12475672C6}" type="slidenum">
              <a:rPr lang="en-US" altLang="zh-CN" smtClean="0"/>
              <a:pPr>
                <a:defRPr/>
              </a:pPr>
              <a:t>‹#›</a:t>
            </a:fld>
            <a:endParaRPr lang="en-US" altLang="zh-CN"/>
          </a:p>
        </p:txBody>
      </p:sp>
      <p:pic>
        <p:nvPicPr>
          <p:cNvPr id="1031" name="Picture 7" descr="广工校徽">
            <a:extLst>
              <a:ext uri="{FF2B5EF4-FFF2-40B4-BE49-F238E27FC236}">
                <a16:creationId xmlns:a16="http://schemas.microsoft.com/office/drawing/2014/main" id="{AFC76978-E31F-422F-BDDC-BC73DC703971}"/>
              </a:ext>
            </a:extLst>
          </p:cNvPr>
          <p:cNvPicPr>
            <a:picLocks noChangeAspect="1" noChangeArrowheads="1"/>
          </p:cNvPicPr>
          <p:nvPr userDrawn="1"/>
        </p:nvPicPr>
        <p:blipFill>
          <a:blip r:embed="rId14">
            <a:extLst>
              <a:ext uri="{28A0092B-C50C-407E-A947-70E740481C1C}">
                <a14:useLocalDpi xmlns:a14="http://schemas.microsoft.com/office/drawing/2010/main" val="0"/>
              </a:ext>
            </a:extLst>
          </a:blip>
          <a:srcRect/>
          <a:stretch>
            <a:fillRect/>
          </a:stretch>
        </p:blipFill>
        <p:spPr bwMode="auto">
          <a:xfrm>
            <a:off x="6227763" y="0"/>
            <a:ext cx="2916237" cy="527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751" r:id="rId1"/>
    <p:sldLayoutId id="2147483741" r:id="rId2"/>
    <p:sldLayoutId id="2147483742" r:id="rId3"/>
    <p:sldLayoutId id="2147483743" r:id="rId4"/>
    <p:sldLayoutId id="2147483744" r:id="rId5"/>
    <p:sldLayoutId id="2147483745" r:id="rId6"/>
    <p:sldLayoutId id="2147483746" r:id="rId7"/>
    <p:sldLayoutId id="2147483747" r:id="rId8"/>
    <p:sldLayoutId id="2147483748" r:id="rId9"/>
    <p:sldLayoutId id="2147483749" r:id="rId10"/>
    <p:sldLayoutId id="2147483750" r:id="rId11"/>
  </p:sldLayoutIdLst>
  <p:hf hdr="0"/>
  <p:txStyles>
    <p:titleStyle>
      <a:lvl1pPr algn="ctr" rtl="0" eaLnBrk="0" fontAlgn="base" hangingPunct="0">
        <a:spcBef>
          <a:spcPct val="0"/>
        </a:spcBef>
        <a:spcAft>
          <a:spcPct val="0"/>
        </a:spcAft>
        <a:defRPr sz="4000" b="1">
          <a:solidFill>
            <a:srgbClr val="0000FF"/>
          </a:solidFill>
          <a:effectLst>
            <a:outerShdw blurRad="38100" dist="38100" dir="2700000" algn="tl">
              <a:srgbClr val="C0C0C0"/>
            </a:outerShdw>
          </a:effectLst>
          <a:latin typeface="+mj-lt"/>
          <a:ea typeface="+mj-ea"/>
          <a:cs typeface="+mj-cs"/>
        </a:defRPr>
      </a:lvl1pPr>
      <a:lvl2pPr algn="ctr" rtl="0" eaLnBrk="0" fontAlgn="base" hangingPunct="0">
        <a:spcBef>
          <a:spcPct val="0"/>
        </a:spcBef>
        <a:spcAft>
          <a:spcPct val="0"/>
        </a:spcAft>
        <a:defRPr sz="4000" b="1">
          <a:solidFill>
            <a:srgbClr val="0000FF"/>
          </a:solidFill>
          <a:effectLst>
            <a:outerShdw blurRad="38100" dist="38100" dir="2700000" algn="tl">
              <a:srgbClr val="C0C0C0"/>
            </a:outerShdw>
          </a:effectLst>
          <a:latin typeface="Times New Roman" pitchFamily="18" charset="0"/>
          <a:ea typeface="楷体" pitchFamily="49" charset="-122"/>
          <a:cs typeface="宋体" pitchFamily="2" charset="-122"/>
        </a:defRPr>
      </a:lvl2pPr>
      <a:lvl3pPr algn="ctr" rtl="0" eaLnBrk="0" fontAlgn="base" hangingPunct="0">
        <a:spcBef>
          <a:spcPct val="0"/>
        </a:spcBef>
        <a:spcAft>
          <a:spcPct val="0"/>
        </a:spcAft>
        <a:defRPr sz="4000" b="1">
          <a:solidFill>
            <a:srgbClr val="0000FF"/>
          </a:solidFill>
          <a:effectLst>
            <a:outerShdw blurRad="38100" dist="38100" dir="2700000" algn="tl">
              <a:srgbClr val="C0C0C0"/>
            </a:outerShdw>
          </a:effectLst>
          <a:latin typeface="Times New Roman" pitchFamily="18" charset="0"/>
          <a:ea typeface="楷体" pitchFamily="49" charset="-122"/>
          <a:cs typeface="宋体" pitchFamily="2" charset="-122"/>
        </a:defRPr>
      </a:lvl3pPr>
      <a:lvl4pPr algn="ctr" rtl="0" eaLnBrk="0" fontAlgn="base" hangingPunct="0">
        <a:spcBef>
          <a:spcPct val="0"/>
        </a:spcBef>
        <a:spcAft>
          <a:spcPct val="0"/>
        </a:spcAft>
        <a:defRPr sz="4000" b="1">
          <a:solidFill>
            <a:srgbClr val="0000FF"/>
          </a:solidFill>
          <a:effectLst>
            <a:outerShdw blurRad="38100" dist="38100" dir="2700000" algn="tl">
              <a:srgbClr val="C0C0C0"/>
            </a:outerShdw>
          </a:effectLst>
          <a:latin typeface="Times New Roman" pitchFamily="18" charset="0"/>
          <a:ea typeface="楷体" pitchFamily="49" charset="-122"/>
          <a:cs typeface="宋体" pitchFamily="2" charset="-122"/>
        </a:defRPr>
      </a:lvl4pPr>
      <a:lvl5pPr algn="ctr" rtl="0" eaLnBrk="0" fontAlgn="base" hangingPunct="0">
        <a:spcBef>
          <a:spcPct val="0"/>
        </a:spcBef>
        <a:spcAft>
          <a:spcPct val="0"/>
        </a:spcAft>
        <a:defRPr sz="4000" b="1">
          <a:solidFill>
            <a:srgbClr val="0000FF"/>
          </a:solidFill>
          <a:effectLst>
            <a:outerShdw blurRad="38100" dist="38100" dir="2700000" algn="tl">
              <a:srgbClr val="C0C0C0"/>
            </a:outerShdw>
          </a:effectLst>
          <a:latin typeface="Times New Roman" pitchFamily="18" charset="0"/>
          <a:ea typeface="楷体" pitchFamily="49" charset="-122"/>
          <a:cs typeface="宋体" pitchFamily="2" charset="-122"/>
        </a:defRPr>
      </a:lvl5pPr>
      <a:lvl6pPr marL="457200" algn="ctr" rtl="0" fontAlgn="base">
        <a:spcBef>
          <a:spcPct val="0"/>
        </a:spcBef>
        <a:spcAft>
          <a:spcPct val="0"/>
        </a:spcAft>
        <a:defRPr sz="4000" b="1">
          <a:solidFill>
            <a:srgbClr val="0000FF"/>
          </a:solidFill>
          <a:effectLst>
            <a:outerShdw blurRad="38100" dist="38100" dir="2700000" algn="tl">
              <a:srgbClr val="C0C0C0"/>
            </a:outerShdw>
          </a:effectLst>
          <a:latin typeface="Times New Roman" pitchFamily="18" charset="0"/>
          <a:ea typeface="楷体" pitchFamily="49" charset="-122"/>
          <a:cs typeface="宋体" pitchFamily="2" charset="-122"/>
        </a:defRPr>
      </a:lvl6pPr>
      <a:lvl7pPr marL="914400" algn="ctr" rtl="0" fontAlgn="base">
        <a:spcBef>
          <a:spcPct val="0"/>
        </a:spcBef>
        <a:spcAft>
          <a:spcPct val="0"/>
        </a:spcAft>
        <a:defRPr sz="4000" b="1">
          <a:solidFill>
            <a:srgbClr val="0000FF"/>
          </a:solidFill>
          <a:effectLst>
            <a:outerShdw blurRad="38100" dist="38100" dir="2700000" algn="tl">
              <a:srgbClr val="C0C0C0"/>
            </a:outerShdw>
          </a:effectLst>
          <a:latin typeface="Times New Roman" pitchFamily="18" charset="0"/>
          <a:ea typeface="楷体" pitchFamily="49" charset="-122"/>
          <a:cs typeface="宋体" pitchFamily="2" charset="-122"/>
        </a:defRPr>
      </a:lvl7pPr>
      <a:lvl8pPr marL="1371600" algn="ctr" rtl="0" fontAlgn="base">
        <a:spcBef>
          <a:spcPct val="0"/>
        </a:spcBef>
        <a:spcAft>
          <a:spcPct val="0"/>
        </a:spcAft>
        <a:defRPr sz="4000" b="1">
          <a:solidFill>
            <a:srgbClr val="0000FF"/>
          </a:solidFill>
          <a:effectLst>
            <a:outerShdw blurRad="38100" dist="38100" dir="2700000" algn="tl">
              <a:srgbClr val="C0C0C0"/>
            </a:outerShdw>
          </a:effectLst>
          <a:latin typeface="Times New Roman" pitchFamily="18" charset="0"/>
          <a:ea typeface="楷体" pitchFamily="49" charset="-122"/>
          <a:cs typeface="宋体" pitchFamily="2" charset="-122"/>
        </a:defRPr>
      </a:lvl8pPr>
      <a:lvl9pPr marL="1828800" algn="ctr" rtl="0" fontAlgn="base">
        <a:spcBef>
          <a:spcPct val="0"/>
        </a:spcBef>
        <a:spcAft>
          <a:spcPct val="0"/>
        </a:spcAft>
        <a:defRPr sz="4000" b="1">
          <a:solidFill>
            <a:srgbClr val="0000FF"/>
          </a:solidFill>
          <a:effectLst>
            <a:outerShdw blurRad="38100" dist="38100" dir="2700000" algn="tl">
              <a:srgbClr val="C0C0C0"/>
            </a:outerShdw>
          </a:effectLst>
          <a:latin typeface="Times New Roman" pitchFamily="18" charset="0"/>
          <a:ea typeface="楷体" pitchFamily="49" charset="-122"/>
          <a:cs typeface="宋体" pitchFamily="2" charset="-122"/>
        </a:defRPr>
      </a:lvl9pPr>
    </p:titleStyle>
    <p:bodyStyle>
      <a:lvl1pPr marL="269875" indent="-269875" algn="l" rtl="0" eaLnBrk="0" fontAlgn="base" hangingPunct="0">
        <a:spcBef>
          <a:spcPct val="20000"/>
        </a:spcBef>
        <a:spcAft>
          <a:spcPct val="0"/>
        </a:spcAft>
        <a:buClr>
          <a:schemeClr val="hlink"/>
        </a:buClr>
        <a:buSzPct val="70000"/>
        <a:buFont typeface="Wingdings" panose="05000000000000000000" pitchFamily="2" charset="2"/>
        <a:buChar char="v"/>
        <a:defRPr sz="3200">
          <a:solidFill>
            <a:schemeClr val="tx1"/>
          </a:solidFill>
          <a:latin typeface="+mn-lt"/>
          <a:ea typeface="+mn-ea"/>
          <a:cs typeface="+mn-cs"/>
        </a:defRPr>
      </a:lvl1pPr>
      <a:lvl2pPr marL="715963" indent="-266700" algn="l" rtl="0" eaLnBrk="0" fontAlgn="base" hangingPunct="0">
        <a:spcBef>
          <a:spcPct val="20000"/>
        </a:spcBef>
        <a:spcAft>
          <a:spcPct val="0"/>
        </a:spcAft>
        <a:buClr>
          <a:schemeClr val="accent2"/>
        </a:buClr>
        <a:buSzPct val="85000"/>
        <a:buFont typeface="Wingdings" panose="05000000000000000000" pitchFamily="2" charset="2"/>
        <a:buChar char=""/>
        <a:defRPr sz="2800">
          <a:solidFill>
            <a:schemeClr val="tx1"/>
          </a:solidFill>
          <a:latin typeface="+mn-lt"/>
          <a:ea typeface="+mn-ea"/>
        </a:defRPr>
      </a:lvl2pPr>
      <a:lvl3pPr marL="1173163" indent="-277813" algn="l" rtl="0" eaLnBrk="0" fontAlgn="base" hangingPunct="0">
        <a:spcBef>
          <a:spcPct val="20000"/>
        </a:spcBef>
        <a:spcAft>
          <a:spcPct val="0"/>
        </a:spcAft>
        <a:buClr>
          <a:schemeClr val="hlink"/>
        </a:buClr>
        <a:buSzPct val="80000"/>
        <a:buFont typeface="Wingdings" panose="05000000000000000000" pitchFamily="2" charset="2"/>
        <a:buChar char="v"/>
        <a:defRPr sz="2400">
          <a:solidFill>
            <a:schemeClr val="tx1"/>
          </a:solidFill>
          <a:latin typeface="+mn-lt"/>
          <a:ea typeface="+mn-ea"/>
        </a:defRPr>
      </a:lvl3pPr>
      <a:lvl4pPr marL="1617663" indent="-265113" algn="l" rtl="0" eaLnBrk="0" fontAlgn="base" hangingPunct="0">
        <a:spcBef>
          <a:spcPct val="20000"/>
        </a:spcBef>
        <a:spcAft>
          <a:spcPct val="0"/>
        </a:spcAft>
        <a:buClr>
          <a:schemeClr val="accent2"/>
        </a:buClr>
        <a:buSzPct val="90000"/>
        <a:buFont typeface="Wingdings" panose="05000000000000000000" pitchFamily="2" charset="2"/>
        <a:buChar char=""/>
        <a:defRPr sz="2000">
          <a:solidFill>
            <a:schemeClr val="tx1"/>
          </a:solidFill>
          <a:latin typeface="+mn-lt"/>
          <a:ea typeface="+mn-ea"/>
        </a:defRPr>
      </a:lvl4pPr>
      <a:lvl5pPr marL="2063750" indent="-266700" algn="l" rtl="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mn-lt"/>
          <a:ea typeface="+mn-ea"/>
        </a:defRPr>
      </a:lvl5pPr>
      <a:lvl6pPr marL="2520950" indent="-266700" algn="l" rtl="0" fontAlgn="base">
        <a:spcBef>
          <a:spcPct val="20000"/>
        </a:spcBef>
        <a:spcAft>
          <a:spcPct val="0"/>
        </a:spcAft>
        <a:buClr>
          <a:schemeClr val="hlink"/>
        </a:buClr>
        <a:buSzPct val="85000"/>
        <a:buFont typeface="Wingdings" pitchFamily="2" charset="2"/>
        <a:buChar char="v"/>
        <a:defRPr sz="2000">
          <a:solidFill>
            <a:schemeClr val="tx1"/>
          </a:solidFill>
          <a:latin typeface="+mn-lt"/>
          <a:ea typeface="+mn-ea"/>
        </a:defRPr>
      </a:lvl6pPr>
      <a:lvl7pPr marL="2978150" indent="-266700" algn="l" rtl="0" fontAlgn="base">
        <a:spcBef>
          <a:spcPct val="20000"/>
        </a:spcBef>
        <a:spcAft>
          <a:spcPct val="0"/>
        </a:spcAft>
        <a:buClr>
          <a:schemeClr val="hlink"/>
        </a:buClr>
        <a:buSzPct val="85000"/>
        <a:buFont typeface="Wingdings" pitchFamily="2" charset="2"/>
        <a:buChar char="v"/>
        <a:defRPr sz="2000">
          <a:solidFill>
            <a:schemeClr val="tx1"/>
          </a:solidFill>
          <a:latin typeface="+mn-lt"/>
          <a:ea typeface="+mn-ea"/>
        </a:defRPr>
      </a:lvl7pPr>
      <a:lvl8pPr marL="3435350" indent="-266700" algn="l" rtl="0" fontAlgn="base">
        <a:spcBef>
          <a:spcPct val="20000"/>
        </a:spcBef>
        <a:spcAft>
          <a:spcPct val="0"/>
        </a:spcAft>
        <a:buClr>
          <a:schemeClr val="hlink"/>
        </a:buClr>
        <a:buSzPct val="85000"/>
        <a:buFont typeface="Wingdings" pitchFamily="2" charset="2"/>
        <a:buChar char="v"/>
        <a:defRPr sz="2000">
          <a:solidFill>
            <a:schemeClr val="tx1"/>
          </a:solidFill>
          <a:latin typeface="+mn-lt"/>
          <a:ea typeface="+mn-ea"/>
        </a:defRPr>
      </a:lvl8pPr>
      <a:lvl9pPr marL="3892550" indent="-266700" algn="l" rtl="0" fontAlgn="base">
        <a:spcBef>
          <a:spcPct val="20000"/>
        </a:spcBef>
        <a:spcAft>
          <a:spcPct val="0"/>
        </a:spcAft>
        <a:buClr>
          <a:schemeClr val="hlink"/>
        </a:buClr>
        <a:buSzPct val="85000"/>
        <a:buFont typeface="Wingdings" pitchFamily="2" charset="2"/>
        <a:buChar char="v"/>
        <a:defRPr sz="2000">
          <a:solidFill>
            <a:schemeClr val="tx1"/>
          </a:solidFill>
          <a:latin typeface="+mn-lt"/>
          <a:ea typeface="+mn-ea"/>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mailto:Y.Q.Cheng@163.com"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http://www.3rd56.com/jingtai/xinxihua/3/images/351.gif" TargetMode="External"/><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http://www.plmsolutions-eds.com/global/cn/support/training/ug_net/lesson1/l3.GIF" TargetMode="External"/><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http://www.plmsolutions-eds.com/global/cn/support/training/ug_net/lesson1/l4.GIF" TargetMode="External"/><Relationship Id="rId2" Type="http://schemas.openxmlformats.org/officeDocument/2006/relationships/image" Target="../media/image7.png"/><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3" Type="http://schemas.openxmlformats.org/officeDocument/2006/relationships/image" Target="http://www.plmsolutions-eds.com/global/cn/support/training/ug_net/lesson1/l2.GIF" TargetMode="External"/><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900" name="Rectangle 4">
            <a:extLst>
              <a:ext uri="{FF2B5EF4-FFF2-40B4-BE49-F238E27FC236}">
                <a16:creationId xmlns:a16="http://schemas.microsoft.com/office/drawing/2014/main" id="{2737E0A2-35C3-4020-BA44-7CBBA903758B}"/>
              </a:ext>
            </a:extLst>
          </p:cNvPr>
          <p:cNvSpPr>
            <a:spLocks noGrp="1" noRot="1" noChangeArrowheads="1"/>
          </p:cNvSpPr>
          <p:nvPr>
            <p:ph type="ctrTitle"/>
          </p:nvPr>
        </p:nvSpPr>
        <p:spPr>
          <a:xfrm>
            <a:off x="3491880" y="1066800"/>
            <a:ext cx="5472608" cy="1981200"/>
          </a:xfrm>
        </p:spPr>
        <p:txBody>
          <a:bodyPr/>
          <a:lstStyle/>
          <a:p>
            <a:pPr eaLnBrk="1" hangingPunct="1">
              <a:defRPr/>
            </a:pPr>
            <a:r>
              <a:rPr lang="zh-CN" altLang="en-US" sz="6000" dirty="0"/>
              <a:t>模具</a:t>
            </a:r>
            <a:r>
              <a:rPr lang="en-US" altLang="zh-CN" sz="6000" dirty="0"/>
              <a:t>CAD/CAM</a:t>
            </a:r>
            <a:r>
              <a:rPr lang="zh-CN" altLang="en-US" sz="6000" dirty="0"/>
              <a:t>技术基础</a:t>
            </a:r>
          </a:p>
        </p:txBody>
      </p:sp>
      <p:sp>
        <p:nvSpPr>
          <p:cNvPr id="4099" name="Rectangle 5">
            <a:extLst>
              <a:ext uri="{FF2B5EF4-FFF2-40B4-BE49-F238E27FC236}">
                <a16:creationId xmlns:a16="http://schemas.microsoft.com/office/drawing/2014/main" id="{C7506819-EA12-4180-ADA5-4D7EBF73959C}"/>
              </a:ext>
            </a:extLst>
          </p:cNvPr>
          <p:cNvSpPr>
            <a:spLocks noGrp="1" noRot="1" noChangeArrowheads="1"/>
          </p:cNvSpPr>
          <p:nvPr>
            <p:ph type="subTitle" idx="1"/>
          </p:nvPr>
        </p:nvSpPr>
        <p:spPr/>
        <p:txBody>
          <a:bodyPr/>
          <a:lstStyle/>
          <a:p>
            <a:pPr algn="l" eaLnBrk="1" hangingPunct="1"/>
            <a:r>
              <a:rPr lang="en-US" altLang="zh-CN" dirty="0">
                <a:solidFill>
                  <a:srgbClr val="000000"/>
                </a:solidFill>
              </a:rPr>
              <a:t> </a:t>
            </a:r>
            <a:r>
              <a:rPr lang="zh-CN" altLang="en-US" dirty="0">
                <a:solidFill>
                  <a:srgbClr val="000000"/>
                </a:solidFill>
              </a:rPr>
              <a:t>主讲：               </a:t>
            </a:r>
            <a:endParaRPr lang="zh-CN" altLang="en-US" sz="2800" b="1" dirty="0">
              <a:solidFill>
                <a:srgbClr val="000000"/>
              </a:solidFill>
              <a:ea typeface="楷体_GB2312" panose="02010609030101010101" pitchFamily="49" charset="-122"/>
            </a:endParaRPr>
          </a:p>
          <a:p>
            <a:pPr eaLnBrk="1" hangingPunct="1"/>
            <a:r>
              <a:rPr lang="zh-CN" altLang="en-US" dirty="0">
                <a:solidFill>
                  <a:srgbClr val="000000"/>
                </a:solidFill>
                <a:ea typeface="楷体_GB2312" panose="02010609030101010101" pitchFamily="49" charset="-122"/>
              </a:rPr>
              <a:t>材料与能源学院</a:t>
            </a:r>
          </a:p>
        </p:txBody>
      </p:sp>
      <p:sp>
        <p:nvSpPr>
          <p:cNvPr id="80902" name="AutoShape 6">
            <a:extLst>
              <a:ext uri="{FF2B5EF4-FFF2-40B4-BE49-F238E27FC236}">
                <a16:creationId xmlns:a16="http://schemas.microsoft.com/office/drawing/2014/main" id="{841B661A-27E9-43CF-B19B-1DBB462062C6}"/>
              </a:ext>
            </a:extLst>
          </p:cNvPr>
          <p:cNvSpPr>
            <a:spLocks noChangeArrowheads="1"/>
          </p:cNvSpPr>
          <p:nvPr/>
        </p:nvSpPr>
        <p:spPr bwMode="auto">
          <a:xfrm>
            <a:off x="1763713" y="5373688"/>
            <a:ext cx="7058025" cy="1152525"/>
          </a:xfrm>
          <a:prstGeom prst="cloudCallout">
            <a:avLst>
              <a:gd name="adj1" fmla="val 8616"/>
              <a:gd name="adj2" fmla="val -155509"/>
            </a:avLst>
          </a:prstGeom>
          <a:solidFill>
            <a:srgbClr val="FFFF00"/>
          </a:solidFill>
          <a:ln w="9525">
            <a:solidFill>
              <a:srgbClr val="FFFF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nchor="ctr"/>
          <a:lstStyle>
            <a:lvl1pPr>
              <a:spcBef>
                <a:spcPct val="20000"/>
              </a:spcBef>
              <a:buClr>
                <a:schemeClr val="hlink"/>
              </a:buClr>
              <a:buSzPct val="70000"/>
              <a:buFont typeface="Wingdings" panose="05000000000000000000" pitchFamily="2" charset="2"/>
              <a:buChar char="v"/>
              <a:defRPr sz="3200">
                <a:solidFill>
                  <a:schemeClr val="tx1"/>
                </a:solidFill>
                <a:latin typeface="Arial" panose="020B0604020202020204" pitchFamily="34" charset="0"/>
                <a:ea typeface="宋体" panose="02010600030101010101" pitchFamily="2" charset="-122"/>
              </a:defRPr>
            </a:lvl1pPr>
            <a:lvl2pPr marL="742950" indent="-285750">
              <a:spcBef>
                <a:spcPct val="20000"/>
              </a:spcBef>
              <a:buClr>
                <a:schemeClr val="accent2"/>
              </a:buClr>
              <a:buSzPct val="85000"/>
              <a:buFont typeface="Wingdings" panose="05000000000000000000" pitchFamily="2" charset="2"/>
              <a:buChar char=""/>
              <a:defRPr sz="2800">
                <a:solidFill>
                  <a:schemeClr val="tx1"/>
                </a:solidFill>
                <a:latin typeface="Arial" panose="020B0604020202020204" pitchFamily="34" charset="0"/>
                <a:ea typeface="宋体" panose="02010600030101010101" pitchFamily="2" charset="-122"/>
              </a:defRPr>
            </a:lvl2pPr>
            <a:lvl3pPr marL="1143000" indent="-228600">
              <a:spcBef>
                <a:spcPct val="20000"/>
              </a:spcBef>
              <a:buClr>
                <a:schemeClr val="hlink"/>
              </a:buClr>
              <a:buSzPct val="80000"/>
              <a:buFont typeface="Wingdings" panose="05000000000000000000" pitchFamily="2" charset="2"/>
              <a:buChar char="v"/>
              <a:defRPr sz="2400">
                <a:solidFill>
                  <a:schemeClr val="tx1"/>
                </a:solidFill>
                <a:latin typeface="Arial" panose="020B0604020202020204" pitchFamily="34" charset="0"/>
                <a:ea typeface="宋体" panose="02010600030101010101" pitchFamily="2" charset="-122"/>
              </a:defRPr>
            </a:lvl3pPr>
            <a:lvl4pPr marL="1600200" indent="-228600">
              <a:spcBef>
                <a:spcPct val="20000"/>
              </a:spcBef>
              <a:buClr>
                <a:schemeClr val="accent2"/>
              </a:buClr>
              <a:buSzPct val="90000"/>
              <a:buFont typeface="Wingdings" panose="05000000000000000000" pitchFamily="2" charset="2"/>
              <a:buChar char=""/>
              <a:defRPr sz="2000">
                <a:solidFill>
                  <a:schemeClr val="tx1"/>
                </a:solidFill>
                <a:latin typeface="Arial" panose="020B0604020202020204" pitchFamily="34" charset="0"/>
                <a:ea typeface="宋体" panose="02010600030101010101" pitchFamily="2" charset="-122"/>
              </a:defRPr>
            </a:lvl4pPr>
            <a:lvl5pPr marL="2057400" indent="-228600">
              <a:spcBef>
                <a:spcPct val="20000"/>
              </a:spcBef>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9pPr>
          </a:lstStyle>
          <a:p>
            <a:pPr algn="just" eaLnBrk="1" hangingPunct="1">
              <a:spcBef>
                <a:spcPct val="0"/>
              </a:spcBef>
              <a:buClrTx/>
              <a:buSzTx/>
              <a:buFontTx/>
              <a:buNone/>
            </a:pPr>
            <a:r>
              <a:rPr lang="en-US" altLang="zh-CN" sz="2800" b="1" dirty="0" smtClean="0">
                <a:solidFill>
                  <a:srgbClr val="FF00FF"/>
                </a:solidFill>
                <a:latin typeface="Times New Roman" panose="02020603050405020304" pitchFamily="18" charset="0"/>
              </a:rPr>
              <a:t>E-mail</a:t>
            </a:r>
            <a:r>
              <a:rPr lang="en-US" altLang="zh-CN" sz="2800" b="1" dirty="0">
                <a:solidFill>
                  <a:srgbClr val="FF00FF"/>
                </a:solidFill>
                <a:latin typeface="Times New Roman" panose="02020603050405020304" pitchFamily="18" charset="0"/>
              </a:rPr>
              <a:t>: </a:t>
            </a:r>
            <a:r>
              <a:rPr lang="en-US" altLang="zh-CN" sz="2800" b="1" dirty="0">
                <a:solidFill>
                  <a:srgbClr val="FF00FF"/>
                </a:solidFill>
                <a:latin typeface="Times New Roman" panose="02020603050405020304" pitchFamily="18" charset="0"/>
                <a:hlinkClick r:id="rId2"/>
              </a:rPr>
              <a:t>Y.Q.Cheng@163.com</a:t>
            </a:r>
            <a:endParaRPr lang="en-US" altLang="zh-CN" sz="2800" b="1" dirty="0">
              <a:solidFill>
                <a:srgbClr val="FF00FF"/>
              </a:solidFill>
              <a:latin typeface="Times New Roman" panose="02020603050405020304" pitchFamily="18" charset="0"/>
            </a:endParaRPr>
          </a:p>
        </p:txBody>
      </p:sp>
      <p:sp>
        <p:nvSpPr>
          <p:cNvPr id="80903" name="Text Box 7">
            <a:extLst>
              <a:ext uri="{FF2B5EF4-FFF2-40B4-BE49-F238E27FC236}">
                <a16:creationId xmlns:a16="http://schemas.microsoft.com/office/drawing/2014/main" id="{268A37C6-F5B4-4FC9-8A9B-FE2F9FFD4F87}"/>
              </a:ext>
            </a:extLst>
          </p:cNvPr>
          <p:cNvSpPr txBox="1">
            <a:spLocks noChangeArrowheads="1"/>
          </p:cNvSpPr>
          <p:nvPr/>
        </p:nvSpPr>
        <p:spPr bwMode="auto">
          <a:xfrm>
            <a:off x="5364163" y="3733800"/>
            <a:ext cx="1512887" cy="487363"/>
          </a:xfrm>
          <a:prstGeom prst="rect">
            <a:avLst/>
          </a:prstGeom>
          <a:noFill/>
          <a:ln>
            <a:noFill/>
          </a:ln>
          <a:effectLst/>
          <a:extLst>
            <a:ext uri="{909E8E84-426E-40DD-AFC4-6F175D3DCCD1}">
              <a14:hiddenFill xmlns:a14="http://schemas.microsoft.com/office/drawing/2010/main">
                <a:solidFill>
                  <a:srgbClr val="FF0000"/>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nchor="ctr" anchorCtr="1">
            <a:spAutoFit/>
          </a:bodyPr>
          <a:lstStyle>
            <a:lvl1pPr>
              <a:spcBef>
                <a:spcPct val="20000"/>
              </a:spcBef>
              <a:buClr>
                <a:schemeClr val="hlink"/>
              </a:buClr>
              <a:buSzPct val="70000"/>
              <a:buFont typeface="Wingdings" panose="05000000000000000000" pitchFamily="2" charset="2"/>
              <a:buChar char="v"/>
              <a:defRPr sz="3200">
                <a:solidFill>
                  <a:schemeClr val="tx1"/>
                </a:solidFill>
                <a:latin typeface="Arial" panose="020B0604020202020204" pitchFamily="34" charset="0"/>
                <a:ea typeface="宋体" panose="02010600030101010101" pitchFamily="2" charset="-122"/>
              </a:defRPr>
            </a:lvl1pPr>
            <a:lvl2pPr marL="742950" indent="-285750">
              <a:spcBef>
                <a:spcPct val="20000"/>
              </a:spcBef>
              <a:buClr>
                <a:schemeClr val="accent2"/>
              </a:buClr>
              <a:buSzPct val="85000"/>
              <a:buFont typeface="Wingdings" panose="05000000000000000000" pitchFamily="2" charset="2"/>
              <a:buChar char=""/>
              <a:defRPr sz="2800">
                <a:solidFill>
                  <a:schemeClr val="tx1"/>
                </a:solidFill>
                <a:latin typeface="Arial" panose="020B0604020202020204" pitchFamily="34" charset="0"/>
                <a:ea typeface="宋体" panose="02010600030101010101" pitchFamily="2" charset="-122"/>
              </a:defRPr>
            </a:lvl2pPr>
            <a:lvl3pPr marL="1143000" indent="-228600">
              <a:spcBef>
                <a:spcPct val="20000"/>
              </a:spcBef>
              <a:buClr>
                <a:schemeClr val="hlink"/>
              </a:buClr>
              <a:buSzPct val="80000"/>
              <a:buFont typeface="Wingdings" panose="05000000000000000000" pitchFamily="2" charset="2"/>
              <a:buChar char="v"/>
              <a:defRPr sz="2400">
                <a:solidFill>
                  <a:schemeClr val="tx1"/>
                </a:solidFill>
                <a:latin typeface="Arial" panose="020B0604020202020204" pitchFamily="34" charset="0"/>
                <a:ea typeface="宋体" panose="02010600030101010101" pitchFamily="2" charset="-122"/>
              </a:defRPr>
            </a:lvl3pPr>
            <a:lvl4pPr marL="1600200" indent="-228600">
              <a:spcBef>
                <a:spcPct val="20000"/>
              </a:spcBef>
              <a:buClr>
                <a:schemeClr val="accent2"/>
              </a:buClr>
              <a:buSzPct val="90000"/>
              <a:buFont typeface="Wingdings" panose="05000000000000000000" pitchFamily="2" charset="2"/>
              <a:buChar char=""/>
              <a:defRPr sz="2000">
                <a:solidFill>
                  <a:schemeClr val="tx1"/>
                </a:solidFill>
                <a:latin typeface="Arial" panose="020B0604020202020204" pitchFamily="34" charset="0"/>
                <a:ea typeface="宋体" panose="02010600030101010101" pitchFamily="2" charset="-122"/>
              </a:defRPr>
            </a:lvl4pPr>
            <a:lvl5pPr marL="2057400" indent="-228600">
              <a:spcBef>
                <a:spcPct val="20000"/>
              </a:spcBef>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9pPr>
          </a:lstStyle>
          <a:p>
            <a:pPr eaLnBrk="1" hangingPunct="1">
              <a:spcBef>
                <a:spcPct val="50000"/>
              </a:spcBef>
              <a:buClrTx/>
              <a:buSzTx/>
              <a:buFontTx/>
              <a:buNone/>
            </a:pPr>
            <a:r>
              <a:rPr lang="zh-CN" altLang="en-US" b="1">
                <a:solidFill>
                  <a:srgbClr val="FF0000"/>
                </a:solidFill>
                <a:ea typeface="华文行楷" panose="02010800040101010101" pitchFamily="2" charset="-122"/>
              </a:rPr>
              <a:t>程永奇</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6" presetClass="emph" presetSubtype="0" fill="hold" nodeType="afterEffect">
                                  <p:stCondLst>
                                    <p:cond delay="0"/>
                                  </p:stCondLst>
                                  <p:childTnLst>
                                    <p:animScale>
                                      <p:cBhvr>
                                        <p:cTn id="6" dur="500" fill="hold"/>
                                        <p:tgtEl>
                                          <p:spTgt spid="80903">
                                            <p:txEl>
                                              <p:pRg st="0" end="0"/>
                                            </p:txEl>
                                          </p:spTgt>
                                        </p:tgtEl>
                                      </p:cBhvr>
                                      <p:by x="150000" y="150000"/>
                                    </p:animScale>
                                  </p:childTnLst>
                                </p:cTn>
                              </p:par>
                            </p:childTnLst>
                          </p:cTn>
                        </p:par>
                      </p:childTnLst>
                    </p:cTn>
                  </p:par>
                  <p:par>
                    <p:cTn id="7" fill="hold" nodeType="clickPar">
                      <p:stCondLst>
                        <p:cond delay="indefinite"/>
                      </p:stCondLst>
                      <p:childTnLst>
                        <p:par>
                          <p:cTn id="8" fill="hold" nodeType="withGroup">
                            <p:stCondLst>
                              <p:cond delay="0"/>
                            </p:stCondLst>
                            <p:childTnLst>
                              <p:par>
                                <p:cTn id="9" presetID="53" presetClass="entr" presetSubtype="0" fill="hold" grpId="0" nodeType="clickEffect">
                                  <p:stCondLst>
                                    <p:cond delay="0"/>
                                  </p:stCondLst>
                                  <p:childTnLst>
                                    <p:set>
                                      <p:cBhvr>
                                        <p:cTn id="10" dur="1" fill="hold">
                                          <p:stCondLst>
                                            <p:cond delay="0"/>
                                          </p:stCondLst>
                                        </p:cTn>
                                        <p:tgtEl>
                                          <p:spTgt spid="80902"/>
                                        </p:tgtEl>
                                        <p:attrNameLst>
                                          <p:attrName>style.visibility</p:attrName>
                                        </p:attrNameLst>
                                      </p:cBhvr>
                                      <p:to>
                                        <p:strVal val="visible"/>
                                      </p:to>
                                    </p:set>
                                    <p:anim calcmode="lin" valueType="num">
                                      <p:cBhvr>
                                        <p:cTn id="11" dur="500" fill="hold"/>
                                        <p:tgtEl>
                                          <p:spTgt spid="80902"/>
                                        </p:tgtEl>
                                        <p:attrNameLst>
                                          <p:attrName>ppt_w</p:attrName>
                                        </p:attrNameLst>
                                      </p:cBhvr>
                                      <p:tavLst>
                                        <p:tav tm="0">
                                          <p:val>
                                            <p:fltVal val="0"/>
                                          </p:val>
                                        </p:tav>
                                        <p:tav tm="100000">
                                          <p:val>
                                            <p:strVal val="#ppt_w"/>
                                          </p:val>
                                        </p:tav>
                                      </p:tavLst>
                                    </p:anim>
                                    <p:anim calcmode="lin" valueType="num">
                                      <p:cBhvr>
                                        <p:cTn id="12" dur="500" fill="hold"/>
                                        <p:tgtEl>
                                          <p:spTgt spid="80902"/>
                                        </p:tgtEl>
                                        <p:attrNameLst>
                                          <p:attrName>ppt_h</p:attrName>
                                        </p:attrNameLst>
                                      </p:cBhvr>
                                      <p:tavLst>
                                        <p:tav tm="0">
                                          <p:val>
                                            <p:fltVal val="0"/>
                                          </p:val>
                                        </p:tav>
                                        <p:tav tm="100000">
                                          <p:val>
                                            <p:strVal val="#ppt_h"/>
                                          </p:val>
                                        </p:tav>
                                      </p:tavLst>
                                    </p:anim>
                                    <p:animEffect transition="in" filter="fade">
                                      <p:cBhvr>
                                        <p:cTn id="13" dur="500"/>
                                        <p:tgtEl>
                                          <p:spTgt spid="8090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0902" grpId="0" animBg="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日期占位符 3">
            <a:extLst>
              <a:ext uri="{FF2B5EF4-FFF2-40B4-BE49-F238E27FC236}">
                <a16:creationId xmlns:a16="http://schemas.microsoft.com/office/drawing/2014/main" id="{7C499014-5BFE-411E-BE69-EEFDD93DA584}"/>
              </a:ext>
            </a:extLst>
          </p:cNvPr>
          <p:cNvSpPr>
            <a:spLocks noGrp="1"/>
          </p:cNvSpPr>
          <p:nvPr>
            <p:ph type="dt" sz="quarter" idx="10"/>
          </p:nvPr>
        </p:nvSpPr>
        <p:spPr/>
        <p:txBody>
          <a:bodyPr/>
          <a:lstStyle/>
          <a:p>
            <a:pPr>
              <a:defRPr/>
            </a:pPr>
            <a:fld id="{CC9308DF-04D5-497F-B775-CA4C1C5B9D47}" type="datetime1">
              <a:rPr lang="zh-CN" altLang="en-US"/>
              <a:pPr>
                <a:defRPr/>
              </a:pPr>
              <a:t>2020/2/6</a:t>
            </a:fld>
            <a:endParaRPr lang="en-US" altLang="zh-CN"/>
          </a:p>
        </p:txBody>
      </p:sp>
      <p:sp>
        <p:nvSpPr>
          <p:cNvPr id="13315" name="页脚占位符 4">
            <a:extLst>
              <a:ext uri="{FF2B5EF4-FFF2-40B4-BE49-F238E27FC236}">
                <a16:creationId xmlns:a16="http://schemas.microsoft.com/office/drawing/2014/main" id="{9B8D36ED-1037-47ED-84AE-E737426AE080}"/>
              </a:ext>
            </a:extLst>
          </p:cNvPr>
          <p:cNvSpPr>
            <a:spLocks noGrp="1"/>
          </p:cNvSpPr>
          <p:nvPr>
            <p:ph type="ftr" sz="quarter" idx="11"/>
          </p:nvPr>
        </p:nvSpPr>
        <p:spPr>
          <a:noFill/>
        </p:spPr>
        <p:txBody>
          <a:bodyPr/>
          <a:lstStyle>
            <a:lvl1pPr>
              <a:spcBef>
                <a:spcPct val="20000"/>
              </a:spcBef>
              <a:buClr>
                <a:schemeClr val="hlink"/>
              </a:buClr>
              <a:buSzPct val="70000"/>
              <a:buFont typeface="Wingdings" panose="05000000000000000000" pitchFamily="2" charset="2"/>
              <a:buChar char="v"/>
              <a:defRPr sz="3200">
                <a:solidFill>
                  <a:schemeClr val="tx1"/>
                </a:solidFill>
                <a:latin typeface="Arial" panose="020B0604020202020204" pitchFamily="34" charset="0"/>
                <a:ea typeface="宋体" panose="02010600030101010101" pitchFamily="2" charset="-122"/>
              </a:defRPr>
            </a:lvl1pPr>
            <a:lvl2pPr marL="742950" indent="-285750">
              <a:spcBef>
                <a:spcPct val="20000"/>
              </a:spcBef>
              <a:buClr>
                <a:schemeClr val="accent2"/>
              </a:buClr>
              <a:buSzPct val="85000"/>
              <a:buFont typeface="Wingdings" panose="05000000000000000000" pitchFamily="2" charset="2"/>
              <a:buChar char=""/>
              <a:defRPr sz="2800">
                <a:solidFill>
                  <a:schemeClr val="tx1"/>
                </a:solidFill>
                <a:latin typeface="Arial" panose="020B0604020202020204" pitchFamily="34" charset="0"/>
                <a:ea typeface="宋体" panose="02010600030101010101" pitchFamily="2" charset="-122"/>
              </a:defRPr>
            </a:lvl2pPr>
            <a:lvl3pPr marL="1143000" indent="-228600">
              <a:spcBef>
                <a:spcPct val="20000"/>
              </a:spcBef>
              <a:buClr>
                <a:schemeClr val="hlink"/>
              </a:buClr>
              <a:buSzPct val="80000"/>
              <a:buFont typeface="Wingdings" panose="05000000000000000000" pitchFamily="2" charset="2"/>
              <a:buChar char="v"/>
              <a:defRPr sz="2400">
                <a:solidFill>
                  <a:schemeClr val="tx1"/>
                </a:solidFill>
                <a:latin typeface="Arial" panose="020B0604020202020204" pitchFamily="34" charset="0"/>
                <a:ea typeface="宋体" panose="02010600030101010101" pitchFamily="2" charset="-122"/>
              </a:defRPr>
            </a:lvl3pPr>
            <a:lvl4pPr marL="1600200" indent="-228600">
              <a:spcBef>
                <a:spcPct val="20000"/>
              </a:spcBef>
              <a:buClr>
                <a:schemeClr val="accent2"/>
              </a:buClr>
              <a:buSzPct val="90000"/>
              <a:buFont typeface="Wingdings" panose="05000000000000000000" pitchFamily="2" charset="2"/>
              <a:buChar char=""/>
              <a:defRPr sz="2000">
                <a:solidFill>
                  <a:schemeClr val="tx1"/>
                </a:solidFill>
                <a:latin typeface="Arial" panose="020B0604020202020204" pitchFamily="34" charset="0"/>
                <a:ea typeface="宋体" panose="02010600030101010101" pitchFamily="2" charset="-122"/>
              </a:defRPr>
            </a:lvl4pPr>
            <a:lvl5pPr marL="2057400" indent="-228600">
              <a:spcBef>
                <a:spcPct val="20000"/>
              </a:spcBef>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9pPr>
          </a:lstStyle>
          <a:p>
            <a:pPr>
              <a:spcBef>
                <a:spcPct val="0"/>
              </a:spcBef>
              <a:buClrTx/>
              <a:buSzTx/>
              <a:buFontTx/>
              <a:buNone/>
            </a:pPr>
            <a:r>
              <a:rPr lang="zh-CN" altLang="en-US" sz="1600">
                <a:solidFill>
                  <a:srgbClr val="FF0000"/>
                </a:solidFill>
                <a:ea typeface="华文行楷" panose="02010800040101010101" pitchFamily="2" charset="-122"/>
              </a:rPr>
              <a:t>材料与能源学院</a:t>
            </a:r>
          </a:p>
        </p:txBody>
      </p:sp>
      <p:sp>
        <p:nvSpPr>
          <p:cNvPr id="13316" name="灯片编号占位符 5">
            <a:extLst>
              <a:ext uri="{FF2B5EF4-FFF2-40B4-BE49-F238E27FC236}">
                <a16:creationId xmlns:a16="http://schemas.microsoft.com/office/drawing/2014/main" id="{23E4366B-7B2A-41CD-8637-D8A38F1AB0EB}"/>
              </a:ext>
            </a:extLst>
          </p:cNvPr>
          <p:cNvSpPr>
            <a:spLocks noGrp="1"/>
          </p:cNvSpPr>
          <p:nvPr>
            <p:ph type="sldNum" sz="quarter" idx="12"/>
          </p:nvPr>
        </p:nvSpPr>
        <p:spPr>
          <a:noFill/>
        </p:spPr>
        <p:txBody>
          <a:bodyPr/>
          <a:lstStyle>
            <a:lvl1pPr>
              <a:spcBef>
                <a:spcPct val="20000"/>
              </a:spcBef>
              <a:buClr>
                <a:schemeClr val="hlink"/>
              </a:buClr>
              <a:buSzPct val="70000"/>
              <a:buFont typeface="Wingdings" panose="05000000000000000000" pitchFamily="2" charset="2"/>
              <a:buChar char="v"/>
              <a:defRPr sz="3200">
                <a:solidFill>
                  <a:schemeClr val="tx1"/>
                </a:solidFill>
                <a:latin typeface="Arial" panose="020B0604020202020204" pitchFamily="34" charset="0"/>
                <a:ea typeface="宋体" panose="02010600030101010101" pitchFamily="2" charset="-122"/>
              </a:defRPr>
            </a:lvl1pPr>
            <a:lvl2pPr marL="742950" indent="-285750">
              <a:spcBef>
                <a:spcPct val="20000"/>
              </a:spcBef>
              <a:buClr>
                <a:schemeClr val="accent2"/>
              </a:buClr>
              <a:buSzPct val="85000"/>
              <a:buFont typeface="Wingdings" panose="05000000000000000000" pitchFamily="2" charset="2"/>
              <a:buChar char=""/>
              <a:defRPr sz="2800">
                <a:solidFill>
                  <a:schemeClr val="tx1"/>
                </a:solidFill>
                <a:latin typeface="Arial" panose="020B0604020202020204" pitchFamily="34" charset="0"/>
                <a:ea typeface="宋体" panose="02010600030101010101" pitchFamily="2" charset="-122"/>
              </a:defRPr>
            </a:lvl2pPr>
            <a:lvl3pPr marL="1143000" indent="-228600">
              <a:spcBef>
                <a:spcPct val="20000"/>
              </a:spcBef>
              <a:buClr>
                <a:schemeClr val="hlink"/>
              </a:buClr>
              <a:buSzPct val="80000"/>
              <a:buFont typeface="Wingdings" panose="05000000000000000000" pitchFamily="2" charset="2"/>
              <a:buChar char="v"/>
              <a:defRPr sz="2400">
                <a:solidFill>
                  <a:schemeClr val="tx1"/>
                </a:solidFill>
                <a:latin typeface="Arial" panose="020B0604020202020204" pitchFamily="34" charset="0"/>
                <a:ea typeface="宋体" panose="02010600030101010101" pitchFamily="2" charset="-122"/>
              </a:defRPr>
            </a:lvl3pPr>
            <a:lvl4pPr marL="1600200" indent="-228600">
              <a:spcBef>
                <a:spcPct val="20000"/>
              </a:spcBef>
              <a:buClr>
                <a:schemeClr val="accent2"/>
              </a:buClr>
              <a:buSzPct val="90000"/>
              <a:buFont typeface="Wingdings" panose="05000000000000000000" pitchFamily="2" charset="2"/>
              <a:buChar char=""/>
              <a:defRPr sz="2000">
                <a:solidFill>
                  <a:schemeClr val="tx1"/>
                </a:solidFill>
                <a:latin typeface="Arial" panose="020B0604020202020204" pitchFamily="34" charset="0"/>
                <a:ea typeface="宋体" panose="02010600030101010101" pitchFamily="2" charset="-122"/>
              </a:defRPr>
            </a:lvl4pPr>
            <a:lvl5pPr marL="2057400" indent="-228600">
              <a:spcBef>
                <a:spcPct val="20000"/>
              </a:spcBef>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9pPr>
          </a:lstStyle>
          <a:p>
            <a:pPr>
              <a:spcBef>
                <a:spcPct val="0"/>
              </a:spcBef>
              <a:buClrTx/>
              <a:buSzTx/>
              <a:buFontTx/>
              <a:buNone/>
            </a:pPr>
            <a:r>
              <a:rPr lang="en-US" altLang="zh-CN" sz="1600">
                <a:solidFill>
                  <a:srgbClr val="FF0000"/>
                </a:solidFill>
                <a:latin typeface="Times New Roman" panose="02020603050405020304" pitchFamily="18" charset="0"/>
              </a:rPr>
              <a:t>Page</a:t>
            </a:r>
            <a:fld id="{99871739-7081-4AD3-8DD8-39471E623865}" type="slidenum">
              <a:rPr lang="en-US" altLang="zh-CN" sz="1600" smtClean="0">
                <a:solidFill>
                  <a:srgbClr val="FF0000"/>
                </a:solidFill>
                <a:latin typeface="Times New Roman" panose="02020603050405020304" pitchFamily="18" charset="0"/>
              </a:rPr>
              <a:pPr>
                <a:spcBef>
                  <a:spcPct val="0"/>
                </a:spcBef>
                <a:buClrTx/>
                <a:buSzTx/>
                <a:buFontTx/>
                <a:buNone/>
              </a:pPr>
              <a:t>10</a:t>
            </a:fld>
            <a:endParaRPr lang="en-US" altLang="zh-CN" sz="1600">
              <a:solidFill>
                <a:srgbClr val="FF0000"/>
              </a:solidFill>
              <a:latin typeface="Times New Roman" panose="02020603050405020304" pitchFamily="18" charset="0"/>
            </a:endParaRPr>
          </a:p>
        </p:txBody>
      </p:sp>
      <p:sp>
        <p:nvSpPr>
          <p:cNvPr id="113666" name="Rectangle 2">
            <a:extLst>
              <a:ext uri="{FF2B5EF4-FFF2-40B4-BE49-F238E27FC236}">
                <a16:creationId xmlns:a16="http://schemas.microsoft.com/office/drawing/2014/main" id="{F5B0CDBA-60FA-42AF-ACCB-4715FD753FB7}"/>
              </a:ext>
            </a:extLst>
          </p:cNvPr>
          <p:cNvSpPr>
            <a:spLocks noGrp="1" noRot="1" noChangeArrowheads="1"/>
          </p:cNvSpPr>
          <p:nvPr>
            <p:ph type="title"/>
          </p:nvPr>
        </p:nvSpPr>
        <p:spPr>
          <a:xfrm>
            <a:off x="539750" y="476250"/>
            <a:ext cx="8208963" cy="679450"/>
          </a:xfrm>
        </p:spPr>
        <p:txBody>
          <a:bodyPr/>
          <a:lstStyle/>
          <a:p>
            <a:pPr eaLnBrk="1" hangingPunct="1">
              <a:defRPr/>
            </a:pPr>
            <a:r>
              <a:rPr lang="zh-CN" altLang="en-US"/>
              <a:t>第一节 </a:t>
            </a:r>
            <a:r>
              <a:rPr lang="en-US" altLang="zh-CN"/>
              <a:t>CAD/CAE/CAM</a:t>
            </a:r>
            <a:r>
              <a:rPr lang="zh-CN" altLang="en-US"/>
              <a:t>基本概念</a:t>
            </a:r>
          </a:p>
        </p:txBody>
      </p:sp>
      <p:sp>
        <p:nvSpPr>
          <p:cNvPr id="13318" name="Rectangle 3">
            <a:extLst>
              <a:ext uri="{FF2B5EF4-FFF2-40B4-BE49-F238E27FC236}">
                <a16:creationId xmlns:a16="http://schemas.microsoft.com/office/drawing/2014/main" id="{A4AF73B9-F98A-481D-A210-01BCA94D382F}"/>
              </a:ext>
            </a:extLst>
          </p:cNvPr>
          <p:cNvSpPr>
            <a:spLocks noGrp="1" noRot="1" noChangeArrowheads="1"/>
          </p:cNvSpPr>
          <p:nvPr>
            <p:ph type="body" idx="1"/>
          </p:nvPr>
        </p:nvSpPr>
        <p:spPr>
          <a:xfrm>
            <a:off x="179388" y="1052513"/>
            <a:ext cx="8569325" cy="5472112"/>
          </a:xfrm>
        </p:spPr>
        <p:txBody>
          <a:bodyPr/>
          <a:lstStyle/>
          <a:p>
            <a:pPr marL="0" indent="0" algn="just" eaLnBrk="1" hangingPunct="1">
              <a:lnSpc>
                <a:spcPct val="90000"/>
              </a:lnSpc>
              <a:spcBef>
                <a:spcPct val="0"/>
              </a:spcBef>
              <a:spcAft>
                <a:spcPct val="5000"/>
              </a:spcAft>
            </a:pPr>
            <a:r>
              <a:rPr lang="en-US" altLang="zh-CN" sz="2800" b="1" u="sng">
                <a:solidFill>
                  <a:srgbClr val="FF0000"/>
                </a:solidFill>
                <a:latin typeface="Times New Roman" panose="02020603050405020304" pitchFamily="18" charset="0"/>
                <a:ea typeface="隶书" panose="02010509060101010101" pitchFamily="49" charset="-122"/>
              </a:rPr>
              <a:t>CAD</a:t>
            </a:r>
            <a:r>
              <a:rPr lang="zh-CN" altLang="en-US" sz="2800" b="1" u="sng">
                <a:solidFill>
                  <a:srgbClr val="FF0000"/>
                </a:solidFill>
                <a:latin typeface="Times New Roman" panose="02020603050405020304" pitchFamily="18" charset="0"/>
                <a:ea typeface="隶书" panose="02010509060101010101" pitchFamily="49" charset="-122"/>
              </a:rPr>
              <a:t>发展历史：</a:t>
            </a:r>
          </a:p>
          <a:p>
            <a:pPr marL="450850" lvl="1" indent="-271463" algn="just" eaLnBrk="1" hangingPunct="1">
              <a:lnSpc>
                <a:spcPct val="90000"/>
              </a:lnSpc>
              <a:spcBef>
                <a:spcPct val="0"/>
              </a:spcBef>
              <a:spcAft>
                <a:spcPct val="5000"/>
              </a:spcAft>
            </a:pPr>
            <a:r>
              <a:rPr lang="zh-CN" altLang="en-US" sz="2000">
                <a:solidFill>
                  <a:srgbClr val="000000"/>
                </a:solidFill>
                <a:latin typeface="Times New Roman" panose="02020603050405020304" pitchFamily="18" charset="0"/>
              </a:rPr>
              <a:t>计算机辅助设计作为一门学科始于</a:t>
            </a:r>
            <a:r>
              <a:rPr lang="en-US" altLang="zh-CN" sz="2000">
                <a:solidFill>
                  <a:srgbClr val="000000"/>
                </a:solidFill>
                <a:latin typeface="Times New Roman" panose="02020603050405020304" pitchFamily="18" charset="0"/>
              </a:rPr>
              <a:t>60</a:t>
            </a:r>
            <a:r>
              <a:rPr lang="zh-CN" altLang="en-US" sz="2000">
                <a:solidFill>
                  <a:srgbClr val="000000"/>
                </a:solidFill>
                <a:latin typeface="Times New Roman" panose="02020603050405020304" pitchFamily="18" charset="0"/>
              </a:rPr>
              <a:t>年代初，一直到</a:t>
            </a:r>
            <a:r>
              <a:rPr lang="en-US" altLang="zh-CN" sz="2000">
                <a:solidFill>
                  <a:srgbClr val="000000"/>
                </a:solidFill>
                <a:latin typeface="Times New Roman" panose="02020603050405020304" pitchFamily="18" charset="0"/>
              </a:rPr>
              <a:t>70</a:t>
            </a:r>
            <a:r>
              <a:rPr lang="zh-CN" altLang="en-US" sz="2000">
                <a:solidFill>
                  <a:srgbClr val="000000"/>
                </a:solidFill>
                <a:latin typeface="Times New Roman" panose="02020603050405020304" pitchFamily="18" charset="0"/>
              </a:rPr>
              <a:t>年代，由于受到计算机技术的限制，</a:t>
            </a:r>
            <a:r>
              <a:rPr lang="en-US" altLang="zh-CN" sz="2000">
                <a:solidFill>
                  <a:srgbClr val="000000"/>
                </a:solidFill>
                <a:latin typeface="Times New Roman" panose="02020603050405020304" pitchFamily="18" charset="0"/>
              </a:rPr>
              <a:t>CAD</a:t>
            </a:r>
            <a:r>
              <a:rPr lang="zh-CN" altLang="en-US" sz="2000">
                <a:solidFill>
                  <a:srgbClr val="000000"/>
                </a:solidFill>
                <a:latin typeface="Times New Roman" panose="02020603050405020304" pitchFamily="18" charset="0"/>
              </a:rPr>
              <a:t>技术的发展很缓慢，进入</a:t>
            </a:r>
            <a:r>
              <a:rPr lang="en-US" altLang="zh-CN" sz="2000">
                <a:solidFill>
                  <a:srgbClr val="000000"/>
                </a:solidFill>
                <a:latin typeface="Times New Roman" panose="02020603050405020304" pitchFamily="18" charset="0"/>
              </a:rPr>
              <a:t>80</a:t>
            </a:r>
            <a:r>
              <a:rPr lang="zh-CN" altLang="en-US" sz="2000">
                <a:solidFill>
                  <a:srgbClr val="000000"/>
                </a:solidFill>
                <a:latin typeface="Times New Roman" panose="02020603050405020304" pitchFamily="18" charset="0"/>
              </a:rPr>
              <a:t>年代以来，计算机技术突飞猛进，特别是微机和工作站的发展和普及，再加上功能强大的外围设备，如大型图形显示器、绘图仪、激光打印机的问世，极大地推动了</a:t>
            </a:r>
            <a:r>
              <a:rPr lang="en-US" altLang="zh-CN" sz="2000">
                <a:solidFill>
                  <a:srgbClr val="000000"/>
                </a:solidFill>
                <a:latin typeface="Times New Roman" panose="02020603050405020304" pitchFamily="18" charset="0"/>
              </a:rPr>
              <a:t>CAD</a:t>
            </a:r>
            <a:r>
              <a:rPr lang="zh-CN" altLang="en-US" sz="2000">
                <a:solidFill>
                  <a:srgbClr val="000000"/>
                </a:solidFill>
                <a:latin typeface="Times New Roman" panose="02020603050405020304" pitchFamily="18" charset="0"/>
              </a:rPr>
              <a:t>技术的发展，</a:t>
            </a:r>
            <a:r>
              <a:rPr lang="en-US" altLang="zh-CN" sz="2000">
                <a:solidFill>
                  <a:srgbClr val="000000"/>
                </a:solidFill>
                <a:latin typeface="Times New Roman" panose="02020603050405020304" pitchFamily="18" charset="0"/>
              </a:rPr>
              <a:t>CAD</a:t>
            </a:r>
            <a:r>
              <a:rPr lang="zh-CN" altLang="en-US" sz="2000">
                <a:solidFill>
                  <a:srgbClr val="000000"/>
                </a:solidFill>
                <a:latin typeface="Times New Roman" panose="02020603050405020304" pitchFamily="18" charset="0"/>
              </a:rPr>
              <a:t>技术已进入实用化阶段，广泛服务于机械、电子、宇航、建筑、纺织等产品的总体设计、造型设计、结构设计、工艺过程设计等环节。</a:t>
            </a:r>
          </a:p>
          <a:p>
            <a:pPr marL="450850" lvl="1" indent="-271463" algn="just" eaLnBrk="1" hangingPunct="1">
              <a:lnSpc>
                <a:spcPct val="90000"/>
              </a:lnSpc>
              <a:spcBef>
                <a:spcPct val="0"/>
              </a:spcBef>
              <a:spcAft>
                <a:spcPct val="5000"/>
              </a:spcAft>
            </a:pPr>
            <a:r>
              <a:rPr lang="zh-CN" altLang="en-US" sz="2000">
                <a:solidFill>
                  <a:srgbClr val="000000"/>
                </a:solidFill>
                <a:latin typeface="Times New Roman" panose="02020603050405020304" pitchFamily="18" charset="0"/>
              </a:rPr>
              <a:t>早期的</a:t>
            </a:r>
            <a:r>
              <a:rPr lang="en-US" altLang="zh-CN" sz="2000">
                <a:solidFill>
                  <a:srgbClr val="000000"/>
                </a:solidFill>
                <a:latin typeface="Times New Roman" panose="02020603050405020304" pitchFamily="18" charset="0"/>
              </a:rPr>
              <a:t>CAD</a:t>
            </a:r>
            <a:r>
              <a:rPr lang="zh-CN" altLang="en-US" sz="2000">
                <a:solidFill>
                  <a:srgbClr val="000000"/>
                </a:solidFill>
                <a:latin typeface="Times New Roman" panose="02020603050405020304" pitchFamily="18" charset="0"/>
              </a:rPr>
              <a:t>技术只能进行一些分析、计算和文件编写工作，后来发展到计算机辅助绘图和设计结果模拟，目前的</a:t>
            </a:r>
            <a:r>
              <a:rPr lang="en-US" altLang="zh-CN" sz="2000">
                <a:solidFill>
                  <a:srgbClr val="000000"/>
                </a:solidFill>
                <a:latin typeface="Times New Roman" panose="02020603050405020304" pitchFamily="18" charset="0"/>
              </a:rPr>
              <a:t>CAD</a:t>
            </a:r>
            <a:r>
              <a:rPr lang="zh-CN" altLang="en-US" sz="2000">
                <a:solidFill>
                  <a:srgbClr val="000000"/>
                </a:solidFill>
                <a:latin typeface="Times New Roman" panose="02020603050405020304" pitchFamily="18" charset="0"/>
              </a:rPr>
              <a:t>技术正朝着人工智能和知识工程方向发展，即所谓的</a:t>
            </a:r>
            <a:r>
              <a:rPr lang="en-US" altLang="zh-CN" sz="2000">
                <a:solidFill>
                  <a:srgbClr val="000000"/>
                </a:solidFill>
                <a:latin typeface="Times New Roman" panose="02020603050405020304" pitchFamily="18" charset="0"/>
              </a:rPr>
              <a:t>ICAD</a:t>
            </a:r>
            <a:r>
              <a:rPr lang="zh-CN" altLang="en-US" sz="2000">
                <a:solidFill>
                  <a:srgbClr val="000000"/>
                </a:solidFill>
                <a:latin typeface="Times New Roman" panose="02020603050405020304" pitchFamily="18" charset="0"/>
              </a:rPr>
              <a:t>（</a:t>
            </a:r>
            <a:r>
              <a:rPr lang="en-US" altLang="zh-CN" sz="2000">
                <a:solidFill>
                  <a:srgbClr val="000000"/>
                </a:solidFill>
                <a:latin typeface="Times New Roman" panose="02020603050405020304" pitchFamily="18" charset="0"/>
              </a:rPr>
              <a:t>Intelligent CAD</a:t>
            </a:r>
            <a:r>
              <a:rPr lang="zh-CN" altLang="en-US" sz="2000">
                <a:solidFill>
                  <a:srgbClr val="000000"/>
                </a:solidFill>
                <a:latin typeface="Times New Roman" panose="02020603050405020304" pitchFamily="18" charset="0"/>
              </a:rPr>
              <a:t>）。另外，设计和制造一体化技术即</a:t>
            </a:r>
            <a:r>
              <a:rPr lang="en-US" altLang="zh-CN" sz="2000">
                <a:solidFill>
                  <a:srgbClr val="000000"/>
                </a:solidFill>
                <a:latin typeface="Times New Roman" panose="02020603050405020304" pitchFamily="18" charset="0"/>
              </a:rPr>
              <a:t>CAD/CAM</a:t>
            </a:r>
            <a:r>
              <a:rPr lang="zh-CN" altLang="en-US" sz="2000">
                <a:solidFill>
                  <a:srgbClr val="000000"/>
                </a:solidFill>
                <a:latin typeface="Times New Roman" panose="02020603050405020304" pitchFamily="18" charset="0"/>
              </a:rPr>
              <a:t>技术以及</a:t>
            </a:r>
            <a:r>
              <a:rPr lang="en-US" altLang="zh-CN" sz="2000">
                <a:solidFill>
                  <a:srgbClr val="000000"/>
                </a:solidFill>
                <a:latin typeface="Times New Roman" panose="02020603050405020304" pitchFamily="18" charset="0"/>
              </a:rPr>
              <a:t>CAD</a:t>
            </a:r>
            <a:r>
              <a:rPr lang="zh-CN" altLang="en-US" sz="2000">
                <a:solidFill>
                  <a:srgbClr val="000000"/>
                </a:solidFill>
                <a:latin typeface="Times New Roman" panose="02020603050405020304" pitchFamily="18" charset="0"/>
              </a:rPr>
              <a:t>作为一个主要单元技术的</a:t>
            </a:r>
            <a:r>
              <a:rPr lang="en-US" altLang="zh-CN" sz="2000">
                <a:solidFill>
                  <a:srgbClr val="000000"/>
                </a:solidFill>
                <a:latin typeface="Times New Roman" panose="02020603050405020304" pitchFamily="18" charset="0"/>
              </a:rPr>
              <a:t>CIMS</a:t>
            </a:r>
            <a:r>
              <a:rPr lang="zh-CN" altLang="en-US" sz="2000">
                <a:solidFill>
                  <a:srgbClr val="000000"/>
                </a:solidFill>
                <a:latin typeface="Times New Roman" panose="02020603050405020304" pitchFamily="18" charset="0"/>
              </a:rPr>
              <a:t>技术都是</a:t>
            </a:r>
            <a:r>
              <a:rPr lang="en-US" altLang="zh-CN" sz="2000">
                <a:solidFill>
                  <a:srgbClr val="000000"/>
                </a:solidFill>
                <a:latin typeface="Times New Roman" panose="02020603050405020304" pitchFamily="18" charset="0"/>
              </a:rPr>
              <a:t>CAD</a:t>
            </a:r>
            <a:r>
              <a:rPr lang="zh-CN" altLang="en-US" sz="2000">
                <a:solidFill>
                  <a:srgbClr val="000000"/>
                </a:solidFill>
                <a:latin typeface="Times New Roman" panose="02020603050405020304" pitchFamily="18" charset="0"/>
              </a:rPr>
              <a:t>技术发展的重要方向。</a:t>
            </a:r>
          </a:p>
          <a:p>
            <a:pPr marL="450850" lvl="1" indent="-271463" algn="just" eaLnBrk="1" hangingPunct="1">
              <a:lnSpc>
                <a:spcPct val="90000"/>
              </a:lnSpc>
              <a:spcBef>
                <a:spcPct val="0"/>
              </a:spcBef>
              <a:spcAft>
                <a:spcPct val="5000"/>
              </a:spcAft>
            </a:pPr>
            <a:r>
              <a:rPr lang="zh-CN" altLang="en-US" sz="2000">
                <a:solidFill>
                  <a:srgbClr val="000000"/>
                </a:solidFill>
                <a:latin typeface="Times New Roman" panose="02020603050405020304" pitchFamily="18" charset="0"/>
              </a:rPr>
              <a:t>在工业化国家如美国、日本和欧洲，</a:t>
            </a:r>
            <a:r>
              <a:rPr lang="en-US" altLang="zh-CN" sz="2000">
                <a:solidFill>
                  <a:srgbClr val="000000"/>
                </a:solidFill>
                <a:latin typeface="Times New Roman" panose="02020603050405020304" pitchFamily="18" charset="0"/>
              </a:rPr>
              <a:t>CAD</a:t>
            </a:r>
            <a:r>
              <a:rPr lang="zh-CN" altLang="en-US" sz="2000">
                <a:solidFill>
                  <a:srgbClr val="000000"/>
                </a:solidFill>
                <a:latin typeface="Times New Roman" panose="02020603050405020304" pitchFamily="18" charset="0"/>
              </a:rPr>
              <a:t>已广泛应用于设计与制造的各个领域如飞机、汽车、机械、模具、建筑、集成电路中，基本实现</a:t>
            </a:r>
            <a:r>
              <a:rPr lang="en-US" altLang="zh-CN" sz="2000">
                <a:solidFill>
                  <a:srgbClr val="000000"/>
                </a:solidFill>
                <a:latin typeface="Times New Roman" panose="02020603050405020304" pitchFamily="18" charset="0"/>
              </a:rPr>
              <a:t>100</a:t>
            </a:r>
            <a:r>
              <a:rPr lang="zh-CN" altLang="en-US" sz="2000">
                <a:solidFill>
                  <a:srgbClr val="000000"/>
                </a:solidFill>
                <a:latin typeface="Times New Roman" panose="02020603050405020304" pitchFamily="18" charset="0"/>
              </a:rPr>
              <a:t>％的计算机绘图。</a:t>
            </a:r>
            <a:r>
              <a:rPr lang="en-US" altLang="zh-CN" sz="2000">
                <a:solidFill>
                  <a:srgbClr val="000000"/>
                </a:solidFill>
                <a:latin typeface="Times New Roman" panose="02020603050405020304" pitchFamily="18" charset="0"/>
              </a:rPr>
              <a:t>CAD</a:t>
            </a:r>
            <a:r>
              <a:rPr lang="zh-CN" altLang="en-US" sz="2000">
                <a:solidFill>
                  <a:srgbClr val="000000"/>
                </a:solidFill>
                <a:latin typeface="Times New Roman" panose="02020603050405020304" pitchFamily="18" charset="0"/>
              </a:rPr>
              <a:t>系统的销售额每年以</a:t>
            </a:r>
            <a:r>
              <a:rPr lang="en-US" altLang="zh-CN" sz="2000">
                <a:solidFill>
                  <a:srgbClr val="000000"/>
                </a:solidFill>
                <a:latin typeface="Times New Roman" panose="02020603050405020304" pitchFamily="18" charset="0"/>
              </a:rPr>
              <a:t>30</a:t>
            </a:r>
            <a:r>
              <a:rPr lang="zh-CN" altLang="en-US" sz="2000">
                <a:solidFill>
                  <a:srgbClr val="000000"/>
                </a:solidFill>
                <a:latin typeface="Times New Roman" panose="02020603050405020304" pitchFamily="18" charset="0"/>
              </a:rPr>
              <a:t>～</a:t>
            </a:r>
            <a:r>
              <a:rPr lang="en-US" altLang="zh-CN" sz="2000">
                <a:solidFill>
                  <a:srgbClr val="000000"/>
                </a:solidFill>
                <a:latin typeface="Times New Roman" panose="02020603050405020304" pitchFamily="18" charset="0"/>
              </a:rPr>
              <a:t>40</a:t>
            </a:r>
            <a:r>
              <a:rPr lang="zh-CN" altLang="en-US" sz="2000">
                <a:solidFill>
                  <a:srgbClr val="000000"/>
                </a:solidFill>
                <a:latin typeface="Times New Roman" panose="02020603050405020304" pitchFamily="18" charset="0"/>
              </a:rPr>
              <a:t>％的速度递增，各种</a:t>
            </a:r>
            <a:r>
              <a:rPr lang="en-US" altLang="zh-CN" sz="2000">
                <a:solidFill>
                  <a:srgbClr val="000000"/>
                </a:solidFill>
                <a:latin typeface="Times New Roman" panose="02020603050405020304" pitchFamily="18" charset="0"/>
              </a:rPr>
              <a:t>CAD</a:t>
            </a:r>
            <a:r>
              <a:rPr lang="zh-CN" altLang="en-US" sz="2000">
                <a:solidFill>
                  <a:srgbClr val="000000"/>
                </a:solidFill>
                <a:latin typeface="Times New Roman" panose="02020603050405020304" pitchFamily="18" charset="0"/>
              </a:rPr>
              <a:t>软件的功能越来越完善，越来越强大。国内于</a:t>
            </a:r>
            <a:r>
              <a:rPr lang="en-US" altLang="zh-CN" sz="2000">
                <a:solidFill>
                  <a:srgbClr val="000000"/>
                </a:solidFill>
                <a:latin typeface="Times New Roman" panose="02020603050405020304" pitchFamily="18" charset="0"/>
              </a:rPr>
              <a:t>70</a:t>
            </a:r>
            <a:r>
              <a:rPr lang="zh-CN" altLang="en-US" sz="2000">
                <a:solidFill>
                  <a:srgbClr val="000000"/>
                </a:solidFill>
                <a:latin typeface="Times New Roman" panose="02020603050405020304" pitchFamily="18" charset="0"/>
              </a:rPr>
              <a:t>年代末开始</a:t>
            </a:r>
            <a:r>
              <a:rPr lang="en-US" altLang="zh-CN" sz="2000">
                <a:solidFill>
                  <a:srgbClr val="000000"/>
                </a:solidFill>
                <a:latin typeface="Times New Roman" panose="02020603050405020304" pitchFamily="18" charset="0"/>
              </a:rPr>
              <a:t>CAD</a:t>
            </a:r>
            <a:r>
              <a:rPr lang="zh-CN" altLang="en-US" sz="2000">
                <a:solidFill>
                  <a:srgbClr val="000000"/>
                </a:solidFill>
                <a:latin typeface="Times New Roman" panose="02020603050405020304" pitchFamily="18" charset="0"/>
              </a:rPr>
              <a:t>技术的大力推广应用工作，已经取得可喜的成绩，</a:t>
            </a:r>
            <a:r>
              <a:rPr lang="en-US" altLang="zh-CN" sz="2000">
                <a:solidFill>
                  <a:srgbClr val="000000"/>
                </a:solidFill>
                <a:latin typeface="Times New Roman" panose="02020603050405020304" pitchFamily="18" charset="0"/>
              </a:rPr>
              <a:t>CAD</a:t>
            </a:r>
            <a:r>
              <a:rPr lang="zh-CN" altLang="en-US" sz="2000">
                <a:solidFill>
                  <a:srgbClr val="000000"/>
                </a:solidFill>
                <a:latin typeface="Times New Roman" panose="02020603050405020304" pitchFamily="18" charset="0"/>
              </a:rPr>
              <a:t>技术在我国的应用方兴未艾。</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日期占位符 3">
            <a:extLst>
              <a:ext uri="{FF2B5EF4-FFF2-40B4-BE49-F238E27FC236}">
                <a16:creationId xmlns:a16="http://schemas.microsoft.com/office/drawing/2014/main" id="{F7A50267-03A0-40F3-ACF5-80B7B197FD85}"/>
              </a:ext>
            </a:extLst>
          </p:cNvPr>
          <p:cNvSpPr>
            <a:spLocks noGrp="1"/>
          </p:cNvSpPr>
          <p:nvPr>
            <p:ph type="dt" sz="quarter" idx="10"/>
          </p:nvPr>
        </p:nvSpPr>
        <p:spPr/>
        <p:txBody>
          <a:bodyPr/>
          <a:lstStyle/>
          <a:p>
            <a:pPr>
              <a:defRPr/>
            </a:pPr>
            <a:fld id="{926D9B80-40FD-464F-84B5-EA0272F14A43}" type="datetime1">
              <a:rPr lang="zh-CN" altLang="en-US"/>
              <a:pPr>
                <a:defRPr/>
              </a:pPr>
              <a:t>2020/2/6</a:t>
            </a:fld>
            <a:endParaRPr lang="en-US" altLang="zh-CN"/>
          </a:p>
        </p:txBody>
      </p:sp>
      <p:sp>
        <p:nvSpPr>
          <p:cNvPr id="14339" name="页脚占位符 4">
            <a:extLst>
              <a:ext uri="{FF2B5EF4-FFF2-40B4-BE49-F238E27FC236}">
                <a16:creationId xmlns:a16="http://schemas.microsoft.com/office/drawing/2014/main" id="{02F10DA7-126E-4757-A80E-301E2A52E771}"/>
              </a:ext>
            </a:extLst>
          </p:cNvPr>
          <p:cNvSpPr>
            <a:spLocks noGrp="1"/>
          </p:cNvSpPr>
          <p:nvPr>
            <p:ph type="ftr" sz="quarter" idx="11"/>
          </p:nvPr>
        </p:nvSpPr>
        <p:spPr>
          <a:noFill/>
        </p:spPr>
        <p:txBody>
          <a:bodyPr/>
          <a:lstStyle>
            <a:lvl1pPr>
              <a:spcBef>
                <a:spcPct val="20000"/>
              </a:spcBef>
              <a:buClr>
                <a:schemeClr val="hlink"/>
              </a:buClr>
              <a:buSzPct val="70000"/>
              <a:buFont typeface="Wingdings" panose="05000000000000000000" pitchFamily="2" charset="2"/>
              <a:buChar char="v"/>
              <a:defRPr sz="3200">
                <a:solidFill>
                  <a:schemeClr val="tx1"/>
                </a:solidFill>
                <a:latin typeface="Arial" panose="020B0604020202020204" pitchFamily="34" charset="0"/>
                <a:ea typeface="宋体" panose="02010600030101010101" pitchFamily="2" charset="-122"/>
              </a:defRPr>
            </a:lvl1pPr>
            <a:lvl2pPr marL="742950" indent="-285750">
              <a:spcBef>
                <a:spcPct val="20000"/>
              </a:spcBef>
              <a:buClr>
                <a:schemeClr val="accent2"/>
              </a:buClr>
              <a:buSzPct val="85000"/>
              <a:buFont typeface="Wingdings" panose="05000000000000000000" pitchFamily="2" charset="2"/>
              <a:buChar char=""/>
              <a:defRPr sz="2800">
                <a:solidFill>
                  <a:schemeClr val="tx1"/>
                </a:solidFill>
                <a:latin typeface="Arial" panose="020B0604020202020204" pitchFamily="34" charset="0"/>
                <a:ea typeface="宋体" panose="02010600030101010101" pitchFamily="2" charset="-122"/>
              </a:defRPr>
            </a:lvl2pPr>
            <a:lvl3pPr marL="1143000" indent="-228600">
              <a:spcBef>
                <a:spcPct val="20000"/>
              </a:spcBef>
              <a:buClr>
                <a:schemeClr val="hlink"/>
              </a:buClr>
              <a:buSzPct val="80000"/>
              <a:buFont typeface="Wingdings" panose="05000000000000000000" pitchFamily="2" charset="2"/>
              <a:buChar char="v"/>
              <a:defRPr sz="2400">
                <a:solidFill>
                  <a:schemeClr val="tx1"/>
                </a:solidFill>
                <a:latin typeface="Arial" panose="020B0604020202020204" pitchFamily="34" charset="0"/>
                <a:ea typeface="宋体" panose="02010600030101010101" pitchFamily="2" charset="-122"/>
              </a:defRPr>
            </a:lvl3pPr>
            <a:lvl4pPr marL="1600200" indent="-228600">
              <a:spcBef>
                <a:spcPct val="20000"/>
              </a:spcBef>
              <a:buClr>
                <a:schemeClr val="accent2"/>
              </a:buClr>
              <a:buSzPct val="90000"/>
              <a:buFont typeface="Wingdings" panose="05000000000000000000" pitchFamily="2" charset="2"/>
              <a:buChar char=""/>
              <a:defRPr sz="2000">
                <a:solidFill>
                  <a:schemeClr val="tx1"/>
                </a:solidFill>
                <a:latin typeface="Arial" panose="020B0604020202020204" pitchFamily="34" charset="0"/>
                <a:ea typeface="宋体" panose="02010600030101010101" pitchFamily="2" charset="-122"/>
              </a:defRPr>
            </a:lvl4pPr>
            <a:lvl5pPr marL="2057400" indent="-228600">
              <a:spcBef>
                <a:spcPct val="20000"/>
              </a:spcBef>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9pPr>
          </a:lstStyle>
          <a:p>
            <a:pPr>
              <a:spcBef>
                <a:spcPct val="0"/>
              </a:spcBef>
              <a:buClrTx/>
              <a:buSzTx/>
              <a:buFontTx/>
              <a:buNone/>
            </a:pPr>
            <a:r>
              <a:rPr lang="zh-CN" altLang="en-US" sz="1600">
                <a:solidFill>
                  <a:srgbClr val="FF0000"/>
                </a:solidFill>
                <a:ea typeface="华文行楷" panose="02010800040101010101" pitchFamily="2" charset="-122"/>
              </a:rPr>
              <a:t>材料与能源学院</a:t>
            </a:r>
          </a:p>
        </p:txBody>
      </p:sp>
      <p:sp>
        <p:nvSpPr>
          <p:cNvPr id="14340" name="灯片编号占位符 5">
            <a:extLst>
              <a:ext uri="{FF2B5EF4-FFF2-40B4-BE49-F238E27FC236}">
                <a16:creationId xmlns:a16="http://schemas.microsoft.com/office/drawing/2014/main" id="{5A3BF1DA-FD0E-4555-8960-D9C524B6E84E}"/>
              </a:ext>
            </a:extLst>
          </p:cNvPr>
          <p:cNvSpPr>
            <a:spLocks noGrp="1"/>
          </p:cNvSpPr>
          <p:nvPr>
            <p:ph type="sldNum" sz="quarter" idx="12"/>
          </p:nvPr>
        </p:nvSpPr>
        <p:spPr>
          <a:noFill/>
        </p:spPr>
        <p:txBody>
          <a:bodyPr/>
          <a:lstStyle>
            <a:lvl1pPr>
              <a:spcBef>
                <a:spcPct val="20000"/>
              </a:spcBef>
              <a:buClr>
                <a:schemeClr val="hlink"/>
              </a:buClr>
              <a:buSzPct val="70000"/>
              <a:buFont typeface="Wingdings" panose="05000000000000000000" pitchFamily="2" charset="2"/>
              <a:buChar char="v"/>
              <a:defRPr sz="3200">
                <a:solidFill>
                  <a:schemeClr val="tx1"/>
                </a:solidFill>
                <a:latin typeface="Arial" panose="020B0604020202020204" pitchFamily="34" charset="0"/>
                <a:ea typeface="宋体" panose="02010600030101010101" pitchFamily="2" charset="-122"/>
              </a:defRPr>
            </a:lvl1pPr>
            <a:lvl2pPr marL="742950" indent="-285750">
              <a:spcBef>
                <a:spcPct val="20000"/>
              </a:spcBef>
              <a:buClr>
                <a:schemeClr val="accent2"/>
              </a:buClr>
              <a:buSzPct val="85000"/>
              <a:buFont typeface="Wingdings" panose="05000000000000000000" pitchFamily="2" charset="2"/>
              <a:buChar char=""/>
              <a:defRPr sz="2800">
                <a:solidFill>
                  <a:schemeClr val="tx1"/>
                </a:solidFill>
                <a:latin typeface="Arial" panose="020B0604020202020204" pitchFamily="34" charset="0"/>
                <a:ea typeface="宋体" panose="02010600030101010101" pitchFamily="2" charset="-122"/>
              </a:defRPr>
            </a:lvl2pPr>
            <a:lvl3pPr marL="1143000" indent="-228600">
              <a:spcBef>
                <a:spcPct val="20000"/>
              </a:spcBef>
              <a:buClr>
                <a:schemeClr val="hlink"/>
              </a:buClr>
              <a:buSzPct val="80000"/>
              <a:buFont typeface="Wingdings" panose="05000000000000000000" pitchFamily="2" charset="2"/>
              <a:buChar char="v"/>
              <a:defRPr sz="2400">
                <a:solidFill>
                  <a:schemeClr val="tx1"/>
                </a:solidFill>
                <a:latin typeface="Arial" panose="020B0604020202020204" pitchFamily="34" charset="0"/>
                <a:ea typeface="宋体" panose="02010600030101010101" pitchFamily="2" charset="-122"/>
              </a:defRPr>
            </a:lvl3pPr>
            <a:lvl4pPr marL="1600200" indent="-228600">
              <a:spcBef>
                <a:spcPct val="20000"/>
              </a:spcBef>
              <a:buClr>
                <a:schemeClr val="accent2"/>
              </a:buClr>
              <a:buSzPct val="90000"/>
              <a:buFont typeface="Wingdings" panose="05000000000000000000" pitchFamily="2" charset="2"/>
              <a:buChar char=""/>
              <a:defRPr sz="2000">
                <a:solidFill>
                  <a:schemeClr val="tx1"/>
                </a:solidFill>
                <a:latin typeface="Arial" panose="020B0604020202020204" pitchFamily="34" charset="0"/>
                <a:ea typeface="宋体" panose="02010600030101010101" pitchFamily="2" charset="-122"/>
              </a:defRPr>
            </a:lvl4pPr>
            <a:lvl5pPr marL="2057400" indent="-228600">
              <a:spcBef>
                <a:spcPct val="20000"/>
              </a:spcBef>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9pPr>
          </a:lstStyle>
          <a:p>
            <a:pPr>
              <a:spcBef>
                <a:spcPct val="0"/>
              </a:spcBef>
              <a:buClrTx/>
              <a:buSzTx/>
              <a:buFontTx/>
              <a:buNone/>
            </a:pPr>
            <a:r>
              <a:rPr lang="en-US" altLang="zh-CN" sz="1600">
                <a:solidFill>
                  <a:srgbClr val="FF0000"/>
                </a:solidFill>
                <a:latin typeface="Times New Roman" panose="02020603050405020304" pitchFamily="18" charset="0"/>
              </a:rPr>
              <a:t>Page</a:t>
            </a:r>
            <a:fld id="{A67320CD-A96D-4328-B593-D96A6D57645F}" type="slidenum">
              <a:rPr lang="en-US" altLang="zh-CN" sz="1600" smtClean="0">
                <a:solidFill>
                  <a:srgbClr val="FF0000"/>
                </a:solidFill>
                <a:latin typeface="Times New Roman" panose="02020603050405020304" pitchFamily="18" charset="0"/>
              </a:rPr>
              <a:pPr>
                <a:spcBef>
                  <a:spcPct val="0"/>
                </a:spcBef>
                <a:buClrTx/>
                <a:buSzTx/>
                <a:buFontTx/>
                <a:buNone/>
              </a:pPr>
              <a:t>11</a:t>
            </a:fld>
            <a:endParaRPr lang="en-US" altLang="zh-CN" sz="1600">
              <a:solidFill>
                <a:srgbClr val="FF0000"/>
              </a:solidFill>
              <a:latin typeface="Times New Roman" panose="02020603050405020304" pitchFamily="18" charset="0"/>
            </a:endParaRPr>
          </a:p>
        </p:txBody>
      </p:sp>
      <p:sp>
        <p:nvSpPr>
          <p:cNvPr id="114690" name="Rectangle 2">
            <a:extLst>
              <a:ext uri="{FF2B5EF4-FFF2-40B4-BE49-F238E27FC236}">
                <a16:creationId xmlns:a16="http://schemas.microsoft.com/office/drawing/2014/main" id="{93E28C4B-D713-4AED-B6E2-A3905B8EB638}"/>
              </a:ext>
            </a:extLst>
          </p:cNvPr>
          <p:cNvSpPr>
            <a:spLocks noGrp="1" noRot="1" noChangeArrowheads="1"/>
          </p:cNvSpPr>
          <p:nvPr>
            <p:ph type="title"/>
          </p:nvPr>
        </p:nvSpPr>
        <p:spPr>
          <a:xfrm>
            <a:off x="539750" y="476250"/>
            <a:ext cx="8299450" cy="792163"/>
          </a:xfrm>
        </p:spPr>
        <p:txBody>
          <a:bodyPr/>
          <a:lstStyle/>
          <a:p>
            <a:pPr eaLnBrk="1" hangingPunct="1">
              <a:defRPr/>
            </a:pPr>
            <a:r>
              <a:rPr lang="zh-CN" altLang="en-US"/>
              <a:t>第一节 </a:t>
            </a:r>
            <a:r>
              <a:rPr lang="en-US" altLang="zh-CN"/>
              <a:t>CAD/CAE/CAM</a:t>
            </a:r>
            <a:r>
              <a:rPr lang="zh-CN" altLang="en-US"/>
              <a:t>基本概念</a:t>
            </a:r>
          </a:p>
        </p:txBody>
      </p:sp>
      <p:sp>
        <p:nvSpPr>
          <p:cNvPr id="14342" name="Rectangle 3">
            <a:extLst>
              <a:ext uri="{FF2B5EF4-FFF2-40B4-BE49-F238E27FC236}">
                <a16:creationId xmlns:a16="http://schemas.microsoft.com/office/drawing/2014/main" id="{D56C876E-1CF5-4144-96D9-6ED10B725A6A}"/>
              </a:ext>
            </a:extLst>
          </p:cNvPr>
          <p:cNvSpPr>
            <a:spLocks noGrp="1" noRot="1" noChangeArrowheads="1"/>
          </p:cNvSpPr>
          <p:nvPr>
            <p:ph type="body" idx="1"/>
          </p:nvPr>
        </p:nvSpPr>
        <p:spPr>
          <a:xfrm>
            <a:off x="539750" y="1341438"/>
            <a:ext cx="7993063" cy="5111750"/>
          </a:xfrm>
        </p:spPr>
        <p:txBody>
          <a:bodyPr/>
          <a:lstStyle/>
          <a:p>
            <a:pPr algn="just" eaLnBrk="1" hangingPunct="1"/>
            <a:r>
              <a:rPr lang="zh-CN" altLang="zh-CN" b="1">
                <a:solidFill>
                  <a:srgbClr val="FF0000"/>
                </a:solidFill>
              </a:rPr>
              <a:t>二、计算机辅助工程</a:t>
            </a:r>
            <a:r>
              <a:rPr lang="en-US" altLang="zh-CN" b="1">
                <a:solidFill>
                  <a:srgbClr val="FF0000"/>
                </a:solidFill>
              </a:rPr>
              <a:t>(</a:t>
            </a:r>
            <a:r>
              <a:rPr lang="zh-CN" altLang="zh-CN" b="1">
                <a:solidFill>
                  <a:srgbClr val="FF0000"/>
                </a:solidFill>
              </a:rPr>
              <a:t>CAE</a:t>
            </a:r>
            <a:r>
              <a:rPr lang="en-US" altLang="zh-CN" b="1">
                <a:solidFill>
                  <a:srgbClr val="FF0000"/>
                </a:solidFill>
              </a:rPr>
              <a:t>)</a:t>
            </a:r>
            <a:r>
              <a:rPr lang="zh-CN" altLang="zh-CN"/>
              <a:t> </a:t>
            </a:r>
            <a:r>
              <a:rPr lang="zh-CN" altLang="zh-CN" b="1">
                <a:solidFill>
                  <a:srgbClr val="000000"/>
                </a:solidFill>
              </a:rPr>
              <a:t>(Computer Aided Engineering</a:t>
            </a:r>
            <a:r>
              <a:rPr lang="en-US" altLang="zh-CN" b="1">
                <a:solidFill>
                  <a:srgbClr val="000000"/>
                </a:solidFill>
              </a:rPr>
              <a:t>)</a:t>
            </a:r>
          </a:p>
          <a:p>
            <a:pPr lvl="1" algn="just" eaLnBrk="1" hangingPunct="1"/>
            <a:r>
              <a:rPr lang="zh-CN" altLang="en-US">
                <a:solidFill>
                  <a:srgbClr val="000000"/>
                </a:solidFill>
              </a:rPr>
              <a:t>又称</a:t>
            </a:r>
            <a:r>
              <a:rPr lang="zh-CN" altLang="en-US" b="1" u="sng">
                <a:solidFill>
                  <a:srgbClr val="000000"/>
                </a:solidFill>
              </a:rPr>
              <a:t>模拟仿真技术</a:t>
            </a:r>
            <a:r>
              <a:rPr lang="en-US" altLang="zh-CN">
                <a:solidFill>
                  <a:srgbClr val="000000"/>
                </a:solidFill>
              </a:rPr>
              <a:t>(</a:t>
            </a:r>
            <a:r>
              <a:rPr lang="zh-CN" altLang="en-US">
                <a:solidFill>
                  <a:srgbClr val="000000"/>
                </a:solidFill>
              </a:rPr>
              <a:t>模拟分析</a:t>
            </a:r>
            <a:r>
              <a:rPr lang="en-US" altLang="zh-CN">
                <a:solidFill>
                  <a:srgbClr val="000000"/>
                </a:solidFill>
              </a:rPr>
              <a:t>simulation analysis)</a:t>
            </a:r>
            <a:r>
              <a:rPr lang="zh-CN" altLang="en-US">
                <a:solidFill>
                  <a:srgbClr val="000000"/>
                </a:solidFill>
              </a:rPr>
              <a:t>：主要通过构造能够描述</a:t>
            </a:r>
            <a:r>
              <a:rPr lang="zh-CN" altLang="en-US" b="1" u="sng">
                <a:solidFill>
                  <a:srgbClr val="000000"/>
                </a:solidFill>
                <a:ea typeface="隶书" panose="02010509060101010101" pitchFamily="49" charset="-122"/>
              </a:rPr>
              <a:t>研究对象</a:t>
            </a:r>
            <a:r>
              <a:rPr lang="zh-CN" altLang="en-US">
                <a:solidFill>
                  <a:srgbClr val="000000"/>
                </a:solidFill>
              </a:rPr>
              <a:t>的某一个过程或者属性的</a:t>
            </a:r>
            <a:r>
              <a:rPr lang="zh-CN" altLang="en-US" b="1" u="sng">
                <a:solidFill>
                  <a:srgbClr val="000000"/>
                </a:solidFill>
                <a:ea typeface="隶书" panose="02010509060101010101" pitchFamily="49" charset="-122"/>
              </a:rPr>
              <a:t>数学模型</a:t>
            </a:r>
            <a:r>
              <a:rPr lang="zh-CN" altLang="en-US" b="1">
                <a:solidFill>
                  <a:srgbClr val="000000"/>
                </a:solidFill>
              </a:rPr>
              <a:t>，</a:t>
            </a:r>
            <a:r>
              <a:rPr lang="zh-CN" altLang="en-US">
                <a:solidFill>
                  <a:srgbClr val="000000"/>
                </a:solidFill>
              </a:rPr>
              <a:t>利用合适的</a:t>
            </a:r>
            <a:r>
              <a:rPr lang="zh-CN" altLang="en-US" b="1" u="sng">
                <a:solidFill>
                  <a:srgbClr val="000000"/>
                </a:solidFill>
                <a:ea typeface="隶书" panose="02010509060101010101" pitchFamily="49" charset="-122"/>
              </a:rPr>
              <a:t>求解方式</a:t>
            </a:r>
            <a:r>
              <a:rPr lang="zh-CN" altLang="en-US">
                <a:solidFill>
                  <a:srgbClr val="000000"/>
                </a:solidFill>
              </a:rPr>
              <a:t>，设置合理的</a:t>
            </a:r>
            <a:r>
              <a:rPr lang="zh-CN" altLang="en-US" b="1" u="sng">
                <a:solidFill>
                  <a:srgbClr val="000000"/>
                </a:solidFill>
                <a:ea typeface="隶书" panose="02010509060101010101" pitchFamily="49" charset="-122"/>
              </a:rPr>
              <a:t>边界条件和初始条件</a:t>
            </a:r>
            <a:r>
              <a:rPr lang="zh-CN" altLang="en-US">
                <a:solidFill>
                  <a:srgbClr val="000000"/>
                </a:solidFill>
              </a:rPr>
              <a:t>，得到研究对象的某一过程或属性的</a:t>
            </a:r>
            <a:r>
              <a:rPr lang="zh-CN" altLang="en-US" b="1" u="sng">
                <a:solidFill>
                  <a:srgbClr val="000000"/>
                </a:solidFill>
                <a:ea typeface="隶书" panose="02010509060101010101" pitchFamily="49" charset="-122"/>
              </a:rPr>
              <a:t>求解结果</a:t>
            </a:r>
            <a:r>
              <a:rPr lang="zh-CN" altLang="en-US">
                <a:solidFill>
                  <a:srgbClr val="000000"/>
                </a:solidFill>
              </a:rPr>
              <a:t>，预测可能产生的问题和发展趋势，提出科学、合理的</a:t>
            </a:r>
            <a:r>
              <a:rPr lang="zh-CN" altLang="en-US" b="1" u="sng">
                <a:solidFill>
                  <a:srgbClr val="000000"/>
                </a:solidFill>
                <a:ea typeface="隶书" panose="02010509060101010101" pitchFamily="49" charset="-122"/>
              </a:rPr>
              <a:t>决策</a:t>
            </a:r>
            <a:r>
              <a:rPr lang="zh-CN" altLang="en-US">
                <a:solidFill>
                  <a:srgbClr val="000000"/>
                </a:solidFill>
              </a:rPr>
              <a:t>建议和方法。</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日期占位符 3">
            <a:extLst>
              <a:ext uri="{FF2B5EF4-FFF2-40B4-BE49-F238E27FC236}">
                <a16:creationId xmlns:a16="http://schemas.microsoft.com/office/drawing/2014/main" id="{6627698B-74D4-44F7-BBAF-8A6B2C414E4F}"/>
              </a:ext>
            </a:extLst>
          </p:cNvPr>
          <p:cNvSpPr>
            <a:spLocks noGrp="1"/>
          </p:cNvSpPr>
          <p:nvPr>
            <p:ph type="dt" sz="quarter" idx="10"/>
          </p:nvPr>
        </p:nvSpPr>
        <p:spPr/>
        <p:txBody>
          <a:bodyPr/>
          <a:lstStyle/>
          <a:p>
            <a:pPr>
              <a:defRPr/>
            </a:pPr>
            <a:fld id="{72450B07-9A74-4B00-80D8-2E34CDE544C0}" type="datetime1">
              <a:rPr lang="zh-CN" altLang="en-US"/>
              <a:pPr>
                <a:defRPr/>
              </a:pPr>
              <a:t>2020/2/6</a:t>
            </a:fld>
            <a:endParaRPr lang="en-US" altLang="zh-CN"/>
          </a:p>
        </p:txBody>
      </p:sp>
      <p:sp>
        <p:nvSpPr>
          <p:cNvPr id="15363" name="页脚占位符 4">
            <a:extLst>
              <a:ext uri="{FF2B5EF4-FFF2-40B4-BE49-F238E27FC236}">
                <a16:creationId xmlns:a16="http://schemas.microsoft.com/office/drawing/2014/main" id="{1770E299-1A0D-4032-AAD7-65475DC4F7D6}"/>
              </a:ext>
            </a:extLst>
          </p:cNvPr>
          <p:cNvSpPr>
            <a:spLocks noGrp="1"/>
          </p:cNvSpPr>
          <p:nvPr>
            <p:ph type="ftr" sz="quarter" idx="11"/>
          </p:nvPr>
        </p:nvSpPr>
        <p:spPr>
          <a:noFill/>
        </p:spPr>
        <p:txBody>
          <a:bodyPr/>
          <a:lstStyle>
            <a:lvl1pPr>
              <a:spcBef>
                <a:spcPct val="20000"/>
              </a:spcBef>
              <a:buClr>
                <a:schemeClr val="hlink"/>
              </a:buClr>
              <a:buSzPct val="70000"/>
              <a:buFont typeface="Wingdings" panose="05000000000000000000" pitchFamily="2" charset="2"/>
              <a:buChar char="v"/>
              <a:defRPr sz="3200">
                <a:solidFill>
                  <a:schemeClr val="tx1"/>
                </a:solidFill>
                <a:latin typeface="Arial" panose="020B0604020202020204" pitchFamily="34" charset="0"/>
                <a:ea typeface="宋体" panose="02010600030101010101" pitchFamily="2" charset="-122"/>
              </a:defRPr>
            </a:lvl1pPr>
            <a:lvl2pPr marL="742950" indent="-285750">
              <a:spcBef>
                <a:spcPct val="20000"/>
              </a:spcBef>
              <a:buClr>
                <a:schemeClr val="accent2"/>
              </a:buClr>
              <a:buSzPct val="85000"/>
              <a:buFont typeface="Wingdings" panose="05000000000000000000" pitchFamily="2" charset="2"/>
              <a:buChar char=""/>
              <a:defRPr sz="2800">
                <a:solidFill>
                  <a:schemeClr val="tx1"/>
                </a:solidFill>
                <a:latin typeface="Arial" panose="020B0604020202020204" pitchFamily="34" charset="0"/>
                <a:ea typeface="宋体" panose="02010600030101010101" pitchFamily="2" charset="-122"/>
              </a:defRPr>
            </a:lvl2pPr>
            <a:lvl3pPr marL="1143000" indent="-228600">
              <a:spcBef>
                <a:spcPct val="20000"/>
              </a:spcBef>
              <a:buClr>
                <a:schemeClr val="hlink"/>
              </a:buClr>
              <a:buSzPct val="80000"/>
              <a:buFont typeface="Wingdings" panose="05000000000000000000" pitchFamily="2" charset="2"/>
              <a:buChar char="v"/>
              <a:defRPr sz="2400">
                <a:solidFill>
                  <a:schemeClr val="tx1"/>
                </a:solidFill>
                <a:latin typeface="Arial" panose="020B0604020202020204" pitchFamily="34" charset="0"/>
                <a:ea typeface="宋体" panose="02010600030101010101" pitchFamily="2" charset="-122"/>
              </a:defRPr>
            </a:lvl3pPr>
            <a:lvl4pPr marL="1600200" indent="-228600">
              <a:spcBef>
                <a:spcPct val="20000"/>
              </a:spcBef>
              <a:buClr>
                <a:schemeClr val="accent2"/>
              </a:buClr>
              <a:buSzPct val="90000"/>
              <a:buFont typeface="Wingdings" panose="05000000000000000000" pitchFamily="2" charset="2"/>
              <a:buChar char=""/>
              <a:defRPr sz="2000">
                <a:solidFill>
                  <a:schemeClr val="tx1"/>
                </a:solidFill>
                <a:latin typeface="Arial" panose="020B0604020202020204" pitchFamily="34" charset="0"/>
                <a:ea typeface="宋体" panose="02010600030101010101" pitchFamily="2" charset="-122"/>
              </a:defRPr>
            </a:lvl4pPr>
            <a:lvl5pPr marL="2057400" indent="-228600">
              <a:spcBef>
                <a:spcPct val="20000"/>
              </a:spcBef>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9pPr>
          </a:lstStyle>
          <a:p>
            <a:pPr>
              <a:spcBef>
                <a:spcPct val="0"/>
              </a:spcBef>
              <a:buClrTx/>
              <a:buSzTx/>
              <a:buFontTx/>
              <a:buNone/>
            </a:pPr>
            <a:r>
              <a:rPr lang="zh-CN" altLang="en-US" sz="1600">
                <a:solidFill>
                  <a:srgbClr val="FF0000"/>
                </a:solidFill>
                <a:ea typeface="华文行楷" panose="02010800040101010101" pitchFamily="2" charset="-122"/>
              </a:rPr>
              <a:t>材料与能源学院</a:t>
            </a:r>
          </a:p>
        </p:txBody>
      </p:sp>
      <p:sp>
        <p:nvSpPr>
          <p:cNvPr id="15364" name="灯片编号占位符 5">
            <a:extLst>
              <a:ext uri="{FF2B5EF4-FFF2-40B4-BE49-F238E27FC236}">
                <a16:creationId xmlns:a16="http://schemas.microsoft.com/office/drawing/2014/main" id="{6767C7C8-A1C3-4AF1-B43F-77F7A2BC1037}"/>
              </a:ext>
            </a:extLst>
          </p:cNvPr>
          <p:cNvSpPr>
            <a:spLocks noGrp="1"/>
          </p:cNvSpPr>
          <p:nvPr>
            <p:ph type="sldNum" sz="quarter" idx="12"/>
          </p:nvPr>
        </p:nvSpPr>
        <p:spPr>
          <a:noFill/>
        </p:spPr>
        <p:txBody>
          <a:bodyPr/>
          <a:lstStyle>
            <a:lvl1pPr>
              <a:spcBef>
                <a:spcPct val="20000"/>
              </a:spcBef>
              <a:buClr>
                <a:schemeClr val="hlink"/>
              </a:buClr>
              <a:buSzPct val="70000"/>
              <a:buFont typeface="Wingdings" panose="05000000000000000000" pitchFamily="2" charset="2"/>
              <a:buChar char="v"/>
              <a:defRPr sz="3200">
                <a:solidFill>
                  <a:schemeClr val="tx1"/>
                </a:solidFill>
                <a:latin typeface="Arial" panose="020B0604020202020204" pitchFamily="34" charset="0"/>
                <a:ea typeface="宋体" panose="02010600030101010101" pitchFamily="2" charset="-122"/>
              </a:defRPr>
            </a:lvl1pPr>
            <a:lvl2pPr marL="742950" indent="-285750">
              <a:spcBef>
                <a:spcPct val="20000"/>
              </a:spcBef>
              <a:buClr>
                <a:schemeClr val="accent2"/>
              </a:buClr>
              <a:buSzPct val="85000"/>
              <a:buFont typeface="Wingdings" panose="05000000000000000000" pitchFamily="2" charset="2"/>
              <a:buChar char=""/>
              <a:defRPr sz="2800">
                <a:solidFill>
                  <a:schemeClr val="tx1"/>
                </a:solidFill>
                <a:latin typeface="Arial" panose="020B0604020202020204" pitchFamily="34" charset="0"/>
                <a:ea typeface="宋体" panose="02010600030101010101" pitchFamily="2" charset="-122"/>
              </a:defRPr>
            </a:lvl2pPr>
            <a:lvl3pPr marL="1143000" indent="-228600">
              <a:spcBef>
                <a:spcPct val="20000"/>
              </a:spcBef>
              <a:buClr>
                <a:schemeClr val="hlink"/>
              </a:buClr>
              <a:buSzPct val="80000"/>
              <a:buFont typeface="Wingdings" panose="05000000000000000000" pitchFamily="2" charset="2"/>
              <a:buChar char="v"/>
              <a:defRPr sz="2400">
                <a:solidFill>
                  <a:schemeClr val="tx1"/>
                </a:solidFill>
                <a:latin typeface="Arial" panose="020B0604020202020204" pitchFamily="34" charset="0"/>
                <a:ea typeface="宋体" panose="02010600030101010101" pitchFamily="2" charset="-122"/>
              </a:defRPr>
            </a:lvl3pPr>
            <a:lvl4pPr marL="1600200" indent="-228600">
              <a:spcBef>
                <a:spcPct val="20000"/>
              </a:spcBef>
              <a:buClr>
                <a:schemeClr val="accent2"/>
              </a:buClr>
              <a:buSzPct val="90000"/>
              <a:buFont typeface="Wingdings" panose="05000000000000000000" pitchFamily="2" charset="2"/>
              <a:buChar char=""/>
              <a:defRPr sz="2000">
                <a:solidFill>
                  <a:schemeClr val="tx1"/>
                </a:solidFill>
                <a:latin typeface="Arial" panose="020B0604020202020204" pitchFamily="34" charset="0"/>
                <a:ea typeface="宋体" panose="02010600030101010101" pitchFamily="2" charset="-122"/>
              </a:defRPr>
            </a:lvl4pPr>
            <a:lvl5pPr marL="2057400" indent="-228600">
              <a:spcBef>
                <a:spcPct val="20000"/>
              </a:spcBef>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9pPr>
          </a:lstStyle>
          <a:p>
            <a:pPr>
              <a:spcBef>
                <a:spcPct val="0"/>
              </a:spcBef>
              <a:buClrTx/>
              <a:buSzTx/>
              <a:buFontTx/>
              <a:buNone/>
            </a:pPr>
            <a:r>
              <a:rPr lang="en-US" altLang="zh-CN" sz="1600">
                <a:solidFill>
                  <a:srgbClr val="FF0000"/>
                </a:solidFill>
                <a:latin typeface="Times New Roman" panose="02020603050405020304" pitchFamily="18" charset="0"/>
              </a:rPr>
              <a:t>Page</a:t>
            </a:r>
            <a:fld id="{2E384422-7AA2-4696-862B-1DF12E50FDD2}" type="slidenum">
              <a:rPr lang="en-US" altLang="zh-CN" sz="1600" smtClean="0">
                <a:solidFill>
                  <a:srgbClr val="FF0000"/>
                </a:solidFill>
                <a:latin typeface="Times New Roman" panose="02020603050405020304" pitchFamily="18" charset="0"/>
              </a:rPr>
              <a:pPr>
                <a:spcBef>
                  <a:spcPct val="0"/>
                </a:spcBef>
                <a:buClrTx/>
                <a:buSzTx/>
                <a:buFontTx/>
                <a:buNone/>
              </a:pPr>
              <a:t>12</a:t>
            </a:fld>
            <a:endParaRPr lang="en-US" altLang="zh-CN" sz="1600">
              <a:solidFill>
                <a:srgbClr val="FF0000"/>
              </a:solidFill>
              <a:latin typeface="Times New Roman" panose="02020603050405020304" pitchFamily="18" charset="0"/>
            </a:endParaRPr>
          </a:p>
        </p:txBody>
      </p:sp>
      <p:sp>
        <p:nvSpPr>
          <p:cNvPr id="116740" name="Rectangle 4">
            <a:extLst>
              <a:ext uri="{FF2B5EF4-FFF2-40B4-BE49-F238E27FC236}">
                <a16:creationId xmlns:a16="http://schemas.microsoft.com/office/drawing/2014/main" id="{C88D8DBC-8510-4D62-BF27-934018E9ABA4}"/>
              </a:ext>
            </a:extLst>
          </p:cNvPr>
          <p:cNvSpPr>
            <a:spLocks noGrp="1" noRot="1" noChangeArrowheads="1"/>
          </p:cNvSpPr>
          <p:nvPr>
            <p:ph type="title"/>
          </p:nvPr>
        </p:nvSpPr>
        <p:spPr>
          <a:xfrm>
            <a:off x="539750" y="549275"/>
            <a:ext cx="8208963" cy="719138"/>
          </a:xfrm>
        </p:spPr>
        <p:txBody>
          <a:bodyPr/>
          <a:lstStyle/>
          <a:p>
            <a:pPr eaLnBrk="1" hangingPunct="1">
              <a:defRPr/>
            </a:pPr>
            <a:r>
              <a:rPr lang="zh-CN" altLang="en-US" sz="3600"/>
              <a:t>第一节 </a:t>
            </a:r>
            <a:r>
              <a:rPr lang="en-US" altLang="zh-CN" sz="3600"/>
              <a:t>CAD/CAE/CAM</a:t>
            </a:r>
            <a:r>
              <a:rPr lang="zh-CN" altLang="en-US" sz="3600"/>
              <a:t>基本概念</a:t>
            </a:r>
          </a:p>
        </p:txBody>
      </p:sp>
      <p:sp>
        <p:nvSpPr>
          <p:cNvPr id="15366" name="Rectangle 3">
            <a:extLst>
              <a:ext uri="{FF2B5EF4-FFF2-40B4-BE49-F238E27FC236}">
                <a16:creationId xmlns:a16="http://schemas.microsoft.com/office/drawing/2014/main" id="{1A762E7B-F343-4B75-BC1E-65A2600EC23F}"/>
              </a:ext>
            </a:extLst>
          </p:cNvPr>
          <p:cNvSpPr>
            <a:spLocks noGrp="1" noRot="1" noChangeArrowheads="1"/>
          </p:cNvSpPr>
          <p:nvPr>
            <p:ph type="body" idx="1"/>
          </p:nvPr>
        </p:nvSpPr>
        <p:spPr>
          <a:xfrm>
            <a:off x="179388" y="1268413"/>
            <a:ext cx="8640762" cy="5329237"/>
          </a:xfrm>
        </p:spPr>
        <p:txBody>
          <a:bodyPr/>
          <a:lstStyle/>
          <a:p>
            <a:pPr algn="just" eaLnBrk="1" hangingPunct="1">
              <a:lnSpc>
                <a:spcPct val="90000"/>
              </a:lnSpc>
            </a:pPr>
            <a:r>
              <a:rPr lang="zh-CN" altLang="en-US" sz="2800">
                <a:solidFill>
                  <a:srgbClr val="000000"/>
                </a:solidFill>
                <a:latin typeface="Times New Roman" panose="02020603050405020304" pitchFamily="18" charset="0"/>
              </a:rPr>
              <a:t>机械产品与设备的分析与计算一直沿用材料力学、理论力学和弹性力学所提供的公式来进行。由于有许多的简化条件，因而计算精度很低。为了保证设备的安全可靠运行，常采用加大安全系数的方法，结果使结构尺寸加大，浪费材料，有时还会造成结构性能的降低。现代产品正朝着高效、高速、高精度、低成本、节省资源、高性能等方面发展，传统的计算分析方法远远无法满足要求。</a:t>
            </a:r>
            <a:r>
              <a:rPr lang="en-US" altLang="zh-CN" sz="2800">
                <a:solidFill>
                  <a:srgbClr val="000000"/>
                </a:solidFill>
                <a:latin typeface="Times New Roman" panose="02020603050405020304" pitchFamily="18" charset="0"/>
              </a:rPr>
              <a:t>20</a:t>
            </a:r>
            <a:r>
              <a:rPr lang="zh-CN" altLang="en-US" sz="2800">
                <a:solidFill>
                  <a:srgbClr val="000000"/>
                </a:solidFill>
                <a:latin typeface="Times New Roman" panose="02020603050405020304" pitchFamily="18" charset="0"/>
              </a:rPr>
              <a:t>年来，伴随着计算机技术的发展和对材料成型加工过程物理规律研究的深入，出现了</a:t>
            </a:r>
            <a:r>
              <a:rPr lang="zh-CN" altLang="en-US" sz="2800" b="1" u="sng">
                <a:latin typeface="Times New Roman" panose="02020603050405020304" pitchFamily="18" charset="0"/>
                <a:ea typeface="楷体" panose="02010609060101010101" pitchFamily="49" charset="-122"/>
              </a:rPr>
              <a:t>计算机辅助工程</a:t>
            </a:r>
            <a:r>
              <a:rPr lang="zh-CN" altLang="en-US" sz="2800">
                <a:solidFill>
                  <a:srgbClr val="000000"/>
                </a:solidFill>
                <a:latin typeface="Times New Roman" panose="02020603050405020304" pitchFamily="18" charset="0"/>
              </a:rPr>
              <a:t>分析这一新兴学科（</a:t>
            </a:r>
            <a:r>
              <a:rPr lang="en-US" altLang="zh-CN" sz="2800" b="1">
                <a:latin typeface="Times New Roman" panose="02020603050405020304" pitchFamily="18" charset="0"/>
              </a:rPr>
              <a:t>Computer Aided Engineering</a:t>
            </a:r>
            <a:r>
              <a:rPr lang="zh-CN" altLang="en-US" sz="2800">
                <a:solidFill>
                  <a:srgbClr val="000000"/>
                </a:solidFill>
                <a:latin typeface="Times New Roman" panose="02020603050405020304" pitchFamily="18" charset="0"/>
              </a:rPr>
              <a:t>）。采用</a:t>
            </a:r>
            <a:r>
              <a:rPr lang="en-US" altLang="zh-CN" sz="2800">
                <a:solidFill>
                  <a:srgbClr val="000000"/>
                </a:solidFill>
                <a:latin typeface="Times New Roman" panose="02020603050405020304" pitchFamily="18" charset="0"/>
              </a:rPr>
              <a:t>CAE</a:t>
            </a:r>
            <a:r>
              <a:rPr lang="zh-CN" altLang="en-US" sz="2800">
                <a:solidFill>
                  <a:srgbClr val="000000"/>
                </a:solidFill>
                <a:latin typeface="Times New Roman" panose="02020603050405020304" pitchFamily="18" charset="0"/>
              </a:rPr>
              <a:t>技术，即使在进行复杂的工程分析时也无须作很多简化，并且计算速度快、精度高。</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日期占位符 3">
            <a:extLst>
              <a:ext uri="{FF2B5EF4-FFF2-40B4-BE49-F238E27FC236}">
                <a16:creationId xmlns:a16="http://schemas.microsoft.com/office/drawing/2014/main" id="{F04B8A6C-5D14-4FF8-8520-C6AF365C13BE}"/>
              </a:ext>
            </a:extLst>
          </p:cNvPr>
          <p:cNvSpPr>
            <a:spLocks noGrp="1"/>
          </p:cNvSpPr>
          <p:nvPr>
            <p:ph type="dt" sz="quarter" idx="10"/>
          </p:nvPr>
        </p:nvSpPr>
        <p:spPr/>
        <p:txBody>
          <a:bodyPr/>
          <a:lstStyle/>
          <a:p>
            <a:pPr>
              <a:defRPr/>
            </a:pPr>
            <a:fld id="{32025A5C-57BE-475D-A64D-9E6FABE2ED8D}" type="datetime1">
              <a:rPr lang="zh-CN" altLang="en-US"/>
              <a:pPr>
                <a:defRPr/>
              </a:pPr>
              <a:t>2020/2/6</a:t>
            </a:fld>
            <a:endParaRPr lang="en-US" altLang="zh-CN"/>
          </a:p>
        </p:txBody>
      </p:sp>
      <p:sp>
        <p:nvSpPr>
          <p:cNvPr id="16387" name="页脚占位符 4">
            <a:extLst>
              <a:ext uri="{FF2B5EF4-FFF2-40B4-BE49-F238E27FC236}">
                <a16:creationId xmlns:a16="http://schemas.microsoft.com/office/drawing/2014/main" id="{0D56C3BF-D41A-4D74-ABEB-5C3311836C51}"/>
              </a:ext>
            </a:extLst>
          </p:cNvPr>
          <p:cNvSpPr>
            <a:spLocks noGrp="1"/>
          </p:cNvSpPr>
          <p:nvPr>
            <p:ph type="ftr" sz="quarter" idx="11"/>
          </p:nvPr>
        </p:nvSpPr>
        <p:spPr>
          <a:noFill/>
        </p:spPr>
        <p:txBody>
          <a:bodyPr/>
          <a:lstStyle>
            <a:lvl1pPr>
              <a:spcBef>
                <a:spcPct val="20000"/>
              </a:spcBef>
              <a:buClr>
                <a:schemeClr val="hlink"/>
              </a:buClr>
              <a:buSzPct val="70000"/>
              <a:buFont typeface="Wingdings" panose="05000000000000000000" pitchFamily="2" charset="2"/>
              <a:buChar char="v"/>
              <a:defRPr sz="3200">
                <a:solidFill>
                  <a:schemeClr val="tx1"/>
                </a:solidFill>
                <a:latin typeface="Arial" panose="020B0604020202020204" pitchFamily="34" charset="0"/>
                <a:ea typeface="宋体" panose="02010600030101010101" pitchFamily="2" charset="-122"/>
              </a:defRPr>
            </a:lvl1pPr>
            <a:lvl2pPr marL="742950" indent="-285750">
              <a:spcBef>
                <a:spcPct val="20000"/>
              </a:spcBef>
              <a:buClr>
                <a:schemeClr val="accent2"/>
              </a:buClr>
              <a:buSzPct val="85000"/>
              <a:buFont typeface="Wingdings" panose="05000000000000000000" pitchFamily="2" charset="2"/>
              <a:buChar char=""/>
              <a:defRPr sz="2800">
                <a:solidFill>
                  <a:schemeClr val="tx1"/>
                </a:solidFill>
                <a:latin typeface="Arial" panose="020B0604020202020204" pitchFamily="34" charset="0"/>
                <a:ea typeface="宋体" panose="02010600030101010101" pitchFamily="2" charset="-122"/>
              </a:defRPr>
            </a:lvl2pPr>
            <a:lvl3pPr marL="1143000" indent="-228600">
              <a:spcBef>
                <a:spcPct val="20000"/>
              </a:spcBef>
              <a:buClr>
                <a:schemeClr val="hlink"/>
              </a:buClr>
              <a:buSzPct val="80000"/>
              <a:buFont typeface="Wingdings" panose="05000000000000000000" pitchFamily="2" charset="2"/>
              <a:buChar char="v"/>
              <a:defRPr sz="2400">
                <a:solidFill>
                  <a:schemeClr val="tx1"/>
                </a:solidFill>
                <a:latin typeface="Arial" panose="020B0604020202020204" pitchFamily="34" charset="0"/>
                <a:ea typeface="宋体" panose="02010600030101010101" pitchFamily="2" charset="-122"/>
              </a:defRPr>
            </a:lvl3pPr>
            <a:lvl4pPr marL="1600200" indent="-228600">
              <a:spcBef>
                <a:spcPct val="20000"/>
              </a:spcBef>
              <a:buClr>
                <a:schemeClr val="accent2"/>
              </a:buClr>
              <a:buSzPct val="90000"/>
              <a:buFont typeface="Wingdings" panose="05000000000000000000" pitchFamily="2" charset="2"/>
              <a:buChar char=""/>
              <a:defRPr sz="2000">
                <a:solidFill>
                  <a:schemeClr val="tx1"/>
                </a:solidFill>
                <a:latin typeface="Arial" panose="020B0604020202020204" pitchFamily="34" charset="0"/>
                <a:ea typeface="宋体" panose="02010600030101010101" pitchFamily="2" charset="-122"/>
              </a:defRPr>
            </a:lvl4pPr>
            <a:lvl5pPr marL="2057400" indent="-228600">
              <a:spcBef>
                <a:spcPct val="20000"/>
              </a:spcBef>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9pPr>
          </a:lstStyle>
          <a:p>
            <a:pPr>
              <a:spcBef>
                <a:spcPct val="0"/>
              </a:spcBef>
              <a:buClrTx/>
              <a:buSzTx/>
              <a:buFontTx/>
              <a:buNone/>
            </a:pPr>
            <a:r>
              <a:rPr lang="zh-CN" altLang="en-US" sz="1600">
                <a:solidFill>
                  <a:srgbClr val="FF0000"/>
                </a:solidFill>
                <a:ea typeface="华文行楷" panose="02010800040101010101" pitchFamily="2" charset="-122"/>
              </a:rPr>
              <a:t>材料与能源学院</a:t>
            </a:r>
          </a:p>
        </p:txBody>
      </p:sp>
      <p:sp>
        <p:nvSpPr>
          <p:cNvPr id="16388" name="灯片编号占位符 5">
            <a:extLst>
              <a:ext uri="{FF2B5EF4-FFF2-40B4-BE49-F238E27FC236}">
                <a16:creationId xmlns:a16="http://schemas.microsoft.com/office/drawing/2014/main" id="{4C3FC461-FAC6-4553-9604-5EDB1F6F6FC6}"/>
              </a:ext>
            </a:extLst>
          </p:cNvPr>
          <p:cNvSpPr>
            <a:spLocks noGrp="1"/>
          </p:cNvSpPr>
          <p:nvPr>
            <p:ph type="sldNum" sz="quarter" idx="12"/>
          </p:nvPr>
        </p:nvSpPr>
        <p:spPr>
          <a:noFill/>
        </p:spPr>
        <p:txBody>
          <a:bodyPr/>
          <a:lstStyle>
            <a:lvl1pPr>
              <a:spcBef>
                <a:spcPct val="20000"/>
              </a:spcBef>
              <a:buClr>
                <a:schemeClr val="hlink"/>
              </a:buClr>
              <a:buSzPct val="70000"/>
              <a:buFont typeface="Wingdings" panose="05000000000000000000" pitchFamily="2" charset="2"/>
              <a:buChar char="v"/>
              <a:defRPr sz="3200">
                <a:solidFill>
                  <a:schemeClr val="tx1"/>
                </a:solidFill>
                <a:latin typeface="Arial" panose="020B0604020202020204" pitchFamily="34" charset="0"/>
                <a:ea typeface="宋体" panose="02010600030101010101" pitchFamily="2" charset="-122"/>
              </a:defRPr>
            </a:lvl1pPr>
            <a:lvl2pPr marL="742950" indent="-285750">
              <a:spcBef>
                <a:spcPct val="20000"/>
              </a:spcBef>
              <a:buClr>
                <a:schemeClr val="accent2"/>
              </a:buClr>
              <a:buSzPct val="85000"/>
              <a:buFont typeface="Wingdings" panose="05000000000000000000" pitchFamily="2" charset="2"/>
              <a:buChar char=""/>
              <a:defRPr sz="2800">
                <a:solidFill>
                  <a:schemeClr val="tx1"/>
                </a:solidFill>
                <a:latin typeface="Arial" panose="020B0604020202020204" pitchFamily="34" charset="0"/>
                <a:ea typeface="宋体" panose="02010600030101010101" pitchFamily="2" charset="-122"/>
              </a:defRPr>
            </a:lvl2pPr>
            <a:lvl3pPr marL="1143000" indent="-228600">
              <a:spcBef>
                <a:spcPct val="20000"/>
              </a:spcBef>
              <a:buClr>
                <a:schemeClr val="hlink"/>
              </a:buClr>
              <a:buSzPct val="80000"/>
              <a:buFont typeface="Wingdings" panose="05000000000000000000" pitchFamily="2" charset="2"/>
              <a:buChar char="v"/>
              <a:defRPr sz="2400">
                <a:solidFill>
                  <a:schemeClr val="tx1"/>
                </a:solidFill>
                <a:latin typeface="Arial" panose="020B0604020202020204" pitchFamily="34" charset="0"/>
                <a:ea typeface="宋体" panose="02010600030101010101" pitchFamily="2" charset="-122"/>
              </a:defRPr>
            </a:lvl3pPr>
            <a:lvl4pPr marL="1600200" indent="-228600">
              <a:spcBef>
                <a:spcPct val="20000"/>
              </a:spcBef>
              <a:buClr>
                <a:schemeClr val="accent2"/>
              </a:buClr>
              <a:buSzPct val="90000"/>
              <a:buFont typeface="Wingdings" panose="05000000000000000000" pitchFamily="2" charset="2"/>
              <a:buChar char=""/>
              <a:defRPr sz="2000">
                <a:solidFill>
                  <a:schemeClr val="tx1"/>
                </a:solidFill>
                <a:latin typeface="Arial" panose="020B0604020202020204" pitchFamily="34" charset="0"/>
                <a:ea typeface="宋体" panose="02010600030101010101" pitchFamily="2" charset="-122"/>
              </a:defRPr>
            </a:lvl4pPr>
            <a:lvl5pPr marL="2057400" indent="-228600">
              <a:spcBef>
                <a:spcPct val="20000"/>
              </a:spcBef>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9pPr>
          </a:lstStyle>
          <a:p>
            <a:pPr>
              <a:spcBef>
                <a:spcPct val="0"/>
              </a:spcBef>
              <a:buClrTx/>
              <a:buSzTx/>
              <a:buFontTx/>
              <a:buNone/>
            </a:pPr>
            <a:r>
              <a:rPr lang="en-US" altLang="zh-CN" sz="1600">
                <a:solidFill>
                  <a:srgbClr val="FF0000"/>
                </a:solidFill>
                <a:latin typeface="Times New Roman" panose="02020603050405020304" pitchFamily="18" charset="0"/>
              </a:rPr>
              <a:t>Page</a:t>
            </a:r>
            <a:fld id="{2A925FE6-DADB-427B-AF3D-856A87D82110}" type="slidenum">
              <a:rPr lang="en-US" altLang="zh-CN" sz="1600" smtClean="0">
                <a:solidFill>
                  <a:srgbClr val="FF0000"/>
                </a:solidFill>
                <a:latin typeface="Times New Roman" panose="02020603050405020304" pitchFamily="18" charset="0"/>
              </a:rPr>
              <a:pPr>
                <a:spcBef>
                  <a:spcPct val="0"/>
                </a:spcBef>
                <a:buClrTx/>
                <a:buSzTx/>
                <a:buFontTx/>
                <a:buNone/>
              </a:pPr>
              <a:t>13</a:t>
            </a:fld>
            <a:endParaRPr lang="en-US" altLang="zh-CN" sz="1600">
              <a:solidFill>
                <a:srgbClr val="FF0000"/>
              </a:solidFill>
              <a:latin typeface="Times New Roman" panose="02020603050405020304" pitchFamily="18" charset="0"/>
            </a:endParaRPr>
          </a:p>
        </p:txBody>
      </p:sp>
      <p:sp>
        <p:nvSpPr>
          <p:cNvPr id="214018" name="Rectangle 2">
            <a:extLst>
              <a:ext uri="{FF2B5EF4-FFF2-40B4-BE49-F238E27FC236}">
                <a16:creationId xmlns:a16="http://schemas.microsoft.com/office/drawing/2014/main" id="{34CC5DF4-A61A-40BE-9EC0-D7255AB65404}"/>
              </a:ext>
            </a:extLst>
          </p:cNvPr>
          <p:cNvSpPr>
            <a:spLocks noGrp="1" noRot="1" noChangeArrowheads="1"/>
          </p:cNvSpPr>
          <p:nvPr>
            <p:ph type="title"/>
          </p:nvPr>
        </p:nvSpPr>
        <p:spPr/>
        <p:txBody>
          <a:bodyPr/>
          <a:lstStyle/>
          <a:p>
            <a:pPr eaLnBrk="1" hangingPunct="1">
              <a:defRPr/>
            </a:pPr>
            <a:r>
              <a:rPr lang="zh-CN" altLang="en-US"/>
              <a:t>第一节 </a:t>
            </a:r>
            <a:r>
              <a:rPr lang="en-US" altLang="zh-CN"/>
              <a:t>CAD/CAE/CAM</a:t>
            </a:r>
            <a:r>
              <a:rPr lang="zh-CN" altLang="en-US"/>
              <a:t>基本概念</a:t>
            </a:r>
          </a:p>
        </p:txBody>
      </p:sp>
      <p:sp>
        <p:nvSpPr>
          <p:cNvPr id="16390" name="Rectangle 3">
            <a:extLst>
              <a:ext uri="{FF2B5EF4-FFF2-40B4-BE49-F238E27FC236}">
                <a16:creationId xmlns:a16="http://schemas.microsoft.com/office/drawing/2014/main" id="{87DCCE23-FEF8-480D-8301-095539D8B263}"/>
              </a:ext>
            </a:extLst>
          </p:cNvPr>
          <p:cNvSpPr>
            <a:spLocks noGrp="1" noRot="1" noChangeArrowheads="1"/>
          </p:cNvSpPr>
          <p:nvPr>
            <p:ph type="body" idx="1"/>
          </p:nvPr>
        </p:nvSpPr>
        <p:spPr/>
        <p:txBody>
          <a:bodyPr/>
          <a:lstStyle/>
          <a:p>
            <a:pPr algn="just" eaLnBrk="1" hangingPunct="1">
              <a:lnSpc>
                <a:spcPct val="90000"/>
              </a:lnSpc>
            </a:pPr>
            <a:r>
              <a:rPr lang="zh-CN" altLang="en-US" sz="2800" b="1" u="sng">
                <a:solidFill>
                  <a:srgbClr val="000000"/>
                </a:solidFill>
                <a:latin typeface="Times New Roman" panose="02020603050405020304" pitchFamily="18" charset="0"/>
                <a:ea typeface="楷体" panose="02010609060101010101" pitchFamily="49" charset="-122"/>
              </a:rPr>
              <a:t>常见的工程分析包括</a:t>
            </a:r>
            <a:r>
              <a:rPr lang="zh-CN" altLang="en-US" sz="2800">
                <a:solidFill>
                  <a:srgbClr val="000000"/>
                </a:solidFill>
                <a:latin typeface="Times New Roman" panose="02020603050405020304" pitchFamily="18" charset="0"/>
              </a:rPr>
              <a:t>：对质量、体积、惯性力矩、强度等的计算分析；对产品的运动精度，动、静态特征等的性能分析；对产品的应力、变形等的结构分析。</a:t>
            </a:r>
          </a:p>
          <a:p>
            <a:pPr algn="just" eaLnBrk="1" hangingPunct="1">
              <a:lnSpc>
                <a:spcPct val="90000"/>
              </a:lnSpc>
            </a:pPr>
            <a:r>
              <a:rPr lang="zh-CN" altLang="en-US" sz="2800">
                <a:solidFill>
                  <a:srgbClr val="000000"/>
                </a:solidFill>
                <a:latin typeface="Times New Roman" panose="02020603050405020304" pitchFamily="18" charset="0"/>
              </a:rPr>
              <a:t>长期以来，由于缺乏科学的预测方法，材料成形工艺设计和模具设计的主要依据是设计人员在长期工作中积累的经验，以及对简单模型的实验研究总结出的多种图表，对于复杂的零件，照此设计出来的工装模具以后，往往还需要通过反复的实验、修改，才能最终生产出合格的制品，这样不但造成人力、物力、时间的巨大浪费，也难以保证产品质量。</a:t>
            </a:r>
            <a:endParaRPr lang="zh-CN" altLang="en-US" sz="280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日期占位符 3">
            <a:extLst>
              <a:ext uri="{FF2B5EF4-FFF2-40B4-BE49-F238E27FC236}">
                <a16:creationId xmlns:a16="http://schemas.microsoft.com/office/drawing/2014/main" id="{7000100D-B7C5-4B3E-BDD5-E798B24FA037}"/>
              </a:ext>
            </a:extLst>
          </p:cNvPr>
          <p:cNvSpPr>
            <a:spLocks noGrp="1"/>
          </p:cNvSpPr>
          <p:nvPr>
            <p:ph type="dt" sz="quarter" idx="10"/>
          </p:nvPr>
        </p:nvSpPr>
        <p:spPr/>
        <p:txBody>
          <a:bodyPr/>
          <a:lstStyle/>
          <a:p>
            <a:pPr>
              <a:defRPr/>
            </a:pPr>
            <a:fld id="{8DAA25A3-2FC2-465A-A2E1-B48450FD9EEC}" type="datetime1">
              <a:rPr lang="zh-CN" altLang="en-US"/>
              <a:pPr>
                <a:defRPr/>
              </a:pPr>
              <a:t>2020/2/6</a:t>
            </a:fld>
            <a:endParaRPr lang="en-US" altLang="zh-CN"/>
          </a:p>
        </p:txBody>
      </p:sp>
      <p:sp>
        <p:nvSpPr>
          <p:cNvPr id="17411" name="页脚占位符 4">
            <a:extLst>
              <a:ext uri="{FF2B5EF4-FFF2-40B4-BE49-F238E27FC236}">
                <a16:creationId xmlns:a16="http://schemas.microsoft.com/office/drawing/2014/main" id="{1BCCC366-68BD-40CE-9361-D5747FF77693}"/>
              </a:ext>
            </a:extLst>
          </p:cNvPr>
          <p:cNvSpPr>
            <a:spLocks noGrp="1"/>
          </p:cNvSpPr>
          <p:nvPr>
            <p:ph type="ftr" sz="quarter" idx="11"/>
          </p:nvPr>
        </p:nvSpPr>
        <p:spPr>
          <a:noFill/>
        </p:spPr>
        <p:txBody>
          <a:bodyPr/>
          <a:lstStyle>
            <a:lvl1pPr>
              <a:spcBef>
                <a:spcPct val="20000"/>
              </a:spcBef>
              <a:buClr>
                <a:schemeClr val="hlink"/>
              </a:buClr>
              <a:buSzPct val="70000"/>
              <a:buFont typeface="Wingdings" panose="05000000000000000000" pitchFamily="2" charset="2"/>
              <a:buChar char="v"/>
              <a:defRPr sz="3200">
                <a:solidFill>
                  <a:schemeClr val="tx1"/>
                </a:solidFill>
                <a:latin typeface="Arial" panose="020B0604020202020204" pitchFamily="34" charset="0"/>
                <a:ea typeface="宋体" panose="02010600030101010101" pitchFamily="2" charset="-122"/>
              </a:defRPr>
            </a:lvl1pPr>
            <a:lvl2pPr marL="742950" indent="-285750">
              <a:spcBef>
                <a:spcPct val="20000"/>
              </a:spcBef>
              <a:buClr>
                <a:schemeClr val="accent2"/>
              </a:buClr>
              <a:buSzPct val="85000"/>
              <a:buFont typeface="Wingdings" panose="05000000000000000000" pitchFamily="2" charset="2"/>
              <a:buChar char=""/>
              <a:defRPr sz="2800">
                <a:solidFill>
                  <a:schemeClr val="tx1"/>
                </a:solidFill>
                <a:latin typeface="Arial" panose="020B0604020202020204" pitchFamily="34" charset="0"/>
                <a:ea typeface="宋体" panose="02010600030101010101" pitchFamily="2" charset="-122"/>
              </a:defRPr>
            </a:lvl2pPr>
            <a:lvl3pPr marL="1143000" indent="-228600">
              <a:spcBef>
                <a:spcPct val="20000"/>
              </a:spcBef>
              <a:buClr>
                <a:schemeClr val="hlink"/>
              </a:buClr>
              <a:buSzPct val="80000"/>
              <a:buFont typeface="Wingdings" panose="05000000000000000000" pitchFamily="2" charset="2"/>
              <a:buChar char="v"/>
              <a:defRPr sz="2400">
                <a:solidFill>
                  <a:schemeClr val="tx1"/>
                </a:solidFill>
                <a:latin typeface="Arial" panose="020B0604020202020204" pitchFamily="34" charset="0"/>
                <a:ea typeface="宋体" panose="02010600030101010101" pitchFamily="2" charset="-122"/>
              </a:defRPr>
            </a:lvl3pPr>
            <a:lvl4pPr marL="1600200" indent="-228600">
              <a:spcBef>
                <a:spcPct val="20000"/>
              </a:spcBef>
              <a:buClr>
                <a:schemeClr val="accent2"/>
              </a:buClr>
              <a:buSzPct val="90000"/>
              <a:buFont typeface="Wingdings" panose="05000000000000000000" pitchFamily="2" charset="2"/>
              <a:buChar char=""/>
              <a:defRPr sz="2000">
                <a:solidFill>
                  <a:schemeClr val="tx1"/>
                </a:solidFill>
                <a:latin typeface="Arial" panose="020B0604020202020204" pitchFamily="34" charset="0"/>
                <a:ea typeface="宋体" panose="02010600030101010101" pitchFamily="2" charset="-122"/>
              </a:defRPr>
            </a:lvl4pPr>
            <a:lvl5pPr marL="2057400" indent="-228600">
              <a:spcBef>
                <a:spcPct val="20000"/>
              </a:spcBef>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9pPr>
          </a:lstStyle>
          <a:p>
            <a:pPr>
              <a:spcBef>
                <a:spcPct val="0"/>
              </a:spcBef>
              <a:buClrTx/>
              <a:buSzTx/>
              <a:buFontTx/>
              <a:buNone/>
            </a:pPr>
            <a:r>
              <a:rPr lang="zh-CN" altLang="en-US" sz="1600">
                <a:solidFill>
                  <a:srgbClr val="FF0000"/>
                </a:solidFill>
                <a:ea typeface="华文行楷" panose="02010800040101010101" pitchFamily="2" charset="-122"/>
              </a:rPr>
              <a:t>材料与能源学院</a:t>
            </a:r>
          </a:p>
        </p:txBody>
      </p:sp>
      <p:sp>
        <p:nvSpPr>
          <p:cNvPr id="17412" name="灯片编号占位符 5">
            <a:extLst>
              <a:ext uri="{FF2B5EF4-FFF2-40B4-BE49-F238E27FC236}">
                <a16:creationId xmlns:a16="http://schemas.microsoft.com/office/drawing/2014/main" id="{D8C02644-D0CF-4CCE-A5A2-2A7E5AA6F4F8}"/>
              </a:ext>
            </a:extLst>
          </p:cNvPr>
          <p:cNvSpPr>
            <a:spLocks noGrp="1"/>
          </p:cNvSpPr>
          <p:nvPr>
            <p:ph type="sldNum" sz="quarter" idx="12"/>
          </p:nvPr>
        </p:nvSpPr>
        <p:spPr>
          <a:noFill/>
        </p:spPr>
        <p:txBody>
          <a:bodyPr/>
          <a:lstStyle>
            <a:lvl1pPr>
              <a:spcBef>
                <a:spcPct val="20000"/>
              </a:spcBef>
              <a:buClr>
                <a:schemeClr val="hlink"/>
              </a:buClr>
              <a:buSzPct val="70000"/>
              <a:buFont typeface="Wingdings" panose="05000000000000000000" pitchFamily="2" charset="2"/>
              <a:buChar char="v"/>
              <a:defRPr sz="3200">
                <a:solidFill>
                  <a:schemeClr val="tx1"/>
                </a:solidFill>
                <a:latin typeface="Arial" panose="020B0604020202020204" pitchFamily="34" charset="0"/>
                <a:ea typeface="宋体" panose="02010600030101010101" pitchFamily="2" charset="-122"/>
              </a:defRPr>
            </a:lvl1pPr>
            <a:lvl2pPr marL="742950" indent="-285750">
              <a:spcBef>
                <a:spcPct val="20000"/>
              </a:spcBef>
              <a:buClr>
                <a:schemeClr val="accent2"/>
              </a:buClr>
              <a:buSzPct val="85000"/>
              <a:buFont typeface="Wingdings" panose="05000000000000000000" pitchFamily="2" charset="2"/>
              <a:buChar char=""/>
              <a:defRPr sz="2800">
                <a:solidFill>
                  <a:schemeClr val="tx1"/>
                </a:solidFill>
                <a:latin typeface="Arial" panose="020B0604020202020204" pitchFamily="34" charset="0"/>
                <a:ea typeface="宋体" panose="02010600030101010101" pitchFamily="2" charset="-122"/>
              </a:defRPr>
            </a:lvl2pPr>
            <a:lvl3pPr marL="1143000" indent="-228600">
              <a:spcBef>
                <a:spcPct val="20000"/>
              </a:spcBef>
              <a:buClr>
                <a:schemeClr val="hlink"/>
              </a:buClr>
              <a:buSzPct val="80000"/>
              <a:buFont typeface="Wingdings" panose="05000000000000000000" pitchFamily="2" charset="2"/>
              <a:buChar char="v"/>
              <a:defRPr sz="2400">
                <a:solidFill>
                  <a:schemeClr val="tx1"/>
                </a:solidFill>
                <a:latin typeface="Arial" panose="020B0604020202020204" pitchFamily="34" charset="0"/>
                <a:ea typeface="宋体" panose="02010600030101010101" pitchFamily="2" charset="-122"/>
              </a:defRPr>
            </a:lvl3pPr>
            <a:lvl4pPr marL="1600200" indent="-228600">
              <a:spcBef>
                <a:spcPct val="20000"/>
              </a:spcBef>
              <a:buClr>
                <a:schemeClr val="accent2"/>
              </a:buClr>
              <a:buSzPct val="90000"/>
              <a:buFont typeface="Wingdings" panose="05000000000000000000" pitchFamily="2" charset="2"/>
              <a:buChar char=""/>
              <a:defRPr sz="2000">
                <a:solidFill>
                  <a:schemeClr val="tx1"/>
                </a:solidFill>
                <a:latin typeface="Arial" panose="020B0604020202020204" pitchFamily="34" charset="0"/>
                <a:ea typeface="宋体" panose="02010600030101010101" pitchFamily="2" charset="-122"/>
              </a:defRPr>
            </a:lvl4pPr>
            <a:lvl5pPr marL="2057400" indent="-228600">
              <a:spcBef>
                <a:spcPct val="20000"/>
              </a:spcBef>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9pPr>
          </a:lstStyle>
          <a:p>
            <a:pPr>
              <a:spcBef>
                <a:spcPct val="0"/>
              </a:spcBef>
              <a:buClrTx/>
              <a:buSzTx/>
              <a:buFontTx/>
              <a:buNone/>
            </a:pPr>
            <a:r>
              <a:rPr lang="en-US" altLang="zh-CN" sz="1600">
                <a:solidFill>
                  <a:srgbClr val="FF0000"/>
                </a:solidFill>
                <a:latin typeface="Times New Roman" panose="02020603050405020304" pitchFamily="18" charset="0"/>
              </a:rPr>
              <a:t>Page</a:t>
            </a:r>
            <a:fld id="{0CDE47D7-6A24-4D74-8076-B358245DF75A}" type="slidenum">
              <a:rPr lang="en-US" altLang="zh-CN" sz="1600" smtClean="0">
                <a:solidFill>
                  <a:srgbClr val="FF0000"/>
                </a:solidFill>
                <a:latin typeface="Times New Roman" panose="02020603050405020304" pitchFamily="18" charset="0"/>
              </a:rPr>
              <a:pPr>
                <a:spcBef>
                  <a:spcPct val="0"/>
                </a:spcBef>
                <a:buClrTx/>
                <a:buSzTx/>
                <a:buFontTx/>
                <a:buNone/>
              </a:pPr>
              <a:t>14</a:t>
            </a:fld>
            <a:endParaRPr lang="en-US" altLang="zh-CN" sz="1600">
              <a:solidFill>
                <a:srgbClr val="FF0000"/>
              </a:solidFill>
              <a:latin typeface="Times New Roman" panose="02020603050405020304" pitchFamily="18" charset="0"/>
            </a:endParaRPr>
          </a:p>
        </p:txBody>
      </p:sp>
      <p:sp>
        <p:nvSpPr>
          <p:cNvPr id="117764" name="Rectangle 4">
            <a:extLst>
              <a:ext uri="{FF2B5EF4-FFF2-40B4-BE49-F238E27FC236}">
                <a16:creationId xmlns:a16="http://schemas.microsoft.com/office/drawing/2014/main" id="{55DDD8D4-173C-47B8-AA11-13446D5CB760}"/>
              </a:ext>
            </a:extLst>
          </p:cNvPr>
          <p:cNvSpPr>
            <a:spLocks noGrp="1" noRot="1" noChangeArrowheads="1"/>
          </p:cNvSpPr>
          <p:nvPr>
            <p:ph type="title"/>
          </p:nvPr>
        </p:nvSpPr>
        <p:spPr/>
        <p:txBody>
          <a:bodyPr/>
          <a:lstStyle/>
          <a:p>
            <a:pPr eaLnBrk="1" hangingPunct="1">
              <a:defRPr/>
            </a:pPr>
            <a:r>
              <a:rPr lang="zh-CN" altLang="en-US"/>
              <a:t>第一节 </a:t>
            </a:r>
            <a:r>
              <a:rPr lang="en-US" altLang="zh-CN"/>
              <a:t>CAD/CAE/CAM</a:t>
            </a:r>
            <a:r>
              <a:rPr lang="zh-CN" altLang="en-US"/>
              <a:t>基本概念</a:t>
            </a:r>
          </a:p>
        </p:txBody>
      </p:sp>
      <p:sp>
        <p:nvSpPr>
          <p:cNvPr id="17414" name="Rectangle 3">
            <a:extLst>
              <a:ext uri="{FF2B5EF4-FFF2-40B4-BE49-F238E27FC236}">
                <a16:creationId xmlns:a16="http://schemas.microsoft.com/office/drawing/2014/main" id="{A0054C92-5714-466E-9D9F-CD9C83419136}"/>
              </a:ext>
            </a:extLst>
          </p:cNvPr>
          <p:cNvSpPr>
            <a:spLocks noGrp="1" noChangeArrowheads="1"/>
          </p:cNvSpPr>
          <p:nvPr>
            <p:ph type="body" idx="1"/>
          </p:nvPr>
        </p:nvSpPr>
        <p:spPr>
          <a:xfrm>
            <a:off x="468313" y="1341438"/>
            <a:ext cx="8280400" cy="5111750"/>
          </a:xfrm>
          <a:noFill/>
        </p:spPr>
        <p:txBody>
          <a:bodyPr/>
          <a:lstStyle/>
          <a:p>
            <a:pPr algn="just" eaLnBrk="1" hangingPunct="1"/>
            <a:r>
              <a:rPr lang="zh-CN" altLang="en-US" sz="2800" b="1">
                <a:solidFill>
                  <a:srgbClr val="FF0000"/>
                </a:solidFill>
                <a:latin typeface="Times New Roman" panose="02020603050405020304" pitchFamily="18" charset="0"/>
              </a:rPr>
              <a:t>有限元分析</a:t>
            </a:r>
            <a:r>
              <a:rPr lang="en-US" altLang="zh-CN" sz="2800" b="1">
                <a:solidFill>
                  <a:srgbClr val="FF0000"/>
                </a:solidFill>
                <a:latin typeface="Times New Roman" panose="02020603050405020304" pitchFamily="18" charset="0"/>
              </a:rPr>
              <a:t>FEA</a:t>
            </a:r>
            <a:r>
              <a:rPr lang="zh-CN" altLang="en-US" sz="2800" b="1">
                <a:solidFill>
                  <a:srgbClr val="FF0000"/>
                </a:solidFill>
                <a:latin typeface="Times New Roman" panose="02020603050405020304" pitchFamily="18" charset="0"/>
              </a:rPr>
              <a:t>、</a:t>
            </a:r>
            <a:r>
              <a:rPr lang="en-US" altLang="zh-CN" sz="2800" b="1">
                <a:solidFill>
                  <a:srgbClr val="FF0000"/>
                </a:solidFill>
                <a:latin typeface="Times New Roman" panose="02020603050405020304" pitchFamily="18" charset="0"/>
              </a:rPr>
              <a:t>FEM</a:t>
            </a:r>
            <a:endParaRPr lang="en-US" altLang="zh-CN" sz="2800" b="1">
              <a:solidFill>
                <a:srgbClr val="000000"/>
              </a:solidFill>
              <a:latin typeface="Times New Roman" panose="02020603050405020304" pitchFamily="18" charset="0"/>
            </a:endParaRPr>
          </a:p>
          <a:p>
            <a:pPr lvl="1" algn="just" eaLnBrk="1" hangingPunct="1"/>
            <a:r>
              <a:rPr lang="zh-CN" altLang="en-US" sz="2400">
                <a:solidFill>
                  <a:srgbClr val="000000"/>
                </a:solidFill>
                <a:latin typeface="Times New Roman" panose="02020603050405020304" pitchFamily="18" charset="0"/>
              </a:rPr>
              <a:t>有限元方法的基本思想是将结构离散化，用有限个容易分析的单元来表示复杂的对象，单元之间通过有限个节点相互连接，然后根据变形协调条件综合求解。由于单元的数目是有限的，节点的数目也是有限的，所以称为</a:t>
            </a:r>
            <a:r>
              <a:rPr lang="zh-CN" altLang="en-US" sz="2400" b="1" u="sng">
                <a:solidFill>
                  <a:srgbClr val="FF0000"/>
                </a:solidFill>
                <a:latin typeface="Times New Roman" panose="02020603050405020304" pitchFamily="18" charset="0"/>
                <a:ea typeface="隶书" panose="02010509060101010101" pitchFamily="49" charset="-122"/>
              </a:rPr>
              <a:t>有限元法</a:t>
            </a:r>
            <a:r>
              <a:rPr lang="zh-CN" altLang="en-US" sz="2400">
                <a:solidFill>
                  <a:srgbClr val="000000"/>
                </a:solidFill>
                <a:latin typeface="Times New Roman" panose="02020603050405020304" pitchFamily="18" charset="0"/>
              </a:rPr>
              <a:t>。这种方法灵活性很大，只要改变单元的数目，就可以使解的精确度改变，得到与真实情况无限接近的解。</a:t>
            </a:r>
          </a:p>
          <a:p>
            <a:pPr lvl="1" algn="just" eaLnBrk="1" hangingPunct="1"/>
            <a:r>
              <a:rPr lang="zh-CN" altLang="en-US" sz="2400">
                <a:solidFill>
                  <a:srgbClr val="000000"/>
                </a:solidFill>
                <a:latin typeface="Times New Roman" panose="02020603050405020304" pitchFamily="18" charset="0"/>
              </a:rPr>
              <a:t>有限元法（</a:t>
            </a:r>
            <a:r>
              <a:rPr lang="en-US" altLang="zh-CN" sz="2400">
                <a:solidFill>
                  <a:srgbClr val="000000"/>
                </a:solidFill>
                <a:latin typeface="Times New Roman" panose="02020603050405020304" pitchFamily="18" charset="0"/>
              </a:rPr>
              <a:t>Finite Element Method</a:t>
            </a:r>
            <a:r>
              <a:rPr lang="zh-CN" altLang="en-US" sz="2400">
                <a:solidFill>
                  <a:srgbClr val="000000"/>
                </a:solidFill>
                <a:latin typeface="Times New Roman" panose="02020603050405020304" pitchFamily="18" charset="0"/>
              </a:rPr>
              <a:t>， </a:t>
            </a:r>
            <a:r>
              <a:rPr lang="en-US" altLang="zh-CN" sz="2400">
                <a:solidFill>
                  <a:srgbClr val="000000"/>
                </a:solidFill>
                <a:latin typeface="Times New Roman" panose="02020603050405020304" pitchFamily="18" charset="0"/>
              </a:rPr>
              <a:t>FEM </a:t>
            </a:r>
            <a:r>
              <a:rPr lang="zh-CN" altLang="en-US" sz="2400">
                <a:solidFill>
                  <a:srgbClr val="000000"/>
                </a:solidFill>
                <a:latin typeface="Times New Roman" panose="02020603050405020304" pitchFamily="18" charset="0"/>
              </a:rPr>
              <a:t>） ：应力。</a:t>
            </a:r>
          </a:p>
          <a:p>
            <a:pPr lvl="1" algn="just" eaLnBrk="1" hangingPunct="1"/>
            <a:r>
              <a:rPr lang="zh-CN" altLang="en-US" sz="2400">
                <a:solidFill>
                  <a:srgbClr val="000000"/>
                </a:solidFill>
                <a:latin typeface="Times New Roman" panose="02020603050405020304" pitchFamily="18" charset="0"/>
              </a:rPr>
              <a:t>有限差分法（</a:t>
            </a:r>
            <a:r>
              <a:rPr lang="en-US" altLang="zh-CN" sz="2400">
                <a:solidFill>
                  <a:srgbClr val="000000"/>
                </a:solidFill>
                <a:latin typeface="Times New Roman" panose="02020603050405020304" pitchFamily="18" charset="0"/>
              </a:rPr>
              <a:t>Finite Difference Method</a:t>
            </a:r>
            <a:r>
              <a:rPr lang="zh-CN" altLang="en-US" sz="2400">
                <a:solidFill>
                  <a:srgbClr val="000000"/>
                </a:solidFill>
                <a:latin typeface="Times New Roman" panose="02020603050405020304" pitchFamily="18" charset="0"/>
              </a:rPr>
              <a:t>， </a:t>
            </a:r>
            <a:r>
              <a:rPr lang="en-US" altLang="zh-CN" sz="2400">
                <a:solidFill>
                  <a:srgbClr val="000000"/>
                </a:solidFill>
                <a:latin typeface="Times New Roman" panose="02020603050405020304" pitchFamily="18" charset="0"/>
              </a:rPr>
              <a:t>FDM </a:t>
            </a:r>
            <a:r>
              <a:rPr lang="zh-CN" altLang="en-US" sz="2400">
                <a:solidFill>
                  <a:srgbClr val="000000"/>
                </a:solidFill>
                <a:latin typeface="Times New Roman" panose="02020603050405020304" pitchFamily="18" charset="0"/>
              </a:rPr>
              <a:t>） ：差分代替微分。传热和流动分析好。</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日期占位符 1">
            <a:extLst>
              <a:ext uri="{FF2B5EF4-FFF2-40B4-BE49-F238E27FC236}">
                <a16:creationId xmlns:a16="http://schemas.microsoft.com/office/drawing/2014/main" id="{17D614BB-AC0D-4610-8970-6204D7485AF2}"/>
              </a:ext>
            </a:extLst>
          </p:cNvPr>
          <p:cNvSpPr>
            <a:spLocks noGrp="1"/>
          </p:cNvSpPr>
          <p:nvPr>
            <p:ph type="dt" sz="quarter" idx="10"/>
          </p:nvPr>
        </p:nvSpPr>
        <p:spPr/>
        <p:txBody>
          <a:bodyPr/>
          <a:lstStyle/>
          <a:p>
            <a:pPr>
              <a:defRPr/>
            </a:pPr>
            <a:fld id="{471C2E54-519F-4959-92BD-3C92C0D34B16}" type="datetime1">
              <a:rPr lang="zh-CN" altLang="en-US"/>
              <a:pPr>
                <a:defRPr/>
              </a:pPr>
              <a:t>2020/2/6</a:t>
            </a:fld>
            <a:endParaRPr lang="en-US" altLang="zh-CN"/>
          </a:p>
        </p:txBody>
      </p:sp>
      <p:sp>
        <p:nvSpPr>
          <p:cNvPr id="18435" name="页脚占位符 2">
            <a:extLst>
              <a:ext uri="{FF2B5EF4-FFF2-40B4-BE49-F238E27FC236}">
                <a16:creationId xmlns:a16="http://schemas.microsoft.com/office/drawing/2014/main" id="{4117A6D5-A89C-4B18-BEE2-0EC763B102D1}"/>
              </a:ext>
            </a:extLst>
          </p:cNvPr>
          <p:cNvSpPr>
            <a:spLocks noGrp="1"/>
          </p:cNvSpPr>
          <p:nvPr>
            <p:ph type="ftr" sz="quarter" idx="11"/>
          </p:nvPr>
        </p:nvSpPr>
        <p:spPr>
          <a:noFill/>
        </p:spPr>
        <p:txBody>
          <a:bodyPr/>
          <a:lstStyle>
            <a:lvl1pPr>
              <a:spcBef>
                <a:spcPct val="20000"/>
              </a:spcBef>
              <a:buClr>
                <a:schemeClr val="hlink"/>
              </a:buClr>
              <a:buSzPct val="70000"/>
              <a:buFont typeface="Wingdings" panose="05000000000000000000" pitchFamily="2" charset="2"/>
              <a:buChar char="v"/>
              <a:defRPr sz="3200">
                <a:solidFill>
                  <a:schemeClr val="tx1"/>
                </a:solidFill>
                <a:latin typeface="Arial" panose="020B0604020202020204" pitchFamily="34" charset="0"/>
                <a:ea typeface="宋体" panose="02010600030101010101" pitchFamily="2" charset="-122"/>
              </a:defRPr>
            </a:lvl1pPr>
            <a:lvl2pPr marL="742950" indent="-285750">
              <a:spcBef>
                <a:spcPct val="20000"/>
              </a:spcBef>
              <a:buClr>
                <a:schemeClr val="accent2"/>
              </a:buClr>
              <a:buSzPct val="85000"/>
              <a:buFont typeface="Wingdings" panose="05000000000000000000" pitchFamily="2" charset="2"/>
              <a:buChar char=""/>
              <a:defRPr sz="2800">
                <a:solidFill>
                  <a:schemeClr val="tx1"/>
                </a:solidFill>
                <a:latin typeface="Arial" panose="020B0604020202020204" pitchFamily="34" charset="0"/>
                <a:ea typeface="宋体" panose="02010600030101010101" pitchFamily="2" charset="-122"/>
              </a:defRPr>
            </a:lvl2pPr>
            <a:lvl3pPr marL="1143000" indent="-228600">
              <a:spcBef>
                <a:spcPct val="20000"/>
              </a:spcBef>
              <a:buClr>
                <a:schemeClr val="hlink"/>
              </a:buClr>
              <a:buSzPct val="80000"/>
              <a:buFont typeface="Wingdings" panose="05000000000000000000" pitchFamily="2" charset="2"/>
              <a:buChar char="v"/>
              <a:defRPr sz="2400">
                <a:solidFill>
                  <a:schemeClr val="tx1"/>
                </a:solidFill>
                <a:latin typeface="Arial" panose="020B0604020202020204" pitchFamily="34" charset="0"/>
                <a:ea typeface="宋体" panose="02010600030101010101" pitchFamily="2" charset="-122"/>
              </a:defRPr>
            </a:lvl3pPr>
            <a:lvl4pPr marL="1600200" indent="-228600">
              <a:spcBef>
                <a:spcPct val="20000"/>
              </a:spcBef>
              <a:buClr>
                <a:schemeClr val="accent2"/>
              </a:buClr>
              <a:buSzPct val="90000"/>
              <a:buFont typeface="Wingdings" panose="05000000000000000000" pitchFamily="2" charset="2"/>
              <a:buChar char=""/>
              <a:defRPr sz="2000">
                <a:solidFill>
                  <a:schemeClr val="tx1"/>
                </a:solidFill>
                <a:latin typeface="Arial" panose="020B0604020202020204" pitchFamily="34" charset="0"/>
                <a:ea typeface="宋体" panose="02010600030101010101" pitchFamily="2" charset="-122"/>
              </a:defRPr>
            </a:lvl4pPr>
            <a:lvl5pPr marL="2057400" indent="-228600">
              <a:spcBef>
                <a:spcPct val="20000"/>
              </a:spcBef>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9pPr>
          </a:lstStyle>
          <a:p>
            <a:pPr>
              <a:spcBef>
                <a:spcPct val="0"/>
              </a:spcBef>
              <a:buClrTx/>
              <a:buSzTx/>
              <a:buFontTx/>
              <a:buNone/>
            </a:pPr>
            <a:r>
              <a:rPr lang="zh-CN" altLang="en-US" sz="1600">
                <a:solidFill>
                  <a:srgbClr val="FF0000"/>
                </a:solidFill>
                <a:ea typeface="华文行楷" panose="02010800040101010101" pitchFamily="2" charset="-122"/>
              </a:rPr>
              <a:t>材料与能源学院</a:t>
            </a:r>
          </a:p>
        </p:txBody>
      </p:sp>
      <p:sp>
        <p:nvSpPr>
          <p:cNvPr id="18436" name="灯片编号占位符 3">
            <a:extLst>
              <a:ext uri="{FF2B5EF4-FFF2-40B4-BE49-F238E27FC236}">
                <a16:creationId xmlns:a16="http://schemas.microsoft.com/office/drawing/2014/main" id="{42D9B002-A2E8-45D5-BCD7-A9BD37CCD7F0}"/>
              </a:ext>
            </a:extLst>
          </p:cNvPr>
          <p:cNvSpPr>
            <a:spLocks noGrp="1"/>
          </p:cNvSpPr>
          <p:nvPr>
            <p:ph type="sldNum" sz="quarter" idx="12"/>
          </p:nvPr>
        </p:nvSpPr>
        <p:spPr>
          <a:noFill/>
        </p:spPr>
        <p:txBody>
          <a:bodyPr/>
          <a:lstStyle>
            <a:lvl1pPr>
              <a:spcBef>
                <a:spcPct val="20000"/>
              </a:spcBef>
              <a:buClr>
                <a:schemeClr val="hlink"/>
              </a:buClr>
              <a:buSzPct val="70000"/>
              <a:buFont typeface="Wingdings" panose="05000000000000000000" pitchFamily="2" charset="2"/>
              <a:buChar char="v"/>
              <a:defRPr sz="3200">
                <a:solidFill>
                  <a:schemeClr val="tx1"/>
                </a:solidFill>
                <a:latin typeface="Arial" panose="020B0604020202020204" pitchFamily="34" charset="0"/>
                <a:ea typeface="宋体" panose="02010600030101010101" pitchFamily="2" charset="-122"/>
              </a:defRPr>
            </a:lvl1pPr>
            <a:lvl2pPr marL="742950" indent="-285750">
              <a:spcBef>
                <a:spcPct val="20000"/>
              </a:spcBef>
              <a:buClr>
                <a:schemeClr val="accent2"/>
              </a:buClr>
              <a:buSzPct val="85000"/>
              <a:buFont typeface="Wingdings" panose="05000000000000000000" pitchFamily="2" charset="2"/>
              <a:buChar char=""/>
              <a:defRPr sz="2800">
                <a:solidFill>
                  <a:schemeClr val="tx1"/>
                </a:solidFill>
                <a:latin typeface="Arial" panose="020B0604020202020204" pitchFamily="34" charset="0"/>
                <a:ea typeface="宋体" panose="02010600030101010101" pitchFamily="2" charset="-122"/>
              </a:defRPr>
            </a:lvl2pPr>
            <a:lvl3pPr marL="1143000" indent="-228600">
              <a:spcBef>
                <a:spcPct val="20000"/>
              </a:spcBef>
              <a:buClr>
                <a:schemeClr val="hlink"/>
              </a:buClr>
              <a:buSzPct val="80000"/>
              <a:buFont typeface="Wingdings" panose="05000000000000000000" pitchFamily="2" charset="2"/>
              <a:buChar char="v"/>
              <a:defRPr sz="2400">
                <a:solidFill>
                  <a:schemeClr val="tx1"/>
                </a:solidFill>
                <a:latin typeface="Arial" panose="020B0604020202020204" pitchFamily="34" charset="0"/>
                <a:ea typeface="宋体" panose="02010600030101010101" pitchFamily="2" charset="-122"/>
              </a:defRPr>
            </a:lvl3pPr>
            <a:lvl4pPr marL="1600200" indent="-228600">
              <a:spcBef>
                <a:spcPct val="20000"/>
              </a:spcBef>
              <a:buClr>
                <a:schemeClr val="accent2"/>
              </a:buClr>
              <a:buSzPct val="90000"/>
              <a:buFont typeface="Wingdings" panose="05000000000000000000" pitchFamily="2" charset="2"/>
              <a:buChar char=""/>
              <a:defRPr sz="2000">
                <a:solidFill>
                  <a:schemeClr val="tx1"/>
                </a:solidFill>
                <a:latin typeface="Arial" panose="020B0604020202020204" pitchFamily="34" charset="0"/>
                <a:ea typeface="宋体" panose="02010600030101010101" pitchFamily="2" charset="-122"/>
              </a:defRPr>
            </a:lvl4pPr>
            <a:lvl5pPr marL="2057400" indent="-228600">
              <a:spcBef>
                <a:spcPct val="20000"/>
              </a:spcBef>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9pPr>
          </a:lstStyle>
          <a:p>
            <a:pPr>
              <a:spcBef>
                <a:spcPct val="0"/>
              </a:spcBef>
              <a:buClrTx/>
              <a:buSzTx/>
              <a:buFontTx/>
              <a:buNone/>
            </a:pPr>
            <a:r>
              <a:rPr lang="en-US" altLang="zh-CN" sz="1600">
                <a:solidFill>
                  <a:srgbClr val="FF0000"/>
                </a:solidFill>
                <a:latin typeface="Times New Roman" panose="02020603050405020304" pitchFamily="18" charset="0"/>
              </a:rPr>
              <a:t>Page</a:t>
            </a:r>
            <a:fld id="{4259D1E4-5729-4949-A258-3484D435D6B9}" type="slidenum">
              <a:rPr lang="en-US" altLang="zh-CN" sz="1600" smtClean="0">
                <a:solidFill>
                  <a:srgbClr val="FF0000"/>
                </a:solidFill>
                <a:latin typeface="Times New Roman" panose="02020603050405020304" pitchFamily="18" charset="0"/>
              </a:rPr>
              <a:pPr>
                <a:spcBef>
                  <a:spcPct val="0"/>
                </a:spcBef>
                <a:buClrTx/>
                <a:buSzTx/>
                <a:buFontTx/>
                <a:buNone/>
              </a:pPr>
              <a:t>15</a:t>
            </a:fld>
            <a:endParaRPr lang="en-US" altLang="zh-CN" sz="1600">
              <a:solidFill>
                <a:srgbClr val="FF0000"/>
              </a:solidFill>
              <a:latin typeface="Times New Roman" panose="02020603050405020304" pitchFamily="18" charset="0"/>
            </a:endParaRPr>
          </a:p>
        </p:txBody>
      </p:sp>
      <p:pic>
        <p:nvPicPr>
          <p:cNvPr id="18437" name="Picture 4" descr="http://www.3rd56.com/jingtai/xinxihua/3/images/351.gif">
            <a:extLst>
              <a:ext uri="{FF2B5EF4-FFF2-40B4-BE49-F238E27FC236}">
                <a16:creationId xmlns:a16="http://schemas.microsoft.com/office/drawing/2014/main" id="{DD772481-BE27-488D-8A80-189293EA1747}"/>
              </a:ext>
            </a:extLst>
          </p:cNvPr>
          <p:cNvPicPr>
            <a:picLocks noChangeAspect="1" noChangeArrowheads="1"/>
          </p:cNvPicPr>
          <p:nvPr/>
        </p:nvPicPr>
        <p:blipFill>
          <a:blip r:embed="rId2" r:link="rId3">
            <a:extLst>
              <a:ext uri="{28A0092B-C50C-407E-A947-70E740481C1C}">
                <a14:useLocalDpi xmlns:a14="http://schemas.microsoft.com/office/drawing/2010/main" val="0"/>
              </a:ext>
            </a:extLst>
          </a:blip>
          <a:srcRect/>
          <a:stretch>
            <a:fillRect/>
          </a:stretch>
        </p:blipFill>
        <p:spPr bwMode="auto">
          <a:xfrm>
            <a:off x="1403350" y="0"/>
            <a:ext cx="4849813"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日期占位符 3">
            <a:extLst>
              <a:ext uri="{FF2B5EF4-FFF2-40B4-BE49-F238E27FC236}">
                <a16:creationId xmlns:a16="http://schemas.microsoft.com/office/drawing/2014/main" id="{219310BF-7DDE-40A2-8608-7492FDAD538F}"/>
              </a:ext>
            </a:extLst>
          </p:cNvPr>
          <p:cNvSpPr>
            <a:spLocks noGrp="1"/>
          </p:cNvSpPr>
          <p:nvPr>
            <p:ph type="dt" sz="quarter" idx="10"/>
          </p:nvPr>
        </p:nvSpPr>
        <p:spPr/>
        <p:txBody>
          <a:bodyPr/>
          <a:lstStyle/>
          <a:p>
            <a:pPr>
              <a:defRPr/>
            </a:pPr>
            <a:fld id="{C12906BE-C35F-4E49-BF4C-754C5A2EEE1B}" type="datetime1">
              <a:rPr lang="zh-CN" altLang="en-US"/>
              <a:pPr>
                <a:defRPr/>
              </a:pPr>
              <a:t>2020/2/6</a:t>
            </a:fld>
            <a:endParaRPr lang="en-US" altLang="zh-CN"/>
          </a:p>
        </p:txBody>
      </p:sp>
      <p:sp>
        <p:nvSpPr>
          <p:cNvPr id="19459" name="页脚占位符 4">
            <a:extLst>
              <a:ext uri="{FF2B5EF4-FFF2-40B4-BE49-F238E27FC236}">
                <a16:creationId xmlns:a16="http://schemas.microsoft.com/office/drawing/2014/main" id="{F91DE2C6-01F6-413C-8EDD-8D379F1A8580}"/>
              </a:ext>
            </a:extLst>
          </p:cNvPr>
          <p:cNvSpPr>
            <a:spLocks noGrp="1"/>
          </p:cNvSpPr>
          <p:nvPr>
            <p:ph type="ftr" sz="quarter" idx="11"/>
          </p:nvPr>
        </p:nvSpPr>
        <p:spPr>
          <a:noFill/>
        </p:spPr>
        <p:txBody>
          <a:bodyPr/>
          <a:lstStyle>
            <a:lvl1pPr>
              <a:spcBef>
                <a:spcPct val="20000"/>
              </a:spcBef>
              <a:buClr>
                <a:schemeClr val="hlink"/>
              </a:buClr>
              <a:buSzPct val="70000"/>
              <a:buFont typeface="Wingdings" panose="05000000000000000000" pitchFamily="2" charset="2"/>
              <a:buChar char="v"/>
              <a:defRPr sz="3200">
                <a:solidFill>
                  <a:schemeClr val="tx1"/>
                </a:solidFill>
                <a:latin typeface="Arial" panose="020B0604020202020204" pitchFamily="34" charset="0"/>
                <a:ea typeface="宋体" panose="02010600030101010101" pitchFamily="2" charset="-122"/>
              </a:defRPr>
            </a:lvl1pPr>
            <a:lvl2pPr marL="742950" indent="-285750">
              <a:spcBef>
                <a:spcPct val="20000"/>
              </a:spcBef>
              <a:buClr>
                <a:schemeClr val="accent2"/>
              </a:buClr>
              <a:buSzPct val="85000"/>
              <a:buFont typeface="Wingdings" panose="05000000000000000000" pitchFamily="2" charset="2"/>
              <a:buChar char=""/>
              <a:defRPr sz="2800">
                <a:solidFill>
                  <a:schemeClr val="tx1"/>
                </a:solidFill>
                <a:latin typeface="Arial" panose="020B0604020202020204" pitchFamily="34" charset="0"/>
                <a:ea typeface="宋体" panose="02010600030101010101" pitchFamily="2" charset="-122"/>
              </a:defRPr>
            </a:lvl2pPr>
            <a:lvl3pPr marL="1143000" indent="-228600">
              <a:spcBef>
                <a:spcPct val="20000"/>
              </a:spcBef>
              <a:buClr>
                <a:schemeClr val="hlink"/>
              </a:buClr>
              <a:buSzPct val="80000"/>
              <a:buFont typeface="Wingdings" panose="05000000000000000000" pitchFamily="2" charset="2"/>
              <a:buChar char="v"/>
              <a:defRPr sz="2400">
                <a:solidFill>
                  <a:schemeClr val="tx1"/>
                </a:solidFill>
                <a:latin typeface="Arial" panose="020B0604020202020204" pitchFamily="34" charset="0"/>
                <a:ea typeface="宋体" panose="02010600030101010101" pitchFamily="2" charset="-122"/>
              </a:defRPr>
            </a:lvl3pPr>
            <a:lvl4pPr marL="1600200" indent="-228600">
              <a:spcBef>
                <a:spcPct val="20000"/>
              </a:spcBef>
              <a:buClr>
                <a:schemeClr val="accent2"/>
              </a:buClr>
              <a:buSzPct val="90000"/>
              <a:buFont typeface="Wingdings" panose="05000000000000000000" pitchFamily="2" charset="2"/>
              <a:buChar char=""/>
              <a:defRPr sz="2000">
                <a:solidFill>
                  <a:schemeClr val="tx1"/>
                </a:solidFill>
                <a:latin typeface="Arial" panose="020B0604020202020204" pitchFamily="34" charset="0"/>
                <a:ea typeface="宋体" panose="02010600030101010101" pitchFamily="2" charset="-122"/>
              </a:defRPr>
            </a:lvl4pPr>
            <a:lvl5pPr marL="2057400" indent="-228600">
              <a:spcBef>
                <a:spcPct val="20000"/>
              </a:spcBef>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9pPr>
          </a:lstStyle>
          <a:p>
            <a:pPr>
              <a:spcBef>
                <a:spcPct val="0"/>
              </a:spcBef>
              <a:buClrTx/>
              <a:buSzTx/>
              <a:buFontTx/>
              <a:buNone/>
            </a:pPr>
            <a:r>
              <a:rPr lang="zh-CN" altLang="en-US" sz="1600">
                <a:solidFill>
                  <a:srgbClr val="FF0000"/>
                </a:solidFill>
                <a:ea typeface="华文行楷" panose="02010800040101010101" pitchFamily="2" charset="-122"/>
              </a:rPr>
              <a:t>材料与能源学院</a:t>
            </a:r>
          </a:p>
        </p:txBody>
      </p:sp>
      <p:sp>
        <p:nvSpPr>
          <p:cNvPr id="19460" name="灯片编号占位符 5">
            <a:extLst>
              <a:ext uri="{FF2B5EF4-FFF2-40B4-BE49-F238E27FC236}">
                <a16:creationId xmlns:a16="http://schemas.microsoft.com/office/drawing/2014/main" id="{E7D8E701-13F8-4AD2-A2BB-A5885D183CEB}"/>
              </a:ext>
            </a:extLst>
          </p:cNvPr>
          <p:cNvSpPr>
            <a:spLocks noGrp="1"/>
          </p:cNvSpPr>
          <p:nvPr>
            <p:ph type="sldNum" sz="quarter" idx="12"/>
          </p:nvPr>
        </p:nvSpPr>
        <p:spPr>
          <a:noFill/>
        </p:spPr>
        <p:txBody>
          <a:bodyPr/>
          <a:lstStyle>
            <a:lvl1pPr>
              <a:spcBef>
                <a:spcPct val="20000"/>
              </a:spcBef>
              <a:buClr>
                <a:schemeClr val="hlink"/>
              </a:buClr>
              <a:buSzPct val="70000"/>
              <a:buFont typeface="Wingdings" panose="05000000000000000000" pitchFamily="2" charset="2"/>
              <a:buChar char="v"/>
              <a:defRPr sz="3200">
                <a:solidFill>
                  <a:schemeClr val="tx1"/>
                </a:solidFill>
                <a:latin typeface="Arial" panose="020B0604020202020204" pitchFamily="34" charset="0"/>
                <a:ea typeface="宋体" panose="02010600030101010101" pitchFamily="2" charset="-122"/>
              </a:defRPr>
            </a:lvl1pPr>
            <a:lvl2pPr marL="742950" indent="-285750">
              <a:spcBef>
                <a:spcPct val="20000"/>
              </a:spcBef>
              <a:buClr>
                <a:schemeClr val="accent2"/>
              </a:buClr>
              <a:buSzPct val="85000"/>
              <a:buFont typeface="Wingdings" panose="05000000000000000000" pitchFamily="2" charset="2"/>
              <a:buChar char=""/>
              <a:defRPr sz="2800">
                <a:solidFill>
                  <a:schemeClr val="tx1"/>
                </a:solidFill>
                <a:latin typeface="Arial" panose="020B0604020202020204" pitchFamily="34" charset="0"/>
                <a:ea typeface="宋体" panose="02010600030101010101" pitchFamily="2" charset="-122"/>
              </a:defRPr>
            </a:lvl2pPr>
            <a:lvl3pPr marL="1143000" indent="-228600">
              <a:spcBef>
                <a:spcPct val="20000"/>
              </a:spcBef>
              <a:buClr>
                <a:schemeClr val="hlink"/>
              </a:buClr>
              <a:buSzPct val="80000"/>
              <a:buFont typeface="Wingdings" panose="05000000000000000000" pitchFamily="2" charset="2"/>
              <a:buChar char="v"/>
              <a:defRPr sz="2400">
                <a:solidFill>
                  <a:schemeClr val="tx1"/>
                </a:solidFill>
                <a:latin typeface="Arial" panose="020B0604020202020204" pitchFamily="34" charset="0"/>
                <a:ea typeface="宋体" panose="02010600030101010101" pitchFamily="2" charset="-122"/>
              </a:defRPr>
            </a:lvl3pPr>
            <a:lvl4pPr marL="1600200" indent="-228600">
              <a:spcBef>
                <a:spcPct val="20000"/>
              </a:spcBef>
              <a:buClr>
                <a:schemeClr val="accent2"/>
              </a:buClr>
              <a:buSzPct val="90000"/>
              <a:buFont typeface="Wingdings" panose="05000000000000000000" pitchFamily="2" charset="2"/>
              <a:buChar char=""/>
              <a:defRPr sz="2000">
                <a:solidFill>
                  <a:schemeClr val="tx1"/>
                </a:solidFill>
                <a:latin typeface="Arial" panose="020B0604020202020204" pitchFamily="34" charset="0"/>
                <a:ea typeface="宋体" panose="02010600030101010101" pitchFamily="2" charset="-122"/>
              </a:defRPr>
            </a:lvl4pPr>
            <a:lvl5pPr marL="2057400" indent="-228600">
              <a:spcBef>
                <a:spcPct val="20000"/>
              </a:spcBef>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9pPr>
          </a:lstStyle>
          <a:p>
            <a:pPr>
              <a:spcBef>
                <a:spcPct val="0"/>
              </a:spcBef>
              <a:buClrTx/>
              <a:buSzTx/>
              <a:buFontTx/>
              <a:buNone/>
            </a:pPr>
            <a:r>
              <a:rPr lang="en-US" altLang="zh-CN" sz="1600">
                <a:solidFill>
                  <a:srgbClr val="FF0000"/>
                </a:solidFill>
                <a:latin typeface="Times New Roman" panose="02020603050405020304" pitchFamily="18" charset="0"/>
              </a:rPr>
              <a:t>Page</a:t>
            </a:r>
            <a:fld id="{A18035F0-94AD-4010-B705-614FDE355BDA}" type="slidenum">
              <a:rPr lang="en-US" altLang="zh-CN" sz="1600" smtClean="0">
                <a:solidFill>
                  <a:srgbClr val="FF0000"/>
                </a:solidFill>
                <a:latin typeface="Times New Roman" panose="02020603050405020304" pitchFamily="18" charset="0"/>
              </a:rPr>
              <a:pPr>
                <a:spcBef>
                  <a:spcPct val="0"/>
                </a:spcBef>
                <a:buClrTx/>
                <a:buSzTx/>
                <a:buFontTx/>
                <a:buNone/>
              </a:pPr>
              <a:t>16</a:t>
            </a:fld>
            <a:endParaRPr lang="en-US" altLang="zh-CN" sz="1600">
              <a:solidFill>
                <a:srgbClr val="FF0000"/>
              </a:solidFill>
              <a:latin typeface="Times New Roman" panose="02020603050405020304" pitchFamily="18" charset="0"/>
            </a:endParaRPr>
          </a:p>
        </p:txBody>
      </p:sp>
      <p:sp>
        <p:nvSpPr>
          <p:cNvPr id="120836" name="Rectangle 4">
            <a:extLst>
              <a:ext uri="{FF2B5EF4-FFF2-40B4-BE49-F238E27FC236}">
                <a16:creationId xmlns:a16="http://schemas.microsoft.com/office/drawing/2014/main" id="{AB122FB3-2BEF-4A77-9A95-8043A334BEF1}"/>
              </a:ext>
            </a:extLst>
          </p:cNvPr>
          <p:cNvSpPr>
            <a:spLocks noGrp="1" noRot="1" noChangeArrowheads="1"/>
          </p:cNvSpPr>
          <p:nvPr>
            <p:ph type="title"/>
          </p:nvPr>
        </p:nvSpPr>
        <p:spPr/>
        <p:txBody>
          <a:bodyPr/>
          <a:lstStyle/>
          <a:p>
            <a:pPr eaLnBrk="1" hangingPunct="1">
              <a:defRPr/>
            </a:pPr>
            <a:r>
              <a:rPr lang="zh-CN" altLang="en-US"/>
              <a:t>第一节 </a:t>
            </a:r>
            <a:r>
              <a:rPr lang="en-US" altLang="zh-CN"/>
              <a:t>CAD/CAE/CAM</a:t>
            </a:r>
            <a:r>
              <a:rPr lang="zh-CN" altLang="en-US"/>
              <a:t>基本概念</a:t>
            </a:r>
          </a:p>
        </p:txBody>
      </p:sp>
      <p:sp>
        <p:nvSpPr>
          <p:cNvPr id="19462" name="Rectangle 3">
            <a:extLst>
              <a:ext uri="{FF2B5EF4-FFF2-40B4-BE49-F238E27FC236}">
                <a16:creationId xmlns:a16="http://schemas.microsoft.com/office/drawing/2014/main" id="{0DAD3F36-03D1-4527-A787-F6655D4B4DF9}"/>
              </a:ext>
            </a:extLst>
          </p:cNvPr>
          <p:cNvSpPr>
            <a:spLocks noGrp="1" noRot="1" noChangeArrowheads="1"/>
          </p:cNvSpPr>
          <p:nvPr>
            <p:ph type="body" idx="1"/>
          </p:nvPr>
        </p:nvSpPr>
        <p:spPr/>
        <p:txBody>
          <a:bodyPr/>
          <a:lstStyle/>
          <a:p>
            <a:pPr eaLnBrk="1" hangingPunct="1"/>
            <a:r>
              <a:rPr lang="zh-CN" altLang="en-US" b="1" u="sng">
                <a:solidFill>
                  <a:srgbClr val="FF0000"/>
                </a:solidFill>
              </a:rPr>
              <a:t>优化设计方法：</a:t>
            </a:r>
            <a:r>
              <a:rPr lang="zh-CN" altLang="en-US">
                <a:solidFill>
                  <a:srgbClr val="000000"/>
                </a:solidFill>
              </a:rPr>
              <a:t>最优设计。</a:t>
            </a:r>
          </a:p>
          <a:p>
            <a:pPr eaLnBrk="1" hangingPunct="1"/>
            <a:r>
              <a:rPr lang="zh-CN" altLang="en-US" b="1" u="sng">
                <a:solidFill>
                  <a:srgbClr val="FF0000"/>
                </a:solidFill>
              </a:rPr>
              <a:t>运动学机构仿真：</a:t>
            </a:r>
            <a:r>
              <a:rPr lang="zh-CN" altLang="en-US">
                <a:solidFill>
                  <a:srgbClr val="000000"/>
                </a:solidFill>
              </a:rPr>
              <a:t>三维运动机构的分析和方针：研究运动参数、轨迹、干涉等。</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日期占位符 3">
            <a:extLst>
              <a:ext uri="{FF2B5EF4-FFF2-40B4-BE49-F238E27FC236}">
                <a16:creationId xmlns:a16="http://schemas.microsoft.com/office/drawing/2014/main" id="{6BFF18F6-DC64-4647-9491-491E8876BC0E}"/>
              </a:ext>
            </a:extLst>
          </p:cNvPr>
          <p:cNvSpPr>
            <a:spLocks noGrp="1"/>
          </p:cNvSpPr>
          <p:nvPr>
            <p:ph type="dt" sz="quarter" idx="10"/>
          </p:nvPr>
        </p:nvSpPr>
        <p:spPr/>
        <p:txBody>
          <a:bodyPr/>
          <a:lstStyle/>
          <a:p>
            <a:pPr>
              <a:defRPr/>
            </a:pPr>
            <a:fld id="{9A06CC19-8229-43E8-BF55-CD0F7E944609}" type="datetime1">
              <a:rPr lang="zh-CN" altLang="en-US"/>
              <a:pPr>
                <a:defRPr/>
              </a:pPr>
              <a:t>2020/2/6</a:t>
            </a:fld>
            <a:endParaRPr lang="en-US" altLang="zh-CN"/>
          </a:p>
        </p:txBody>
      </p:sp>
      <p:sp>
        <p:nvSpPr>
          <p:cNvPr id="20483" name="页脚占位符 4">
            <a:extLst>
              <a:ext uri="{FF2B5EF4-FFF2-40B4-BE49-F238E27FC236}">
                <a16:creationId xmlns:a16="http://schemas.microsoft.com/office/drawing/2014/main" id="{6AE3B8C2-5CB5-4908-9542-D9AA7E021CD3}"/>
              </a:ext>
            </a:extLst>
          </p:cNvPr>
          <p:cNvSpPr>
            <a:spLocks noGrp="1"/>
          </p:cNvSpPr>
          <p:nvPr>
            <p:ph type="ftr" sz="quarter" idx="11"/>
          </p:nvPr>
        </p:nvSpPr>
        <p:spPr>
          <a:noFill/>
        </p:spPr>
        <p:txBody>
          <a:bodyPr/>
          <a:lstStyle>
            <a:lvl1pPr>
              <a:spcBef>
                <a:spcPct val="20000"/>
              </a:spcBef>
              <a:buClr>
                <a:schemeClr val="hlink"/>
              </a:buClr>
              <a:buSzPct val="70000"/>
              <a:buFont typeface="Wingdings" panose="05000000000000000000" pitchFamily="2" charset="2"/>
              <a:buChar char="v"/>
              <a:defRPr sz="3200">
                <a:solidFill>
                  <a:schemeClr val="tx1"/>
                </a:solidFill>
                <a:latin typeface="Arial" panose="020B0604020202020204" pitchFamily="34" charset="0"/>
                <a:ea typeface="宋体" panose="02010600030101010101" pitchFamily="2" charset="-122"/>
              </a:defRPr>
            </a:lvl1pPr>
            <a:lvl2pPr marL="742950" indent="-285750">
              <a:spcBef>
                <a:spcPct val="20000"/>
              </a:spcBef>
              <a:buClr>
                <a:schemeClr val="accent2"/>
              </a:buClr>
              <a:buSzPct val="85000"/>
              <a:buFont typeface="Wingdings" panose="05000000000000000000" pitchFamily="2" charset="2"/>
              <a:buChar char=""/>
              <a:defRPr sz="2800">
                <a:solidFill>
                  <a:schemeClr val="tx1"/>
                </a:solidFill>
                <a:latin typeface="Arial" panose="020B0604020202020204" pitchFamily="34" charset="0"/>
                <a:ea typeface="宋体" panose="02010600030101010101" pitchFamily="2" charset="-122"/>
              </a:defRPr>
            </a:lvl2pPr>
            <a:lvl3pPr marL="1143000" indent="-228600">
              <a:spcBef>
                <a:spcPct val="20000"/>
              </a:spcBef>
              <a:buClr>
                <a:schemeClr val="hlink"/>
              </a:buClr>
              <a:buSzPct val="80000"/>
              <a:buFont typeface="Wingdings" panose="05000000000000000000" pitchFamily="2" charset="2"/>
              <a:buChar char="v"/>
              <a:defRPr sz="2400">
                <a:solidFill>
                  <a:schemeClr val="tx1"/>
                </a:solidFill>
                <a:latin typeface="Arial" panose="020B0604020202020204" pitchFamily="34" charset="0"/>
                <a:ea typeface="宋体" panose="02010600030101010101" pitchFamily="2" charset="-122"/>
              </a:defRPr>
            </a:lvl3pPr>
            <a:lvl4pPr marL="1600200" indent="-228600">
              <a:spcBef>
                <a:spcPct val="20000"/>
              </a:spcBef>
              <a:buClr>
                <a:schemeClr val="accent2"/>
              </a:buClr>
              <a:buSzPct val="90000"/>
              <a:buFont typeface="Wingdings" panose="05000000000000000000" pitchFamily="2" charset="2"/>
              <a:buChar char=""/>
              <a:defRPr sz="2000">
                <a:solidFill>
                  <a:schemeClr val="tx1"/>
                </a:solidFill>
                <a:latin typeface="Arial" panose="020B0604020202020204" pitchFamily="34" charset="0"/>
                <a:ea typeface="宋体" panose="02010600030101010101" pitchFamily="2" charset="-122"/>
              </a:defRPr>
            </a:lvl4pPr>
            <a:lvl5pPr marL="2057400" indent="-228600">
              <a:spcBef>
                <a:spcPct val="20000"/>
              </a:spcBef>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9pPr>
          </a:lstStyle>
          <a:p>
            <a:pPr>
              <a:spcBef>
                <a:spcPct val="0"/>
              </a:spcBef>
              <a:buClrTx/>
              <a:buSzTx/>
              <a:buFontTx/>
              <a:buNone/>
            </a:pPr>
            <a:r>
              <a:rPr lang="zh-CN" altLang="en-US" sz="1600">
                <a:solidFill>
                  <a:srgbClr val="FF0000"/>
                </a:solidFill>
                <a:ea typeface="华文行楷" panose="02010800040101010101" pitchFamily="2" charset="-122"/>
              </a:rPr>
              <a:t>材料与能源学院</a:t>
            </a:r>
          </a:p>
        </p:txBody>
      </p:sp>
      <p:sp>
        <p:nvSpPr>
          <p:cNvPr id="20484" name="灯片编号占位符 5">
            <a:extLst>
              <a:ext uri="{FF2B5EF4-FFF2-40B4-BE49-F238E27FC236}">
                <a16:creationId xmlns:a16="http://schemas.microsoft.com/office/drawing/2014/main" id="{520189D6-7783-4E3B-91C8-640C4D025544}"/>
              </a:ext>
            </a:extLst>
          </p:cNvPr>
          <p:cNvSpPr>
            <a:spLocks noGrp="1"/>
          </p:cNvSpPr>
          <p:nvPr>
            <p:ph type="sldNum" sz="quarter" idx="12"/>
          </p:nvPr>
        </p:nvSpPr>
        <p:spPr>
          <a:noFill/>
        </p:spPr>
        <p:txBody>
          <a:bodyPr/>
          <a:lstStyle>
            <a:lvl1pPr>
              <a:spcBef>
                <a:spcPct val="20000"/>
              </a:spcBef>
              <a:buClr>
                <a:schemeClr val="hlink"/>
              </a:buClr>
              <a:buSzPct val="70000"/>
              <a:buFont typeface="Wingdings" panose="05000000000000000000" pitchFamily="2" charset="2"/>
              <a:buChar char="v"/>
              <a:defRPr sz="3200">
                <a:solidFill>
                  <a:schemeClr val="tx1"/>
                </a:solidFill>
                <a:latin typeface="Arial" panose="020B0604020202020204" pitchFamily="34" charset="0"/>
                <a:ea typeface="宋体" panose="02010600030101010101" pitchFamily="2" charset="-122"/>
              </a:defRPr>
            </a:lvl1pPr>
            <a:lvl2pPr marL="742950" indent="-285750">
              <a:spcBef>
                <a:spcPct val="20000"/>
              </a:spcBef>
              <a:buClr>
                <a:schemeClr val="accent2"/>
              </a:buClr>
              <a:buSzPct val="85000"/>
              <a:buFont typeface="Wingdings" panose="05000000000000000000" pitchFamily="2" charset="2"/>
              <a:buChar char=""/>
              <a:defRPr sz="2800">
                <a:solidFill>
                  <a:schemeClr val="tx1"/>
                </a:solidFill>
                <a:latin typeface="Arial" panose="020B0604020202020204" pitchFamily="34" charset="0"/>
                <a:ea typeface="宋体" panose="02010600030101010101" pitchFamily="2" charset="-122"/>
              </a:defRPr>
            </a:lvl2pPr>
            <a:lvl3pPr marL="1143000" indent="-228600">
              <a:spcBef>
                <a:spcPct val="20000"/>
              </a:spcBef>
              <a:buClr>
                <a:schemeClr val="hlink"/>
              </a:buClr>
              <a:buSzPct val="80000"/>
              <a:buFont typeface="Wingdings" panose="05000000000000000000" pitchFamily="2" charset="2"/>
              <a:buChar char="v"/>
              <a:defRPr sz="2400">
                <a:solidFill>
                  <a:schemeClr val="tx1"/>
                </a:solidFill>
                <a:latin typeface="Arial" panose="020B0604020202020204" pitchFamily="34" charset="0"/>
                <a:ea typeface="宋体" panose="02010600030101010101" pitchFamily="2" charset="-122"/>
              </a:defRPr>
            </a:lvl3pPr>
            <a:lvl4pPr marL="1600200" indent="-228600">
              <a:spcBef>
                <a:spcPct val="20000"/>
              </a:spcBef>
              <a:buClr>
                <a:schemeClr val="accent2"/>
              </a:buClr>
              <a:buSzPct val="90000"/>
              <a:buFont typeface="Wingdings" panose="05000000000000000000" pitchFamily="2" charset="2"/>
              <a:buChar char=""/>
              <a:defRPr sz="2000">
                <a:solidFill>
                  <a:schemeClr val="tx1"/>
                </a:solidFill>
                <a:latin typeface="Arial" panose="020B0604020202020204" pitchFamily="34" charset="0"/>
                <a:ea typeface="宋体" panose="02010600030101010101" pitchFamily="2" charset="-122"/>
              </a:defRPr>
            </a:lvl4pPr>
            <a:lvl5pPr marL="2057400" indent="-228600">
              <a:spcBef>
                <a:spcPct val="20000"/>
              </a:spcBef>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9pPr>
          </a:lstStyle>
          <a:p>
            <a:pPr>
              <a:spcBef>
                <a:spcPct val="0"/>
              </a:spcBef>
              <a:buClrTx/>
              <a:buSzTx/>
              <a:buFontTx/>
              <a:buNone/>
            </a:pPr>
            <a:r>
              <a:rPr lang="en-US" altLang="zh-CN" sz="1600">
                <a:solidFill>
                  <a:srgbClr val="FF0000"/>
                </a:solidFill>
                <a:latin typeface="Times New Roman" panose="02020603050405020304" pitchFamily="18" charset="0"/>
              </a:rPr>
              <a:t>Page</a:t>
            </a:r>
            <a:fld id="{8FBBB645-039F-4AB4-88E7-A212EB0EB2F4}" type="slidenum">
              <a:rPr lang="en-US" altLang="zh-CN" sz="1600" smtClean="0">
                <a:solidFill>
                  <a:srgbClr val="FF0000"/>
                </a:solidFill>
                <a:latin typeface="Times New Roman" panose="02020603050405020304" pitchFamily="18" charset="0"/>
              </a:rPr>
              <a:pPr>
                <a:spcBef>
                  <a:spcPct val="0"/>
                </a:spcBef>
                <a:buClrTx/>
                <a:buSzTx/>
                <a:buFontTx/>
                <a:buNone/>
              </a:pPr>
              <a:t>17</a:t>
            </a:fld>
            <a:endParaRPr lang="en-US" altLang="zh-CN" sz="1600">
              <a:solidFill>
                <a:srgbClr val="FF0000"/>
              </a:solidFill>
              <a:latin typeface="Times New Roman" panose="02020603050405020304" pitchFamily="18" charset="0"/>
            </a:endParaRPr>
          </a:p>
        </p:txBody>
      </p:sp>
      <p:sp>
        <p:nvSpPr>
          <p:cNvPr id="122884" name="Rectangle 4">
            <a:extLst>
              <a:ext uri="{FF2B5EF4-FFF2-40B4-BE49-F238E27FC236}">
                <a16:creationId xmlns:a16="http://schemas.microsoft.com/office/drawing/2014/main" id="{1EB935FC-D878-42F8-9D1F-4A30AEFD68DD}"/>
              </a:ext>
            </a:extLst>
          </p:cNvPr>
          <p:cNvSpPr>
            <a:spLocks noGrp="1" noRot="1" noChangeArrowheads="1"/>
          </p:cNvSpPr>
          <p:nvPr>
            <p:ph type="title"/>
          </p:nvPr>
        </p:nvSpPr>
        <p:spPr/>
        <p:txBody>
          <a:bodyPr/>
          <a:lstStyle/>
          <a:p>
            <a:pPr eaLnBrk="1" hangingPunct="1">
              <a:defRPr/>
            </a:pPr>
            <a:r>
              <a:rPr lang="zh-CN" altLang="en-US"/>
              <a:t>第一节 </a:t>
            </a:r>
            <a:r>
              <a:rPr lang="en-US" altLang="zh-CN"/>
              <a:t>CAD/CAE/CAM</a:t>
            </a:r>
            <a:r>
              <a:rPr lang="zh-CN" altLang="en-US"/>
              <a:t>基本概念</a:t>
            </a:r>
          </a:p>
        </p:txBody>
      </p:sp>
      <p:sp>
        <p:nvSpPr>
          <p:cNvPr id="20486" name="Rectangle 3">
            <a:extLst>
              <a:ext uri="{FF2B5EF4-FFF2-40B4-BE49-F238E27FC236}">
                <a16:creationId xmlns:a16="http://schemas.microsoft.com/office/drawing/2014/main" id="{E063EC6C-1498-4D1F-813D-8C065590D973}"/>
              </a:ext>
            </a:extLst>
          </p:cNvPr>
          <p:cNvSpPr>
            <a:spLocks noGrp="1" noRot="1" noChangeArrowheads="1"/>
          </p:cNvSpPr>
          <p:nvPr>
            <p:ph type="body" idx="1"/>
          </p:nvPr>
        </p:nvSpPr>
        <p:spPr/>
        <p:txBody>
          <a:bodyPr/>
          <a:lstStyle/>
          <a:p>
            <a:pPr marL="0" indent="0" algn="just" eaLnBrk="1" hangingPunct="1"/>
            <a:r>
              <a:rPr lang="zh-CN" altLang="en-US" sz="2800" b="1">
                <a:solidFill>
                  <a:srgbClr val="FF0000"/>
                </a:solidFill>
                <a:latin typeface="Times New Roman" panose="02020603050405020304" pitchFamily="18" charset="0"/>
              </a:rPr>
              <a:t>三、计算机辅助制造</a:t>
            </a:r>
            <a:r>
              <a:rPr lang="en-US" altLang="zh-CN" sz="2800" b="1">
                <a:solidFill>
                  <a:srgbClr val="FF0000"/>
                </a:solidFill>
                <a:latin typeface="Times New Roman" panose="02020603050405020304" pitchFamily="18" charset="0"/>
              </a:rPr>
              <a:t>(CAM) </a:t>
            </a:r>
            <a:r>
              <a:rPr lang="en-US" altLang="zh-CN" sz="2800" b="1">
                <a:solidFill>
                  <a:srgbClr val="000000"/>
                </a:solidFill>
                <a:latin typeface="Times New Roman" panose="02020603050405020304" pitchFamily="18" charset="0"/>
              </a:rPr>
              <a:t>(Computer Aided Manufacturing</a:t>
            </a:r>
            <a:r>
              <a:rPr lang="zh-CN" altLang="en-US" sz="2800" b="1">
                <a:solidFill>
                  <a:srgbClr val="000000"/>
                </a:solidFill>
                <a:latin typeface="Times New Roman" panose="02020603050405020304" pitchFamily="18" charset="0"/>
              </a:rPr>
              <a:t>）</a:t>
            </a:r>
          </a:p>
          <a:p>
            <a:pPr marL="179388" lvl="1" indent="0" algn="just" eaLnBrk="1" hangingPunct="1"/>
            <a:r>
              <a:rPr lang="zh-CN" altLang="en-US" sz="2400"/>
              <a:t>利用计算机对制造过程进行设计、管理和控制，主要包括：</a:t>
            </a:r>
          </a:p>
          <a:p>
            <a:pPr marL="534988" lvl="2" indent="-176213" algn="just" eaLnBrk="1" hangingPunct="1"/>
            <a:r>
              <a:rPr lang="zh-CN" altLang="en-US" sz="2000">
                <a:solidFill>
                  <a:srgbClr val="FF0000"/>
                </a:solidFill>
              </a:rPr>
              <a:t>计算机辅助工艺规划</a:t>
            </a:r>
            <a:r>
              <a:rPr lang="en-US" altLang="zh-CN" sz="2000"/>
              <a:t>(</a:t>
            </a:r>
            <a:r>
              <a:rPr lang="en-US" altLang="en-US" sz="2000"/>
              <a:t>Computer Aided Process Planning</a:t>
            </a:r>
            <a:r>
              <a:rPr lang="en-US" altLang="zh-CN" sz="2000"/>
              <a:t>, CAPP)</a:t>
            </a:r>
            <a:r>
              <a:rPr lang="zh-CN" altLang="en-US" sz="2000"/>
              <a:t>：工艺过程由若干个按照一定顺序排列的工序组成，（毛坯）材料依次经过这些工序成为成品。工序又可以细分为安装、工位、工步等。将相对合理的工艺过程中的各项内容。按照规定的表格形式编写成工艺文件，经审批后用来指导生产，这些工艺文件称为</a:t>
            </a:r>
            <a:r>
              <a:rPr lang="zh-CN" altLang="en-US" sz="2000" b="1" u="sng">
                <a:solidFill>
                  <a:srgbClr val="FF0000"/>
                </a:solidFill>
                <a:ea typeface="隶书" panose="02010509060101010101" pitchFamily="49" charset="-122"/>
              </a:rPr>
              <a:t>工艺规程</a:t>
            </a:r>
            <a:r>
              <a:rPr lang="zh-CN" altLang="en-US" sz="2000"/>
              <a:t>。检索式、变异式、创成式和专家系统。</a:t>
            </a:r>
          </a:p>
          <a:p>
            <a:pPr marL="534988" lvl="2" indent="-176213" algn="just" eaLnBrk="1" hangingPunct="1"/>
            <a:r>
              <a:rPr lang="zh-CN" altLang="en-US" sz="2000">
                <a:solidFill>
                  <a:srgbClr val="FF0000"/>
                </a:solidFill>
              </a:rPr>
              <a:t>数控编程</a:t>
            </a:r>
            <a:r>
              <a:rPr lang="en-US" altLang="zh-CN" sz="2000"/>
              <a:t>NC Programming</a:t>
            </a:r>
            <a:r>
              <a:rPr lang="zh-CN" altLang="en-US" sz="2000"/>
              <a:t>：</a:t>
            </a:r>
            <a:r>
              <a:rPr lang="en-US" altLang="zh-CN" sz="2000"/>
              <a:t>1949</a:t>
            </a:r>
            <a:r>
              <a:rPr lang="zh-CN" altLang="en-US" sz="2000"/>
              <a:t>年美国</a:t>
            </a:r>
            <a:r>
              <a:rPr lang="en-US" altLang="zh-CN" sz="2000"/>
              <a:t>John T. Parson</a:t>
            </a:r>
            <a:r>
              <a:rPr lang="zh-CN" altLang="en-US" sz="2000"/>
              <a:t>和</a:t>
            </a:r>
            <a:r>
              <a:rPr lang="en-US" altLang="zh-CN" sz="2000"/>
              <a:t>MIT</a:t>
            </a:r>
            <a:r>
              <a:rPr lang="zh-CN" altLang="en-US" sz="2000"/>
              <a:t>研制成功数控三坐标铣床， </a:t>
            </a:r>
            <a:r>
              <a:rPr lang="en-US" altLang="zh-CN" sz="2000"/>
              <a:t>1955</a:t>
            </a:r>
            <a:r>
              <a:rPr lang="zh-CN" altLang="en-US" sz="2000"/>
              <a:t>年</a:t>
            </a:r>
            <a:r>
              <a:rPr lang="en-US" altLang="zh-CN" sz="2000"/>
              <a:t>MIT</a:t>
            </a:r>
            <a:r>
              <a:rPr lang="zh-CN" altLang="en-US" sz="2000"/>
              <a:t>提出并研制出自动程序设计工具系统</a:t>
            </a:r>
            <a:r>
              <a:rPr lang="en-US" altLang="zh-CN" sz="2000"/>
              <a:t>APT</a:t>
            </a:r>
            <a:r>
              <a:rPr lang="zh-CN" altLang="en-US" sz="2000"/>
              <a:t>（</a:t>
            </a:r>
            <a:r>
              <a:rPr lang="en-US" altLang="zh-CN" sz="2000"/>
              <a:t>Automatic Programming Tools)</a:t>
            </a:r>
            <a:r>
              <a:rPr lang="zh-CN" altLang="en-US" sz="2000"/>
              <a:t>，使数控编程由手工进入自动编程，后来进一步发展为图象编程。</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日期占位符 2">
            <a:extLst>
              <a:ext uri="{FF2B5EF4-FFF2-40B4-BE49-F238E27FC236}">
                <a16:creationId xmlns:a16="http://schemas.microsoft.com/office/drawing/2014/main" id="{71E8FA19-EA04-4EB8-B22E-2AAEBE9AB0EC}"/>
              </a:ext>
            </a:extLst>
          </p:cNvPr>
          <p:cNvSpPr>
            <a:spLocks noGrp="1"/>
          </p:cNvSpPr>
          <p:nvPr>
            <p:ph type="dt" sz="quarter" idx="10"/>
          </p:nvPr>
        </p:nvSpPr>
        <p:spPr/>
        <p:txBody>
          <a:bodyPr/>
          <a:lstStyle/>
          <a:p>
            <a:pPr>
              <a:defRPr/>
            </a:pPr>
            <a:fld id="{561EC5B7-CFD5-4FB0-AE7F-D6B0BBAB2034}" type="datetime1">
              <a:rPr lang="zh-CN" altLang="en-US"/>
              <a:pPr>
                <a:defRPr/>
              </a:pPr>
              <a:t>2020/2/6</a:t>
            </a:fld>
            <a:endParaRPr lang="en-US" altLang="zh-CN"/>
          </a:p>
        </p:txBody>
      </p:sp>
      <p:sp>
        <p:nvSpPr>
          <p:cNvPr id="21507" name="页脚占位符 3">
            <a:extLst>
              <a:ext uri="{FF2B5EF4-FFF2-40B4-BE49-F238E27FC236}">
                <a16:creationId xmlns:a16="http://schemas.microsoft.com/office/drawing/2014/main" id="{3339BFDB-FF85-4F17-B11A-9000810A90F2}"/>
              </a:ext>
            </a:extLst>
          </p:cNvPr>
          <p:cNvSpPr>
            <a:spLocks noGrp="1"/>
          </p:cNvSpPr>
          <p:nvPr>
            <p:ph type="ftr" sz="quarter" idx="11"/>
          </p:nvPr>
        </p:nvSpPr>
        <p:spPr>
          <a:noFill/>
        </p:spPr>
        <p:txBody>
          <a:bodyPr/>
          <a:lstStyle>
            <a:lvl1pPr>
              <a:spcBef>
                <a:spcPct val="20000"/>
              </a:spcBef>
              <a:buClr>
                <a:schemeClr val="hlink"/>
              </a:buClr>
              <a:buSzPct val="70000"/>
              <a:buFont typeface="Wingdings" panose="05000000000000000000" pitchFamily="2" charset="2"/>
              <a:buChar char="v"/>
              <a:defRPr sz="3200">
                <a:solidFill>
                  <a:schemeClr val="tx1"/>
                </a:solidFill>
                <a:latin typeface="Arial" panose="020B0604020202020204" pitchFamily="34" charset="0"/>
                <a:ea typeface="宋体" panose="02010600030101010101" pitchFamily="2" charset="-122"/>
              </a:defRPr>
            </a:lvl1pPr>
            <a:lvl2pPr marL="742950" indent="-285750">
              <a:spcBef>
                <a:spcPct val="20000"/>
              </a:spcBef>
              <a:buClr>
                <a:schemeClr val="accent2"/>
              </a:buClr>
              <a:buSzPct val="85000"/>
              <a:buFont typeface="Wingdings" panose="05000000000000000000" pitchFamily="2" charset="2"/>
              <a:buChar char=""/>
              <a:defRPr sz="2800">
                <a:solidFill>
                  <a:schemeClr val="tx1"/>
                </a:solidFill>
                <a:latin typeface="Arial" panose="020B0604020202020204" pitchFamily="34" charset="0"/>
                <a:ea typeface="宋体" panose="02010600030101010101" pitchFamily="2" charset="-122"/>
              </a:defRPr>
            </a:lvl2pPr>
            <a:lvl3pPr marL="1143000" indent="-228600">
              <a:spcBef>
                <a:spcPct val="20000"/>
              </a:spcBef>
              <a:buClr>
                <a:schemeClr val="hlink"/>
              </a:buClr>
              <a:buSzPct val="80000"/>
              <a:buFont typeface="Wingdings" panose="05000000000000000000" pitchFamily="2" charset="2"/>
              <a:buChar char="v"/>
              <a:defRPr sz="2400">
                <a:solidFill>
                  <a:schemeClr val="tx1"/>
                </a:solidFill>
                <a:latin typeface="Arial" panose="020B0604020202020204" pitchFamily="34" charset="0"/>
                <a:ea typeface="宋体" panose="02010600030101010101" pitchFamily="2" charset="-122"/>
              </a:defRPr>
            </a:lvl3pPr>
            <a:lvl4pPr marL="1600200" indent="-228600">
              <a:spcBef>
                <a:spcPct val="20000"/>
              </a:spcBef>
              <a:buClr>
                <a:schemeClr val="accent2"/>
              </a:buClr>
              <a:buSzPct val="90000"/>
              <a:buFont typeface="Wingdings" panose="05000000000000000000" pitchFamily="2" charset="2"/>
              <a:buChar char=""/>
              <a:defRPr sz="2000">
                <a:solidFill>
                  <a:schemeClr val="tx1"/>
                </a:solidFill>
                <a:latin typeface="Arial" panose="020B0604020202020204" pitchFamily="34" charset="0"/>
                <a:ea typeface="宋体" panose="02010600030101010101" pitchFamily="2" charset="-122"/>
              </a:defRPr>
            </a:lvl4pPr>
            <a:lvl5pPr marL="2057400" indent="-228600">
              <a:spcBef>
                <a:spcPct val="20000"/>
              </a:spcBef>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9pPr>
          </a:lstStyle>
          <a:p>
            <a:pPr>
              <a:spcBef>
                <a:spcPct val="0"/>
              </a:spcBef>
              <a:buClrTx/>
              <a:buSzTx/>
              <a:buFontTx/>
              <a:buNone/>
            </a:pPr>
            <a:r>
              <a:rPr lang="zh-CN" altLang="en-US" sz="1600">
                <a:solidFill>
                  <a:srgbClr val="FF0000"/>
                </a:solidFill>
                <a:ea typeface="华文行楷" panose="02010800040101010101" pitchFamily="2" charset="-122"/>
              </a:rPr>
              <a:t>材料与能源学院</a:t>
            </a:r>
          </a:p>
        </p:txBody>
      </p:sp>
      <p:sp>
        <p:nvSpPr>
          <p:cNvPr id="21508" name="灯片编号占位符 4">
            <a:extLst>
              <a:ext uri="{FF2B5EF4-FFF2-40B4-BE49-F238E27FC236}">
                <a16:creationId xmlns:a16="http://schemas.microsoft.com/office/drawing/2014/main" id="{DE8E73F9-33A3-4E49-ABDB-9BC4C49BD9B3}"/>
              </a:ext>
            </a:extLst>
          </p:cNvPr>
          <p:cNvSpPr>
            <a:spLocks noGrp="1"/>
          </p:cNvSpPr>
          <p:nvPr>
            <p:ph type="sldNum" sz="quarter" idx="12"/>
          </p:nvPr>
        </p:nvSpPr>
        <p:spPr>
          <a:noFill/>
        </p:spPr>
        <p:txBody>
          <a:bodyPr/>
          <a:lstStyle>
            <a:lvl1pPr>
              <a:spcBef>
                <a:spcPct val="20000"/>
              </a:spcBef>
              <a:buClr>
                <a:schemeClr val="hlink"/>
              </a:buClr>
              <a:buSzPct val="70000"/>
              <a:buFont typeface="Wingdings" panose="05000000000000000000" pitchFamily="2" charset="2"/>
              <a:buChar char="v"/>
              <a:defRPr sz="3200">
                <a:solidFill>
                  <a:schemeClr val="tx1"/>
                </a:solidFill>
                <a:latin typeface="Arial" panose="020B0604020202020204" pitchFamily="34" charset="0"/>
                <a:ea typeface="宋体" panose="02010600030101010101" pitchFamily="2" charset="-122"/>
              </a:defRPr>
            </a:lvl1pPr>
            <a:lvl2pPr marL="742950" indent="-285750">
              <a:spcBef>
                <a:spcPct val="20000"/>
              </a:spcBef>
              <a:buClr>
                <a:schemeClr val="accent2"/>
              </a:buClr>
              <a:buSzPct val="85000"/>
              <a:buFont typeface="Wingdings" panose="05000000000000000000" pitchFamily="2" charset="2"/>
              <a:buChar char=""/>
              <a:defRPr sz="2800">
                <a:solidFill>
                  <a:schemeClr val="tx1"/>
                </a:solidFill>
                <a:latin typeface="Arial" panose="020B0604020202020204" pitchFamily="34" charset="0"/>
                <a:ea typeface="宋体" panose="02010600030101010101" pitchFamily="2" charset="-122"/>
              </a:defRPr>
            </a:lvl2pPr>
            <a:lvl3pPr marL="1143000" indent="-228600">
              <a:spcBef>
                <a:spcPct val="20000"/>
              </a:spcBef>
              <a:buClr>
                <a:schemeClr val="hlink"/>
              </a:buClr>
              <a:buSzPct val="80000"/>
              <a:buFont typeface="Wingdings" panose="05000000000000000000" pitchFamily="2" charset="2"/>
              <a:buChar char="v"/>
              <a:defRPr sz="2400">
                <a:solidFill>
                  <a:schemeClr val="tx1"/>
                </a:solidFill>
                <a:latin typeface="Arial" panose="020B0604020202020204" pitchFamily="34" charset="0"/>
                <a:ea typeface="宋体" panose="02010600030101010101" pitchFamily="2" charset="-122"/>
              </a:defRPr>
            </a:lvl3pPr>
            <a:lvl4pPr marL="1600200" indent="-228600">
              <a:spcBef>
                <a:spcPct val="20000"/>
              </a:spcBef>
              <a:buClr>
                <a:schemeClr val="accent2"/>
              </a:buClr>
              <a:buSzPct val="90000"/>
              <a:buFont typeface="Wingdings" panose="05000000000000000000" pitchFamily="2" charset="2"/>
              <a:buChar char=""/>
              <a:defRPr sz="2000">
                <a:solidFill>
                  <a:schemeClr val="tx1"/>
                </a:solidFill>
                <a:latin typeface="Arial" panose="020B0604020202020204" pitchFamily="34" charset="0"/>
                <a:ea typeface="宋体" panose="02010600030101010101" pitchFamily="2" charset="-122"/>
              </a:defRPr>
            </a:lvl4pPr>
            <a:lvl5pPr marL="2057400" indent="-228600">
              <a:spcBef>
                <a:spcPct val="20000"/>
              </a:spcBef>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9pPr>
          </a:lstStyle>
          <a:p>
            <a:pPr>
              <a:spcBef>
                <a:spcPct val="0"/>
              </a:spcBef>
              <a:buClrTx/>
              <a:buSzTx/>
              <a:buFontTx/>
              <a:buNone/>
            </a:pPr>
            <a:r>
              <a:rPr lang="en-US" altLang="zh-CN" sz="1600">
                <a:solidFill>
                  <a:srgbClr val="FF0000"/>
                </a:solidFill>
                <a:latin typeface="Times New Roman" panose="02020603050405020304" pitchFamily="18" charset="0"/>
              </a:rPr>
              <a:t>Page</a:t>
            </a:r>
            <a:fld id="{B6FD1007-9593-44C9-8700-88E95EC339A9}" type="slidenum">
              <a:rPr lang="en-US" altLang="zh-CN" sz="1600" smtClean="0">
                <a:solidFill>
                  <a:srgbClr val="FF0000"/>
                </a:solidFill>
                <a:latin typeface="Times New Roman" panose="02020603050405020304" pitchFamily="18" charset="0"/>
              </a:rPr>
              <a:pPr>
                <a:spcBef>
                  <a:spcPct val="0"/>
                </a:spcBef>
                <a:buClrTx/>
                <a:buSzTx/>
                <a:buFontTx/>
                <a:buNone/>
              </a:pPr>
              <a:t>18</a:t>
            </a:fld>
            <a:endParaRPr lang="en-US" altLang="zh-CN" sz="1600">
              <a:solidFill>
                <a:srgbClr val="FF0000"/>
              </a:solidFill>
              <a:latin typeface="Times New Roman" panose="02020603050405020304" pitchFamily="18" charset="0"/>
            </a:endParaRPr>
          </a:p>
        </p:txBody>
      </p:sp>
      <p:pic>
        <p:nvPicPr>
          <p:cNvPr id="21509" name="Picture 4">
            <a:extLst>
              <a:ext uri="{FF2B5EF4-FFF2-40B4-BE49-F238E27FC236}">
                <a16:creationId xmlns:a16="http://schemas.microsoft.com/office/drawing/2014/main" id="{4EE6CB71-6A2A-4F18-BD87-FDB92F6F4B5F}"/>
              </a:ext>
            </a:extLst>
          </p:cNvPr>
          <p:cNvPicPr>
            <a:picLocks noChangeAspect="1" noChangeArrowheads="1"/>
          </p:cNvPicPr>
          <p:nvPr/>
        </p:nvPicPr>
        <p:blipFill>
          <a:blip r:embed="rId2" cstate="hqprint">
            <a:extLst>
              <a:ext uri="{28A0092B-C50C-407E-A947-70E740481C1C}">
                <a14:useLocalDpi xmlns:a14="http://schemas.microsoft.com/office/drawing/2010/main" val="0"/>
              </a:ext>
            </a:extLst>
          </a:blip>
          <a:srcRect/>
          <a:stretch>
            <a:fillRect/>
          </a:stretch>
        </p:blipFill>
        <p:spPr bwMode="auto">
          <a:xfrm>
            <a:off x="381000" y="2205038"/>
            <a:ext cx="8245475" cy="19034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5959" name="Rectangle 7">
            <a:extLst>
              <a:ext uri="{FF2B5EF4-FFF2-40B4-BE49-F238E27FC236}">
                <a16:creationId xmlns:a16="http://schemas.microsoft.com/office/drawing/2014/main" id="{9712DBBD-7317-4149-971C-F032E4ED8C51}"/>
              </a:ext>
            </a:extLst>
          </p:cNvPr>
          <p:cNvSpPr>
            <a:spLocks noGrp="1" noRot="1" noChangeArrowheads="1"/>
          </p:cNvSpPr>
          <p:nvPr>
            <p:ph type="title"/>
          </p:nvPr>
        </p:nvSpPr>
        <p:spPr/>
        <p:txBody>
          <a:bodyPr/>
          <a:lstStyle/>
          <a:p>
            <a:pPr eaLnBrk="1" hangingPunct="1">
              <a:defRPr/>
            </a:pPr>
            <a:r>
              <a:rPr lang="zh-CN" altLang="en-US"/>
              <a:t>第一节 </a:t>
            </a:r>
            <a:r>
              <a:rPr lang="en-US" altLang="zh-CN"/>
              <a:t>CAD/CAE/CAM</a:t>
            </a:r>
            <a:r>
              <a:rPr lang="zh-CN" altLang="en-US"/>
              <a:t>基本概念</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日期占位符 3">
            <a:extLst>
              <a:ext uri="{FF2B5EF4-FFF2-40B4-BE49-F238E27FC236}">
                <a16:creationId xmlns:a16="http://schemas.microsoft.com/office/drawing/2014/main" id="{66E85BB7-E640-49FD-8EC9-B2E7678E57B6}"/>
              </a:ext>
            </a:extLst>
          </p:cNvPr>
          <p:cNvSpPr>
            <a:spLocks noGrp="1"/>
          </p:cNvSpPr>
          <p:nvPr>
            <p:ph type="dt" sz="quarter" idx="10"/>
          </p:nvPr>
        </p:nvSpPr>
        <p:spPr/>
        <p:txBody>
          <a:bodyPr/>
          <a:lstStyle/>
          <a:p>
            <a:pPr>
              <a:defRPr/>
            </a:pPr>
            <a:fld id="{31DA42EB-4AEE-44A8-9059-0B2FA238A133}" type="datetime1">
              <a:rPr lang="zh-CN" altLang="en-US"/>
              <a:pPr>
                <a:defRPr/>
              </a:pPr>
              <a:t>2020/2/6</a:t>
            </a:fld>
            <a:endParaRPr lang="en-US" altLang="zh-CN"/>
          </a:p>
        </p:txBody>
      </p:sp>
      <p:sp>
        <p:nvSpPr>
          <p:cNvPr id="22531" name="页脚占位符 4">
            <a:extLst>
              <a:ext uri="{FF2B5EF4-FFF2-40B4-BE49-F238E27FC236}">
                <a16:creationId xmlns:a16="http://schemas.microsoft.com/office/drawing/2014/main" id="{8F2F0B2B-A586-468D-BB44-DA1A57D00FA2}"/>
              </a:ext>
            </a:extLst>
          </p:cNvPr>
          <p:cNvSpPr>
            <a:spLocks noGrp="1"/>
          </p:cNvSpPr>
          <p:nvPr>
            <p:ph type="ftr" sz="quarter" idx="11"/>
          </p:nvPr>
        </p:nvSpPr>
        <p:spPr>
          <a:noFill/>
        </p:spPr>
        <p:txBody>
          <a:bodyPr/>
          <a:lstStyle>
            <a:lvl1pPr>
              <a:spcBef>
                <a:spcPct val="20000"/>
              </a:spcBef>
              <a:buClr>
                <a:schemeClr val="hlink"/>
              </a:buClr>
              <a:buSzPct val="70000"/>
              <a:buFont typeface="Wingdings" panose="05000000000000000000" pitchFamily="2" charset="2"/>
              <a:buChar char="v"/>
              <a:defRPr sz="3200">
                <a:solidFill>
                  <a:schemeClr val="tx1"/>
                </a:solidFill>
                <a:latin typeface="Arial" panose="020B0604020202020204" pitchFamily="34" charset="0"/>
                <a:ea typeface="宋体" panose="02010600030101010101" pitchFamily="2" charset="-122"/>
              </a:defRPr>
            </a:lvl1pPr>
            <a:lvl2pPr marL="742950" indent="-285750">
              <a:spcBef>
                <a:spcPct val="20000"/>
              </a:spcBef>
              <a:buClr>
                <a:schemeClr val="accent2"/>
              </a:buClr>
              <a:buSzPct val="85000"/>
              <a:buFont typeface="Wingdings" panose="05000000000000000000" pitchFamily="2" charset="2"/>
              <a:buChar char=""/>
              <a:defRPr sz="2800">
                <a:solidFill>
                  <a:schemeClr val="tx1"/>
                </a:solidFill>
                <a:latin typeface="Arial" panose="020B0604020202020204" pitchFamily="34" charset="0"/>
                <a:ea typeface="宋体" panose="02010600030101010101" pitchFamily="2" charset="-122"/>
              </a:defRPr>
            </a:lvl2pPr>
            <a:lvl3pPr marL="1143000" indent="-228600">
              <a:spcBef>
                <a:spcPct val="20000"/>
              </a:spcBef>
              <a:buClr>
                <a:schemeClr val="hlink"/>
              </a:buClr>
              <a:buSzPct val="80000"/>
              <a:buFont typeface="Wingdings" panose="05000000000000000000" pitchFamily="2" charset="2"/>
              <a:buChar char="v"/>
              <a:defRPr sz="2400">
                <a:solidFill>
                  <a:schemeClr val="tx1"/>
                </a:solidFill>
                <a:latin typeface="Arial" panose="020B0604020202020204" pitchFamily="34" charset="0"/>
                <a:ea typeface="宋体" panose="02010600030101010101" pitchFamily="2" charset="-122"/>
              </a:defRPr>
            </a:lvl3pPr>
            <a:lvl4pPr marL="1600200" indent="-228600">
              <a:spcBef>
                <a:spcPct val="20000"/>
              </a:spcBef>
              <a:buClr>
                <a:schemeClr val="accent2"/>
              </a:buClr>
              <a:buSzPct val="90000"/>
              <a:buFont typeface="Wingdings" panose="05000000000000000000" pitchFamily="2" charset="2"/>
              <a:buChar char=""/>
              <a:defRPr sz="2000">
                <a:solidFill>
                  <a:schemeClr val="tx1"/>
                </a:solidFill>
                <a:latin typeface="Arial" panose="020B0604020202020204" pitchFamily="34" charset="0"/>
                <a:ea typeface="宋体" panose="02010600030101010101" pitchFamily="2" charset="-122"/>
              </a:defRPr>
            </a:lvl4pPr>
            <a:lvl5pPr marL="2057400" indent="-228600">
              <a:spcBef>
                <a:spcPct val="20000"/>
              </a:spcBef>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9pPr>
          </a:lstStyle>
          <a:p>
            <a:pPr>
              <a:spcBef>
                <a:spcPct val="0"/>
              </a:spcBef>
              <a:buClrTx/>
              <a:buSzTx/>
              <a:buFontTx/>
              <a:buNone/>
            </a:pPr>
            <a:r>
              <a:rPr lang="zh-CN" altLang="en-US" sz="1600">
                <a:solidFill>
                  <a:srgbClr val="FF0000"/>
                </a:solidFill>
                <a:ea typeface="华文行楷" panose="02010800040101010101" pitchFamily="2" charset="-122"/>
              </a:rPr>
              <a:t>材料与能源学院</a:t>
            </a:r>
          </a:p>
        </p:txBody>
      </p:sp>
      <p:sp>
        <p:nvSpPr>
          <p:cNvPr id="22532" name="灯片编号占位符 5">
            <a:extLst>
              <a:ext uri="{FF2B5EF4-FFF2-40B4-BE49-F238E27FC236}">
                <a16:creationId xmlns:a16="http://schemas.microsoft.com/office/drawing/2014/main" id="{086768DC-D728-4AD7-9012-A2990DF616D4}"/>
              </a:ext>
            </a:extLst>
          </p:cNvPr>
          <p:cNvSpPr>
            <a:spLocks noGrp="1"/>
          </p:cNvSpPr>
          <p:nvPr>
            <p:ph type="sldNum" sz="quarter" idx="12"/>
          </p:nvPr>
        </p:nvSpPr>
        <p:spPr>
          <a:noFill/>
        </p:spPr>
        <p:txBody>
          <a:bodyPr/>
          <a:lstStyle>
            <a:lvl1pPr>
              <a:spcBef>
                <a:spcPct val="20000"/>
              </a:spcBef>
              <a:buClr>
                <a:schemeClr val="hlink"/>
              </a:buClr>
              <a:buSzPct val="70000"/>
              <a:buFont typeface="Wingdings" panose="05000000000000000000" pitchFamily="2" charset="2"/>
              <a:buChar char="v"/>
              <a:defRPr sz="3200">
                <a:solidFill>
                  <a:schemeClr val="tx1"/>
                </a:solidFill>
                <a:latin typeface="Arial" panose="020B0604020202020204" pitchFamily="34" charset="0"/>
                <a:ea typeface="宋体" panose="02010600030101010101" pitchFamily="2" charset="-122"/>
              </a:defRPr>
            </a:lvl1pPr>
            <a:lvl2pPr marL="742950" indent="-285750">
              <a:spcBef>
                <a:spcPct val="20000"/>
              </a:spcBef>
              <a:buClr>
                <a:schemeClr val="accent2"/>
              </a:buClr>
              <a:buSzPct val="85000"/>
              <a:buFont typeface="Wingdings" panose="05000000000000000000" pitchFamily="2" charset="2"/>
              <a:buChar char=""/>
              <a:defRPr sz="2800">
                <a:solidFill>
                  <a:schemeClr val="tx1"/>
                </a:solidFill>
                <a:latin typeface="Arial" panose="020B0604020202020204" pitchFamily="34" charset="0"/>
                <a:ea typeface="宋体" panose="02010600030101010101" pitchFamily="2" charset="-122"/>
              </a:defRPr>
            </a:lvl2pPr>
            <a:lvl3pPr marL="1143000" indent="-228600">
              <a:spcBef>
                <a:spcPct val="20000"/>
              </a:spcBef>
              <a:buClr>
                <a:schemeClr val="hlink"/>
              </a:buClr>
              <a:buSzPct val="80000"/>
              <a:buFont typeface="Wingdings" panose="05000000000000000000" pitchFamily="2" charset="2"/>
              <a:buChar char="v"/>
              <a:defRPr sz="2400">
                <a:solidFill>
                  <a:schemeClr val="tx1"/>
                </a:solidFill>
                <a:latin typeface="Arial" panose="020B0604020202020204" pitchFamily="34" charset="0"/>
                <a:ea typeface="宋体" panose="02010600030101010101" pitchFamily="2" charset="-122"/>
              </a:defRPr>
            </a:lvl3pPr>
            <a:lvl4pPr marL="1600200" indent="-228600">
              <a:spcBef>
                <a:spcPct val="20000"/>
              </a:spcBef>
              <a:buClr>
                <a:schemeClr val="accent2"/>
              </a:buClr>
              <a:buSzPct val="90000"/>
              <a:buFont typeface="Wingdings" panose="05000000000000000000" pitchFamily="2" charset="2"/>
              <a:buChar char=""/>
              <a:defRPr sz="2000">
                <a:solidFill>
                  <a:schemeClr val="tx1"/>
                </a:solidFill>
                <a:latin typeface="Arial" panose="020B0604020202020204" pitchFamily="34" charset="0"/>
                <a:ea typeface="宋体" panose="02010600030101010101" pitchFamily="2" charset="-122"/>
              </a:defRPr>
            </a:lvl4pPr>
            <a:lvl5pPr marL="2057400" indent="-228600">
              <a:spcBef>
                <a:spcPct val="20000"/>
              </a:spcBef>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9pPr>
          </a:lstStyle>
          <a:p>
            <a:pPr>
              <a:spcBef>
                <a:spcPct val="0"/>
              </a:spcBef>
              <a:buClrTx/>
              <a:buSzTx/>
              <a:buFontTx/>
              <a:buNone/>
            </a:pPr>
            <a:r>
              <a:rPr lang="en-US" altLang="zh-CN" sz="1600">
                <a:solidFill>
                  <a:srgbClr val="FF0000"/>
                </a:solidFill>
                <a:latin typeface="Times New Roman" panose="02020603050405020304" pitchFamily="18" charset="0"/>
              </a:rPr>
              <a:t>Page</a:t>
            </a:r>
            <a:fld id="{810E2B84-4C96-4267-AB1A-95020904DBFE}" type="slidenum">
              <a:rPr lang="en-US" altLang="zh-CN" sz="1600" smtClean="0">
                <a:solidFill>
                  <a:srgbClr val="FF0000"/>
                </a:solidFill>
                <a:latin typeface="Times New Roman" panose="02020603050405020304" pitchFamily="18" charset="0"/>
              </a:rPr>
              <a:pPr>
                <a:spcBef>
                  <a:spcPct val="0"/>
                </a:spcBef>
                <a:buClrTx/>
                <a:buSzTx/>
                <a:buFontTx/>
                <a:buNone/>
              </a:pPr>
              <a:t>19</a:t>
            </a:fld>
            <a:endParaRPr lang="en-US" altLang="zh-CN" sz="1600">
              <a:solidFill>
                <a:srgbClr val="FF0000"/>
              </a:solidFill>
              <a:latin typeface="Times New Roman" panose="02020603050405020304" pitchFamily="18" charset="0"/>
            </a:endParaRPr>
          </a:p>
        </p:txBody>
      </p:sp>
      <p:sp>
        <p:nvSpPr>
          <p:cNvPr id="126978" name="Rectangle 2">
            <a:extLst>
              <a:ext uri="{FF2B5EF4-FFF2-40B4-BE49-F238E27FC236}">
                <a16:creationId xmlns:a16="http://schemas.microsoft.com/office/drawing/2014/main" id="{9BF21B17-A573-4D60-A4A6-331A1FD4BEE0}"/>
              </a:ext>
            </a:extLst>
          </p:cNvPr>
          <p:cNvSpPr>
            <a:spLocks noGrp="1" noRot="1" noChangeArrowheads="1"/>
          </p:cNvSpPr>
          <p:nvPr>
            <p:ph type="title"/>
          </p:nvPr>
        </p:nvSpPr>
        <p:spPr>
          <a:xfrm>
            <a:off x="595313" y="549275"/>
            <a:ext cx="8153400" cy="762000"/>
          </a:xfrm>
        </p:spPr>
        <p:txBody>
          <a:bodyPr/>
          <a:lstStyle/>
          <a:p>
            <a:pPr eaLnBrk="1" hangingPunct="1">
              <a:defRPr/>
            </a:pPr>
            <a:r>
              <a:rPr lang="zh-CN" altLang="en-US"/>
              <a:t>第二节 </a:t>
            </a:r>
            <a:r>
              <a:rPr lang="en-US" altLang="zh-CN"/>
              <a:t>CAD/CAE/CAM</a:t>
            </a:r>
            <a:r>
              <a:rPr lang="zh-CN" altLang="en-US"/>
              <a:t>系统集成</a:t>
            </a:r>
          </a:p>
        </p:txBody>
      </p:sp>
      <p:sp>
        <p:nvSpPr>
          <p:cNvPr id="22534" name="Rectangle 3">
            <a:extLst>
              <a:ext uri="{FF2B5EF4-FFF2-40B4-BE49-F238E27FC236}">
                <a16:creationId xmlns:a16="http://schemas.microsoft.com/office/drawing/2014/main" id="{7E393A76-9359-40A5-A3F9-D3762301046F}"/>
              </a:ext>
            </a:extLst>
          </p:cNvPr>
          <p:cNvSpPr>
            <a:spLocks noGrp="1" noRot="1" noChangeArrowheads="1"/>
          </p:cNvSpPr>
          <p:nvPr>
            <p:ph type="body" idx="1"/>
          </p:nvPr>
        </p:nvSpPr>
        <p:spPr>
          <a:xfrm>
            <a:off x="468313" y="1268413"/>
            <a:ext cx="8351837" cy="5184775"/>
          </a:xfrm>
        </p:spPr>
        <p:txBody>
          <a:bodyPr/>
          <a:lstStyle/>
          <a:p>
            <a:pPr algn="just" eaLnBrk="1" hangingPunct="1"/>
            <a:r>
              <a:rPr lang="en-US" altLang="zh-CN" sz="2800">
                <a:solidFill>
                  <a:srgbClr val="000000"/>
                </a:solidFill>
              </a:rPr>
              <a:t>CAD/CAE/CAM</a:t>
            </a:r>
            <a:r>
              <a:rPr lang="zh-CN" altLang="en-US" sz="2800">
                <a:solidFill>
                  <a:srgbClr val="000000"/>
                </a:solidFill>
              </a:rPr>
              <a:t>研究领域和侧重不同，发展历史也不相同</a:t>
            </a:r>
          </a:p>
          <a:p>
            <a:pPr lvl="1" algn="just" eaLnBrk="1" hangingPunct="1"/>
            <a:r>
              <a:rPr lang="en-US" altLang="zh-CN" sz="2400">
                <a:solidFill>
                  <a:srgbClr val="000000"/>
                </a:solidFill>
              </a:rPr>
              <a:t>CAD</a:t>
            </a:r>
            <a:r>
              <a:rPr lang="zh-CN" altLang="en-US" sz="2400">
                <a:solidFill>
                  <a:srgbClr val="000000"/>
                </a:solidFill>
              </a:rPr>
              <a:t>：设计概念</a:t>
            </a:r>
            <a:r>
              <a:rPr lang="en-US" altLang="zh-CN" sz="2400">
                <a:solidFill>
                  <a:srgbClr val="000000"/>
                </a:solidFill>
              </a:rPr>
              <a:t>—</a:t>
            </a:r>
            <a:r>
              <a:rPr lang="zh-CN" altLang="en-US" sz="2400">
                <a:solidFill>
                  <a:srgbClr val="000000"/>
                </a:solidFill>
              </a:rPr>
              <a:t>产品模型</a:t>
            </a:r>
            <a:r>
              <a:rPr lang="en-US" altLang="zh-CN" sz="2400">
                <a:solidFill>
                  <a:srgbClr val="000000"/>
                </a:solidFill>
              </a:rPr>
              <a:t>—</a:t>
            </a:r>
            <a:r>
              <a:rPr lang="zh-CN" altLang="en-US" sz="2400">
                <a:solidFill>
                  <a:srgbClr val="000000"/>
                </a:solidFill>
              </a:rPr>
              <a:t>图纸</a:t>
            </a:r>
          </a:p>
          <a:p>
            <a:pPr lvl="1" algn="just" eaLnBrk="1" hangingPunct="1"/>
            <a:r>
              <a:rPr lang="en-US" altLang="zh-CN" sz="2400">
                <a:solidFill>
                  <a:srgbClr val="000000"/>
                </a:solidFill>
              </a:rPr>
              <a:t>CAE</a:t>
            </a:r>
            <a:r>
              <a:rPr lang="zh-CN" altLang="en-US" sz="2400">
                <a:solidFill>
                  <a:srgbClr val="000000"/>
                </a:solidFill>
              </a:rPr>
              <a:t>：产品模型</a:t>
            </a:r>
            <a:r>
              <a:rPr lang="en-US" altLang="zh-CN" sz="2400">
                <a:solidFill>
                  <a:srgbClr val="000000"/>
                </a:solidFill>
              </a:rPr>
              <a:t>—</a:t>
            </a:r>
            <a:r>
              <a:rPr lang="zh-CN" altLang="en-US" sz="2400">
                <a:solidFill>
                  <a:srgbClr val="000000"/>
                </a:solidFill>
              </a:rPr>
              <a:t>前置处理</a:t>
            </a:r>
            <a:r>
              <a:rPr lang="en-US" altLang="zh-CN" sz="2400">
                <a:solidFill>
                  <a:srgbClr val="000000"/>
                </a:solidFill>
              </a:rPr>
              <a:t>—</a:t>
            </a:r>
            <a:r>
              <a:rPr lang="zh-CN" altLang="en-US" sz="2400">
                <a:solidFill>
                  <a:srgbClr val="000000"/>
                </a:solidFill>
              </a:rPr>
              <a:t>求解</a:t>
            </a:r>
            <a:r>
              <a:rPr lang="en-US" altLang="zh-CN" sz="2400">
                <a:solidFill>
                  <a:srgbClr val="000000"/>
                </a:solidFill>
              </a:rPr>
              <a:t>—</a:t>
            </a:r>
            <a:r>
              <a:rPr lang="zh-CN" altLang="en-US" sz="2400">
                <a:solidFill>
                  <a:srgbClr val="000000"/>
                </a:solidFill>
              </a:rPr>
              <a:t>后置处理</a:t>
            </a:r>
          </a:p>
          <a:p>
            <a:pPr lvl="1" algn="just" eaLnBrk="1" hangingPunct="1"/>
            <a:r>
              <a:rPr lang="en-US" altLang="zh-CN" sz="2400">
                <a:solidFill>
                  <a:srgbClr val="000000"/>
                </a:solidFill>
              </a:rPr>
              <a:t>CAM</a:t>
            </a:r>
            <a:r>
              <a:rPr lang="zh-CN" altLang="en-US" sz="2400">
                <a:solidFill>
                  <a:srgbClr val="000000"/>
                </a:solidFill>
              </a:rPr>
              <a:t>：产品模型</a:t>
            </a:r>
            <a:r>
              <a:rPr lang="en-US" altLang="zh-CN" sz="2400">
                <a:solidFill>
                  <a:srgbClr val="000000"/>
                </a:solidFill>
              </a:rPr>
              <a:t>—</a:t>
            </a:r>
            <a:r>
              <a:rPr lang="zh-CN" altLang="en-US" sz="2400">
                <a:solidFill>
                  <a:srgbClr val="000000"/>
                </a:solidFill>
              </a:rPr>
              <a:t>运动轨迹</a:t>
            </a:r>
            <a:r>
              <a:rPr lang="en-US" altLang="zh-CN" sz="2400">
                <a:solidFill>
                  <a:srgbClr val="000000"/>
                </a:solidFill>
              </a:rPr>
              <a:t>—</a:t>
            </a:r>
            <a:r>
              <a:rPr lang="zh-CN" altLang="en-US" sz="2400">
                <a:solidFill>
                  <a:srgbClr val="000000"/>
                </a:solidFill>
              </a:rPr>
              <a:t>后置处理</a:t>
            </a:r>
          </a:p>
          <a:p>
            <a:pPr algn="just" eaLnBrk="1" hangingPunct="1"/>
            <a:r>
              <a:rPr lang="zh-CN" altLang="en-US" sz="2800">
                <a:solidFill>
                  <a:srgbClr val="000000"/>
                </a:solidFill>
              </a:rPr>
              <a:t>但这些都是产品形成过程中相互联系、密不可分的几个关键部分</a:t>
            </a:r>
          </a:p>
          <a:p>
            <a:pPr lvl="1" algn="just" eaLnBrk="1" hangingPunct="1"/>
            <a:r>
              <a:rPr lang="en-US" altLang="zh-CN" sz="2400">
                <a:solidFill>
                  <a:srgbClr val="000000"/>
                </a:solidFill>
              </a:rPr>
              <a:t>CAE</a:t>
            </a:r>
            <a:r>
              <a:rPr lang="zh-CN" altLang="en-US" sz="2400">
                <a:solidFill>
                  <a:srgbClr val="000000"/>
                </a:solidFill>
              </a:rPr>
              <a:t>需要 </a:t>
            </a:r>
            <a:r>
              <a:rPr lang="en-US" altLang="zh-CN" sz="2400">
                <a:solidFill>
                  <a:srgbClr val="000000"/>
                </a:solidFill>
              </a:rPr>
              <a:t>CAD</a:t>
            </a:r>
            <a:r>
              <a:rPr lang="zh-CN" altLang="en-US" sz="2400">
                <a:solidFill>
                  <a:srgbClr val="000000"/>
                </a:solidFill>
              </a:rPr>
              <a:t>提供的数据、 </a:t>
            </a:r>
            <a:r>
              <a:rPr lang="en-US" altLang="zh-CN" sz="2400">
                <a:solidFill>
                  <a:srgbClr val="000000"/>
                </a:solidFill>
              </a:rPr>
              <a:t>CAD</a:t>
            </a:r>
            <a:r>
              <a:rPr lang="zh-CN" altLang="en-US" sz="2400">
                <a:solidFill>
                  <a:srgbClr val="000000"/>
                </a:solidFill>
              </a:rPr>
              <a:t>需要</a:t>
            </a:r>
            <a:r>
              <a:rPr lang="en-US" altLang="zh-CN" sz="2400">
                <a:solidFill>
                  <a:srgbClr val="000000"/>
                </a:solidFill>
              </a:rPr>
              <a:t>CAE</a:t>
            </a:r>
            <a:r>
              <a:rPr lang="zh-CN" altLang="en-US" sz="2400">
                <a:solidFill>
                  <a:srgbClr val="000000"/>
                </a:solidFill>
              </a:rPr>
              <a:t>的分析结果和优化方案、</a:t>
            </a:r>
            <a:r>
              <a:rPr lang="en-US" altLang="zh-CN" sz="2400">
                <a:solidFill>
                  <a:srgbClr val="000000"/>
                </a:solidFill>
              </a:rPr>
              <a:t>CAM</a:t>
            </a:r>
            <a:r>
              <a:rPr lang="zh-CN" altLang="en-US" sz="2400">
                <a:solidFill>
                  <a:srgbClr val="000000"/>
                </a:solidFill>
              </a:rPr>
              <a:t>需要 </a:t>
            </a:r>
            <a:r>
              <a:rPr lang="en-US" altLang="zh-CN" sz="2400">
                <a:solidFill>
                  <a:srgbClr val="000000"/>
                </a:solidFill>
              </a:rPr>
              <a:t>CAD</a:t>
            </a:r>
            <a:r>
              <a:rPr lang="zh-CN" altLang="en-US" sz="2400">
                <a:solidFill>
                  <a:srgbClr val="000000"/>
                </a:solidFill>
              </a:rPr>
              <a:t>提供的数据、 </a:t>
            </a:r>
            <a:r>
              <a:rPr lang="en-US" altLang="zh-CN" sz="2400">
                <a:solidFill>
                  <a:srgbClr val="000000"/>
                </a:solidFill>
              </a:rPr>
              <a:t>CAD</a:t>
            </a:r>
            <a:r>
              <a:rPr lang="zh-CN" altLang="en-US" sz="2400">
                <a:solidFill>
                  <a:srgbClr val="000000"/>
                </a:solidFill>
              </a:rPr>
              <a:t>需要 </a:t>
            </a:r>
            <a:r>
              <a:rPr lang="en-US" altLang="zh-CN" sz="2400">
                <a:solidFill>
                  <a:srgbClr val="000000"/>
                </a:solidFill>
              </a:rPr>
              <a:t>CAM</a:t>
            </a:r>
            <a:r>
              <a:rPr lang="zh-CN" altLang="en-US" sz="2400">
                <a:solidFill>
                  <a:srgbClr val="000000"/>
                </a:solidFill>
              </a:rPr>
              <a:t>的结果进行信产品的修改和更新</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728E88E9-8E56-42C9-8150-F54234C12378}"/>
              </a:ext>
            </a:extLst>
          </p:cNvPr>
          <p:cNvSpPr>
            <a:spLocks noGrp="1"/>
          </p:cNvSpPr>
          <p:nvPr>
            <p:ph type="title"/>
          </p:nvPr>
        </p:nvSpPr>
        <p:spPr>
          <a:xfrm>
            <a:off x="539750" y="404813"/>
            <a:ext cx="8208963" cy="792162"/>
          </a:xfrm>
        </p:spPr>
        <p:txBody>
          <a:bodyPr/>
          <a:lstStyle/>
          <a:p>
            <a:pPr>
              <a:defRPr/>
            </a:pPr>
            <a:r>
              <a:rPr lang="zh-CN" altLang="en-US" dirty="0"/>
              <a:t>课程安排</a:t>
            </a:r>
          </a:p>
        </p:txBody>
      </p:sp>
      <p:sp>
        <p:nvSpPr>
          <p:cNvPr id="5123" name="内容占位符 2">
            <a:extLst>
              <a:ext uri="{FF2B5EF4-FFF2-40B4-BE49-F238E27FC236}">
                <a16:creationId xmlns:a16="http://schemas.microsoft.com/office/drawing/2014/main" id="{713D1B7D-5579-4EE9-B0F5-CCF59E46AB59}"/>
              </a:ext>
            </a:extLst>
          </p:cNvPr>
          <p:cNvSpPr>
            <a:spLocks noGrp="1" noChangeArrowheads="1"/>
          </p:cNvSpPr>
          <p:nvPr>
            <p:ph idx="1"/>
          </p:nvPr>
        </p:nvSpPr>
        <p:spPr>
          <a:xfrm>
            <a:off x="539750" y="1052513"/>
            <a:ext cx="8208963" cy="5400675"/>
          </a:xfrm>
        </p:spPr>
        <p:txBody>
          <a:bodyPr/>
          <a:lstStyle/>
          <a:p>
            <a:r>
              <a:rPr lang="zh-CN" altLang="en-US" sz="2800" dirty="0"/>
              <a:t>上机</a:t>
            </a:r>
            <a:r>
              <a:rPr lang="zh-CN" altLang="en-US" sz="2800" dirty="0" smtClean="0"/>
              <a:t>课</a:t>
            </a:r>
            <a:r>
              <a:rPr lang="en-US" altLang="zh-CN" sz="2800" dirty="0" smtClean="0"/>
              <a:t>4</a:t>
            </a:r>
            <a:r>
              <a:rPr lang="zh-CN" altLang="en-US" sz="2800" dirty="0" smtClean="0"/>
              <a:t>次</a:t>
            </a:r>
            <a:endParaRPr lang="en-US" altLang="zh-CN" sz="2800" dirty="0"/>
          </a:p>
          <a:p>
            <a:r>
              <a:rPr lang="zh-CN" altLang="en-US" sz="2800" b="1" dirty="0">
                <a:solidFill>
                  <a:srgbClr val="0000FF"/>
                </a:solidFill>
              </a:rPr>
              <a:t>考试：</a:t>
            </a:r>
            <a:r>
              <a:rPr lang="zh-CN" altLang="en-US" sz="2800" b="1" dirty="0">
                <a:solidFill>
                  <a:srgbClr val="000000"/>
                </a:solidFill>
              </a:rPr>
              <a:t>上机考试</a:t>
            </a:r>
            <a:endParaRPr lang="en-US" altLang="zh-CN" sz="2800" b="1" dirty="0">
              <a:solidFill>
                <a:srgbClr val="000000"/>
              </a:solidFill>
            </a:endParaRPr>
          </a:p>
          <a:p>
            <a:r>
              <a:rPr lang="zh-CN" altLang="en-US" sz="2800" b="1" dirty="0">
                <a:solidFill>
                  <a:srgbClr val="0000FF"/>
                </a:solidFill>
              </a:rPr>
              <a:t>成绩：</a:t>
            </a:r>
            <a:r>
              <a:rPr lang="zh-CN" altLang="en-US" sz="2800" b="1" dirty="0">
                <a:solidFill>
                  <a:srgbClr val="000000"/>
                </a:solidFill>
              </a:rPr>
              <a:t>平时</a:t>
            </a:r>
            <a:r>
              <a:rPr lang="en-US" altLang="zh-CN" sz="2800" b="1" dirty="0">
                <a:solidFill>
                  <a:srgbClr val="000000"/>
                </a:solidFill>
              </a:rPr>
              <a:t>10%</a:t>
            </a:r>
            <a:r>
              <a:rPr lang="zh-CN" altLang="en-US" sz="2800" b="1" dirty="0">
                <a:solidFill>
                  <a:srgbClr val="000000"/>
                </a:solidFill>
              </a:rPr>
              <a:t>，实验</a:t>
            </a:r>
            <a:r>
              <a:rPr lang="en-US" altLang="zh-CN" sz="2800" b="1" dirty="0">
                <a:solidFill>
                  <a:srgbClr val="000000"/>
                </a:solidFill>
              </a:rPr>
              <a:t>40%</a:t>
            </a:r>
            <a:r>
              <a:rPr lang="zh-CN" altLang="en-US" sz="2800" b="1" dirty="0">
                <a:solidFill>
                  <a:srgbClr val="000000"/>
                </a:solidFill>
              </a:rPr>
              <a:t>，考试</a:t>
            </a:r>
            <a:r>
              <a:rPr lang="en-US" altLang="zh-CN" sz="2800" b="1" dirty="0">
                <a:solidFill>
                  <a:srgbClr val="000000"/>
                </a:solidFill>
              </a:rPr>
              <a:t>50%</a:t>
            </a:r>
            <a:endParaRPr lang="zh-CN" altLang="en-US" sz="2800" b="1" dirty="0">
              <a:solidFill>
                <a:srgbClr val="000000"/>
              </a:solidFill>
            </a:endParaRPr>
          </a:p>
        </p:txBody>
      </p:sp>
      <p:sp>
        <p:nvSpPr>
          <p:cNvPr id="4" name="日期占位符 3">
            <a:extLst>
              <a:ext uri="{FF2B5EF4-FFF2-40B4-BE49-F238E27FC236}">
                <a16:creationId xmlns:a16="http://schemas.microsoft.com/office/drawing/2014/main" id="{0C40E8CB-A35F-4E46-974F-F236E6990F45}"/>
              </a:ext>
            </a:extLst>
          </p:cNvPr>
          <p:cNvSpPr>
            <a:spLocks noGrp="1"/>
          </p:cNvSpPr>
          <p:nvPr>
            <p:ph type="dt" sz="quarter" idx="10"/>
          </p:nvPr>
        </p:nvSpPr>
        <p:spPr/>
        <p:txBody>
          <a:bodyPr/>
          <a:lstStyle/>
          <a:p>
            <a:pPr>
              <a:defRPr/>
            </a:pPr>
            <a:fld id="{72DFDDF7-32B4-418F-9D96-9CB589D42C23}" type="datetime1">
              <a:rPr lang="zh-CN" altLang="en-US" smtClean="0"/>
              <a:pPr>
                <a:defRPr/>
              </a:pPr>
              <a:t>2020/2/6</a:t>
            </a:fld>
            <a:endParaRPr lang="en-US" altLang="zh-CN"/>
          </a:p>
        </p:txBody>
      </p:sp>
      <p:sp>
        <p:nvSpPr>
          <p:cNvPr id="5125" name="页脚占位符 4">
            <a:extLst>
              <a:ext uri="{FF2B5EF4-FFF2-40B4-BE49-F238E27FC236}">
                <a16:creationId xmlns:a16="http://schemas.microsoft.com/office/drawing/2014/main" id="{DC2D7F78-BCD6-4F5D-8495-F4F42513111E}"/>
              </a:ext>
            </a:extLst>
          </p:cNvPr>
          <p:cNvSpPr>
            <a:spLocks noGrp="1"/>
          </p:cNvSpPr>
          <p:nvPr>
            <p:ph type="ftr" sz="quarter" idx="11"/>
          </p:nvPr>
        </p:nvSpPr>
        <p:spPr>
          <a:noFill/>
        </p:spPr>
        <p:txBody>
          <a:bodyPr/>
          <a:lstStyle>
            <a:lvl1pPr>
              <a:spcBef>
                <a:spcPct val="20000"/>
              </a:spcBef>
              <a:buClr>
                <a:schemeClr val="hlink"/>
              </a:buClr>
              <a:buSzPct val="70000"/>
              <a:buFont typeface="Wingdings" panose="05000000000000000000" pitchFamily="2" charset="2"/>
              <a:buChar char="v"/>
              <a:defRPr sz="3200">
                <a:solidFill>
                  <a:schemeClr val="tx1"/>
                </a:solidFill>
                <a:latin typeface="Arial" panose="020B0604020202020204" pitchFamily="34" charset="0"/>
                <a:ea typeface="宋体" panose="02010600030101010101" pitchFamily="2" charset="-122"/>
              </a:defRPr>
            </a:lvl1pPr>
            <a:lvl2pPr marL="742950" indent="-285750">
              <a:spcBef>
                <a:spcPct val="20000"/>
              </a:spcBef>
              <a:buClr>
                <a:schemeClr val="accent2"/>
              </a:buClr>
              <a:buSzPct val="85000"/>
              <a:buFont typeface="Wingdings" panose="05000000000000000000" pitchFamily="2" charset="2"/>
              <a:buChar char=""/>
              <a:defRPr sz="2800">
                <a:solidFill>
                  <a:schemeClr val="tx1"/>
                </a:solidFill>
                <a:latin typeface="Arial" panose="020B0604020202020204" pitchFamily="34" charset="0"/>
                <a:ea typeface="宋体" panose="02010600030101010101" pitchFamily="2" charset="-122"/>
              </a:defRPr>
            </a:lvl2pPr>
            <a:lvl3pPr marL="1143000" indent="-228600">
              <a:spcBef>
                <a:spcPct val="20000"/>
              </a:spcBef>
              <a:buClr>
                <a:schemeClr val="hlink"/>
              </a:buClr>
              <a:buSzPct val="80000"/>
              <a:buFont typeface="Wingdings" panose="05000000000000000000" pitchFamily="2" charset="2"/>
              <a:buChar char="v"/>
              <a:defRPr sz="2400">
                <a:solidFill>
                  <a:schemeClr val="tx1"/>
                </a:solidFill>
                <a:latin typeface="Arial" panose="020B0604020202020204" pitchFamily="34" charset="0"/>
                <a:ea typeface="宋体" panose="02010600030101010101" pitchFamily="2" charset="-122"/>
              </a:defRPr>
            </a:lvl3pPr>
            <a:lvl4pPr marL="1600200" indent="-228600">
              <a:spcBef>
                <a:spcPct val="20000"/>
              </a:spcBef>
              <a:buClr>
                <a:schemeClr val="accent2"/>
              </a:buClr>
              <a:buSzPct val="90000"/>
              <a:buFont typeface="Wingdings" panose="05000000000000000000" pitchFamily="2" charset="2"/>
              <a:buChar char=""/>
              <a:defRPr sz="2000">
                <a:solidFill>
                  <a:schemeClr val="tx1"/>
                </a:solidFill>
                <a:latin typeface="Arial" panose="020B0604020202020204" pitchFamily="34" charset="0"/>
                <a:ea typeface="宋体" panose="02010600030101010101" pitchFamily="2" charset="-122"/>
              </a:defRPr>
            </a:lvl4pPr>
            <a:lvl5pPr marL="2057400" indent="-228600">
              <a:spcBef>
                <a:spcPct val="20000"/>
              </a:spcBef>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9pPr>
          </a:lstStyle>
          <a:p>
            <a:pPr>
              <a:spcBef>
                <a:spcPct val="0"/>
              </a:spcBef>
              <a:buClrTx/>
              <a:buSzTx/>
              <a:buFontTx/>
              <a:buNone/>
            </a:pPr>
            <a:r>
              <a:rPr lang="zh-CN" altLang="en-US" sz="1600">
                <a:solidFill>
                  <a:srgbClr val="FF0000"/>
                </a:solidFill>
                <a:ea typeface="华文行楷" panose="02010800040101010101" pitchFamily="2" charset="-122"/>
              </a:rPr>
              <a:t>材料与能源学院</a:t>
            </a:r>
          </a:p>
        </p:txBody>
      </p:sp>
      <p:sp>
        <p:nvSpPr>
          <p:cNvPr id="5126" name="灯片编号占位符 5">
            <a:extLst>
              <a:ext uri="{FF2B5EF4-FFF2-40B4-BE49-F238E27FC236}">
                <a16:creationId xmlns:a16="http://schemas.microsoft.com/office/drawing/2014/main" id="{E4D3DA90-88CA-4F8F-9A6E-CDBEDB9A001D}"/>
              </a:ext>
            </a:extLst>
          </p:cNvPr>
          <p:cNvSpPr>
            <a:spLocks noGrp="1"/>
          </p:cNvSpPr>
          <p:nvPr>
            <p:ph type="sldNum" sz="quarter" idx="12"/>
          </p:nvPr>
        </p:nvSpPr>
        <p:spPr>
          <a:noFill/>
        </p:spPr>
        <p:txBody>
          <a:bodyPr/>
          <a:lstStyle>
            <a:lvl1pPr>
              <a:spcBef>
                <a:spcPct val="20000"/>
              </a:spcBef>
              <a:buClr>
                <a:schemeClr val="hlink"/>
              </a:buClr>
              <a:buSzPct val="70000"/>
              <a:buFont typeface="Wingdings" panose="05000000000000000000" pitchFamily="2" charset="2"/>
              <a:buChar char="v"/>
              <a:defRPr sz="3200">
                <a:solidFill>
                  <a:schemeClr val="tx1"/>
                </a:solidFill>
                <a:latin typeface="Arial" panose="020B0604020202020204" pitchFamily="34" charset="0"/>
                <a:ea typeface="宋体" panose="02010600030101010101" pitchFamily="2" charset="-122"/>
              </a:defRPr>
            </a:lvl1pPr>
            <a:lvl2pPr marL="742950" indent="-285750">
              <a:spcBef>
                <a:spcPct val="20000"/>
              </a:spcBef>
              <a:buClr>
                <a:schemeClr val="accent2"/>
              </a:buClr>
              <a:buSzPct val="85000"/>
              <a:buFont typeface="Wingdings" panose="05000000000000000000" pitchFamily="2" charset="2"/>
              <a:buChar char=""/>
              <a:defRPr sz="2800">
                <a:solidFill>
                  <a:schemeClr val="tx1"/>
                </a:solidFill>
                <a:latin typeface="Arial" panose="020B0604020202020204" pitchFamily="34" charset="0"/>
                <a:ea typeface="宋体" panose="02010600030101010101" pitchFamily="2" charset="-122"/>
              </a:defRPr>
            </a:lvl2pPr>
            <a:lvl3pPr marL="1143000" indent="-228600">
              <a:spcBef>
                <a:spcPct val="20000"/>
              </a:spcBef>
              <a:buClr>
                <a:schemeClr val="hlink"/>
              </a:buClr>
              <a:buSzPct val="80000"/>
              <a:buFont typeface="Wingdings" panose="05000000000000000000" pitchFamily="2" charset="2"/>
              <a:buChar char="v"/>
              <a:defRPr sz="2400">
                <a:solidFill>
                  <a:schemeClr val="tx1"/>
                </a:solidFill>
                <a:latin typeface="Arial" panose="020B0604020202020204" pitchFamily="34" charset="0"/>
                <a:ea typeface="宋体" panose="02010600030101010101" pitchFamily="2" charset="-122"/>
              </a:defRPr>
            </a:lvl3pPr>
            <a:lvl4pPr marL="1600200" indent="-228600">
              <a:spcBef>
                <a:spcPct val="20000"/>
              </a:spcBef>
              <a:buClr>
                <a:schemeClr val="accent2"/>
              </a:buClr>
              <a:buSzPct val="90000"/>
              <a:buFont typeface="Wingdings" panose="05000000000000000000" pitchFamily="2" charset="2"/>
              <a:buChar char=""/>
              <a:defRPr sz="2000">
                <a:solidFill>
                  <a:schemeClr val="tx1"/>
                </a:solidFill>
                <a:latin typeface="Arial" panose="020B0604020202020204" pitchFamily="34" charset="0"/>
                <a:ea typeface="宋体" panose="02010600030101010101" pitchFamily="2" charset="-122"/>
              </a:defRPr>
            </a:lvl4pPr>
            <a:lvl5pPr marL="2057400" indent="-228600">
              <a:spcBef>
                <a:spcPct val="20000"/>
              </a:spcBef>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9pPr>
          </a:lstStyle>
          <a:p>
            <a:pPr>
              <a:spcBef>
                <a:spcPct val="0"/>
              </a:spcBef>
              <a:buClrTx/>
              <a:buSzTx/>
              <a:buFontTx/>
              <a:buNone/>
            </a:pPr>
            <a:r>
              <a:rPr lang="en-US" altLang="zh-CN" sz="1600">
                <a:solidFill>
                  <a:srgbClr val="FF0000"/>
                </a:solidFill>
                <a:latin typeface="Times New Roman" panose="02020603050405020304" pitchFamily="18" charset="0"/>
              </a:rPr>
              <a:t>Page</a:t>
            </a:r>
            <a:fld id="{7C759C08-B6C2-41C3-B142-EEA4A58D0DF5}" type="slidenum">
              <a:rPr lang="en-US" altLang="zh-CN" sz="1600" smtClean="0">
                <a:solidFill>
                  <a:srgbClr val="FF0000"/>
                </a:solidFill>
                <a:latin typeface="Times New Roman" panose="02020603050405020304" pitchFamily="18" charset="0"/>
              </a:rPr>
              <a:pPr>
                <a:spcBef>
                  <a:spcPct val="0"/>
                </a:spcBef>
                <a:buClrTx/>
                <a:buSzTx/>
                <a:buFontTx/>
                <a:buNone/>
              </a:pPr>
              <a:t>2</a:t>
            </a:fld>
            <a:endParaRPr lang="en-US" altLang="zh-CN" sz="1600">
              <a:solidFill>
                <a:srgbClr val="FF0000"/>
              </a:solidFill>
              <a:latin typeface="Times New Roman" panose="02020603050405020304" pitchFamily="18" charset="0"/>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日期占位符 3">
            <a:extLst>
              <a:ext uri="{FF2B5EF4-FFF2-40B4-BE49-F238E27FC236}">
                <a16:creationId xmlns:a16="http://schemas.microsoft.com/office/drawing/2014/main" id="{0D232337-63CA-4106-9724-1E04365C865B}"/>
              </a:ext>
            </a:extLst>
          </p:cNvPr>
          <p:cNvSpPr>
            <a:spLocks noGrp="1"/>
          </p:cNvSpPr>
          <p:nvPr>
            <p:ph type="dt" sz="quarter" idx="10"/>
          </p:nvPr>
        </p:nvSpPr>
        <p:spPr/>
        <p:txBody>
          <a:bodyPr/>
          <a:lstStyle/>
          <a:p>
            <a:pPr>
              <a:defRPr/>
            </a:pPr>
            <a:fld id="{2BD0257E-C09A-4781-B6E6-DDCD31E8E5BE}" type="datetime1">
              <a:rPr lang="zh-CN" altLang="en-US"/>
              <a:pPr>
                <a:defRPr/>
              </a:pPr>
              <a:t>2020/2/6</a:t>
            </a:fld>
            <a:endParaRPr lang="en-US" altLang="zh-CN"/>
          </a:p>
        </p:txBody>
      </p:sp>
      <p:sp>
        <p:nvSpPr>
          <p:cNvPr id="23555" name="页脚占位符 4">
            <a:extLst>
              <a:ext uri="{FF2B5EF4-FFF2-40B4-BE49-F238E27FC236}">
                <a16:creationId xmlns:a16="http://schemas.microsoft.com/office/drawing/2014/main" id="{A0C665A3-C940-4BC1-9C7C-CC0BACEE304D}"/>
              </a:ext>
            </a:extLst>
          </p:cNvPr>
          <p:cNvSpPr>
            <a:spLocks noGrp="1"/>
          </p:cNvSpPr>
          <p:nvPr>
            <p:ph type="ftr" sz="quarter" idx="11"/>
          </p:nvPr>
        </p:nvSpPr>
        <p:spPr>
          <a:noFill/>
        </p:spPr>
        <p:txBody>
          <a:bodyPr/>
          <a:lstStyle>
            <a:lvl1pPr>
              <a:spcBef>
                <a:spcPct val="20000"/>
              </a:spcBef>
              <a:buClr>
                <a:schemeClr val="hlink"/>
              </a:buClr>
              <a:buSzPct val="70000"/>
              <a:buFont typeface="Wingdings" panose="05000000000000000000" pitchFamily="2" charset="2"/>
              <a:buChar char="v"/>
              <a:defRPr sz="3200">
                <a:solidFill>
                  <a:schemeClr val="tx1"/>
                </a:solidFill>
                <a:latin typeface="Arial" panose="020B0604020202020204" pitchFamily="34" charset="0"/>
                <a:ea typeface="宋体" panose="02010600030101010101" pitchFamily="2" charset="-122"/>
              </a:defRPr>
            </a:lvl1pPr>
            <a:lvl2pPr marL="742950" indent="-285750">
              <a:spcBef>
                <a:spcPct val="20000"/>
              </a:spcBef>
              <a:buClr>
                <a:schemeClr val="accent2"/>
              </a:buClr>
              <a:buSzPct val="85000"/>
              <a:buFont typeface="Wingdings" panose="05000000000000000000" pitchFamily="2" charset="2"/>
              <a:buChar char=""/>
              <a:defRPr sz="2800">
                <a:solidFill>
                  <a:schemeClr val="tx1"/>
                </a:solidFill>
                <a:latin typeface="Arial" panose="020B0604020202020204" pitchFamily="34" charset="0"/>
                <a:ea typeface="宋体" panose="02010600030101010101" pitchFamily="2" charset="-122"/>
              </a:defRPr>
            </a:lvl2pPr>
            <a:lvl3pPr marL="1143000" indent="-228600">
              <a:spcBef>
                <a:spcPct val="20000"/>
              </a:spcBef>
              <a:buClr>
                <a:schemeClr val="hlink"/>
              </a:buClr>
              <a:buSzPct val="80000"/>
              <a:buFont typeface="Wingdings" panose="05000000000000000000" pitchFamily="2" charset="2"/>
              <a:buChar char="v"/>
              <a:defRPr sz="2400">
                <a:solidFill>
                  <a:schemeClr val="tx1"/>
                </a:solidFill>
                <a:latin typeface="Arial" panose="020B0604020202020204" pitchFamily="34" charset="0"/>
                <a:ea typeface="宋体" panose="02010600030101010101" pitchFamily="2" charset="-122"/>
              </a:defRPr>
            </a:lvl3pPr>
            <a:lvl4pPr marL="1600200" indent="-228600">
              <a:spcBef>
                <a:spcPct val="20000"/>
              </a:spcBef>
              <a:buClr>
                <a:schemeClr val="accent2"/>
              </a:buClr>
              <a:buSzPct val="90000"/>
              <a:buFont typeface="Wingdings" panose="05000000000000000000" pitchFamily="2" charset="2"/>
              <a:buChar char=""/>
              <a:defRPr sz="2000">
                <a:solidFill>
                  <a:schemeClr val="tx1"/>
                </a:solidFill>
                <a:latin typeface="Arial" panose="020B0604020202020204" pitchFamily="34" charset="0"/>
                <a:ea typeface="宋体" panose="02010600030101010101" pitchFamily="2" charset="-122"/>
              </a:defRPr>
            </a:lvl4pPr>
            <a:lvl5pPr marL="2057400" indent="-228600">
              <a:spcBef>
                <a:spcPct val="20000"/>
              </a:spcBef>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9pPr>
          </a:lstStyle>
          <a:p>
            <a:pPr>
              <a:spcBef>
                <a:spcPct val="0"/>
              </a:spcBef>
              <a:buClrTx/>
              <a:buSzTx/>
              <a:buFontTx/>
              <a:buNone/>
            </a:pPr>
            <a:r>
              <a:rPr lang="zh-CN" altLang="en-US" sz="1600">
                <a:solidFill>
                  <a:srgbClr val="FF0000"/>
                </a:solidFill>
                <a:ea typeface="华文行楷" panose="02010800040101010101" pitchFamily="2" charset="-122"/>
              </a:rPr>
              <a:t>材料与能源学院</a:t>
            </a:r>
          </a:p>
        </p:txBody>
      </p:sp>
      <p:sp>
        <p:nvSpPr>
          <p:cNvPr id="23556" name="灯片编号占位符 5">
            <a:extLst>
              <a:ext uri="{FF2B5EF4-FFF2-40B4-BE49-F238E27FC236}">
                <a16:creationId xmlns:a16="http://schemas.microsoft.com/office/drawing/2014/main" id="{D83A994C-3C8C-4307-ABC5-429409064BA8}"/>
              </a:ext>
            </a:extLst>
          </p:cNvPr>
          <p:cNvSpPr>
            <a:spLocks noGrp="1"/>
          </p:cNvSpPr>
          <p:nvPr>
            <p:ph type="sldNum" sz="quarter" idx="12"/>
          </p:nvPr>
        </p:nvSpPr>
        <p:spPr>
          <a:noFill/>
        </p:spPr>
        <p:txBody>
          <a:bodyPr/>
          <a:lstStyle>
            <a:lvl1pPr>
              <a:spcBef>
                <a:spcPct val="20000"/>
              </a:spcBef>
              <a:buClr>
                <a:schemeClr val="hlink"/>
              </a:buClr>
              <a:buSzPct val="70000"/>
              <a:buFont typeface="Wingdings" panose="05000000000000000000" pitchFamily="2" charset="2"/>
              <a:buChar char="v"/>
              <a:defRPr sz="3200">
                <a:solidFill>
                  <a:schemeClr val="tx1"/>
                </a:solidFill>
                <a:latin typeface="Arial" panose="020B0604020202020204" pitchFamily="34" charset="0"/>
                <a:ea typeface="宋体" panose="02010600030101010101" pitchFamily="2" charset="-122"/>
              </a:defRPr>
            </a:lvl1pPr>
            <a:lvl2pPr marL="742950" indent="-285750">
              <a:spcBef>
                <a:spcPct val="20000"/>
              </a:spcBef>
              <a:buClr>
                <a:schemeClr val="accent2"/>
              </a:buClr>
              <a:buSzPct val="85000"/>
              <a:buFont typeface="Wingdings" panose="05000000000000000000" pitchFamily="2" charset="2"/>
              <a:buChar char=""/>
              <a:defRPr sz="2800">
                <a:solidFill>
                  <a:schemeClr val="tx1"/>
                </a:solidFill>
                <a:latin typeface="Arial" panose="020B0604020202020204" pitchFamily="34" charset="0"/>
                <a:ea typeface="宋体" panose="02010600030101010101" pitchFamily="2" charset="-122"/>
              </a:defRPr>
            </a:lvl2pPr>
            <a:lvl3pPr marL="1143000" indent="-228600">
              <a:spcBef>
                <a:spcPct val="20000"/>
              </a:spcBef>
              <a:buClr>
                <a:schemeClr val="hlink"/>
              </a:buClr>
              <a:buSzPct val="80000"/>
              <a:buFont typeface="Wingdings" panose="05000000000000000000" pitchFamily="2" charset="2"/>
              <a:buChar char="v"/>
              <a:defRPr sz="2400">
                <a:solidFill>
                  <a:schemeClr val="tx1"/>
                </a:solidFill>
                <a:latin typeface="Arial" panose="020B0604020202020204" pitchFamily="34" charset="0"/>
                <a:ea typeface="宋体" panose="02010600030101010101" pitchFamily="2" charset="-122"/>
              </a:defRPr>
            </a:lvl3pPr>
            <a:lvl4pPr marL="1600200" indent="-228600">
              <a:spcBef>
                <a:spcPct val="20000"/>
              </a:spcBef>
              <a:buClr>
                <a:schemeClr val="accent2"/>
              </a:buClr>
              <a:buSzPct val="90000"/>
              <a:buFont typeface="Wingdings" panose="05000000000000000000" pitchFamily="2" charset="2"/>
              <a:buChar char=""/>
              <a:defRPr sz="2000">
                <a:solidFill>
                  <a:schemeClr val="tx1"/>
                </a:solidFill>
                <a:latin typeface="Arial" panose="020B0604020202020204" pitchFamily="34" charset="0"/>
                <a:ea typeface="宋体" panose="02010600030101010101" pitchFamily="2" charset="-122"/>
              </a:defRPr>
            </a:lvl4pPr>
            <a:lvl5pPr marL="2057400" indent="-228600">
              <a:spcBef>
                <a:spcPct val="20000"/>
              </a:spcBef>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9pPr>
          </a:lstStyle>
          <a:p>
            <a:pPr>
              <a:spcBef>
                <a:spcPct val="0"/>
              </a:spcBef>
              <a:buClrTx/>
              <a:buSzTx/>
              <a:buFontTx/>
              <a:buNone/>
            </a:pPr>
            <a:r>
              <a:rPr lang="en-US" altLang="zh-CN" sz="1600">
                <a:solidFill>
                  <a:srgbClr val="FF0000"/>
                </a:solidFill>
                <a:latin typeface="Times New Roman" panose="02020603050405020304" pitchFamily="18" charset="0"/>
              </a:rPr>
              <a:t>Page</a:t>
            </a:r>
            <a:fld id="{7565A8BE-28F0-4EAD-B253-3F9E8100697D}" type="slidenum">
              <a:rPr lang="en-US" altLang="zh-CN" sz="1600" smtClean="0">
                <a:solidFill>
                  <a:srgbClr val="FF0000"/>
                </a:solidFill>
                <a:latin typeface="Times New Roman" panose="02020603050405020304" pitchFamily="18" charset="0"/>
              </a:rPr>
              <a:pPr>
                <a:spcBef>
                  <a:spcPct val="0"/>
                </a:spcBef>
                <a:buClrTx/>
                <a:buSzTx/>
                <a:buFontTx/>
                <a:buNone/>
              </a:pPr>
              <a:t>20</a:t>
            </a:fld>
            <a:endParaRPr lang="en-US" altLang="zh-CN" sz="1600">
              <a:solidFill>
                <a:srgbClr val="FF0000"/>
              </a:solidFill>
              <a:latin typeface="Times New Roman" panose="02020603050405020304" pitchFamily="18" charset="0"/>
            </a:endParaRPr>
          </a:p>
        </p:txBody>
      </p:sp>
      <p:sp>
        <p:nvSpPr>
          <p:cNvPr id="23557" name="Rectangle 3">
            <a:extLst>
              <a:ext uri="{FF2B5EF4-FFF2-40B4-BE49-F238E27FC236}">
                <a16:creationId xmlns:a16="http://schemas.microsoft.com/office/drawing/2014/main" id="{224AA092-0984-4221-9CAD-E3328BFE4D54}"/>
              </a:ext>
            </a:extLst>
          </p:cNvPr>
          <p:cNvSpPr>
            <a:spLocks noGrp="1" noRot="1" noChangeArrowheads="1"/>
          </p:cNvSpPr>
          <p:nvPr>
            <p:ph type="body" idx="1"/>
          </p:nvPr>
        </p:nvSpPr>
        <p:spPr>
          <a:xfrm>
            <a:off x="468313" y="1052513"/>
            <a:ext cx="8351837" cy="5472112"/>
          </a:xfrm>
        </p:spPr>
        <p:txBody>
          <a:bodyPr/>
          <a:lstStyle/>
          <a:p>
            <a:pPr algn="just" eaLnBrk="1" hangingPunct="1">
              <a:lnSpc>
                <a:spcPct val="90000"/>
              </a:lnSpc>
            </a:pPr>
            <a:r>
              <a:rPr lang="en-US" altLang="zh-CN" sz="2000">
                <a:solidFill>
                  <a:srgbClr val="000000"/>
                </a:solidFill>
              </a:rPr>
              <a:t>1</a:t>
            </a:r>
            <a:r>
              <a:rPr lang="zh-CN" altLang="en-US" sz="2000">
                <a:solidFill>
                  <a:srgbClr val="000000"/>
                </a:solidFill>
              </a:rPr>
              <a:t>．</a:t>
            </a:r>
            <a:r>
              <a:rPr lang="en-US" altLang="zh-CN" sz="2000">
                <a:solidFill>
                  <a:srgbClr val="000000"/>
                </a:solidFill>
              </a:rPr>
              <a:t>CAD</a:t>
            </a:r>
            <a:r>
              <a:rPr lang="zh-CN" altLang="en-US" sz="2000">
                <a:solidFill>
                  <a:srgbClr val="000000"/>
                </a:solidFill>
              </a:rPr>
              <a:t>与</a:t>
            </a:r>
            <a:r>
              <a:rPr lang="en-US" altLang="zh-CN" sz="2000">
                <a:solidFill>
                  <a:srgbClr val="000000"/>
                </a:solidFill>
              </a:rPr>
              <a:t>CAE</a:t>
            </a:r>
            <a:r>
              <a:rPr lang="zh-CN" altLang="en-US" sz="2000">
                <a:solidFill>
                  <a:srgbClr val="000000"/>
                </a:solidFill>
              </a:rPr>
              <a:t>之间</a:t>
            </a:r>
          </a:p>
          <a:p>
            <a:pPr lvl="1" algn="just" eaLnBrk="1" hangingPunct="1">
              <a:lnSpc>
                <a:spcPct val="90000"/>
              </a:lnSpc>
            </a:pPr>
            <a:r>
              <a:rPr lang="en-US" altLang="zh-CN" sz="1800">
                <a:solidFill>
                  <a:srgbClr val="000000"/>
                </a:solidFill>
              </a:rPr>
              <a:t>CAD→CAE</a:t>
            </a:r>
            <a:r>
              <a:rPr lang="zh-CN" altLang="en-US" sz="1800">
                <a:solidFill>
                  <a:srgbClr val="000000"/>
                </a:solidFill>
              </a:rPr>
              <a:t>：产品的设计信息，主要是零部件的几何信息和所用材料。</a:t>
            </a:r>
          </a:p>
          <a:p>
            <a:pPr lvl="1" algn="just" eaLnBrk="1" hangingPunct="1">
              <a:lnSpc>
                <a:spcPct val="90000"/>
              </a:lnSpc>
            </a:pPr>
            <a:r>
              <a:rPr lang="en-US" altLang="zh-CN" sz="1800">
                <a:solidFill>
                  <a:srgbClr val="000000"/>
                </a:solidFill>
              </a:rPr>
              <a:t>CAE→CAD</a:t>
            </a:r>
            <a:r>
              <a:rPr lang="zh-CN" altLang="en-US" sz="1800">
                <a:solidFill>
                  <a:srgbClr val="000000"/>
                </a:solidFill>
              </a:rPr>
              <a:t>：工程分析结果。</a:t>
            </a:r>
          </a:p>
          <a:p>
            <a:pPr algn="just" eaLnBrk="1" hangingPunct="1">
              <a:lnSpc>
                <a:spcPct val="90000"/>
              </a:lnSpc>
            </a:pPr>
            <a:r>
              <a:rPr lang="en-US" altLang="zh-CN" sz="2000">
                <a:solidFill>
                  <a:srgbClr val="000000"/>
                </a:solidFill>
              </a:rPr>
              <a:t>2</a:t>
            </a:r>
            <a:r>
              <a:rPr lang="zh-CN" altLang="en-US" sz="2000">
                <a:solidFill>
                  <a:srgbClr val="000000"/>
                </a:solidFill>
              </a:rPr>
              <a:t>．</a:t>
            </a:r>
            <a:r>
              <a:rPr lang="en-US" altLang="zh-CN" sz="2000">
                <a:solidFill>
                  <a:srgbClr val="000000"/>
                </a:solidFill>
              </a:rPr>
              <a:t>CAD</a:t>
            </a:r>
            <a:r>
              <a:rPr lang="zh-CN" altLang="en-US" sz="2000">
                <a:solidFill>
                  <a:srgbClr val="000000"/>
                </a:solidFill>
              </a:rPr>
              <a:t>与</a:t>
            </a:r>
            <a:r>
              <a:rPr lang="en-US" altLang="zh-CN" sz="2000">
                <a:solidFill>
                  <a:srgbClr val="000000"/>
                </a:solidFill>
              </a:rPr>
              <a:t>CAPP</a:t>
            </a:r>
            <a:r>
              <a:rPr lang="zh-CN" altLang="en-US" sz="2000">
                <a:solidFill>
                  <a:srgbClr val="000000"/>
                </a:solidFill>
              </a:rPr>
              <a:t>之间</a:t>
            </a:r>
          </a:p>
          <a:p>
            <a:pPr lvl="1" algn="just" eaLnBrk="1" hangingPunct="1">
              <a:lnSpc>
                <a:spcPct val="90000"/>
              </a:lnSpc>
            </a:pPr>
            <a:r>
              <a:rPr lang="en-US" altLang="zh-CN" sz="1800">
                <a:solidFill>
                  <a:srgbClr val="000000"/>
                </a:solidFill>
              </a:rPr>
              <a:t>CAD→CAPP</a:t>
            </a:r>
            <a:r>
              <a:rPr lang="zh-CN" altLang="en-US" sz="1800">
                <a:solidFill>
                  <a:srgbClr val="000000"/>
                </a:solidFill>
              </a:rPr>
              <a:t>：零件定义信息模型（包括几何信息、工艺信息和技术要求）、明细表。产品的设计文档和产品设计图、零件图。</a:t>
            </a:r>
          </a:p>
          <a:p>
            <a:pPr lvl="1" algn="just" eaLnBrk="1" hangingPunct="1">
              <a:lnSpc>
                <a:spcPct val="90000"/>
              </a:lnSpc>
            </a:pPr>
            <a:r>
              <a:rPr lang="en-US" altLang="zh-CN" sz="1800">
                <a:solidFill>
                  <a:srgbClr val="000000"/>
                </a:solidFill>
              </a:rPr>
              <a:t>CAPP→CAD</a:t>
            </a:r>
            <a:r>
              <a:rPr lang="zh-CN" altLang="en-US" sz="1800">
                <a:solidFill>
                  <a:srgbClr val="000000"/>
                </a:solidFill>
              </a:rPr>
              <a:t>：工艺对设计的更改反馈意见。</a:t>
            </a:r>
          </a:p>
          <a:p>
            <a:pPr algn="just" eaLnBrk="1" hangingPunct="1">
              <a:lnSpc>
                <a:spcPct val="90000"/>
              </a:lnSpc>
            </a:pPr>
            <a:r>
              <a:rPr lang="en-US" altLang="zh-CN" sz="2000">
                <a:solidFill>
                  <a:srgbClr val="000000"/>
                </a:solidFill>
              </a:rPr>
              <a:t>3</a:t>
            </a:r>
            <a:r>
              <a:rPr lang="zh-CN" altLang="en-US" sz="2000">
                <a:solidFill>
                  <a:srgbClr val="000000"/>
                </a:solidFill>
              </a:rPr>
              <a:t>．</a:t>
            </a:r>
            <a:r>
              <a:rPr lang="en-US" altLang="zh-CN" sz="2000">
                <a:solidFill>
                  <a:srgbClr val="000000"/>
                </a:solidFill>
              </a:rPr>
              <a:t>CAD</a:t>
            </a:r>
            <a:r>
              <a:rPr lang="zh-CN" altLang="en-US" sz="2000">
                <a:solidFill>
                  <a:srgbClr val="000000"/>
                </a:solidFill>
              </a:rPr>
              <a:t>与</a:t>
            </a:r>
            <a:r>
              <a:rPr lang="en-US" altLang="zh-CN" sz="2000">
                <a:solidFill>
                  <a:srgbClr val="000000"/>
                </a:solidFill>
              </a:rPr>
              <a:t>CAM</a:t>
            </a:r>
            <a:r>
              <a:rPr lang="zh-CN" altLang="en-US" sz="2000">
                <a:solidFill>
                  <a:srgbClr val="000000"/>
                </a:solidFill>
              </a:rPr>
              <a:t>之间</a:t>
            </a:r>
          </a:p>
          <a:p>
            <a:pPr lvl="1" algn="just" eaLnBrk="1" hangingPunct="1">
              <a:lnSpc>
                <a:spcPct val="90000"/>
              </a:lnSpc>
            </a:pPr>
            <a:r>
              <a:rPr lang="en-US" altLang="zh-CN" sz="1800">
                <a:solidFill>
                  <a:srgbClr val="000000"/>
                </a:solidFill>
              </a:rPr>
              <a:t>CAD→CAM</a:t>
            </a:r>
            <a:r>
              <a:rPr lang="zh-CN" altLang="en-US" sz="1800">
                <a:solidFill>
                  <a:srgbClr val="000000"/>
                </a:solidFill>
              </a:rPr>
              <a:t>：产品的设计结果，主要是几何设计信息。</a:t>
            </a:r>
          </a:p>
          <a:p>
            <a:pPr lvl="1" algn="just" eaLnBrk="1" hangingPunct="1">
              <a:lnSpc>
                <a:spcPct val="90000"/>
              </a:lnSpc>
            </a:pPr>
            <a:r>
              <a:rPr lang="en-US" altLang="zh-CN" sz="1800">
                <a:solidFill>
                  <a:srgbClr val="000000"/>
                </a:solidFill>
              </a:rPr>
              <a:t>CAE→CAM</a:t>
            </a:r>
            <a:r>
              <a:rPr lang="zh-CN" altLang="en-US" sz="1800">
                <a:solidFill>
                  <a:srgbClr val="000000"/>
                </a:solidFill>
              </a:rPr>
              <a:t>：自动编程和加工仿真反馈信息。</a:t>
            </a:r>
          </a:p>
          <a:p>
            <a:pPr algn="just" eaLnBrk="1" hangingPunct="1">
              <a:lnSpc>
                <a:spcPct val="90000"/>
              </a:lnSpc>
            </a:pPr>
            <a:r>
              <a:rPr lang="en-US" altLang="zh-CN" sz="2000">
                <a:solidFill>
                  <a:srgbClr val="000000"/>
                </a:solidFill>
              </a:rPr>
              <a:t>4</a:t>
            </a:r>
            <a:r>
              <a:rPr lang="zh-CN" altLang="en-US" sz="2000">
                <a:solidFill>
                  <a:srgbClr val="000000"/>
                </a:solidFill>
              </a:rPr>
              <a:t>．</a:t>
            </a:r>
            <a:r>
              <a:rPr lang="en-US" altLang="zh-CN" sz="2000">
                <a:solidFill>
                  <a:srgbClr val="000000"/>
                </a:solidFill>
              </a:rPr>
              <a:t>CAPP</a:t>
            </a:r>
            <a:r>
              <a:rPr lang="zh-CN" altLang="en-US" sz="2000">
                <a:solidFill>
                  <a:srgbClr val="000000"/>
                </a:solidFill>
              </a:rPr>
              <a:t>与</a:t>
            </a:r>
            <a:r>
              <a:rPr lang="en-US" altLang="zh-CN" sz="2000">
                <a:solidFill>
                  <a:srgbClr val="000000"/>
                </a:solidFill>
              </a:rPr>
              <a:t>CAM</a:t>
            </a:r>
            <a:r>
              <a:rPr lang="zh-CN" altLang="en-US" sz="2000">
                <a:solidFill>
                  <a:srgbClr val="000000"/>
                </a:solidFill>
              </a:rPr>
              <a:t>之间</a:t>
            </a:r>
          </a:p>
          <a:p>
            <a:pPr lvl="1" algn="just" eaLnBrk="1" hangingPunct="1">
              <a:lnSpc>
                <a:spcPct val="90000"/>
              </a:lnSpc>
            </a:pPr>
            <a:r>
              <a:rPr lang="en-US" altLang="zh-CN" sz="1800">
                <a:solidFill>
                  <a:srgbClr val="000000"/>
                </a:solidFill>
              </a:rPr>
              <a:t>CAPP→CAM</a:t>
            </a:r>
            <a:r>
              <a:rPr lang="zh-CN" altLang="en-US" sz="1800">
                <a:solidFill>
                  <a:srgbClr val="000000"/>
                </a:solidFill>
              </a:rPr>
              <a:t>：产品的工艺设计结果，包括工艺路线、设备工装、工时定额、材料定额等。</a:t>
            </a:r>
          </a:p>
          <a:p>
            <a:pPr lvl="1" algn="just" eaLnBrk="1" hangingPunct="1">
              <a:lnSpc>
                <a:spcPct val="90000"/>
              </a:lnSpc>
            </a:pPr>
            <a:r>
              <a:rPr lang="en-US" altLang="zh-CN" sz="1800">
                <a:solidFill>
                  <a:srgbClr val="000000"/>
                </a:solidFill>
              </a:rPr>
              <a:t>CAM→CAPP</a:t>
            </a:r>
            <a:r>
              <a:rPr lang="zh-CN" altLang="en-US" sz="1800">
                <a:solidFill>
                  <a:srgbClr val="000000"/>
                </a:solidFill>
              </a:rPr>
              <a:t>：自动编程和加工仿真对工艺设计的反馈信息。</a:t>
            </a:r>
          </a:p>
          <a:p>
            <a:pPr algn="just" eaLnBrk="1" hangingPunct="1">
              <a:lnSpc>
                <a:spcPct val="90000"/>
              </a:lnSpc>
            </a:pPr>
            <a:r>
              <a:rPr lang="en-US" altLang="zh-CN" sz="2000">
                <a:solidFill>
                  <a:srgbClr val="000000"/>
                </a:solidFill>
              </a:rPr>
              <a:t>5</a:t>
            </a:r>
            <a:r>
              <a:rPr lang="zh-CN" altLang="en-US" sz="2000">
                <a:solidFill>
                  <a:srgbClr val="000000"/>
                </a:solidFill>
              </a:rPr>
              <a:t>．</a:t>
            </a:r>
            <a:r>
              <a:rPr lang="en-US" altLang="zh-CN" sz="2000">
                <a:solidFill>
                  <a:srgbClr val="000000"/>
                </a:solidFill>
              </a:rPr>
              <a:t>CAD</a:t>
            </a:r>
            <a:r>
              <a:rPr lang="zh-CN" altLang="en-US" sz="2000">
                <a:solidFill>
                  <a:srgbClr val="000000"/>
                </a:solidFill>
              </a:rPr>
              <a:t>内部的数据：</a:t>
            </a:r>
          </a:p>
          <a:p>
            <a:pPr lvl="1" algn="just" eaLnBrk="1" hangingPunct="1">
              <a:lnSpc>
                <a:spcPct val="90000"/>
              </a:lnSpc>
            </a:pPr>
            <a:r>
              <a:rPr lang="zh-CN" altLang="en-US" sz="1800">
                <a:solidFill>
                  <a:srgbClr val="000000"/>
                </a:solidFill>
              </a:rPr>
              <a:t>设计标准及规范数据、材料数据、图形文件、明细表数据、图纸属性数据、过程分析数据等。</a:t>
            </a:r>
          </a:p>
        </p:txBody>
      </p:sp>
      <p:sp>
        <p:nvSpPr>
          <p:cNvPr id="128004" name="Rectangle 4">
            <a:extLst>
              <a:ext uri="{FF2B5EF4-FFF2-40B4-BE49-F238E27FC236}">
                <a16:creationId xmlns:a16="http://schemas.microsoft.com/office/drawing/2014/main" id="{862F0668-3850-4591-A1E6-D6CDFEC4CB09}"/>
              </a:ext>
            </a:extLst>
          </p:cNvPr>
          <p:cNvSpPr>
            <a:spLocks noGrp="1" noRot="1" noChangeArrowheads="1"/>
          </p:cNvSpPr>
          <p:nvPr>
            <p:ph type="title"/>
          </p:nvPr>
        </p:nvSpPr>
        <p:spPr>
          <a:xfrm>
            <a:off x="539750" y="549275"/>
            <a:ext cx="8208963" cy="576263"/>
          </a:xfrm>
        </p:spPr>
        <p:txBody>
          <a:bodyPr/>
          <a:lstStyle/>
          <a:p>
            <a:pPr eaLnBrk="1" hangingPunct="1">
              <a:defRPr/>
            </a:pPr>
            <a:r>
              <a:rPr lang="zh-CN" altLang="en-US" sz="3600"/>
              <a:t>第二节 </a:t>
            </a:r>
            <a:r>
              <a:rPr lang="en-US" altLang="zh-CN" sz="3600"/>
              <a:t>CAD/CAE/CAM</a:t>
            </a:r>
            <a:r>
              <a:rPr lang="zh-CN" altLang="en-US" sz="3600"/>
              <a:t>系统集成</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日期占位符 3">
            <a:extLst>
              <a:ext uri="{FF2B5EF4-FFF2-40B4-BE49-F238E27FC236}">
                <a16:creationId xmlns:a16="http://schemas.microsoft.com/office/drawing/2014/main" id="{57FD5D8D-D496-470D-8997-50C9C973C2E4}"/>
              </a:ext>
            </a:extLst>
          </p:cNvPr>
          <p:cNvSpPr>
            <a:spLocks noGrp="1"/>
          </p:cNvSpPr>
          <p:nvPr>
            <p:ph type="dt" sz="quarter" idx="10"/>
          </p:nvPr>
        </p:nvSpPr>
        <p:spPr/>
        <p:txBody>
          <a:bodyPr/>
          <a:lstStyle/>
          <a:p>
            <a:pPr>
              <a:defRPr/>
            </a:pPr>
            <a:fld id="{FF1542FC-E650-49E9-879C-238583E17464}" type="datetime1">
              <a:rPr lang="zh-CN" altLang="en-US"/>
              <a:pPr>
                <a:defRPr/>
              </a:pPr>
              <a:t>2020/2/6</a:t>
            </a:fld>
            <a:endParaRPr lang="en-US" altLang="zh-CN"/>
          </a:p>
        </p:txBody>
      </p:sp>
      <p:sp>
        <p:nvSpPr>
          <p:cNvPr id="24579" name="页脚占位符 4">
            <a:extLst>
              <a:ext uri="{FF2B5EF4-FFF2-40B4-BE49-F238E27FC236}">
                <a16:creationId xmlns:a16="http://schemas.microsoft.com/office/drawing/2014/main" id="{F1AB5AF6-A516-4E7E-9ADD-4164B2D54CE1}"/>
              </a:ext>
            </a:extLst>
          </p:cNvPr>
          <p:cNvSpPr>
            <a:spLocks noGrp="1"/>
          </p:cNvSpPr>
          <p:nvPr>
            <p:ph type="ftr" sz="quarter" idx="11"/>
          </p:nvPr>
        </p:nvSpPr>
        <p:spPr>
          <a:noFill/>
        </p:spPr>
        <p:txBody>
          <a:bodyPr/>
          <a:lstStyle>
            <a:lvl1pPr>
              <a:spcBef>
                <a:spcPct val="20000"/>
              </a:spcBef>
              <a:buClr>
                <a:schemeClr val="hlink"/>
              </a:buClr>
              <a:buSzPct val="70000"/>
              <a:buFont typeface="Wingdings" panose="05000000000000000000" pitchFamily="2" charset="2"/>
              <a:buChar char="v"/>
              <a:defRPr sz="3200">
                <a:solidFill>
                  <a:schemeClr val="tx1"/>
                </a:solidFill>
                <a:latin typeface="Arial" panose="020B0604020202020204" pitchFamily="34" charset="0"/>
                <a:ea typeface="宋体" panose="02010600030101010101" pitchFamily="2" charset="-122"/>
              </a:defRPr>
            </a:lvl1pPr>
            <a:lvl2pPr marL="742950" indent="-285750">
              <a:spcBef>
                <a:spcPct val="20000"/>
              </a:spcBef>
              <a:buClr>
                <a:schemeClr val="accent2"/>
              </a:buClr>
              <a:buSzPct val="85000"/>
              <a:buFont typeface="Wingdings" panose="05000000000000000000" pitchFamily="2" charset="2"/>
              <a:buChar char=""/>
              <a:defRPr sz="2800">
                <a:solidFill>
                  <a:schemeClr val="tx1"/>
                </a:solidFill>
                <a:latin typeface="Arial" panose="020B0604020202020204" pitchFamily="34" charset="0"/>
                <a:ea typeface="宋体" panose="02010600030101010101" pitchFamily="2" charset="-122"/>
              </a:defRPr>
            </a:lvl2pPr>
            <a:lvl3pPr marL="1143000" indent="-228600">
              <a:spcBef>
                <a:spcPct val="20000"/>
              </a:spcBef>
              <a:buClr>
                <a:schemeClr val="hlink"/>
              </a:buClr>
              <a:buSzPct val="80000"/>
              <a:buFont typeface="Wingdings" panose="05000000000000000000" pitchFamily="2" charset="2"/>
              <a:buChar char="v"/>
              <a:defRPr sz="2400">
                <a:solidFill>
                  <a:schemeClr val="tx1"/>
                </a:solidFill>
                <a:latin typeface="Arial" panose="020B0604020202020204" pitchFamily="34" charset="0"/>
                <a:ea typeface="宋体" panose="02010600030101010101" pitchFamily="2" charset="-122"/>
              </a:defRPr>
            </a:lvl3pPr>
            <a:lvl4pPr marL="1600200" indent="-228600">
              <a:spcBef>
                <a:spcPct val="20000"/>
              </a:spcBef>
              <a:buClr>
                <a:schemeClr val="accent2"/>
              </a:buClr>
              <a:buSzPct val="90000"/>
              <a:buFont typeface="Wingdings" panose="05000000000000000000" pitchFamily="2" charset="2"/>
              <a:buChar char=""/>
              <a:defRPr sz="2000">
                <a:solidFill>
                  <a:schemeClr val="tx1"/>
                </a:solidFill>
                <a:latin typeface="Arial" panose="020B0604020202020204" pitchFamily="34" charset="0"/>
                <a:ea typeface="宋体" panose="02010600030101010101" pitchFamily="2" charset="-122"/>
              </a:defRPr>
            </a:lvl4pPr>
            <a:lvl5pPr marL="2057400" indent="-228600">
              <a:spcBef>
                <a:spcPct val="20000"/>
              </a:spcBef>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9pPr>
          </a:lstStyle>
          <a:p>
            <a:pPr>
              <a:spcBef>
                <a:spcPct val="0"/>
              </a:spcBef>
              <a:buClrTx/>
              <a:buSzTx/>
              <a:buFontTx/>
              <a:buNone/>
            </a:pPr>
            <a:r>
              <a:rPr lang="zh-CN" altLang="en-US" sz="1600">
                <a:solidFill>
                  <a:srgbClr val="FF0000"/>
                </a:solidFill>
                <a:ea typeface="华文行楷" panose="02010800040101010101" pitchFamily="2" charset="-122"/>
              </a:rPr>
              <a:t>材料与能源学院</a:t>
            </a:r>
          </a:p>
        </p:txBody>
      </p:sp>
      <p:sp>
        <p:nvSpPr>
          <p:cNvPr id="24580" name="灯片编号占位符 5">
            <a:extLst>
              <a:ext uri="{FF2B5EF4-FFF2-40B4-BE49-F238E27FC236}">
                <a16:creationId xmlns:a16="http://schemas.microsoft.com/office/drawing/2014/main" id="{147F5B89-493D-4C7E-92A4-CC265E36991C}"/>
              </a:ext>
            </a:extLst>
          </p:cNvPr>
          <p:cNvSpPr>
            <a:spLocks noGrp="1"/>
          </p:cNvSpPr>
          <p:nvPr>
            <p:ph type="sldNum" sz="quarter" idx="12"/>
          </p:nvPr>
        </p:nvSpPr>
        <p:spPr>
          <a:noFill/>
        </p:spPr>
        <p:txBody>
          <a:bodyPr/>
          <a:lstStyle>
            <a:lvl1pPr>
              <a:spcBef>
                <a:spcPct val="20000"/>
              </a:spcBef>
              <a:buClr>
                <a:schemeClr val="hlink"/>
              </a:buClr>
              <a:buSzPct val="70000"/>
              <a:buFont typeface="Wingdings" panose="05000000000000000000" pitchFamily="2" charset="2"/>
              <a:buChar char="v"/>
              <a:defRPr sz="3200">
                <a:solidFill>
                  <a:schemeClr val="tx1"/>
                </a:solidFill>
                <a:latin typeface="Arial" panose="020B0604020202020204" pitchFamily="34" charset="0"/>
                <a:ea typeface="宋体" panose="02010600030101010101" pitchFamily="2" charset="-122"/>
              </a:defRPr>
            </a:lvl1pPr>
            <a:lvl2pPr marL="742950" indent="-285750">
              <a:spcBef>
                <a:spcPct val="20000"/>
              </a:spcBef>
              <a:buClr>
                <a:schemeClr val="accent2"/>
              </a:buClr>
              <a:buSzPct val="85000"/>
              <a:buFont typeface="Wingdings" panose="05000000000000000000" pitchFamily="2" charset="2"/>
              <a:buChar char=""/>
              <a:defRPr sz="2800">
                <a:solidFill>
                  <a:schemeClr val="tx1"/>
                </a:solidFill>
                <a:latin typeface="Arial" panose="020B0604020202020204" pitchFamily="34" charset="0"/>
                <a:ea typeface="宋体" panose="02010600030101010101" pitchFamily="2" charset="-122"/>
              </a:defRPr>
            </a:lvl2pPr>
            <a:lvl3pPr marL="1143000" indent="-228600">
              <a:spcBef>
                <a:spcPct val="20000"/>
              </a:spcBef>
              <a:buClr>
                <a:schemeClr val="hlink"/>
              </a:buClr>
              <a:buSzPct val="80000"/>
              <a:buFont typeface="Wingdings" panose="05000000000000000000" pitchFamily="2" charset="2"/>
              <a:buChar char="v"/>
              <a:defRPr sz="2400">
                <a:solidFill>
                  <a:schemeClr val="tx1"/>
                </a:solidFill>
                <a:latin typeface="Arial" panose="020B0604020202020204" pitchFamily="34" charset="0"/>
                <a:ea typeface="宋体" panose="02010600030101010101" pitchFamily="2" charset="-122"/>
              </a:defRPr>
            </a:lvl3pPr>
            <a:lvl4pPr marL="1600200" indent="-228600">
              <a:spcBef>
                <a:spcPct val="20000"/>
              </a:spcBef>
              <a:buClr>
                <a:schemeClr val="accent2"/>
              </a:buClr>
              <a:buSzPct val="90000"/>
              <a:buFont typeface="Wingdings" panose="05000000000000000000" pitchFamily="2" charset="2"/>
              <a:buChar char=""/>
              <a:defRPr sz="2000">
                <a:solidFill>
                  <a:schemeClr val="tx1"/>
                </a:solidFill>
                <a:latin typeface="Arial" panose="020B0604020202020204" pitchFamily="34" charset="0"/>
                <a:ea typeface="宋体" panose="02010600030101010101" pitchFamily="2" charset="-122"/>
              </a:defRPr>
            </a:lvl4pPr>
            <a:lvl5pPr marL="2057400" indent="-228600">
              <a:spcBef>
                <a:spcPct val="20000"/>
              </a:spcBef>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9pPr>
          </a:lstStyle>
          <a:p>
            <a:pPr>
              <a:spcBef>
                <a:spcPct val="0"/>
              </a:spcBef>
              <a:buClrTx/>
              <a:buSzTx/>
              <a:buFontTx/>
              <a:buNone/>
            </a:pPr>
            <a:r>
              <a:rPr lang="en-US" altLang="zh-CN" sz="1600">
                <a:solidFill>
                  <a:srgbClr val="FF0000"/>
                </a:solidFill>
                <a:latin typeface="Times New Roman" panose="02020603050405020304" pitchFamily="18" charset="0"/>
              </a:rPr>
              <a:t>Page</a:t>
            </a:r>
            <a:fld id="{CEA0B2D3-0377-4726-8F0B-7475BE25B50D}" type="slidenum">
              <a:rPr lang="en-US" altLang="zh-CN" sz="1600" smtClean="0">
                <a:solidFill>
                  <a:srgbClr val="FF0000"/>
                </a:solidFill>
                <a:latin typeface="Times New Roman" panose="02020603050405020304" pitchFamily="18" charset="0"/>
              </a:rPr>
              <a:pPr>
                <a:spcBef>
                  <a:spcPct val="0"/>
                </a:spcBef>
                <a:buClrTx/>
                <a:buSzTx/>
                <a:buFontTx/>
                <a:buNone/>
              </a:pPr>
              <a:t>21</a:t>
            </a:fld>
            <a:endParaRPr lang="en-US" altLang="zh-CN" sz="1600">
              <a:solidFill>
                <a:srgbClr val="FF0000"/>
              </a:solidFill>
              <a:latin typeface="Times New Roman" panose="02020603050405020304" pitchFamily="18" charset="0"/>
            </a:endParaRPr>
          </a:p>
        </p:txBody>
      </p:sp>
      <p:sp>
        <p:nvSpPr>
          <p:cNvPr id="130054" name="Rectangle 6">
            <a:extLst>
              <a:ext uri="{FF2B5EF4-FFF2-40B4-BE49-F238E27FC236}">
                <a16:creationId xmlns:a16="http://schemas.microsoft.com/office/drawing/2014/main" id="{A9863947-C0D8-484A-830E-9BF771573088}"/>
              </a:ext>
            </a:extLst>
          </p:cNvPr>
          <p:cNvSpPr>
            <a:spLocks noGrp="1" noRot="1" noChangeArrowheads="1"/>
          </p:cNvSpPr>
          <p:nvPr>
            <p:ph type="title"/>
          </p:nvPr>
        </p:nvSpPr>
        <p:spPr/>
        <p:txBody>
          <a:bodyPr/>
          <a:lstStyle/>
          <a:p>
            <a:pPr eaLnBrk="1" hangingPunct="1">
              <a:defRPr/>
            </a:pPr>
            <a:r>
              <a:rPr lang="zh-CN" altLang="en-US"/>
              <a:t>第二节 </a:t>
            </a:r>
            <a:r>
              <a:rPr lang="en-US" altLang="zh-CN"/>
              <a:t>CAD/CAE/CAM</a:t>
            </a:r>
            <a:r>
              <a:rPr lang="zh-CN" altLang="en-US"/>
              <a:t>系统集成</a:t>
            </a:r>
          </a:p>
        </p:txBody>
      </p:sp>
      <p:sp>
        <p:nvSpPr>
          <p:cNvPr id="24582" name="Rectangle 3">
            <a:extLst>
              <a:ext uri="{FF2B5EF4-FFF2-40B4-BE49-F238E27FC236}">
                <a16:creationId xmlns:a16="http://schemas.microsoft.com/office/drawing/2014/main" id="{3D6591F0-885E-42AE-B7A4-B5CB774B0C6E}"/>
              </a:ext>
            </a:extLst>
          </p:cNvPr>
          <p:cNvSpPr>
            <a:spLocks noGrp="1" noRot="1" noChangeArrowheads="1"/>
          </p:cNvSpPr>
          <p:nvPr>
            <p:ph type="body" idx="1"/>
          </p:nvPr>
        </p:nvSpPr>
        <p:spPr>
          <a:xfrm>
            <a:off x="539750" y="1341438"/>
            <a:ext cx="8208963" cy="647700"/>
          </a:xfrm>
        </p:spPr>
        <p:txBody>
          <a:bodyPr/>
          <a:lstStyle/>
          <a:p>
            <a:pPr eaLnBrk="1" hangingPunct="1"/>
            <a:r>
              <a:rPr lang="en-US" altLang="zh-CN">
                <a:solidFill>
                  <a:srgbClr val="000000"/>
                </a:solidFill>
              </a:rPr>
              <a:t>CAx</a:t>
            </a:r>
            <a:r>
              <a:rPr lang="zh-CN" altLang="en-US">
                <a:solidFill>
                  <a:srgbClr val="000000"/>
                </a:solidFill>
              </a:rPr>
              <a:t>集成</a:t>
            </a:r>
          </a:p>
        </p:txBody>
      </p:sp>
      <p:pic>
        <p:nvPicPr>
          <p:cNvPr id="24583" name="Picture 5" descr="http://www.plmsolutions-eds.com/global/cn/support/training/ug_net/lesson1/l3.GIF">
            <a:extLst>
              <a:ext uri="{FF2B5EF4-FFF2-40B4-BE49-F238E27FC236}">
                <a16:creationId xmlns:a16="http://schemas.microsoft.com/office/drawing/2014/main" id="{42891208-0581-486E-9FDC-33FF5FC2C19F}"/>
              </a:ext>
            </a:extLst>
          </p:cNvPr>
          <p:cNvPicPr>
            <a:picLocks noChangeAspect="1" noChangeArrowheads="1"/>
          </p:cNvPicPr>
          <p:nvPr/>
        </p:nvPicPr>
        <p:blipFill>
          <a:blip r:embed="rId2" r:link="rId3">
            <a:extLst>
              <a:ext uri="{28A0092B-C50C-407E-A947-70E740481C1C}">
                <a14:useLocalDpi xmlns:a14="http://schemas.microsoft.com/office/drawing/2010/main" val="0"/>
              </a:ext>
            </a:extLst>
          </a:blip>
          <a:srcRect/>
          <a:stretch>
            <a:fillRect/>
          </a:stretch>
        </p:blipFill>
        <p:spPr bwMode="auto">
          <a:xfrm>
            <a:off x="468313" y="2109788"/>
            <a:ext cx="8207375" cy="3544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日期占位符 2">
            <a:extLst>
              <a:ext uri="{FF2B5EF4-FFF2-40B4-BE49-F238E27FC236}">
                <a16:creationId xmlns:a16="http://schemas.microsoft.com/office/drawing/2014/main" id="{DBD79A30-8A41-45CD-93FF-88611FC6E08C}"/>
              </a:ext>
            </a:extLst>
          </p:cNvPr>
          <p:cNvSpPr>
            <a:spLocks noGrp="1"/>
          </p:cNvSpPr>
          <p:nvPr>
            <p:ph type="dt" sz="quarter" idx="10"/>
          </p:nvPr>
        </p:nvSpPr>
        <p:spPr/>
        <p:txBody>
          <a:bodyPr/>
          <a:lstStyle/>
          <a:p>
            <a:pPr>
              <a:defRPr/>
            </a:pPr>
            <a:fld id="{80B0B3F5-12D8-4660-A723-13C0A14685CE}" type="datetime1">
              <a:rPr lang="zh-CN" altLang="en-US"/>
              <a:pPr>
                <a:defRPr/>
              </a:pPr>
              <a:t>2020/2/6</a:t>
            </a:fld>
            <a:endParaRPr lang="en-US" altLang="zh-CN"/>
          </a:p>
        </p:txBody>
      </p:sp>
      <p:sp>
        <p:nvSpPr>
          <p:cNvPr id="25603" name="页脚占位符 3">
            <a:extLst>
              <a:ext uri="{FF2B5EF4-FFF2-40B4-BE49-F238E27FC236}">
                <a16:creationId xmlns:a16="http://schemas.microsoft.com/office/drawing/2014/main" id="{7B70EE0C-D8B0-47FC-BBE6-7B82EA7FDF3A}"/>
              </a:ext>
            </a:extLst>
          </p:cNvPr>
          <p:cNvSpPr>
            <a:spLocks noGrp="1"/>
          </p:cNvSpPr>
          <p:nvPr>
            <p:ph type="ftr" sz="quarter" idx="11"/>
          </p:nvPr>
        </p:nvSpPr>
        <p:spPr>
          <a:noFill/>
        </p:spPr>
        <p:txBody>
          <a:bodyPr/>
          <a:lstStyle>
            <a:lvl1pPr>
              <a:spcBef>
                <a:spcPct val="20000"/>
              </a:spcBef>
              <a:buClr>
                <a:schemeClr val="hlink"/>
              </a:buClr>
              <a:buSzPct val="70000"/>
              <a:buFont typeface="Wingdings" panose="05000000000000000000" pitchFamily="2" charset="2"/>
              <a:buChar char="v"/>
              <a:defRPr sz="3200">
                <a:solidFill>
                  <a:schemeClr val="tx1"/>
                </a:solidFill>
                <a:latin typeface="Arial" panose="020B0604020202020204" pitchFamily="34" charset="0"/>
                <a:ea typeface="宋体" panose="02010600030101010101" pitchFamily="2" charset="-122"/>
              </a:defRPr>
            </a:lvl1pPr>
            <a:lvl2pPr marL="742950" indent="-285750">
              <a:spcBef>
                <a:spcPct val="20000"/>
              </a:spcBef>
              <a:buClr>
                <a:schemeClr val="accent2"/>
              </a:buClr>
              <a:buSzPct val="85000"/>
              <a:buFont typeface="Wingdings" panose="05000000000000000000" pitchFamily="2" charset="2"/>
              <a:buChar char=""/>
              <a:defRPr sz="2800">
                <a:solidFill>
                  <a:schemeClr val="tx1"/>
                </a:solidFill>
                <a:latin typeface="Arial" panose="020B0604020202020204" pitchFamily="34" charset="0"/>
                <a:ea typeface="宋体" panose="02010600030101010101" pitchFamily="2" charset="-122"/>
              </a:defRPr>
            </a:lvl2pPr>
            <a:lvl3pPr marL="1143000" indent="-228600">
              <a:spcBef>
                <a:spcPct val="20000"/>
              </a:spcBef>
              <a:buClr>
                <a:schemeClr val="hlink"/>
              </a:buClr>
              <a:buSzPct val="80000"/>
              <a:buFont typeface="Wingdings" panose="05000000000000000000" pitchFamily="2" charset="2"/>
              <a:buChar char="v"/>
              <a:defRPr sz="2400">
                <a:solidFill>
                  <a:schemeClr val="tx1"/>
                </a:solidFill>
                <a:latin typeface="Arial" panose="020B0604020202020204" pitchFamily="34" charset="0"/>
                <a:ea typeface="宋体" panose="02010600030101010101" pitchFamily="2" charset="-122"/>
              </a:defRPr>
            </a:lvl3pPr>
            <a:lvl4pPr marL="1600200" indent="-228600">
              <a:spcBef>
                <a:spcPct val="20000"/>
              </a:spcBef>
              <a:buClr>
                <a:schemeClr val="accent2"/>
              </a:buClr>
              <a:buSzPct val="90000"/>
              <a:buFont typeface="Wingdings" panose="05000000000000000000" pitchFamily="2" charset="2"/>
              <a:buChar char=""/>
              <a:defRPr sz="2000">
                <a:solidFill>
                  <a:schemeClr val="tx1"/>
                </a:solidFill>
                <a:latin typeface="Arial" panose="020B0604020202020204" pitchFamily="34" charset="0"/>
                <a:ea typeface="宋体" panose="02010600030101010101" pitchFamily="2" charset="-122"/>
              </a:defRPr>
            </a:lvl4pPr>
            <a:lvl5pPr marL="2057400" indent="-228600">
              <a:spcBef>
                <a:spcPct val="20000"/>
              </a:spcBef>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9pPr>
          </a:lstStyle>
          <a:p>
            <a:pPr>
              <a:spcBef>
                <a:spcPct val="0"/>
              </a:spcBef>
              <a:buClrTx/>
              <a:buSzTx/>
              <a:buFontTx/>
              <a:buNone/>
            </a:pPr>
            <a:r>
              <a:rPr lang="zh-CN" altLang="en-US" sz="1600">
                <a:solidFill>
                  <a:srgbClr val="FF0000"/>
                </a:solidFill>
                <a:ea typeface="华文行楷" panose="02010800040101010101" pitchFamily="2" charset="-122"/>
              </a:rPr>
              <a:t>材料与能源学院</a:t>
            </a:r>
          </a:p>
        </p:txBody>
      </p:sp>
      <p:sp>
        <p:nvSpPr>
          <p:cNvPr id="25604" name="灯片编号占位符 4">
            <a:extLst>
              <a:ext uri="{FF2B5EF4-FFF2-40B4-BE49-F238E27FC236}">
                <a16:creationId xmlns:a16="http://schemas.microsoft.com/office/drawing/2014/main" id="{EF1F3274-968F-4FD5-8951-051A6D4B04AF}"/>
              </a:ext>
            </a:extLst>
          </p:cNvPr>
          <p:cNvSpPr>
            <a:spLocks noGrp="1"/>
          </p:cNvSpPr>
          <p:nvPr>
            <p:ph type="sldNum" sz="quarter" idx="12"/>
          </p:nvPr>
        </p:nvSpPr>
        <p:spPr>
          <a:noFill/>
        </p:spPr>
        <p:txBody>
          <a:bodyPr/>
          <a:lstStyle>
            <a:lvl1pPr>
              <a:spcBef>
                <a:spcPct val="20000"/>
              </a:spcBef>
              <a:buClr>
                <a:schemeClr val="hlink"/>
              </a:buClr>
              <a:buSzPct val="70000"/>
              <a:buFont typeface="Wingdings" panose="05000000000000000000" pitchFamily="2" charset="2"/>
              <a:buChar char="v"/>
              <a:defRPr sz="3200">
                <a:solidFill>
                  <a:schemeClr val="tx1"/>
                </a:solidFill>
                <a:latin typeface="Arial" panose="020B0604020202020204" pitchFamily="34" charset="0"/>
                <a:ea typeface="宋体" panose="02010600030101010101" pitchFamily="2" charset="-122"/>
              </a:defRPr>
            </a:lvl1pPr>
            <a:lvl2pPr marL="742950" indent="-285750">
              <a:spcBef>
                <a:spcPct val="20000"/>
              </a:spcBef>
              <a:buClr>
                <a:schemeClr val="accent2"/>
              </a:buClr>
              <a:buSzPct val="85000"/>
              <a:buFont typeface="Wingdings" panose="05000000000000000000" pitchFamily="2" charset="2"/>
              <a:buChar char=""/>
              <a:defRPr sz="2800">
                <a:solidFill>
                  <a:schemeClr val="tx1"/>
                </a:solidFill>
                <a:latin typeface="Arial" panose="020B0604020202020204" pitchFamily="34" charset="0"/>
                <a:ea typeface="宋体" panose="02010600030101010101" pitchFamily="2" charset="-122"/>
              </a:defRPr>
            </a:lvl2pPr>
            <a:lvl3pPr marL="1143000" indent="-228600">
              <a:spcBef>
                <a:spcPct val="20000"/>
              </a:spcBef>
              <a:buClr>
                <a:schemeClr val="hlink"/>
              </a:buClr>
              <a:buSzPct val="80000"/>
              <a:buFont typeface="Wingdings" panose="05000000000000000000" pitchFamily="2" charset="2"/>
              <a:buChar char="v"/>
              <a:defRPr sz="2400">
                <a:solidFill>
                  <a:schemeClr val="tx1"/>
                </a:solidFill>
                <a:latin typeface="Arial" panose="020B0604020202020204" pitchFamily="34" charset="0"/>
                <a:ea typeface="宋体" panose="02010600030101010101" pitchFamily="2" charset="-122"/>
              </a:defRPr>
            </a:lvl3pPr>
            <a:lvl4pPr marL="1600200" indent="-228600">
              <a:spcBef>
                <a:spcPct val="20000"/>
              </a:spcBef>
              <a:buClr>
                <a:schemeClr val="accent2"/>
              </a:buClr>
              <a:buSzPct val="90000"/>
              <a:buFont typeface="Wingdings" panose="05000000000000000000" pitchFamily="2" charset="2"/>
              <a:buChar char=""/>
              <a:defRPr sz="2000">
                <a:solidFill>
                  <a:schemeClr val="tx1"/>
                </a:solidFill>
                <a:latin typeface="Arial" panose="020B0604020202020204" pitchFamily="34" charset="0"/>
                <a:ea typeface="宋体" panose="02010600030101010101" pitchFamily="2" charset="-122"/>
              </a:defRPr>
            </a:lvl4pPr>
            <a:lvl5pPr marL="2057400" indent="-228600">
              <a:spcBef>
                <a:spcPct val="20000"/>
              </a:spcBef>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9pPr>
          </a:lstStyle>
          <a:p>
            <a:pPr>
              <a:spcBef>
                <a:spcPct val="0"/>
              </a:spcBef>
              <a:buClrTx/>
              <a:buSzTx/>
              <a:buFontTx/>
              <a:buNone/>
            </a:pPr>
            <a:r>
              <a:rPr lang="en-US" altLang="zh-CN" sz="1600">
                <a:solidFill>
                  <a:srgbClr val="FF0000"/>
                </a:solidFill>
                <a:latin typeface="Times New Roman" panose="02020603050405020304" pitchFamily="18" charset="0"/>
              </a:rPr>
              <a:t>Page</a:t>
            </a:r>
            <a:fld id="{5B8E453B-0FAC-4D66-A2AE-3CE2482D0F01}" type="slidenum">
              <a:rPr lang="en-US" altLang="zh-CN" sz="1600" smtClean="0">
                <a:solidFill>
                  <a:srgbClr val="FF0000"/>
                </a:solidFill>
                <a:latin typeface="Times New Roman" panose="02020603050405020304" pitchFamily="18" charset="0"/>
              </a:rPr>
              <a:pPr>
                <a:spcBef>
                  <a:spcPct val="0"/>
                </a:spcBef>
                <a:buClrTx/>
                <a:buSzTx/>
                <a:buFontTx/>
                <a:buNone/>
              </a:pPr>
              <a:t>22</a:t>
            </a:fld>
            <a:endParaRPr lang="en-US" altLang="zh-CN" sz="1600">
              <a:solidFill>
                <a:srgbClr val="FF0000"/>
              </a:solidFill>
              <a:latin typeface="Times New Roman" panose="02020603050405020304" pitchFamily="18" charset="0"/>
            </a:endParaRPr>
          </a:p>
        </p:txBody>
      </p:sp>
      <p:pic>
        <p:nvPicPr>
          <p:cNvPr id="25605" name="Picture 5" descr="http://www.plmsolutions-eds.com/global/cn/support/training/ug_net/lesson1/l4.GIF">
            <a:extLst>
              <a:ext uri="{FF2B5EF4-FFF2-40B4-BE49-F238E27FC236}">
                <a16:creationId xmlns:a16="http://schemas.microsoft.com/office/drawing/2014/main" id="{4BB86BF4-73DC-449C-9391-AE48E4CBAEB5}"/>
              </a:ext>
            </a:extLst>
          </p:cNvPr>
          <p:cNvPicPr>
            <a:picLocks noChangeAspect="1" noChangeArrowheads="1"/>
          </p:cNvPicPr>
          <p:nvPr/>
        </p:nvPicPr>
        <p:blipFill>
          <a:blip r:embed="rId2" r:link="rId3">
            <a:extLst>
              <a:ext uri="{28A0092B-C50C-407E-A947-70E740481C1C}">
                <a14:useLocalDpi xmlns:a14="http://schemas.microsoft.com/office/drawing/2010/main" val="0"/>
              </a:ext>
            </a:extLst>
          </a:blip>
          <a:srcRect/>
          <a:stretch>
            <a:fillRect/>
          </a:stretch>
        </p:blipFill>
        <p:spPr bwMode="auto">
          <a:xfrm>
            <a:off x="323850" y="1997075"/>
            <a:ext cx="8496300" cy="35194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1078" name="Rectangle 6">
            <a:extLst>
              <a:ext uri="{FF2B5EF4-FFF2-40B4-BE49-F238E27FC236}">
                <a16:creationId xmlns:a16="http://schemas.microsoft.com/office/drawing/2014/main" id="{9778DEB5-2153-47FF-85AA-0D437AF6D9D5}"/>
              </a:ext>
            </a:extLst>
          </p:cNvPr>
          <p:cNvSpPr>
            <a:spLocks noGrp="1" noRot="1" noChangeArrowheads="1"/>
          </p:cNvSpPr>
          <p:nvPr>
            <p:ph type="title"/>
          </p:nvPr>
        </p:nvSpPr>
        <p:spPr/>
        <p:txBody>
          <a:bodyPr/>
          <a:lstStyle/>
          <a:p>
            <a:pPr eaLnBrk="1" hangingPunct="1">
              <a:defRPr/>
            </a:pPr>
            <a:r>
              <a:rPr lang="zh-CN" altLang="en-US"/>
              <a:t>第二节 </a:t>
            </a:r>
            <a:r>
              <a:rPr lang="en-US" altLang="zh-CN"/>
              <a:t>CAD/CAE/CAM</a:t>
            </a:r>
            <a:r>
              <a:rPr lang="zh-CN" altLang="en-US"/>
              <a:t>系统集成</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日期占位符 3">
            <a:extLst>
              <a:ext uri="{FF2B5EF4-FFF2-40B4-BE49-F238E27FC236}">
                <a16:creationId xmlns:a16="http://schemas.microsoft.com/office/drawing/2014/main" id="{F45939DF-1598-4F51-88EA-58315E945B1D}"/>
              </a:ext>
            </a:extLst>
          </p:cNvPr>
          <p:cNvSpPr>
            <a:spLocks noGrp="1"/>
          </p:cNvSpPr>
          <p:nvPr>
            <p:ph type="dt" sz="quarter" idx="10"/>
          </p:nvPr>
        </p:nvSpPr>
        <p:spPr/>
        <p:txBody>
          <a:bodyPr/>
          <a:lstStyle/>
          <a:p>
            <a:pPr>
              <a:defRPr/>
            </a:pPr>
            <a:fld id="{B64AFDC6-2F41-4838-B315-875453B0DDB1}" type="datetime1">
              <a:rPr lang="zh-CN" altLang="en-US"/>
              <a:pPr>
                <a:defRPr/>
              </a:pPr>
              <a:t>2020/2/6</a:t>
            </a:fld>
            <a:endParaRPr lang="en-US" altLang="zh-CN"/>
          </a:p>
        </p:txBody>
      </p:sp>
      <p:sp>
        <p:nvSpPr>
          <p:cNvPr id="26627" name="页脚占位符 4">
            <a:extLst>
              <a:ext uri="{FF2B5EF4-FFF2-40B4-BE49-F238E27FC236}">
                <a16:creationId xmlns:a16="http://schemas.microsoft.com/office/drawing/2014/main" id="{1A2DB4CB-0C1F-4422-B8F6-276648E31CFB}"/>
              </a:ext>
            </a:extLst>
          </p:cNvPr>
          <p:cNvSpPr>
            <a:spLocks noGrp="1"/>
          </p:cNvSpPr>
          <p:nvPr>
            <p:ph type="ftr" sz="quarter" idx="11"/>
          </p:nvPr>
        </p:nvSpPr>
        <p:spPr>
          <a:noFill/>
        </p:spPr>
        <p:txBody>
          <a:bodyPr/>
          <a:lstStyle>
            <a:lvl1pPr>
              <a:spcBef>
                <a:spcPct val="20000"/>
              </a:spcBef>
              <a:buClr>
                <a:schemeClr val="hlink"/>
              </a:buClr>
              <a:buSzPct val="70000"/>
              <a:buFont typeface="Wingdings" panose="05000000000000000000" pitchFamily="2" charset="2"/>
              <a:buChar char="v"/>
              <a:defRPr sz="3200">
                <a:solidFill>
                  <a:schemeClr val="tx1"/>
                </a:solidFill>
                <a:latin typeface="Arial" panose="020B0604020202020204" pitchFamily="34" charset="0"/>
                <a:ea typeface="宋体" panose="02010600030101010101" pitchFamily="2" charset="-122"/>
              </a:defRPr>
            </a:lvl1pPr>
            <a:lvl2pPr marL="742950" indent="-285750">
              <a:spcBef>
                <a:spcPct val="20000"/>
              </a:spcBef>
              <a:buClr>
                <a:schemeClr val="accent2"/>
              </a:buClr>
              <a:buSzPct val="85000"/>
              <a:buFont typeface="Wingdings" panose="05000000000000000000" pitchFamily="2" charset="2"/>
              <a:buChar char=""/>
              <a:defRPr sz="2800">
                <a:solidFill>
                  <a:schemeClr val="tx1"/>
                </a:solidFill>
                <a:latin typeface="Arial" panose="020B0604020202020204" pitchFamily="34" charset="0"/>
                <a:ea typeface="宋体" panose="02010600030101010101" pitchFamily="2" charset="-122"/>
              </a:defRPr>
            </a:lvl2pPr>
            <a:lvl3pPr marL="1143000" indent="-228600">
              <a:spcBef>
                <a:spcPct val="20000"/>
              </a:spcBef>
              <a:buClr>
                <a:schemeClr val="hlink"/>
              </a:buClr>
              <a:buSzPct val="80000"/>
              <a:buFont typeface="Wingdings" panose="05000000000000000000" pitchFamily="2" charset="2"/>
              <a:buChar char="v"/>
              <a:defRPr sz="2400">
                <a:solidFill>
                  <a:schemeClr val="tx1"/>
                </a:solidFill>
                <a:latin typeface="Arial" panose="020B0604020202020204" pitchFamily="34" charset="0"/>
                <a:ea typeface="宋体" panose="02010600030101010101" pitchFamily="2" charset="-122"/>
              </a:defRPr>
            </a:lvl3pPr>
            <a:lvl4pPr marL="1600200" indent="-228600">
              <a:spcBef>
                <a:spcPct val="20000"/>
              </a:spcBef>
              <a:buClr>
                <a:schemeClr val="accent2"/>
              </a:buClr>
              <a:buSzPct val="90000"/>
              <a:buFont typeface="Wingdings" panose="05000000000000000000" pitchFamily="2" charset="2"/>
              <a:buChar char=""/>
              <a:defRPr sz="2000">
                <a:solidFill>
                  <a:schemeClr val="tx1"/>
                </a:solidFill>
                <a:latin typeface="Arial" panose="020B0604020202020204" pitchFamily="34" charset="0"/>
                <a:ea typeface="宋体" panose="02010600030101010101" pitchFamily="2" charset="-122"/>
              </a:defRPr>
            </a:lvl4pPr>
            <a:lvl5pPr marL="2057400" indent="-228600">
              <a:spcBef>
                <a:spcPct val="20000"/>
              </a:spcBef>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9pPr>
          </a:lstStyle>
          <a:p>
            <a:pPr>
              <a:spcBef>
                <a:spcPct val="0"/>
              </a:spcBef>
              <a:buClrTx/>
              <a:buSzTx/>
              <a:buFontTx/>
              <a:buNone/>
            </a:pPr>
            <a:r>
              <a:rPr lang="zh-CN" altLang="en-US" sz="1600">
                <a:solidFill>
                  <a:srgbClr val="FF0000"/>
                </a:solidFill>
                <a:ea typeface="华文行楷" panose="02010800040101010101" pitchFamily="2" charset="-122"/>
              </a:rPr>
              <a:t>材料与能源学院</a:t>
            </a:r>
          </a:p>
        </p:txBody>
      </p:sp>
      <p:sp>
        <p:nvSpPr>
          <p:cNvPr id="26628" name="灯片编号占位符 5">
            <a:extLst>
              <a:ext uri="{FF2B5EF4-FFF2-40B4-BE49-F238E27FC236}">
                <a16:creationId xmlns:a16="http://schemas.microsoft.com/office/drawing/2014/main" id="{105B70D7-8643-4FC4-AF9A-B5019840BF6B}"/>
              </a:ext>
            </a:extLst>
          </p:cNvPr>
          <p:cNvSpPr>
            <a:spLocks noGrp="1"/>
          </p:cNvSpPr>
          <p:nvPr>
            <p:ph type="sldNum" sz="quarter" idx="12"/>
          </p:nvPr>
        </p:nvSpPr>
        <p:spPr>
          <a:noFill/>
        </p:spPr>
        <p:txBody>
          <a:bodyPr/>
          <a:lstStyle>
            <a:lvl1pPr>
              <a:spcBef>
                <a:spcPct val="20000"/>
              </a:spcBef>
              <a:buClr>
                <a:schemeClr val="hlink"/>
              </a:buClr>
              <a:buSzPct val="70000"/>
              <a:buFont typeface="Wingdings" panose="05000000000000000000" pitchFamily="2" charset="2"/>
              <a:buChar char="v"/>
              <a:defRPr sz="3200">
                <a:solidFill>
                  <a:schemeClr val="tx1"/>
                </a:solidFill>
                <a:latin typeface="Arial" panose="020B0604020202020204" pitchFamily="34" charset="0"/>
                <a:ea typeface="宋体" panose="02010600030101010101" pitchFamily="2" charset="-122"/>
              </a:defRPr>
            </a:lvl1pPr>
            <a:lvl2pPr marL="742950" indent="-285750">
              <a:spcBef>
                <a:spcPct val="20000"/>
              </a:spcBef>
              <a:buClr>
                <a:schemeClr val="accent2"/>
              </a:buClr>
              <a:buSzPct val="85000"/>
              <a:buFont typeface="Wingdings" panose="05000000000000000000" pitchFamily="2" charset="2"/>
              <a:buChar char=""/>
              <a:defRPr sz="2800">
                <a:solidFill>
                  <a:schemeClr val="tx1"/>
                </a:solidFill>
                <a:latin typeface="Arial" panose="020B0604020202020204" pitchFamily="34" charset="0"/>
                <a:ea typeface="宋体" panose="02010600030101010101" pitchFamily="2" charset="-122"/>
              </a:defRPr>
            </a:lvl2pPr>
            <a:lvl3pPr marL="1143000" indent="-228600">
              <a:spcBef>
                <a:spcPct val="20000"/>
              </a:spcBef>
              <a:buClr>
                <a:schemeClr val="hlink"/>
              </a:buClr>
              <a:buSzPct val="80000"/>
              <a:buFont typeface="Wingdings" panose="05000000000000000000" pitchFamily="2" charset="2"/>
              <a:buChar char="v"/>
              <a:defRPr sz="2400">
                <a:solidFill>
                  <a:schemeClr val="tx1"/>
                </a:solidFill>
                <a:latin typeface="Arial" panose="020B0604020202020204" pitchFamily="34" charset="0"/>
                <a:ea typeface="宋体" panose="02010600030101010101" pitchFamily="2" charset="-122"/>
              </a:defRPr>
            </a:lvl3pPr>
            <a:lvl4pPr marL="1600200" indent="-228600">
              <a:spcBef>
                <a:spcPct val="20000"/>
              </a:spcBef>
              <a:buClr>
                <a:schemeClr val="accent2"/>
              </a:buClr>
              <a:buSzPct val="90000"/>
              <a:buFont typeface="Wingdings" panose="05000000000000000000" pitchFamily="2" charset="2"/>
              <a:buChar char=""/>
              <a:defRPr sz="2000">
                <a:solidFill>
                  <a:schemeClr val="tx1"/>
                </a:solidFill>
                <a:latin typeface="Arial" panose="020B0604020202020204" pitchFamily="34" charset="0"/>
                <a:ea typeface="宋体" panose="02010600030101010101" pitchFamily="2" charset="-122"/>
              </a:defRPr>
            </a:lvl4pPr>
            <a:lvl5pPr marL="2057400" indent="-228600">
              <a:spcBef>
                <a:spcPct val="20000"/>
              </a:spcBef>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9pPr>
          </a:lstStyle>
          <a:p>
            <a:pPr>
              <a:spcBef>
                <a:spcPct val="0"/>
              </a:spcBef>
              <a:buClrTx/>
              <a:buSzTx/>
              <a:buFontTx/>
              <a:buNone/>
            </a:pPr>
            <a:r>
              <a:rPr lang="en-US" altLang="zh-CN" sz="1600">
                <a:solidFill>
                  <a:srgbClr val="FF0000"/>
                </a:solidFill>
                <a:latin typeface="Times New Roman" panose="02020603050405020304" pitchFamily="18" charset="0"/>
              </a:rPr>
              <a:t>Page</a:t>
            </a:r>
            <a:fld id="{CD023BB8-0B73-43E2-B21F-CE7AAB20D932}" type="slidenum">
              <a:rPr lang="en-US" altLang="zh-CN" sz="1600" smtClean="0">
                <a:solidFill>
                  <a:srgbClr val="FF0000"/>
                </a:solidFill>
                <a:latin typeface="Times New Roman" panose="02020603050405020304" pitchFamily="18" charset="0"/>
              </a:rPr>
              <a:pPr>
                <a:spcBef>
                  <a:spcPct val="0"/>
                </a:spcBef>
                <a:buClrTx/>
                <a:buSzTx/>
                <a:buFontTx/>
                <a:buNone/>
              </a:pPr>
              <a:t>23</a:t>
            </a:fld>
            <a:endParaRPr lang="en-US" altLang="zh-CN" sz="1600">
              <a:solidFill>
                <a:srgbClr val="FF0000"/>
              </a:solidFill>
              <a:latin typeface="Times New Roman" panose="02020603050405020304" pitchFamily="18" charset="0"/>
            </a:endParaRPr>
          </a:p>
        </p:txBody>
      </p:sp>
      <p:sp>
        <p:nvSpPr>
          <p:cNvPr id="132102" name="Rectangle 6">
            <a:extLst>
              <a:ext uri="{FF2B5EF4-FFF2-40B4-BE49-F238E27FC236}">
                <a16:creationId xmlns:a16="http://schemas.microsoft.com/office/drawing/2014/main" id="{10F79DD8-5BC7-4CE8-BBF8-248CF4BC527B}"/>
              </a:ext>
            </a:extLst>
          </p:cNvPr>
          <p:cNvSpPr>
            <a:spLocks noGrp="1" noRot="1" noChangeArrowheads="1"/>
          </p:cNvSpPr>
          <p:nvPr>
            <p:ph type="title"/>
          </p:nvPr>
        </p:nvSpPr>
        <p:spPr/>
        <p:txBody>
          <a:bodyPr/>
          <a:lstStyle/>
          <a:p>
            <a:pPr eaLnBrk="1" hangingPunct="1">
              <a:defRPr/>
            </a:pPr>
            <a:r>
              <a:rPr lang="zh-CN" altLang="en-US"/>
              <a:t>第二节 </a:t>
            </a:r>
            <a:r>
              <a:rPr lang="en-US" altLang="zh-CN"/>
              <a:t>CAD/CAE/CAM</a:t>
            </a:r>
            <a:r>
              <a:rPr lang="zh-CN" altLang="en-US"/>
              <a:t>系统集成</a:t>
            </a:r>
          </a:p>
        </p:txBody>
      </p:sp>
      <p:sp>
        <p:nvSpPr>
          <p:cNvPr id="26630" name="Rectangle 3">
            <a:extLst>
              <a:ext uri="{FF2B5EF4-FFF2-40B4-BE49-F238E27FC236}">
                <a16:creationId xmlns:a16="http://schemas.microsoft.com/office/drawing/2014/main" id="{63782416-DAE6-4CD7-BBFF-66AFB7BB114E}"/>
              </a:ext>
            </a:extLst>
          </p:cNvPr>
          <p:cNvSpPr>
            <a:spLocks noGrp="1" noRot="1" noChangeArrowheads="1"/>
          </p:cNvSpPr>
          <p:nvPr>
            <p:ph type="body" idx="1"/>
          </p:nvPr>
        </p:nvSpPr>
        <p:spPr>
          <a:xfrm>
            <a:off x="539750" y="1341438"/>
            <a:ext cx="8208963" cy="574675"/>
          </a:xfrm>
        </p:spPr>
        <p:txBody>
          <a:bodyPr/>
          <a:lstStyle/>
          <a:p>
            <a:pPr eaLnBrk="1" hangingPunct="1">
              <a:lnSpc>
                <a:spcPct val="90000"/>
              </a:lnSpc>
            </a:pPr>
            <a:r>
              <a:rPr lang="en-US" altLang="zh-CN">
                <a:solidFill>
                  <a:srgbClr val="000000"/>
                </a:solidFill>
              </a:rPr>
              <a:t>CAD/CAE/CAM/PDM/ERP</a:t>
            </a:r>
            <a:r>
              <a:rPr lang="zh-CN" altLang="en-US">
                <a:solidFill>
                  <a:srgbClr val="000000"/>
                </a:solidFill>
              </a:rPr>
              <a:t>集成</a:t>
            </a:r>
          </a:p>
        </p:txBody>
      </p:sp>
      <p:pic>
        <p:nvPicPr>
          <p:cNvPr id="26631" name="Picture 5" descr="http://www.plmsolutions-eds.com/global/cn/support/training/ug_net/lesson1/l2.GIF">
            <a:extLst>
              <a:ext uri="{FF2B5EF4-FFF2-40B4-BE49-F238E27FC236}">
                <a16:creationId xmlns:a16="http://schemas.microsoft.com/office/drawing/2014/main" id="{4232B451-3C8F-470F-ACE1-5F3940E79D0E}"/>
              </a:ext>
            </a:extLst>
          </p:cNvPr>
          <p:cNvPicPr>
            <a:picLocks noChangeAspect="1" noChangeArrowheads="1"/>
          </p:cNvPicPr>
          <p:nvPr/>
        </p:nvPicPr>
        <p:blipFill>
          <a:blip r:embed="rId2" r:link="rId3">
            <a:extLst>
              <a:ext uri="{28A0092B-C50C-407E-A947-70E740481C1C}">
                <a14:useLocalDpi xmlns:a14="http://schemas.microsoft.com/office/drawing/2010/main" val="0"/>
              </a:ext>
            </a:extLst>
          </a:blip>
          <a:srcRect/>
          <a:stretch>
            <a:fillRect/>
          </a:stretch>
        </p:blipFill>
        <p:spPr bwMode="auto">
          <a:xfrm>
            <a:off x="539750" y="1844675"/>
            <a:ext cx="8280400" cy="4583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日期占位符 3">
            <a:extLst>
              <a:ext uri="{FF2B5EF4-FFF2-40B4-BE49-F238E27FC236}">
                <a16:creationId xmlns:a16="http://schemas.microsoft.com/office/drawing/2014/main" id="{C1DD39A7-D25E-4DC4-86F9-5F9BEF7D6183}"/>
              </a:ext>
            </a:extLst>
          </p:cNvPr>
          <p:cNvSpPr>
            <a:spLocks noGrp="1"/>
          </p:cNvSpPr>
          <p:nvPr>
            <p:ph type="dt" sz="quarter" idx="10"/>
          </p:nvPr>
        </p:nvSpPr>
        <p:spPr/>
        <p:txBody>
          <a:bodyPr/>
          <a:lstStyle/>
          <a:p>
            <a:pPr>
              <a:defRPr/>
            </a:pPr>
            <a:fld id="{7BD10E37-6164-4E2B-9AF3-B85C8D04A8C5}" type="datetime1">
              <a:rPr lang="zh-CN" altLang="en-US"/>
              <a:pPr>
                <a:defRPr/>
              </a:pPr>
              <a:t>2020/2/6</a:t>
            </a:fld>
            <a:endParaRPr lang="en-US" altLang="zh-CN"/>
          </a:p>
        </p:txBody>
      </p:sp>
      <p:sp>
        <p:nvSpPr>
          <p:cNvPr id="27651" name="页脚占位符 4">
            <a:extLst>
              <a:ext uri="{FF2B5EF4-FFF2-40B4-BE49-F238E27FC236}">
                <a16:creationId xmlns:a16="http://schemas.microsoft.com/office/drawing/2014/main" id="{21E5A09B-48D3-4722-A688-A92EC9A8B40C}"/>
              </a:ext>
            </a:extLst>
          </p:cNvPr>
          <p:cNvSpPr>
            <a:spLocks noGrp="1"/>
          </p:cNvSpPr>
          <p:nvPr>
            <p:ph type="ftr" sz="quarter" idx="11"/>
          </p:nvPr>
        </p:nvSpPr>
        <p:spPr>
          <a:noFill/>
        </p:spPr>
        <p:txBody>
          <a:bodyPr/>
          <a:lstStyle>
            <a:lvl1pPr>
              <a:spcBef>
                <a:spcPct val="20000"/>
              </a:spcBef>
              <a:buClr>
                <a:schemeClr val="hlink"/>
              </a:buClr>
              <a:buSzPct val="70000"/>
              <a:buFont typeface="Wingdings" panose="05000000000000000000" pitchFamily="2" charset="2"/>
              <a:buChar char="v"/>
              <a:defRPr sz="3200">
                <a:solidFill>
                  <a:schemeClr val="tx1"/>
                </a:solidFill>
                <a:latin typeface="Arial" panose="020B0604020202020204" pitchFamily="34" charset="0"/>
                <a:ea typeface="宋体" panose="02010600030101010101" pitchFamily="2" charset="-122"/>
              </a:defRPr>
            </a:lvl1pPr>
            <a:lvl2pPr marL="742950" indent="-285750">
              <a:spcBef>
                <a:spcPct val="20000"/>
              </a:spcBef>
              <a:buClr>
                <a:schemeClr val="accent2"/>
              </a:buClr>
              <a:buSzPct val="85000"/>
              <a:buFont typeface="Wingdings" panose="05000000000000000000" pitchFamily="2" charset="2"/>
              <a:buChar char=""/>
              <a:defRPr sz="2800">
                <a:solidFill>
                  <a:schemeClr val="tx1"/>
                </a:solidFill>
                <a:latin typeface="Arial" panose="020B0604020202020204" pitchFamily="34" charset="0"/>
                <a:ea typeface="宋体" panose="02010600030101010101" pitchFamily="2" charset="-122"/>
              </a:defRPr>
            </a:lvl2pPr>
            <a:lvl3pPr marL="1143000" indent="-228600">
              <a:spcBef>
                <a:spcPct val="20000"/>
              </a:spcBef>
              <a:buClr>
                <a:schemeClr val="hlink"/>
              </a:buClr>
              <a:buSzPct val="80000"/>
              <a:buFont typeface="Wingdings" panose="05000000000000000000" pitchFamily="2" charset="2"/>
              <a:buChar char="v"/>
              <a:defRPr sz="2400">
                <a:solidFill>
                  <a:schemeClr val="tx1"/>
                </a:solidFill>
                <a:latin typeface="Arial" panose="020B0604020202020204" pitchFamily="34" charset="0"/>
                <a:ea typeface="宋体" panose="02010600030101010101" pitchFamily="2" charset="-122"/>
              </a:defRPr>
            </a:lvl3pPr>
            <a:lvl4pPr marL="1600200" indent="-228600">
              <a:spcBef>
                <a:spcPct val="20000"/>
              </a:spcBef>
              <a:buClr>
                <a:schemeClr val="accent2"/>
              </a:buClr>
              <a:buSzPct val="90000"/>
              <a:buFont typeface="Wingdings" panose="05000000000000000000" pitchFamily="2" charset="2"/>
              <a:buChar char=""/>
              <a:defRPr sz="2000">
                <a:solidFill>
                  <a:schemeClr val="tx1"/>
                </a:solidFill>
                <a:latin typeface="Arial" panose="020B0604020202020204" pitchFamily="34" charset="0"/>
                <a:ea typeface="宋体" panose="02010600030101010101" pitchFamily="2" charset="-122"/>
              </a:defRPr>
            </a:lvl4pPr>
            <a:lvl5pPr marL="2057400" indent="-228600">
              <a:spcBef>
                <a:spcPct val="20000"/>
              </a:spcBef>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9pPr>
          </a:lstStyle>
          <a:p>
            <a:pPr>
              <a:spcBef>
                <a:spcPct val="0"/>
              </a:spcBef>
              <a:buClrTx/>
              <a:buSzTx/>
              <a:buFontTx/>
              <a:buNone/>
            </a:pPr>
            <a:r>
              <a:rPr lang="zh-CN" altLang="en-US" sz="1600">
                <a:solidFill>
                  <a:srgbClr val="FF0000"/>
                </a:solidFill>
                <a:ea typeface="华文行楷" panose="02010800040101010101" pitchFamily="2" charset="-122"/>
              </a:rPr>
              <a:t>材料与能源学院</a:t>
            </a:r>
          </a:p>
        </p:txBody>
      </p:sp>
      <p:sp>
        <p:nvSpPr>
          <p:cNvPr id="27652" name="灯片编号占位符 5">
            <a:extLst>
              <a:ext uri="{FF2B5EF4-FFF2-40B4-BE49-F238E27FC236}">
                <a16:creationId xmlns:a16="http://schemas.microsoft.com/office/drawing/2014/main" id="{1F8F68C4-26C8-4DA4-A08E-099D4F1EBBF1}"/>
              </a:ext>
            </a:extLst>
          </p:cNvPr>
          <p:cNvSpPr>
            <a:spLocks noGrp="1"/>
          </p:cNvSpPr>
          <p:nvPr>
            <p:ph type="sldNum" sz="quarter" idx="12"/>
          </p:nvPr>
        </p:nvSpPr>
        <p:spPr>
          <a:noFill/>
        </p:spPr>
        <p:txBody>
          <a:bodyPr/>
          <a:lstStyle>
            <a:lvl1pPr>
              <a:spcBef>
                <a:spcPct val="20000"/>
              </a:spcBef>
              <a:buClr>
                <a:schemeClr val="hlink"/>
              </a:buClr>
              <a:buSzPct val="70000"/>
              <a:buFont typeface="Wingdings" panose="05000000000000000000" pitchFamily="2" charset="2"/>
              <a:buChar char="v"/>
              <a:defRPr sz="3200">
                <a:solidFill>
                  <a:schemeClr val="tx1"/>
                </a:solidFill>
                <a:latin typeface="Arial" panose="020B0604020202020204" pitchFamily="34" charset="0"/>
                <a:ea typeface="宋体" panose="02010600030101010101" pitchFamily="2" charset="-122"/>
              </a:defRPr>
            </a:lvl1pPr>
            <a:lvl2pPr marL="742950" indent="-285750">
              <a:spcBef>
                <a:spcPct val="20000"/>
              </a:spcBef>
              <a:buClr>
                <a:schemeClr val="accent2"/>
              </a:buClr>
              <a:buSzPct val="85000"/>
              <a:buFont typeface="Wingdings" panose="05000000000000000000" pitchFamily="2" charset="2"/>
              <a:buChar char=""/>
              <a:defRPr sz="2800">
                <a:solidFill>
                  <a:schemeClr val="tx1"/>
                </a:solidFill>
                <a:latin typeface="Arial" panose="020B0604020202020204" pitchFamily="34" charset="0"/>
                <a:ea typeface="宋体" panose="02010600030101010101" pitchFamily="2" charset="-122"/>
              </a:defRPr>
            </a:lvl2pPr>
            <a:lvl3pPr marL="1143000" indent="-228600">
              <a:spcBef>
                <a:spcPct val="20000"/>
              </a:spcBef>
              <a:buClr>
                <a:schemeClr val="hlink"/>
              </a:buClr>
              <a:buSzPct val="80000"/>
              <a:buFont typeface="Wingdings" panose="05000000000000000000" pitchFamily="2" charset="2"/>
              <a:buChar char="v"/>
              <a:defRPr sz="2400">
                <a:solidFill>
                  <a:schemeClr val="tx1"/>
                </a:solidFill>
                <a:latin typeface="Arial" panose="020B0604020202020204" pitchFamily="34" charset="0"/>
                <a:ea typeface="宋体" panose="02010600030101010101" pitchFamily="2" charset="-122"/>
              </a:defRPr>
            </a:lvl3pPr>
            <a:lvl4pPr marL="1600200" indent="-228600">
              <a:spcBef>
                <a:spcPct val="20000"/>
              </a:spcBef>
              <a:buClr>
                <a:schemeClr val="accent2"/>
              </a:buClr>
              <a:buSzPct val="90000"/>
              <a:buFont typeface="Wingdings" panose="05000000000000000000" pitchFamily="2" charset="2"/>
              <a:buChar char=""/>
              <a:defRPr sz="2000">
                <a:solidFill>
                  <a:schemeClr val="tx1"/>
                </a:solidFill>
                <a:latin typeface="Arial" panose="020B0604020202020204" pitchFamily="34" charset="0"/>
                <a:ea typeface="宋体" panose="02010600030101010101" pitchFamily="2" charset="-122"/>
              </a:defRPr>
            </a:lvl4pPr>
            <a:lvl5pPr marL="2057400" indent="-228600">
              <a:spcBef>
                <a:spcPct val="20000"/>
              </a:spcBef>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9pPr>
          </a:lstStyle>
          <a:p>
            <a:pPr>
              <a:spcBef>
                <a:spcPct val="0"/>
              </a:spcBef>
              <a:buClrTx/>
              <a:buSzTx/>
              <a:buFontTx/>
              <a:buNone/>
            </a:pPr>
            <a:r>
              <a:rPr lang="en-US" altLang="zh-CN" sz="1600">
                <a:solidFill>
                  <a:srgbClr val="FF0000"/>
                </a:solidFill>
                <a:latin typeface="Times New Roman" panose="02020603050405020304" pitchFamily="18" charset="0"/>
              </a:rPr>
              <a:t>Page</a:t>
            </a:r>
            <a:fld id="{6CD43D0F-8501-487C-879B-39240A842640}" type="slidenum">
              <a:rPr lang="en-US" altLang="zh-CN" sz="1600" smtClean="0">
                <a:solidFill>
                  <a:srgbClr val="FF0000"/>
                </a:solidFill>
                <a:latin typeface="Times New Roman" panose="02020603050405020304" pitchFamily="18" charset="0"/>
              </a:rPr>
              <a:pPr>
                <a:spcBef>
                  <a:spcPct val="0"/>
                </a:spcBef>
                <a:buClrTx/>
                <a:buSzTx/>
                <a:buFontTx/>
                <a:buNone/>
              </a:pPr>
              <a:t>24</a:t>
            </a:fld>
            <a:endParaRPr lang="en-US" altLang="zh-CN" sz="1600">
              <a:solidFill>
                <a:srgbClr val="FF0000"/>
              </a:solidFill>
              <a:latin typeface="Times New Roman" panose="02020603050405020304" pitchFamily="18" charset="0"/>
            </a:endParaRPr>
          </a:p>
        </p:txBody>
      </p:sp>
      <p:sp>
        <p:nvSpPr>
          <p:cNvPr id="133124" name="Rectangle 4">
            <a:extLst>
              <a:ext uri="{FF2B5EF4-FFF2-40B4-BE49-F238E27FC236}">
                <a16:creationId xmlns:a16="http://schemas.microsoft.com/office/drawing/2014/main" id="{8F59DC1A-054B-4F7B-A2E5-1BA36312B527}"/>
              </a:ext>
            </a:extLst>
          </p:cNvPr>
          <p:cNvSpPr>
            <a:spLocks noGrp="1" noRot="1" noChangeArrowheads="1"/>
          </p:cNvSpPr>
          <p:nvPr>
            <p:ph type="title"/>
          </p:nvPr>
        </p:nvSpPr>
        <p:spPr/>
        <p:txBody>
          <a:bodyPr/>
          <a:lstStyle/>
          <a:p>
            <a:pPr eaLnBrk="1" hangingPunct="1">
              <a:defRPr/>
            </a:pPr>
            <a:r>
              <a:rPr lang="zh-CN" altLang="en-US"/>
              <a:t>第二节 </a:t>
            </a:r>
            <a:r>
              <a:rPr lang="en-US" altLang="zh-CN"/>
              <a:t>CAD/CAE/CAM</a:t>
            </a:r>
            <a:r>
              <a:rPr lang="zh-CN" altLang="en-US"/>
              <a:t>系统集成</a:t>
            </a:r>
          </a:p>
        </p:txBody>
      </p:sp>
      <p:sp>
        <p:nvSpPr>
          <p:cNvPr id="27654" name="Rectangle 3">
            <a:extLst>
              <a:ext uri="{FF2B5EF4-FFF2-40B4-BE49-F238E27FC236}">
                <a16:creationId xmlns:a16="http://schemas.microsoft.com/office/drawing/2014/main" id="{3FE35076-4D96-411A-A317-66B363889908}"/>
              </a:ext>
            </a:extLst>
          </p:cNvPr>
          <p:cNvSpPr>
            <a:spLocks noGrp="1" noRot="1" noChangeArrowheads="1"/>
          </p:cNvSpPr>
          <p:nvPr>
            <p:ph type="body" idx="1"/>
          </p:nvPr>
        </p:nvSpPr>
        <p:spPr/>
        <p:txBody>
          <a:bodyPr/>
          <a:lstStyle/>
          <a:p>
            <a:pPr eaLnBrk="1" hangingPunct="1"/>
            <a:r>
              <a:rPr lang="zh-CN" altLang="en-US">
                <a:solidFill>
                  <a:srgbClr val="000000"/>
                </a:solidFill>
              </a:rPr>
              <a:t>计算机集成制造系统</a:t>
            </a:r>
          </a:p>
          <a:p>
            <a:pPr eaLnBrk="1" hangingPunct="1">
              <a:buFont typeface="Wingdings" panose="05000000000000000000" pitchFamily="2" charset="2"/>
              <a:buNone/>
            </a:pPr>
            <a:r>
              <a:rPr lang="zh-CN" altLang="en-US">
                <a:solidFill>
                  <a:srgbClr val="000000"/>
                </a:solidFill>
              </a:rPr>
              <a:t>   </a:t>
            </a:r>
            <a:r>
              <a:rPr lang="en-US" altLang="zh-CN">
                <a:solidFill>
                  <a:srgbClr val="000000"/>
                </a:solidFill>
              </a:rPr>
              <a:t>Computer Integrated Manufacturing System</a:t>
            </a:r>
          </a:p>
          <a:p>
            <a:pPr eaLnBrk="1" hangingPunct="1"/>
            <a:endParaRPr lang="en-US" altLang="zh-CN">
              <a:solidFill>
                <a:srgbClr val="000000"/>
              </a:solidFill>
            </a:endParaRPr>
          </a:p>
          <a:p>
            <a:pPr eaLnBrk="1" hangingPunct="1"/>
            <a:r>
              <a:rPr lang="zh-CN" altLang="en-US">
                <a:solidFill>
                  <a:srgbClr val="000000"/>
                </a:solidFill>
              </a:rPr>
              <a:t>现代集成制造系统</a:t>
            </a:r>
          </a:p>
          <a:p>
            <a:pPr eaLnBrk="1" hangingPunct="1">
              <a:buFont typeface="Wingdings" panose="05000000000000000000" pitchFamily="2" charset="2"/>
              <a:buNone/>
            </a:pPr>
            <a:r>
              <a:rPr lang="zh-CN" altLang="en-US">
                <a:solidFill>
                  <a:srgbClr val="000000"/>
                </a:solidFill>
              </a:rPr>
              <a:t>  </a:t>
            </a:r>
            <a:r>
              <a:rPr lang="en-US" altLang="zh-CN">
                <a:solidFill>
                  <a:srgbClr val="000000"/>
                </a:solidFill>
              </a:rPr>
              <a:t>Contemporary Integrated Manufacturing System</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日期占位符 3">
            <a:extLst>
              <a:ext uri="{FF2B5EF4-FFF2-40B4-BE49-F238E27FC236}">
                <a16:creationId xmlns:a16="http://schemas.microsoft.com/office/drawing/2014/main" id="{4A736D18-4EE2-49AF-B5F3-1D9944EE00B6}"/>
              </a:ext>
            </a:extLst>
          </p:cNvPr>
          <p:cNvSpPr>
            <a:spLocks noGrp="1"/>
          </p:cNvSpPr>
          <p:nvPr>
            <p:ph type="dt" sz="quarter" idx="10"/>
          </p:nvPr>
        </p:nvSpPr>
        <p:spPr/>
        <p:txBody>
          <a:bodyPr/>
          <a:lstStyle/>
          <a:p>
            <a:pPr>
              <a:defRPr/>
            </a:pPr>
            <a:fld id="{5D8F72CF-70A0-467D-AD3D-3C586856987F}" type="datetime1">
              <a:rPr lang="zh-CN" altLang="en-US"/>
              <a:pPr>
                <a:defRPr/>
              </a:pPr>
              <a:t>2020/2/6</a:t>
            </a:fld>
            <a:endParaRPr lang="en-US" altLang="zh-CN"/>
          </a:p>
        </p:txBody>
      </p:sp>
      <p:sp>
        <p:nvSpPr>
          <p:cNvPr id="28675" name="页脚占位符 4">
            <a:extLst>
              <a:ext uri="{FF2B5EF4-FFF2-40B4-BE49-F238E27FC236}">
                <a16:creationId xmlns:a16="http://schemas.microsoft.com/office/drawing/2014/main" id="{6B09CAC6-55DE-4468-AD42-E5C360ED2701}"/>
              </a:ext>
            </a:extLst>
          </p:cNvPr>
          <p:cNvSpPr>
            <a:spLocks noGrp="1"/>
          </p:cNvSpPr>
          <p:nvPr>
            <p:ph type="ftr" sz="quarter" idx="11"/>
          </p:nvPr>
        </p:nvSpPr>
        <p:spPr>
          <a:noFill/>
        </p:spPr>
        <p:txBody>
          <a:bodyPr/>
          <a:lstStyle>
            <a:lvl1pPr>
              <a:spcBef>
                <a:spcPct val="20000"/>
              </a:spcBef>
              <a:buClr>
                <a:schemeClr val="hlink"/>
              </a:buClr>
              <a:buSzPct val="70000"/>
              <a:buFont typeface="Wingdings" panose="05000000000000000000" pitchFamily="2" charset="2"/>
              <a:buChar char="v"/>
              <a:defRPr sz="3200">
                <a:solidFill>
                  <a:schemeClr val="tx1"/>
                </a:solidFill>
                <a:latin typeface="Arial" panose="020B0604020202020204" pitchFamily="34" charset="0"/>
                <a:ea typeface="宋体" panose="02010600030101010101" pitchFamily="2" charset="-122"/>
              </a:defRPr>
            </a:lvl1pPr>
            <a:lvl2pPr marL="742950" indent="-285750">
              <a:spcBef>
                <a:spcPct val="20000"/>
              </a:spcBef>
              <a:buClr>
                <a:schemeClr val="accent2"/>
              </a:buClr>
              <a:buSzPct val="85000"/>
              <a:buFont typeface="Wingdings" panose="05000000000000000000" pitchFamily="2" charset="2"/>
              <a:buChar char=""/>
              <a:defRPr sz="2800">
                <a:solidFill>
                  <a:schemeClr val="tx1"/>
                </a:solidFill>
                <a:latin typeface="Arial" panose="020B0604020202020204" pitchFamily="34" charset="0"/>
                <a:ea typeface="宋体" panose="02010600030101010101" pitchFamily="2" charset="-122"/>
              </a:defRPr>
            </a:lvl2pPr>
            <a:lvl3pPr marL="1143000" indent="-228600">
              <a:spcBef>
                <a:spcPct val="20000"/>
              </a:spcBef>
              <a:buClr>
                <a:schemeClr val="hlink"/>
              </a:buClr>
              <a:buSzPct val="80000"/>
              <a:buFont typeface="Wingdings" panose="05000000000000000000" pitchFamily="2" charset="2"/>
              <a:buChar char="v"/>
              <a:defRPr sz="2400">
                <a:solidFill>
                  <a:schemeClr val="tx1"/>
                </a:solidFill>
                <a:latin typeface="Arial" panose="020B0604020202020204" pitchFamily="34" charset="0"/>
                <a:ea typeface="宋体" panose="02010600030101010101" pitchFamily="2" charset="-122"/>
              </a:defRPr>
            </a:lvl3pPr>
            <a:lvl4pPr marL="1600200" indent="-228600">
              <a:spcBef>
                <a:spcPct val="20000"/>
              </a:spcBef>
              <a:buClr>
                <a:schemeClr val="accent2"/>
              </a:buClr>
              <a:buSzPct val="90000"/>
              <a:buFont typeface="Wingdings" panose="05000000000000000000" pitchFamily="2" charset="2"/>
              <a:buChar char=""/>
              <a:defRPr sz="2000">
                <a:solidFill>
                  <a:schemeClr val="tx1"/>
                </a:solidFill>
                <a:latin typeface="Arial" panose="020B0604020202020204" pitchFamily="34" charset="0"/>
                <a:ea typeface="宋体" panose="02010600030101010101" pitchFamily="2" charset="-122"/>
              </a:defRPr>
            </a:lvl4pPr>
            <a:lvl5pPr marL="2057400" indent="-228600">
              <a:spcBef>
                <a:spcPct val="20000"/>
              </a:spcBef>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9pPr>
          </a:lstStyle>
          <a:p>
            <a:pPr>
              <a:spcBef>
                <a:spcPct val="0"/>
              </a:spcBef>
              <a:buClrTx/>
              <a:buSzTx/>
              <a:buFontTx/>
              <a:buNone/>
            </a:pPr>
            <a:r>
              <a:rPr lang="zh-CN" altLang="en-US" sz="1600">
                <a:solidFill>
                  <a:srgbClr val="FF0000"/>
                </a:solidFill>
                <a:ea typeface="华文行楷" panose="02010800040101010101" pitchFamily="2" charset="-122"/>
              </a:rPr>
              <a:t>材料与能源学院</a:t>
            </a:r>
          </a:p>
        </p:txBody>
      </p:sp>
      <p:sp>
        <p:nvSpPr>
          <p:cNvPr id="28676" name="灯片编号占位符 5">
            <a:extLst>
              <a:ext uri="{FF2B5EF4-FFF2-40B4-BE49-F238E27FC236}">
                <a16:creationId xmlns:a16="http://schemas.microsoft.com/office/drawing/2014/main" id="{C4A3ECA1-3D4A-46A8-8E6A-1B2CBA7A220F}"/>
              </a:ext>
            </a:extLst>
          </p:cNvPr>
          <p:cNvSpPr>
            <a:spLocks noGrp="1"/>
          </p:cNvSpPr>
          <p:nvPr>
            <p:ph type="sldNum" sz="quarter" idx="12"/>
          </p:nvPr>
        </p:nvSpPr>
        <p:spPr>
          <a:noFill/>
        </p:spPr>
        <p:txBody>
          <a:bodyPr/>
          <a:lstStyle>
            <a:lvl1pPr>
              <a:spcBef>
                <a:spcPct val="20000"/>
              </a:spcBef>
              <a:buClr>
                <a:schemeClr val="hlink"/>
              </a:buClr>
              <a:buSzPct val="70000"/>
              <a:buFont typeface="Wingdings" panose="05000000000000000000" pitchFamily="2" charset="2"/>
              <a:buChar char="v"/>
              <a:defRPr sz="3200">
                <a:solidFill>
                  <a:schemeClr val="tx1"/>
                </a:solidFill>
                <a:latin typeface="Arial" panose="020B0604020202020204" pitchFamily="34" charset="0"/>
                <a:ea typeface="宋体" panose="02010600030101010101" pitchFamily="2" charset="-122"/>
              </a:defRPr>
            </a:lvl1pPr>
            <a:lvl2pPr marL="742950" indent="-285750">
              <a:spcBef>
                <a:spcPct val="20000"/>
              </a:spcBef>
              <a:buClr>
                <a:schemeClr val="accent2"/>
              </a:buClr>
              <a:buSzPct val="85000"/>
              <a:buFont typeface="Wingdings" panose="05000000000000000000" pitchFamily="2" charset="2"/>
              <a:buChar char=""/>
              <a:defRPr sz="2800">
                <a:solidFill>
                  <a:schemeClr val="tx1"/>
                </a:solidFill>
                <a:latin typeface="Arial" panose="020B0604020202020204" pitchFamily="34" charset="0"/>
                <a:ea typeface="宋体" panose="02010600030101010101" pitchFamily="2" charset="-122"/>
              </a:defRPr>
            </a:lvl2pPr>
            <a:lvl3pPr marL="1143000" indent="-228600">
              <a:spcBef>
                <a:spcPct val="20000"/>
              </a:spcBef>
              <a:buClr>
                <a:schemeClr val="hlink"/>
              </a:buClr>
              <a:buSzPct val="80000"/>
              <a:buFont typeface="Wingdings" panose="05000000000000000000" pitchFamily="2" charset="2"/>
              <a:buChar char="v"/>
              <a:defRPr sz="2400">
                <a:solidFill>
                  <a:schemeClr val="tx1"/>
                </a:solidFill>
                <a:latin typeface="Arial" panose="020B0604020202020204" pitchFamily="34" charset="0"/>
                <a:ea typeface="宋体" panose="02010600030101010101" pitchFamily="2" charset="-122"/>
              </a:defRPr>
            </a:lvl3pPr>
            <a:lvl4pPr marL="1600200" indent="-228600">
              <a:spcBef>
                <a:spcPct val="20000"/>
              </a:spcBef>
              <a:buClr>
                <a:schemeClr val="accent2"/>
              </a:buClr>
              <a:buSzPct val="90000"/>
              <a:buFont typeface="Wingdings" panose="05000000000000000000" pitchFamily="2" charset="2"/>
              <a:buChar char=""/>
              <a:defRPr sz="2000">
                <a:solidFill>
                  <a:schemeClr val="tx1"/>
                </a:solidFill>
                <a:latin typeface="Arial" panose="020B0604020202020204" pitchFamily="34" charset="0"/>
                <a:ea typeface="宋体" panose="02010600030101010101" pitchFamily="2" charset="-122"/>
              </a:defRPr>
            </a:lvl4pPr>
            <a:lvl5pPr marL="2057400" indent="-228600">
              <a:spcBef>
                <a:spcPct val="20000"/>
              </a:spcBef>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9pPr>
          </a:lstStyle>
          <a:p>
            <a:pPr>
              <a:spcBef>
                <a:spcPct val="0"/>
              </a:spcBef>
              <a:buClrTx/>
              <a:buSzTx/>
              <a:buFontTx/>
              <a:buNone/>
            </a:pPr>
            <a:r>
              <a:rPr lang="en-US" altLang="zh-CN" sz="1600">
                <a:solidFill>
                  <a:srgbClr val="FF0000"/>
                </a:solidFill>
                <a:latin typeface="Times New Roman" panose="02020603050405020304" pitchFamily="18" charset="0"/>
              </a:rPr>
              <a:t>Page</a:t>
            </a:r>
            <a:fld id="{E25CA336-D7D1-47A5-8F43-ACE170BB9BBD}" type="slidenum">
              <a:rPr lang="en-US" altLang="zh-CN" sz="1600" smtClean="0">
                <a:solidFill>
                  <a:srgbClr val="FF0000"/>
                </a:solidFill>
                <a:latin typeface="Times New Roman" panose="02020603050405020304" pitchFamily="18" charset="0"/>
              </a:rPr>
              <a:pPr>
                <a:spcBef>
                  <a:spcPct val="0"/>
                </a:spcBef>
                <a:buClrTx/>
                <a:buSzTx/>
                <a:buFontTx/>
                <a:buNone/>
              </a:pPr>
              <a:t>25</a:t>
            </a:fld>
            <a:endParaRPr lang="en-US" altLang="zh-CN" sz="1600">
              <a:solidFill>
                <a:srgbClr val="FF0000"/>
              </a:solidFill>
              <a:latin typeface="Times New Roman" panose="02020603050405020304" pitchFamily="18" charset="0"/>
            </a:endParaRPr>
          </a:p>
        </p:txBody>
      </p:sp>
      <p:sp>
        <p:nvSpPr>
          <p:cNvPr id="135170" name="Rectangle 2">
            <a:extLst>
              <a:ext uri="{FF2B5EF4-FFF2-40B4-BE49-F238E27FC236}">
                <a16:creationId xmlns:a16="http://schemas.microsoft.com/office/drawing/2014/main" id="{52EE3303-CB8A-4DC8-9121-57B0E0F7A7F4}"/>
              </a:ext>
            </a:extLst>
          </p:cNvPr>
          <p:cNvSpPr>
            <a:spLocks noGrp="1" noRot="1" noChangeArrowheads="1"/>
          </p:cNvSpPr>
          <p:nvPr>
            <p:ph type="title"/>
          </p:nvPr>
        </p:nvSpPr>
        <p:spPr>
          <a:xfrm>
            <a:off x="539750" y="476250"/>
            <a:ext cx="8208963" cy="865188"/>
          </a:xfrm>
        </p:spPr>
        <p:txBody>
          <a:bodyPr/>
          <a:lstStyle/>
          <a:p>
            <a:pPr eaLnBrk="1" hangingPunct="1">
              <a:defRPr/>
            </a:pPr>
            <a:r>
              <a:rPr lang="zh-CN" altLang="en-US"/>
              <a:t>第三节 材料加工</a:t>
            </a:r>
            <a:r>
              <a:rPr lang="en-US" altLang="zh-CN"/>
              <a:t>CAD/CAE/CAM</a:t>
            </a:r>
          </a:p>
        </p:txBody>
      </p:sp>
      <p:sp>
        <p:nvSpPr>
          <p:cNvPr id="28678" name="Rectangle 3">
            <a:extLst>
              <a:ext uri="{FF2B5EF4-FFF2-40B4-BE49-F238E27FC236}">
                <a16:creationId xmlns:a16="http://schemas.microsoft.com/office/drawing/2014/main" id="{DEDBFDD5-7518-47D3-BE18-5F193C7B776D}"/>
              </a:ext>
            </a:extLst>
          </p:cNvPr>
          <p:cNvSpPr>
            <a:spLocks noGrp="1" noRot="1" noChangeArrowheads="1"/>
          </p:cNvSpPr>
          <p:nvPr>
            <p:ph type="body" idx="1"/>
          </p:nvPr>
        </p:nvSpPr>
        <p:spPr>
          <a:xfrm>
            <a:off x="755650" y="1557338"/>
            <a:ext cx="7704138" cy="4895850"/>
          </a:xfrm>
        </p:spPr>
        <p:txBody>
          <a:bodyPr/>
          <a:lstStyle/>
          <a:p>
            <a:pPr marL="0" indent="0" algn="just" eaLnBrk="1" hangingPunct="1">
              <a:buFont typeface="Wingdings" panose="05000000000000000000" pitchFamily="2" charset="2"/>
              <a:buNone/>
            </a:pPr>
            <a:r>
              <a:rPr lang="en-US" altLang="zh-CN" b="1">
                <a:solidFill>
                  <a:srgbClr val="000000"/>
                </a:solidFill>
                <a:latin typeface="楷体" panose="02010609060101010101" pitchFamily="49" charset="-122"/>
                <a:ea typeface="楷体" panose="02010609060101010101" pitchFamily="49" charset="-122"/>
              </a:rPr>
              <a:t>    </a:t>
            </a:r>
            <a:r>
              <a:rPr lang="zh-CN" altLang="en-US" b="1">
                <a:solidFill>
                  <a:srgbClr val="FF0000"/>
                </a:solidFill>
                <a:latin typeface="楷体" panose="02010609060101010101" pitchFamily="49" charset="-122"/>
                <a:ea typeface="楷体" panose="02010609060101010101" pitchFamily="49" charset="-122"/>
              </a:rPr>
              <a:t>材料加工：</a:t>
            </a:r>
            <a:r>
              <a:rPr lang="zh-CN" altLang="en-US" b="1">
                <a:solidFill>
                  <a:srgbClr val="000000"/>
                </a:solidFill>
                <a:latin typeface="楷体" panose="02010609060101010101" pitchFamily="49" charset="-122"/>
                <a:ea typeface="楷体" panose="02010609060101010101" pitchFamily="49" charset="-122"/>
              </a:rPr>
              <a:t>采取一定方法（铸造、锻压、焊接等）将金属或非金属材料加工成所需要形状、尺寸并达到一定的组织性能要求，这一过程又称为材料成形。在现代制造工业，材料成形是形成各种零件尤其是零件毛坯的主要方法。</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日期占位符 3">
            <a:extLst>
              <a:ext uri="{FF2B5EF4-FFF2-40B4-BE49-F238E27FC236}">
                <a16:creationId xmlns:a16="http://schemas.microsoft.com/office/drawing/2014/main" id="{C410B0F2-CD10-49E8-A43B-BC83D38476DC}"/>
              </a:ext>
            </a:extLst>
          </p:cNvPr>
          <p:cNvSpPr>
            <a:spLocks noGrp="1"/>
          </p:cNvSpPr>
          <p:nvPr>
            <p:ph type="dt" sz="quarter" idx="10"/>
          </p:nvPr>
        </p:nvSpPr>
        <p:spPr/>
        <p:txBody>
          <a:bodyPr/>
          <a:lstStyle/>
          <a:p>
            <a:pPr>
              <a:defRPr/>
            </a:pPr>
            <a:fld id="{699A08D3-2735-402E-8123-E9211438E1E7}" type="datetime1">
              <a:rPr lang="zh-CN" altLang="en-US"/>
              <a:pPr>
                <a:defRPr/>
              </a:pPr>
              <a:t>2020/2/6</a:t>
            </a:fld>
            <a:endParaRPr lang="en-US" altLang="zh-CN"/>
          </a:p>
        </p:txBody>
      </p:sp>
      <p:sp>
        <p:nvSpPr>
          <p:cNvPr id="29699" name="页脚占位符 4">
            <a:extLst>
              <a:ext uri="{FF2B5EF4-FFF2-40B4-BE49-F238E27FC236}">
                <a16:creationId xmlns:a16="http://schemas.microsoft.com/office/drawing/2014/main" id="{FF0FB064-495D-4FF3-89D1-8AAD2048CBD6}"/>
              </a:ext>
            </a:extLst>
          </p:cNvPr>
          <p:cNvSpPr>
            <a:spLocks noGrp="1"/>
          </p:cNvSpPr>
          <p:nvPr>
            <p:ph type="ftr" sz="quarter" idx="11"/>
          </p:nvPr>
        </p:nvSpPr>
        <p:spPr>
          <a:noFill/>
        </p:spPr>
        <p:txBody>
          <a:bodyPr/>
          <a:lstStyle>
            <a:lvl1pPr>
              <a:spcBef>
                <a:spcPct val="20000"/>
              </a:spcBef>
              <a:buClr>
                <a:schemeClr val="hlink"/>
              </a:buClr>
              <a:buSzPct val="70000"/>
              <a:buFont typeface="Wingdings" panose="05000000000000000000" pitchFamily="2" charset="2"/>
              <a:buChar char="v"/>
              <a:defRPr sz="3200">
                <a:solidFill>
                  <a:schemeClr val="tx1"/>
                </a:solidFill>
                <a:latin typeface="Arial" panose="020B0604020202020204" pitchFamily="34" charset="0"/>
                <a:ea typeface="宋体" panose="02010600030101010101" pitchFamily="2" charset="-122"/>
              </a:defRPr>
            </a:lvl1pPr>
            <a:lvl2pPr marL="742950" indent="-285750">
              <a:spcBef>
                <a:spcPct val="20000"/>
              </a:spcBef>
              <a:buClr>
                <a:schemeClr val="accent2"/>
              </a:buClr>
              <a:buSzPct val="85000"/>
              <a:buFont typeface="Wingdings" panose="05000000000000000000" pitchFamily="2" charset="2"/>
              <a:buChar char=""/>
              <a:defRPr sz="2800">
                <a:solidFill>
                  <a:schemeClr val="tx1"/>
                </a:solidFill>
                <a:latin typeface="Arial" panose="020B0604020202020204" pitchFamily="34" charset="0"/>
                <a:ea typeface="宋体" panose="02010600030101010101" pitchFamily="2" charset="-122"/>
              </a:defRPr>
            </a:lvl2pPr>
            <a:lvl3pPr marL="1143000" indent="-228600">
              <a:spcBef>
                <a:spcPct val="20000"/>
              </a:spcBef>
              <a:buClr>
                <a:schemeClr val="hlink"/>
              </a:buClr>
              <a:buSzPct val="80000"/>
              <a:buFont typeface="Wingdings" panose="05000000000000000000" pitchFamily="2" charset="2"/>
              <a:buChar char="v"/>
              <a:defRPr sz="2400">
                <a:solidFill>
                  <a:schemeClr val="tx1"/>
                </a:solidFill>
                <a:latin typeface="Arial" panose="020B0604020202020204" pitchFamily="34" charset="0"/>
                <a:ea typeface="宋体" panose="02010600030101010101" pitchFamily="2" charset="-122"/>
              </a:defRPr>
            </a:lvl3pPr>
            <a:lvl4pPr marL="1600200" indent="-228600">
              <a:spcBef>
                <a:spcPct val="20000"/>
              </a:spcBef>
              <a:buClr>
                <a:schemeClr val="accent2"/>
              </a:buClr>
              <a:buSzPct val="90000"/>
              <a:buFont typeface="Wingdings" panose="05000000000000000000" pitchFamily="2" charset="2"/>
              <a:buChar char=""/>
              <a:defRPr sz="2000">
                <a:solidFill>
                  <a:schemeClr val="tx1"/>
                </a:solidFill>
                <a:latin typeface="Arial" panose="020B0604020202020204" pitchFamily="34" charset="0"/>
                <a:ea typeface="宋体" panose="02010600030101010101" pitchFamily="2" charset="-122"/>
              </a:defRPr>
            </a:lvl4pPr>
            <a:lvl5pPr marL="2057400" indent="-228600">
              <a:spcBef>
                <a:spcPct val="20000"/>
              </a:spcBef>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9pPr>
          </a:lstStyle>
          <a:p>
            <a:pPr>
              <a:spcBef>
                <a:spcPct val="0"/>
              </a:spcBef>
              <a:buClrTx/>
              <a:buSzTx/>
              <a:buFontTx/>
              <a:buNone/>
            </a:pPr>
            <a:r>
              <a:rPr lang="zh-CN" altLang="en-US" sz="1600">
                <a:solidFill>
                  <a:srgbClr val="FF0000"/>
                </a:solidFill>
                <a:ea typeface="华文行楷" panose="02010800040101010101" pitchFamily="2" charset="-122"/>
              </a:rPr>
              <a:t>材料与能源学院</a:t>
            </a:r>
          </a:p>
        </p:txBody>
      </p:sp>
      <p:sp>
        <p:nvSpPr>
          <p:cNvPr id="29700" name="灯片编号占位符 5">
            <a:extLst>
              <a:ext uri="{FF2B5EF4-FFF2-40B4-BE49-F238E27FC236}">
                <a16:creationId xmlns:a16="http://schemas.microsoft.com/office/drawing/2014/main" id="{4FFC9A88-365C-4F01-9156-780FAFD366A4}"/>
              </a:ext>
            </a:extLst>
          </p:cNvPr>
          <p:cNvSpPr>
            <a:spLocks noGrp="1"/>
          </p:cNvSpPr>
          <p:nvPr>
            <p:ph type="sldNum" sz="quarter" idx="12"/>
          </p:nvPr>
        </p:nvSpPr>
        <p:spPr>
          <a:noFill/>
        </p:spPr>
        <p:txBody>
          <a:bodyPr/>
          <a:lstStyle>
            <a:lvl1pPr>
              <a:spcBef>
                <a:spcPct val="20000"/>
              </a:spcBef>
              <a:buClr>
                <a:schemeClr val="hlink"/>
              </a:buClr>
              <a:buSzPct val="70000"/>
              <a:buFont typeface="Wingdings" panose="05000000000000000000" pitchFamily="2" charset="2"/>
              <a:buChar char="v"/>
              <a:defRPr sz="3200">
                <a:solidFill>
                  <a:schemeClr val="tx1"/>
                </a:solidFill>
                <a:latin typeface="Arial" panose="020B0604020202020204" pitchFamily="34" charset="0"/>
                <a:ea typeface="宋体" panose="02010600030101010101" pitchFamily="2" charset="-122"/>
              </a:defRPr>
            </a:lvl1pPr>
            <a:lvl2pPr marL="742950" indent="-285750">
              <a:spcBef>
                <a:spcPct val="20000"/>
              </a:spcBef>
              <a:buClr>
                <a:schemeClr val="accent2"/>
              </a:buClr>
              <a:buSzPct val="85000"/>
              <a:buFont typeface="Wingdings" panose="05000000000000000000" pitchFamily="2" charset="2"/>
              <a:buChar char=""/>
              <a:defRPr sz="2800">
                <a:solidFill>
                  <a:schemeClr val="tx1"/>
                </a:solidFill>
                <a:latin typeface="Arial" panose="020B0604020202020204" pitchFamily="34" charset="0"/>
                <a:ea typeface="宋体" panose="02010600030101010101" pitchFamily="2" charset="-122"/>
              </a:defRPr>
            </a:lvl2pPr>
            <a:lvl3pPr marL="1143000" indent="-228600">
              <a:spcBef>
                <a:spcPct val="20000"/>
              </a:spcBef>
              <a:buClr>
                <a:schemeClr val="hlink"/>
              </a:buClr>
              <a:buSzPct val="80000"/>
              <a:buFont typeface="Wingdings" panose="05000000000000000000" pitchFamily="2" charset="2"/>
              <a:buChar char="v"/>
              <a:defRPr sz="2400">
                <a:solidFill>
                  <a:schemeClr val="tx1"/>
                </a:solidFill>
                <a:latin typeface="Arial" panose="020B0604020202020204" pitchFamily="34" charset="0"/>
                <a:ea typeface="宋体" panose="02010600030101010101" pitchFamily="2" charset="-122"/>
              </a:defRPr>
            </a:lvl3pPr>
            <a:lvl4pPr marL="1600200" indent="-228600">
              <a:spcBef>
                <a:spcPct val="20000"/>
              </a:spcBef>
              <a:buClr>
                <a:schemeClr val="accent2"/>
              </a:buClr>
              <a:buSzPct val="90000"/>
              <a:buFont typeface="Wingdings" panose="05000000000000000000" pitchFamily="2" charset="2"/>
              <a:buChar char=""/>
              <a:defRPr sz="2000">
                <a:solidFill>
                  <a:schemeClr val="tx1"/>
                </a:solidFill>
                <a:latin typeface="Arial" panose="020B0604020202020204" pitchFamily="34" charset="0"/>
                <a:ea typeface="宋体" panose="02010600030101010101" pitchFamily="2" charset="-122"/>
              </a:defRPr>
            </a:lvl4pPr>
            <a:lvl5pPr marL="2057400" indent="-228600">
              <a:spcBef>
                <a:spcPct val="20000"/>
              </a:spcBef>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9pPr>
          </a:lstStyle>
          <a:p>
            <a:pPr>
              <a:spcBef>
                <a:spcPct val="0"/>
              </a:spcBef>
              <a:buClrTx/>
              <a:buSzTx/>
              <a:buFontTx/>
              <a:buNone/>
            </a:pPr>
            <a:r>
              <a:rPr lang="en-US" altLang="zh-CN" sz="1600">
                <a:solidFill>
                  <a:srgbClr val="FF0000"/>
                </a:solidFill>
                <a:latin typeface="Times New Roman" panose="02020603050405020304" pitchFamily="18" charset="0"/>
              </a:rPr>
              <a:t>Page</a:t>
            </a:r>
            <a:fld id="{5AD162FD-680B-41F0-A288-9AB50B41A3F0}" type="slidenum">
              <a:rPr lang="en-US" altLang="zh-CN" sz="1600" smtClean="0">
                <a:solidFill>
                  <a:srgbClr val="FF0000"/>
                </a:solidFill>
                <a:latin typeface="Times New Roman" panose="02020603050405020304" pitchFamily="18" charset="0"/>
              </a:rPr>
              <a:pPr>
                <a:spcBef>
                  <a:spcPct val="0"/>
                </a:spcBef>
                <a:buClrTx/>
                <a:buSzTx/>
                <a:buFontTx/>
                <a:buNone/>
              </a:pPr>
              <a:t>26</a:t>
            </a:fld>
            <a:endParaRPr lang="en-US" altLang="zh-CN" sz="1600">
              <a:solidFill>
                <a:srgbClr val="FF0000"/>
              </a:solidFill>
              <a:latin typeface="Times New Roman" panose="02020603050405020304" pitchFamily="18" charset="0"/>
            </a:endParaRPr>
          </a:p>
        </p:txBody>
      </p:sp>
      <p:sp>
        <p:nvSpPr>
          <p:cNvPr id="137220" name="Rectangle 4">
            <a:extLst>
              <a:ext uri="{FF2B5EF4-FFF2-40B4-BE49-F238E27FC236}">
                <a16:creationId xmlns:a16="http://schemas.microsoft.com/office/drawing/2014/main" id="{316BF1A9-94FC-4080-A2E6-34D201562C19}"/>
              </a:ext>
            </a:extLst>
          </p:cNvPr>
          <p:cNvSpPr>
            <a:spLocks noGrp="1" noRot="1" noChangeArrowheads="1"/>
          </p:cNvSpPr>
          <p:nvPr>
            <p:ph type="title"/>
          </p:nvPr>
        </p:nvSpPr>
        <p:spPr/>
        <p:txBody>
          <a:bodyPr/>
          <a:lstStyle/>
          <a:p>
            <a:pPr eaLnBrk="1" hangingPunct="1">
              <a:defRPr/>
            </a:pPr>
            <a:r>
              <a:rPr lang="zh-CN" altLang="en-US"/>
              <a:t>第三节 材料加工</a:t>
            </a:r>
            <a:r>
              <a:rPr lang="en-US" altLang="zh-CN"/>
              <a:t>CAD/CAE/CAM</a:t>
            </a:r>
          </a:p>
        </p:txBody>
      </p:sp>
      <p:sp>
        <p:nvSpPr>
          <p:cNvPr id="29702" name="Rectangle 3">
            <a:extLst>
              <a:ext uri="{FF2B5EF4-FFF2-40B4-BE49-F238E27FC236}">
                <a16:creationId xmlns:a16="http://schemas.microsoft.com/office/drawing/2014/main" id="{9B9223DF-4167-4431-BCEC-467D64E72F1D}"/>
              </a:ext>
            </a:extLst>
          </p:cNvPr>
          <p:cNvSpPr>
            <a:spLocks noGrp="1" noRot="1" noChangeArrowheads="1"/>
          </p:cNvSpPr>
          <p:nvPr>
            <p:ph type="body" idx="1"/>
          </p:nvPr>
        </p:nvSpPr>
        <p:spPr/>
        <p:txBody>
          <a:bodyPr/>
          <a:lstStyle/>
          <a:p>
            <a:pPr marL="0" indent="0" algn="just" eaLnBrk="1" hangingPunct="1"/>
            <a:r>
              <a:rPr lang="zh-CN" altLang="en-US" b="1">
                <a:solidFill>
                  <a:srgbClr val="FF0000"/>
                </a:solidFill>
                <a:latin typeface="宋体" panose="02010600030101010101" pitchFamily="2" charset="-122"/>
              </a:rPr>
              <a:t>一、材料加工</a:t>
            </a:r>
            <a:r>
              <a:rPr lang="en-US" altLang="zh-CN" b="1">
                <a:solidFill>
                  <a:srgbClr val="FF0000"/>
                </a:solidFill>
              </a:rPr>
              <a:t>CAD/CAE/CAM</a:t>
            </a:r>
            <a:r>
              <a:rPr lang="zh-CN" altLang="en-US" b="1">
                <a:solidFill>
                  <a:srgbClr val="FF0000"/>
                </a:solidFill>
                <a:latin typeface="宋体" panose="02010600030101010101" pitchFamily="2" charset="-122"/>
              </a:rPr>
              <a:t>技术</a:t>
            </a:r>
          </a:p>
          <a:p>
            <a:pPr marL="450850" lvl="1" indent="-271463" algn="just" eaLnBrk="1" hangingPunct="1"/>
            <a:r>
              <a:rPr lang="zh-CN" altLang="en-US">
                <a:solidFill>
                  <a:srgbClr val="000000"/>
                </a:solidFill>
                <a:latin typeface="宋体" panose="02010600030101010101" pitchFamily="2" charset="-122"/>
              </a:rPr>
              <a:t>材料加工</a:t>
            </a:r>
            <a:r>
              <a:rPr lang="en-US" altLang="zh-CN">
                <a:solidFill>
                  <a:srgbClr val="000000"/>
                </a:solidFill>
              </a:rPr>
              <a:t>CAD/CAE /CAM</a:t>
            </a:r>
            <a:r>
              <a:rPr lang="zh-CN" altLang="en-US">
                <a:solidFill>
                  <a:srgbClr val="000000"/>
                </a:solidFill>
                <a:latin typeface="宋体" panose="02010600030101010101" pitchFamily="2" charset="-122"/>
              </a:rPr>
              <a:t>技术是传统材料加工技术与计算机技术、控制技术、信息处理技术等相结合的产物，是材料加工和技术进步和标志。</a:t>
            </a:r>
          </a:p>
          <a:p>
            <a:pPr marL="450850" lvl="1" indent="-271463" algn="just" eaLnBrk="1" hangingPunct="1"/>
            <a:r>
              <a:rPr lang="zh-CN" altLang="en-US">
                <a:solidFill>
                  <a:srgbClr val="000000"/>
                </a:solidFill>
                <a:latin typeface="宋体" panose="02010600030101010101" pitchFamily="2" charset="-122"/>
              </a:rPr>
              <a:t>材料加工</a:t>
            </a:r>
            <a:r>
              <a:rPr lang="en-US" altLang="zh-CN">
                <a:solidFill>
                  <a:srgbClr val="000000"/>
                </a:solidFill>
              </a:rPr>
              <a:t>CAD/CAE /CAM</a:t>
            </a:r>
            <a:r>
              <a:rPr lang="zh-CN" altLang="en-US">
                <a:solidFill>
                  <a:srgbClr val="000000"/>
                </a:solidFill>
                <a:latin typeface="宋体" panose="02010600030101010101" pitchFamily="2" charset="-122"/>
              </a:rPr>
              <a:t>又可分为</a:t>
            </a:r>
          </a:p>
          <a:p>
            <a:pPr marL="808038" lvl="2" indent="-177800" algn="just" eaLnBrk="1" hangingPunct="1"/>
            <a:r>
              <a:rPr lang="zh-CN" altLang="en-US">
                <a:solidFill>
                  <a:srgbClr val="000000"/>
                </a:solidFill>
                <a:latin typeface="宋体" panose="02010600030101010101" pitchFamily="2" charset="-122"/>
              </a:rPr>
              <a:t>铸造成形</a:t>
            </a:r>
            <a:r>
              <a:rPr lang="en-US" altLang="zh-CN">
                <a:solidFill>
                  <a:srgbClr val="000000"/>
                </a:solidFill>
              </a:rPr>
              <a:t>CAD/CAE /CAM </a:t>
            </a:r>
          </a:p>
          <a:p>
            <a:pPr marL="808038" lvl="2" indent="-177800" algn="just" eaLnBrk="1" hangingPunct="1"/>
            <a:r>
              <a:rPr lang="zh-CN" altLang="en-US">
                <a:solidFill>
                  <a:srgbClr val="000000"/>
                </a:solidFill>
                <a:latin typeface="宋体" panose="02010600030101010101" pitchFamily="2" charset="-122"/>
              </a:rPr>
              <a:t>塑性成形</a:t>
            </a:r>
            <a:r>
              <a:rPr lang="en-US" altLang="zh-CN">
                <a:solidFill>
                  <a:srgbClr val="000000"/>
                </a:solidFill>
              </a:rPr>
              <a:t>CAD/CAE /CAM</a:t>
            </a:r>
          </a:p>
          <a:p>
            <a:pPr marL="808038" lvl="2" indent="-177800" algn="just" eaLnBrk="1" hangingPunct="1"/>
            <a:r>
              <a:rPr lang="zh-CN" altLang="en-US">
                <a:solidFill>
                  <a:srgbClr val="000000"/>
                </a:solidFill>
                <a:latin typeface="宋体" panose="02010600030101010101" pitchFamily="2" charset="-122"/>
              </a:rPr>
              <a:t>焊接成形</a:t>
            </a:r>
            <a:r>
              <a:rPr lang="en-US" altLang="zh-CN">
                <a:solidFill>
                  <a:srgbClr val="000000"/>
                </a:solidFill>
              </a:rPr>
              <a:t>CAD/CAE /CAM</a:t>
            </a:r>
          </a:p>
          <a:p>
            <a:pPr marL="808038" lvl="2" indent="-177800" algn="just" eaLnBrk="1" hangingPunct="1"/>
            <a:r>
              <a:rPr lang="zh-CN" altLang="en-US">
                <a:solidFill>
                  <a:srgbClr val="000000"/>
                </a:solidFill>
                <a:latin typeface="宋体" panose="02010600030101010101" pitchFamily="2" charset="-122"/>
              </a:rPr>
              <a:t>注射成型</a:t>
            </a:r>
            <a:r>
              <a:rPr lang="en-US" altLang="zh-CN">
                <a:solidFill>
                  <a:srgbClr val="000000"/>
                </a:solidFill>
              </a:rPr>
              <a:t>CAD/CAE /CAM</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日期占位符 3">
            <a:extLst>
              <a:ext uri="{FF2B5EF4-FFF2-40B4-BE49-F238E27FC236}">
                <a16:creationId xmlns:a16="http://schemas.microsoft.com/office/drawing/2014/main" id="{F0F67555-964F-4688-899A-71D9B066A024}"/>
              </a:ext>
            </a:extLst>
          </p:cNvPr>
          <p:cNvSpPr>
            <a:spLocks noGrp="1"/>
          </p:cNvSpPr>
          <p:nvPr>
            <p:ph type="dt" sz="quarter" idx="10"/>
          </p:nvPr>
        </p:nvSpPr>
        <p:spPr/>
        <p:txBody>
          <a:bodyPr/>
          <a:lstStyle/>
          <a:p>
            <a:pPr>
              <a:defRPr/>
            </a:pPr>
            <a:fld id="{E9F2809E-D790-421C-9A15-3EA9D160D292}" type="datetime1">
              <a:rPr lang="zh-CN" altLang="en-US"/>
              <a:pPr>
                <a:defRPr/>
              </a:pPr>
              <a:t>2020/2/6</a:t>
            </a:fld>
            <a:endParaRPr lang="en-US" altLang="zh-CN"/>
          </a:p>
        </p:txBody>
      </p:sp>
      <p:sp>
        <p:nvSpPr>
          <p:cNvPr id="30723" name="页脚占位符 4">
            <a:extLst>
              <a:ext uri="{FF2B5EF4-FFF2-40B4-BE49-F238E27FC236}">
                <a16:creationId xmlns:a16="http://schemas.microsoft.com/office/drawing/2014/main" id="{6C5F6E3D-7DA5-413B-BF13-C3AE6B0E5ADA}"/>
              </a:ext>
            </a:extLst>
          </p:cNvPr>
          <p:cNvSpPr>
            <a:spLocks noGrp="1"/>
          </p:cNvSpPr>
          <p:nvPr>
            <p:ph type="ftr" sz="quarter" idx="11"/>
          </p:nvPr>
        </p:nvSpPr>
        <p:spPr>
          <a:noFill/>
        </p:spPr>
        <p:txBody>
          <a:bodyPr/>
          <a:lstStyle>
            <a:lvl1pPr>
              <a:spcBef>
                <a:spcPct val="20000"/>
              </a:spcBef>
              <a:buClr>
                <a:schemeClr val="hlink"/>
              </a:buClr>
              <a:buSzPct val="70000"/>
              <a:buFont typeface="Wingdings" panose="05000000000000000000" pitchFamily="2" charset="2"/>
              <a:buChar char="v"/>
              <a:defRPr sz="3200">
                <a:solidFill>
                  <a:schemeClr val="tx1"/>
                </a:solidFill>
                <a:latin typeface="Arial" panose="020B0604020202020204" pitchFamily="34" charset="0"/>
                <a:ea typeface="宋体" panose="02010600030101010101" pitchFamily="2" charset="-122"/>
              </a:defRPr>
            </a:lvl1pPr>
            <a:lvl2pPr marL="742950" indent="-285750">
              <a:spcBef>
                <a:spcPct val="20000"/>
              </a:spcBef>
              <a:buClr>
                <a:schemeClr val="accent2"/>
              </a:buClr>
              <a:buSzPct val="85000"/>
              <a:buFont typeface="Wingdings" panose="05000000000000000000" pitchFamily="2" charset="2"/>
              <a:buChar char=""/>
              <a:defRPr sz="2800">
                <a:solidFill>
                  <a:schemeClr val="tx1"/>
                </a:solidFill>
                <a:latin typeface="Arial" panose="020B0604020202020204" pitchFamily="34" charset="0"/>
                <a:ea typeface="宋体" panose="02010600030101010101" pitchFamily="2" charset="-122"/>
              </a:defRPr>
            </a:lvl2pPr>
            <a:lvl3pPr marL="1143000" indent="-228600">
              <a:spcBef>
                <a:spcPct val="20000"/>
              </a:spcBef>
              <a:buClr>
                <a:schemeClr val="hlink"/>
              </a:buClr>
              <a:buSzPct val="80000"/>
              <a:buFont typeface="Wingdings" panose="05000000000000000000" pitchFamily="2" charset="2"/>
              <a:buChar char="v"/>
              <a:defRPr sz="2400">
                <a:solidFill>
                  <a:schemeClr val="tx1"/>
                </a:solidFill>
                <a:latin typeface="Arial" panose="020B0604020202020204" pitchFamily="34" charset="0"/>
                <a:ea typeface="宋体" panose="02010600030101010101" pitchFamily="2" charset="-122"/>
              </a:defRPr>
            </a:lvl3pPr>
            <a:lvl4pPr marL="1600200" indent="-228600">
              <a:spcBef>
                <a:spcPct val="20000"/>
              </a:spcBef>
              <a:buClr>
                <a:schemeClr val="accent2"/>
              </a:buClr>
              <a:buSzPct val="90000"/>
              <a:buFont typeface="Wingdings" panose="05000000000000000000" pitchFamily="2" charset="2"/>
              <a:buChar char=""/>
              <a:defRPr sz="2000">
                <a:solidFill>
                  <a:schemeClr val="tx1"/>
                </a:solidFill>
                <a:latin typeface="Arial" panose="020B0604020202020204" pitchFamily="34" charset="0"/>
                <a:ea typeface="宋体" panose="02010600030101010101" pitchFamily="2" charset="-122"/>
              </a:defRPr>
            </a:lvl4pPr>
            <a:lvl5pPr marL="2057400" indent="-228600">
              <a:spcBef>
                <a:spcPct val="20000"/>
              </a:spcBef>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9pPr>
          </a:lstStyle>
          <a:p>
            <a:pPr>
              <a:spcBef>
                <a:spcPct val="0"/>
              </a:spcBef>
              <a:buClrTx/>
              <a:buSzTx/>
              <a:buFontTx/>
              <a:buNone/>
            </a:pPr>
            <a:r>
              <a:rPr lang="zh-CN" altLang="en-US" sz="1600">
                <a:solidFill>
                  <a:srgbClr val="FF0000"/>
                </a:solidFill>
                <a:ea typeface="华文行楷" panose="02010800040101010101" pitchFamily="2" charset="-122"/>
              </a:rPr>
              <a:t>材料与能源学院</a:t>
            </a:r>
          </a:p>
        </p:txBody>
      </p:sp>
      <p:sp>
        <p:nvSpPr>
          <p:cNvPr id="30724" name="灯片编号占位符 5">
            <a:extLst>
              <a:ext uri="{FF2B5EF4-FFF2-40B4-BE49-F238E27FC236}">
                <a16:creationId xmlns:a16="http://schemas.microsoft.com/office/drawing/2014/main" id="{10116D02-B96D-4B35-90F8-FB548D19BF19}"/>
              </a:ext>
            </a:extLst>
          </p:cNvPr>
          <p:cNvSpPr>
            <a:spLocks noGrp="1"/>
          </p:cNvSpPr>
          <p:nvPr>
            <p:ph type="sldNum" sz="quarter" idx="12"/>
          </p:nvPr>
        </p:nvSpPr>
        <p:spPr>
          <a:noFill/>
        </p:spPr>
        <p:txBody>
          <a:bodyPr/>
          <a:lstStyle>
            <a:lvl1pPr>
              <a:spcBef>
                <a:spcPct val="20000"/>
              </a:spcBef>
              <a:buClr>
                <a:schemeClr val="hlink"/>
              </a:buClr>
              <a:buSzPct val="70000"/>
              <a:buFont typeface="Wingdings" panose="05000000000000000000" pitchFamily="2" charset="2"/>
              <a:buChar char="v"/>
              <a:defRPr sz="3200">
                <a:solidFill>
                  <a:schemeClr val="tx1"/>
                </a:solidFill>
                <a:latin typeface="Arial" panose="020B0604020202020204" pitchFamily="34" charset="0"/>
                <a:ea typeface="宋体" panose="02010600030101010101" pitchFamily="2" charset="-122"/>
              </a:defRPr>
            </a:lvl1pPr>
            <a:lvl2pPr marL="742950" indent="-285750">
              <a:spcBef>
                <a:spcPct val="20000"/>
              </a:spcBef>
              <a:buClr>
                <a:schemeClr val="accent2"/>
              </a:buClr>
              <a:buSzPct val="85000"/>
              <a:buFont typeface="Wingdings" panose="05000000000000000000" pitchFamily="2" charset="2"/>
              <a:buChar char=""/>
              <a:defRPr sz="2800">
                <a:solidFill>
                  <a:schemeClr val="tx1"/>
                </a:solidFill>
                <a:latin typeface="Arial" panose="020B0604020202020204" pitchFamily="34" charset="0"/>
                <a:ea typeface="宋体" panose="02010600030101010101" pitchFamily="2" charset="-122"/>
              </a:defRPr>
            </a:lvl2pPr>
            <a:lvl3pPr marL="1143000" indent="-228600">
              <a:spcBef>
                <a:spcPct val="20000"/>
              </a:spcBef>
              <a:buClr>
                <a:schemeClr val="hlink"/>
              </a:buClr>
              <a:buSzPct val="80000"/>
              <a:buFont typeface="Wingdings" panose="05000000000000000000" pitchFamily="2" charset="2"/>
              <a:buChar char="v"/>
              <a:defRPr sz="2400">
                <a:solidFill>
                  <a:schemeClr val="tx1"/>
                </a:solidFill>
                <a:latin typeface="Arial" panose="020B0604020202020204" pitchFamily="34" charset="0"/>
                <a:ea typeface="宋体" panose="02010600030101010101" pitchFamily="2" charset="-122"/>
              </a:defRPr>
            </a:lvl3pPr>
            <a:lvl4pPr marL="1600200" indent="-228600">
              <a:spcBef>
                <a:spcPct val="20000"/>
              </a:spcBef>
              <a:buClr>
                <a:schemeClr val="accent2"/>
              </a:buClr>
              <a:buSzPct val="90000"/>
              <a:buFont typeface="Wingdings" panose="05000000000000000000" pitchFamily="2" charset="2"/>
              <a:buChar char=""/>
              <a:defRPr sz="2000">
                <a:solidFill>
                  <a:schemeClr val="tx1"/>
                </a:solidFill>
                <a:latin typeface="Arial" panose="020B0604020202020204" pitchFamily="34" charset="0"/>
                <a:ea typeface="宋体" panose="02010600030101010101" pitchFamily="2" charset="-122"/>
              </a:defRPr>
            </a:lvl4pPr>
            <a:lvl5pPr marL="2057400" indent="-228600">
              <a:spcBef>
                <a:spcPct val="20000"/>
              </a:spcBef>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9pPr>
          </a:lstStyle>
          <a:p>
            <a:pPr>
              <a:spcBef>
                <a:spcPct val="0"/>
              </a:spcBef>
              <a:buClrTx/>
              <a:buSzTx/>
              <a:buFontTx/>
              <a:buNone/>
            </a:pPr>
            <a:r>
              <a:rPr lang="en-US" altLang="zh-CN" sz="1600">
                <a:solidFill>
                  <a:srgbClr val="FF0000"/>
                </a:solidFill>
                <a:latin typeface="Times New Roman" panose="02020603050405020304" pitchFamily="18" charset="0"/>
              </a:rPr>
              <a:t>Page</a:t>
            </a:r>
            <a:fld id="{719D62E4-E099-4C63-9E02-DEC324290C6E}" type="slidenum">
              <a:rPr lang="en-US" altLang="zh-CN" sz="1600" smtClean="0">
                <a:solidFill>
                  <a:srgbClr val="FF0000"/>
                </a:solidFill>
                <a:latin typeface="Times New Roman" panose="02020603050405020304" pitchFamily="18" charset="0"/>
              </a:rPr>
              <a:pPr>
                <a:spcBef>
                  <a:spcPct val="0"/>
                </a:spcBef>
                <a:buClrTx/>
                <a:buSzTx/>
                <a:buFontTx/>
                <a:buNone/>
              </a:pPr>
              <a:t>27</a:t>
            </a:fld>
            <a:endParaRPr lang="en-US" altLang="zh-CN" sz="1600">
              <a:solidFill>
                <a:srgbClr val="FF0000"/>
              </a:solidFill>
              <a:latin typeface="Times New Roman" panose="02020603050405020304" pitchFamily="18" charset="0"/>
            </a:endParaRPr>
          </a:p>
        </p:txBody>
      </p:sp>
      <p:sp>
        <p:nvSpPr>
          <p:cNvPr id="139268" name="Rectangle 4">
            <a:extLst>
              <a:ext uri="{FF2B5EF4-FFF2-40B4-BE49-F238E27FC236}">
                <a16:creationId xmlns:a16="http://schemas.microsoft.com/office/drawing/2014/main" id="{932C9ACE-FC38-46CE-883A-9E393CA09C5F}"/>
              </a:ext>
            </a:extLst>
          </p:cNvPr>
          <p:cNvSpPr>
            <a:spLocks noGrp="1" noRot="1" noChangeArrowheads="1"/>
          </p:cNvSpPr>
          <p:nvPr>
            <p:ph type="title"/>
          </p:nvPr>
        </p:nvSpPr>
        <p:spPr/>
        <p:txBody>
          <a:bodyPr/>
          <a:lstStyle/>
          <a:p>
            <a:pPr eaLnBrk="1" hangingPunct="1">
              <a:defRPr/>
            </a:pPr>
            <a:r>
              <a:rPr lang="zh-CN" altLang="en-US"/>
              <a:t>第三节 材料加工</a:t>
            </a:r>
            <a:r>
              <a:rPr lang="en-US" altLang="zh-CN"/>
              <a:t>CAD/CAE/CAM</a:t>
            </a:r>
          </a:p>
        </p:txBody>
      </p:sp>
      <p:sp>
        <p:nvSpPr>
          <p:cNvPr id="30726" name="Rectangle 3">
            <a:extLst>
              <a:ext uri="{FF2B5EF4-FFF2-40B4-BE49-F238E27FC236}">
                <a16:creationId xmlns:a16="http://schemas.microsoft.com/office/drawing/2014/main" id="{80D05C96-4659-41DC-9901-266AB69A3B3A}"/>
              </a:ext>
            </a:extLst>
          </p:cNvPr>
          <p:cNvSpPr>
            <a:spLocks noGrp="1" noRot="1" noChangeArrowheads="1"/>
          </p:cNvSpPr>
          <p:nvPr>
            <p:ph type="body" idx="1"/>
          </p:nvPr>
        </p:nvSpPr>
        <p:spPr/>
        <p:txBody>
          <a:bodyPr/>
          <a:lstStyle/>
          <a:p>
            <a:pPr marL="0" indent="0" algn="just" eaLnBrk="1" hangingPunct="1">
              <a:lnSpc>
                <a:spcPct val="80000"/>
              </a:lnSpc>
            </a:pPr>
            <a:r>
              <a:rPr lang="zh-CN" altLang="en-US" sz="2800" b="1" u="sng">
                <a:solidFill>
                  <a:srgbClr val="FF0000"/>
                </a:solidFill>
                <a:latin typeface="Times New Roman" panose="02020603050405020304" pitchFamily="18" charset="0"/>
                <a:ea typeface="隶书" panose="02010509060101010101" pitchFamily="49" charset="-122"/>
                <a:cs typeface="Times New Roman" panose="02020603050405020304" pitchFamily="18" charset="0"/>
              </a:rPr>
              <a:t>铸造成形</a:t>
            </a:r>
            <a:r>
              <a:rPr lang="en-US" altLang="zh-CN" sz="2800" b="1" u="sng">
                <a:solidFill>
                  <a:srgbClr val="FF0000"/>
                </a:solidFill>
                <a:latin typeface="Times New Roman" panose="02020603050405020304" pitchFamily="18" charset="0"/>
                <a:ea typeface="隶书" panose="02010509060101010101" pitchFamily="49" charset="-122"/>
                <a:cs typeface="Times New Roman" panose="02020603050405020304" pitchFamily="18" charset="0"/>
              </a:rPr>
              <a:t>CAD/CAE /CAM</a:t>
            </a:r>
          </a:p>
          <a:p>
            <a:pPr marL="179388" lvl="1" indent="0" algn="just" eaLnBrk="1" hangingPunct="1">
              <a:lnSpc>
                <a:spcPct val="80000"/>
              </a:lnSpc>
            </a:pPr>
            <a:r>
              <a:rPr lang="zh-CN" altLang="en-US" sz="2400" b="1">
                <a:solidFill>
                  <a:srgbClr val="FF0000"/>
                </a:solidFill>
                <a:latin typeface="楷体" panose="02010609060101010101" pitchFamily="49" charset="-122"/>
                <a:ea typeface="楷体" panose="02010609060101010101" pitchFamily="49" charset="-122"/>
                <a:cs typeface="Times New Roman" panose="02020603050405020304" pitchFamily="18" charset="0"/>
              </a:rPr>
              <a:t>铸造</a:t>
            </a:r>
            <a:r>
              <a:rPr lang="en-US" altLang="zh-CN" sz="2400" b="1">
                <a:solidFill>
                  <a:srgbClr val="FF0000"/>
                </a:solidFill>
                <a:latin typeface="楷体" panose="02010609060101010101" pitchFamily="49" charset="-122"/>
                <a:ea typeface="楷体" panose="02010609060101010101" pitchFamily="49" charset="-122"/>
                <a:cs typeface="Times New Roman" panose="02020603050405020304" pitchFamily="18" charset="0"/>
              </a:rPr>
              <a:t>CAD</a:t>
            </a:r>
          </a:p>
          <a:p>
            <a:pPr marL="534988" lvl="2" indent="-176213" algn="just" eaLnBrk="1" hangingPunct="1">
              <a:lnSpc>
                <a:spcPct val="80000"/>
              </a:lnSpc>
            </a:pPr>
            <a:r>
              <a:rPr lang="zh-CN" altLang="en-US" sz="2000">
                <a:solidFill>
                  <a:srgbClr val="000000"/>
                </a:solidFill>
                <a:latin typeface="宋体" panose="02010600030101010101" pitchFamily="2" charset="-122"/>
                <a:cs typeface="Times New Roman" panose="02020603050405020304" pitchFamily="18" charset="0"/>
              </a:rPr>
              <a:t>铸造</a:t>
            </a:r>
            <a:r>
              <a:rPr lang="en-US" altLang="zh-CN" sz="2000">
                <a:solidFill>
                  <a:srgbClr val="000000"/>
                </a:solidFill>
                <a:latin typeface="宋体" panose="02010600030101010101" pitchFamily="2" charset="-122"/>
                <a:cs typeface="Times New Roman" panose="02020603050405020304" pitchFamily="18" charset="0"/>
              </a:rPr>
              <a:t>:</a:t>
            </a:r>
            <a:r>
              <a:rPr lang="zh-CN" altLang="en-US" sz="2000">
                <a:solidFill>
                  <a:srgbClr val="000000"/>
                </a:solidFill>
                <a:latin typeface="宋体" panose="02010600030101010101" pitchFamily="2" charset="-122"/>
                <a:cs typeface="Times New Roman" panose="02020603050405020304" pitchFamily="18" charset="0"/>
              </a:rPr>
              <a:t>砂</a:t>
            </a:r>
            <a:r>
              <a:rPr lang="zh-CN" altLang="en-US" sz="2000">
                <a:solidFill>
                  <a:srgbClr val="000000"/>
                </a:solidFill>
                <a:latin typeface="宋体" panose="02010600030101010101" pitchFamily="2" charset="-122"/>
              </a:rPr>
              <a:t>型</a:t>
            </a:r>
            <a:r>
              <a:rPr lang="zh-CN" altLang="en-US" sz="2000">
                <a:solidFill>
                  <a:srgbClr val="000000"/>
                </a:solidFill>
                <a:latin typeface="宋体" panose="02010600030101010101" pitchFamily="2" charset="-122"/>
                <a:cs typeface="Times New Roman" panose="02020603050405020304" pitchFamily="18" charset="0"/>
              </a:rPr>
              <a:t>铸造、金属模铸造、重力铸造</a:t>
            </a:r>
            <a:r>
              <a:rPr lang="zh-CN" altLang="en-US" sz="2000">
                <a:solidFill>
                  <a:srgbClr val="000000"/>
                </a:solidFill>
                <a:latin typeface="宋体" panose="02010600030101010101" pitchFamily="2" charset="-122"/>
              </a:rPr>
              <a:t>、</a:t>
            </a:r>
            <a:r>
              <a:rPr lang="zh-CN" altLang="en-US" sz="2000">
                <a:solidFill>
                  <a:srgbClr val="000000"/>
                </a:solidFill>
                <a:latin typeface="宋体" panose="02010600030101010101" pitchFamily="2" charset="-122"/>
                <a:cs typeface="Times New Roman" panose="02020603050405020304" pitchFamily="18" charset="0"/>
              </a:rPr>
              <a:t>低压铸造、压力铸造、离心铸造、气化模铸造</a:t>
            </a:r>
            <a:r>
              <a:rPr lang="zh-CN" altLang="en-US" sz="2000">
                <a:solidFill>
                  <a:srgbClr val="000000"/>
                </a:solidFill>
                <a:latin typeface="宋体" panose="02010600030101010101" pitchFamily="2" charset="-122"/>
              </a:rPr>
              <a:t>等。</a:t>
            </a:r>
          </a:p>
          <a:p>
            <a:pPr marL="534988" lvl="2" indent="-176213" algn="just" eaLnBrk="1" hangingPunct="1">
              <a:lnSpc>
                <a:spcPct val="80000"/>
              </a:lnSpc>
            </a:pPr>
            <a:r>
              <a:rPr lang="zh-CN" altLang="en-US" sz="2000">
                <a:solidFill>
                  <a:srgbClr val="000000"/>
                </a:solidFill>
                <a:latin typeface="宋体" panose="02010600030101010101" pitchFamily="2" charset="-122"/>
              </a:rPr>
              <a:t>铸造</a:t>
            </a:r>
            <a:r>
              <a:rPr lang="en-US" altLang="zh-CN" sz="2000">
                <a:solidFill>
                  <a:srgbClr val="000000"/>
                </a:solidFill>
                <a:latin typeface="" charset="0"/>
              </a:rPr>
              <a:t>CAD</a:t>
            </a:r>
            <a:r>
              <a:rPr lang="zh-CN" altLang="en-US" sz="2000">
                <a:solidFill>
                  <a:srgbClr val="000000"/>
                </a:solidFill>
                <a:latin typeface="宋体" panose="02010600030101010101" pitchFamily="2" charset="-122"/>
              </a:rPr>
              <a:t>包括铸造工艺</a:t>
            </a:r>
            <a:r>
              <a:rPr lang="en-US" altLang="zh-CN" sz="2000">
                <a:solidFill>
                  <a:srgbClr val="000000"/>
                </a:solidFill>
                <a:latin typeface="" charset="0"/>
              </a:rPr>
              <a:t>CAD</a:t>
            </a:r>
            <a:r>
              <a:rPr lang="zh-CN" altLang="en-US" sz="2000">
                <a:solidFill>
                  <a:srgbClr val="000000"/>
                </a:solidFill>
                <a:latin typeface="宋体" panose="02010600030101010101" pitchFamily="2" charset="-122"/>
              </a:rPr>
              <a:t>以及铸造工装（模具</a:t>
            </a:r>
            <a:r>
              <a:rPr lang="en-US" altLang="zh-CN" sz="2000">
                <a:solidFill>
                  <a:srgbClr val="000000"/>
                </a:solidFill>
                <a:latin typeface="" charset="0"/>
              </a:rPr>
              <a:t>/</a:t>
            </a:r>
            <a:r>
              <a:rPr lang="zh-CN" altLang="en-US" sz="2000">
                <a:solidFill>
                  <a:srgbClr val="000000"/>
                </a:solidFill>
                <a:latin typeface="宋体" panose="02010600030101010101" pitchFamily="2" charset="-122"/>
              </a:rPr>
              <a:t>模板）</a:t>
            </a:r>
            <a:r>
              <a:rPr lang="en-US" altLang="zh-CN" sz="2000">
                <a:solidFill>
                  <a:srgbClr val="000000"/>
                </a:solidFill>
                <a:latin typeface="" charset="0"/>
              </a:rPr>
              <a:t>CAD</a:t>
            </a:r>
            <a:r>
              <a:rPr lang="zh-CN" altLang="en-US" sz="2000">
                <a:solidFill>
                  <a:srgbClr val="000000"/>
                </a:solidFill>
                <a:latin typeface="" charset="0"/>
              </a:rPr>
              <a:t>，</a:t>
            </a:r>
            <a:r>
              <a:rPr lang="zh-CN" altLang="en-US" sz="2000">
                <a:solidFill>
                  <a:srgbClr val="000000"/>
                </a:solidFill>
                <a:latin typeface="宋体" panose="02010600030101010101" pitchFamily="2" charset="-122"/>
              </a:rPr>
              <a:t>前者的主要功能有铸造浇注系统设计，冒口补缩系统设计，冷铁的设计，砂芯的设计，铸造分型面的确定，加工余量的确定，起模斜度的确定，开放浇注系统库、冒口库、冷铁库、芯头库的建立，工艺图的标注与打印等，可以实现铸造工艺的快速准确设计。</a:t>
            </a:r>
          </a:p>
          <a:p>
            <a:pPr marL="179388" lvl="1" indent="0" algn="just" eaLnBrk="1" hangingPunct="1">
              <a:lnSpc>
                <a:spcPct val="80000"/>
              </a:lnSpc>
            </a:pPr>
            <a:r>
              <a:rPr lang="zh-CN" altLang="en-US" sz="2400" b="1">
                <a:solidFill>
                  <a:srgbClr val="FF0000"/>
                </a:solidFill>
                <a:latin typeface="楷体" panose="02010609060101010101" pitchFamily="49" charset="-122"/>
                <a:ea typeface="楷体" panose="02010609060101010101" pitchFamily="49" charset="-122"/>
              </a:rPr>
              <a:t>铸造</a:t>
            </a:r>
            <a:r>
              <a:rPr lang="en-US" altLang="zh-CN" sz="2400" b="1">
                <a:solidFill>
                  <a:srgbClr val="FF0000"/>
                </a:solidFill>
                <a:latin typeface="楷体" panose="02010609060101010101" pitchFamily="49" charset="-122"/>
                <a:ea typeface="楷体" panose="02010609060101010101" pitchFamily="49" charset="-122"/>
              </a:rPr>
              <a:t>CAE</a:t>
            </a:r>
          </a:p>
          <a:p>
            <a:pPr marL="534988" lvl="2" indent="-176213" algn="just" eaLnBrk="1" hangingPunct="1">
              <a:lnSpc>
                <a:spcPct val="80000"/>
              </a:lnSpc>
            </a:pPr>
            <a:r>
              <a:rPr lang="zh-CN" altLang="en-US" sz="2000">
                <a:solidFill>
                  <a:srgbClr val="000000"/>
                </a:solidFill>
              </a:rPr>
              <a:t>基于有限分析（</a:t>
            </a:r>
            <a:r>
              <a:rPr lang="en-US" altLang="zh-CN" sz="2000">
                <a:solidFill>
                  <a:srgbClr val="000000"/>
                </a:solidFill>
              </a:rPr>
              <a:t>FEM</a:t>
            </a:r>
            <a:r>
              <a:rPr lang="zh-CN" altLang="en-US" sz="2000">
                <a:solidFill>
                  <a:srgbClr val="000000"/>
                </a:solidFill>
              </a:rPr>
              <a:t>、</a:t>
            </a:r>
            <a:r>
              <a:rPr lang="en-US" altLang="zh-CN" sz="2000">
                <a:solidFill>
                  <a:srgbClr val="000000"/>
                </a:solidFill>
              </a:rPr>
              <a:t>FDM</a:t>
            </a:r>
            <a:r>
              <a:rPr lang="zh-CN" altLang="en-US" sz="2000">
                <a:solidFill>
                  <a:srgbClr val="000000"/>
                </a:solidFill>
              </a:rPr>
              <a:t>）的优化技术包括充型过程模拟、凝固过程模拟、应力应变分析、微观组织模拟等，为制定合理的铸造工艺起到了有力的指导作用。预测卷气、夹砂、浇不足、冷隔、缩孔、缩松、裂纹、变形等缺陷。</a:t>
            </a:r>
          </a:p>
          <a:p>
            <a:pPr marL="179388" lvl="1" indent="0" algn="just" eaLnBrk="1" hangingPunct="1">
              <a:lnSpc>
                <a:spcPct val="80000"/>
              </a:lnSpc>
            </a:pPr>
            <a:r>
              <a:rPr lang="zh-CN" altLang="en-US" sz="2400" b="1">
                <a:solidFill>
                  <a:srgbClr val="FF0000"/>
                </a:solidFill>
                <a:latin typeface="楷体" panose="02010609060101010101" pitchFamily="49" charset="-122"/>
                <a:ea typeface="楷体" panose="02010609060101010101" pitchFamily="49" charset="-122"/>
              </a:rPr>
              <a:t>铸造</a:t>
            </a:r>
            <a:r>
              <a:rPr lang="en-US" altLang="zh-CN" sz="2400" b="1">
                <a:solidFill>
                  <a:srgbClr val="FF0000"/>
                </a:solidFill>
                <a:latin typeface="楷体" panose="02010609060101010101" pitchFamily="49" charset="-122"/>
                <a:ea typeface="楷体" panose="02010609060101010101" pitchFamily="49" charset="-122"/>
              </a:rPr>
              <a:t>CAM</a:t>
            </a:r>
          </a:p>
          <a:p>
            <a:pPr marL="179388" lvl="1" indent="0" algn="just" eaLnBrk="1" hangingPunct="1">
              <a:lnSpc>
                <a:spcPct val="80000"/>
              </a:lnSpc>
            </a:pPr>
            <a:r>
              <a:rPr lang="zh-CN" altLang="en-US" sz="2400" b="1">
                <a:solidFill>
                  <a:srgbClr val="FF0000"/>
                </a:solidFill>
                <a:latin typeface="楷体" panose="02010609060101010101" pitchFamily="49" charset="-122"/>
                <a:ea typeface="楷体" panose="02010609060101010101" pitchFamily="49" charset="-122"/>
              </a:rPr>
              <a:t>铸造模具</a:t>
            </a:r>
            <a:r>
              <a:rPr lang="en-US" altLang="zh-CN" sz="2400" b="1">
                <a:solidFill>
                  <a:srgbClr val="FF0000"/>
                </a:solidFill>
                <a:latin typeface="楷体" panose="02010609060101010101" pitchFamily="49" charset="-122"/>
                <a:ea typeface="楷体" panose="02010609060101010101" pitchFamily="49" charset="-122"/>
              </a:rPr>
              <a:t>NC</a:t>
            </a:r>
            <a:r>
              <a:rPr lang="zh-CN" altLang="en-US" sz="2400" b="1">
                <a:solidFill>
                  <a:srgbClr val="FF0000"/>
                </a:solidFill>
                <a:latin typeface="楷体" panose="02010609060101010101" pitchFamily="49" charset="-122"/>
                <a:ea typeface="楷体" panose="02010609060101010101" pitchFamily="49" charset="-122"/>
              </a:rPr>
              <a:t>编程</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日期占位符 3">
            <a:extLst>
              <a:ext uri="{FF2B5EF4-FFF2-40B4-BE49-F238E27FC236}">
                <a16:creationId xmlns:a16="http://schemas.microsoft.com/office/drawing/2014/main" id="{AA9888D6-550C-4ABD-8967-8BE64C588F56}"/>
              </a:ext>
            </a:extLst>
          </p:cNvPr>
          <p:cNvSpPr>
            <a:spLocks noGrp="1"/>
          </p:cNvSpPr>
          <p:nvPr>
            <p:ph type="dt" sz="quarter" idx="10"/>
          </p:nvPr>
        </p:nvSpPr>
        <p:spPr/>
        <p:txBody>
          <a:bodyPr/>
          <a:lstStyle/>
          <a:p>
            <a:pPr>
              <a:defRPr/>
            </a:pPr>
            <a:fld id="{5ADD65C3-43C0-4F89-A336-63F8F16FE8BC}" type="datetime1">
              <a:rPr lang="zh-CN" altLang="en-US"/>
              <a:pPr>
                <a:defRPr/>
              </a:pPr>
              <a:t>2020/2/6</a:t>
            </a:fld>
            <a:endParaRPr lang="en-US" altLang="zh-CN"/>
          </a:p>
        </p:txBody>
      </p:sp>
      <p:sp>
        <p:nvSpPr>
          <p:cNvPr id="31747" name="页脚占位符 4">
            <a:extLst>
              <a:ext uri="{FF2B5EF4-FFF2-40B4-BE49-F238E27FC236}">
                <a16:creationId xmlns:a16="http://schemas.microsoft.com/office/drawing/2014/main" id="{3DF6CBC1-CF16-48AF-AA6C-FFD5C748F125}"/>
              </a:ext>
            </a:extLst>
          </p:cNvPr>
          <p:cNvSpPr>
            <a:spLocks noGrp="1"/>
          </p:cNvSpPr>
          <p:nvPr>
            <p:ph type="ftr" sz="quarter" idx="11"/>
          </p:nvPr>
        </p:nvSpPr>
        <p:spPr>
          <a:noFill/>
        </p:spPr>
        <p:txBody>
          <a:bodyPr/>
          <a:lstStyle>
            <a:lvl1pPr>
              <a:spcBef>
                <a:spcPct val="20000"/>
              </a:spcBef>
              <a:buClr>
                <a:schemeClr val="hlink"/>
              </a:buClr>
              <a:buSzPct val="70000"/>
              <a:buFont typeface="Wingdings" panose="05000000000000000000" pitchFamily="2" charset="2"/>
              <a:buChar char="v"/>
              <a:defRPr sz="3200">
                <a:solidFill>
                  <a:schemeClr val="tx1"/>
                </a:solidFill>
                <a:latin typeface="Arial" panose="020B0604020202020204" pitchFamily="34" charset="0"/>
                <a:ea typeface="宋体" panose="02010600030101010101" pitchFamily="2" charset="-122"/>
              </a:defRPr>
            </a:lvl1pPr>
            <a:lvl2pPr marL="742950" indent="-285750">
              <a:spcBef>
                <a:spcPct val="20000"/>
              </a:spcBef>
              <a:buClr>
                <a:schemeClr val="accent2"/>
              </a:buClr>
              <a:buSzPct val="85000"/>
              <a:buFont typeface="Wingdings" panose="05000000000000000000" pitchFamily="2" charset="2"/>
              <a:buChar char=""/>
              <a:defRPr sz="2800">
                <a:solidFill>
                  <a:schemeClr val="tx1"/>
                </a:solidFill>
                <a:latin typeface="Arial" panose="020B0604020202020204" pitchFamily="34" charset="0"/>
                <a:ea typeface="宋体" panose="02010600030101010101" pitchFamily="2" charset="-122"/>
              </a:defRPr>
            </a:lvl2pPr>
            <a:lvl3pPr marL="1143000" indent="-228600">
              <a:spcBef>
                <a:spcPct val="20000"/>
              </a:spcBef>
              <a:buClr>
                <a:schemeClr val="hlink"/>
              </a:buClr>
              <a:buSzPct val="80000"/>
              <a:buFont typeface="Wingdings" panose="05000000000000000000" pitchFamily="2" charset="2"/>
              <a:buChar char="v"/>
              <a:defRPr sz="2400">
                <a:solidFill>
                  <a:schemeClr val="tx1"/>
                </a:solidFill>
                <a:latin typeface="Arial" panose="020B0604020202020204" pitchFamily="34" charset="0"/>
                <a:ea typeface="宋体" panose="02010600030101010101" pitchFamily="2" charset="-122"/>
              </a:defRPr>
            </a:lvl3pPr>
            <a:lvl4pPr marL="1600200" indent="-228600">
              <a:spcBef>
                <a:spcPct val="20000"/>
              </a:spcBef>
              <a:buClr>
                <a:schemeClr val="accent2"/>
              </a:buClr>
              <a:buSzPct val="90000"/>
              <a:buFont typeface="Wingdings" panose="05000000000000000000" pitchFamily="2" charset="2"/>
              <a:buChar char=""/>
              <a:defRPr sz="2000">
                <a:solidFill>
                  <a:schemeClr val="tx1"/>
                </a:solidFill>
                <a:latin typeface="Arial" panose="020B0604020202020204" pitchFamily="34" charset="0"/>
                <a:ea typeface="宋体" panose="02010600030101010101" pitchFamily="2" charset="-122"/>
              </a:defRPr>
            </a:lvl4pPr>
            <a:lvl5pPr marL="2057400" indent="-228600">
              <a:spcBef>
                <a:spcPct val="20000"/>
              </a:spcBef>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9pPr>
          </a:lstStyle>
          <a:p>
            <a:pPr>
              <a:spcBef>
                <a:spcPct val="0"/>
              </a:spcBef>
              <a:buClrTx/>
              <a:buSzTx/>
              <a:buFontTx/>
              <a:buNone/>
            </a:pPr>
            <a:r>
              <a:rPr lang="zh-CN" altLang="en-US" sz="1600">
                <a:solidFill>
                  <a:srgbClr val="FF0000"/>
                </a:solidFill>
                <a:ea typeface="华文行楷" panose="02010800040101010101" pitchFamily="2" charset="-122"/>
              </a:rPr>
              <a:t>材料与能源学院</a:t>
            </a:r>
          </a:p>
        </p:txBody>
      </p:sp>
      <p:sp>
        <p:nvSpPr>
          <p:cNvPr id="31748" name="灯片编号占位符 5">
            <a:extLst>
              <a:ext uri="{FF2B5EF4-FFF2-40B4-BE49-F238E27FC236}">
                <a16:creationId xmlns:a16="http://schemas.microsoft.com/office/drawing/2014/main" id="{1E512CA8-FED3-4481-9577-937AF49BF00E}"/>
              </a:ext>
            </a:extLst>
          </p:cNvPr>
          <p:cNvSpPr>
            <a:spLocks noGrp="1"/>
          </p:cNvSpPr>
          <p:nvPr>
            <p:ph type="sldNum" sz="quarter" idx="12"/>
          </p:nvPr>
        </p:nvSpPr>
        <p:spPr>
          <a:noFill/>
        </p:spPr>
        <p:txBody>
          <a:bodyPr/>
          <a:lstStyle>
            <a:lvl1pPr>
              <a:spcBef>
                <a:spcPct val="20000"/>
              </a:spcBef>
              <a:buClr>
                <a:schemeClr val="hlink"/>
              </a:buClr>
              <a:buSzPct val="70000"/>
              <a:buFont typeface="Wingdings" panose="05000000000000000000" pitchFamily="2" charset="2"/>
              <a:buChar char="v"/>
              <a:defRPr sz="3200">
                <a:solidFill>
                  <a:schemeClr val="tx1"/>
                </a:solidFill>
                <a:latin typeface="Arial" panose="020B0604020202020204" pitchFamily="34" charset="0"/>
                <a:ea typeface="宋体" panose="02010600030101010101" pitchFamily="2" charset="-122"/>
              </a:defRPr>
            </a:lvl1pPr>
            <a:lvl2pPr marL="742950" indent="-285750">
              <a:spcBef>
                <a:spcPct val="20000"/>
              </a:spcBef>
              <a:buClr>
                <a:schemeClr val="accent2"/>
              </a:buClr>
              <a:buSzPct val="85000"/>
              <a:buFont typeface="Wingdings" panose="05000000000000000000" pitchFamily="2" charset="2"/>
              <a:buChar char=""/>
              <a:defRPr sz="2800">
                <a:solidFill>
                  <a:schemeClr val="tx1"/>
                </a:solidFill>
                <a:latin typeface="Arial" panose="020B0604020202020204" pitchFamily="34" charset="0"/>
                <a:ea typeface="宋体" panose="02010600030101010101" pitchFamily="2" charset="-122"/>
              </a:defRPr>
            </a:lvl2pPr>
            <a:lvl3pPr marL="1143000" indent="-228600">
              <a:spcBef>
                <a:spcPct val="20000"/>
              </a:spcBef>
              <a:buClr>
                <a:schemeClr val="hlink"/>
              </a:buClr>
              <a:buSzPct val="80000"/>
              <a:buFont typeface="Wingdings" panose="05000000000000000000" pitchFamily="2" charset="2"/>
              <a:buChar char="v"/>
              <a:defRPr sz="2400">
                <a:solidFill>
                  <a:schemeClr val="tx1"/>
                </a:solidFill>
                <a:latin typeface="Arial" panose="020B0604020202020204" pitchFamily="34" charset="0"/>
                <a:ea typeface="宋体" panose="02010600030101010101" pitchFamily="2" charset="-122"/>
              </a:defRPr>
            </a:lvl3pPr>
            <a:lvl4pPr marL="1600200" indent="-228600">
              <a:spcBef>
                <a:spcPct val="20000"/>
              </a:spcBef>
              <a:buClr>
                <a:schemeClr val="accent2"/>
              </a:buClr>
              <a:buSzPct val="90000"/>
              <a:buFont typeface="Wingdings" panose="05000000000000000000" pitchFamily="2" charset="2"/>
              <a:buChar char=""/>
              <a:defRPr sz="2000">
                <a:solidFill>
                  <a:schemeClr val="tx1"/>
                </a:solidFill>
                <a:latin typeface="Arial" panose="020B0604020202020204" pitchFamily="34" charset="0"/>
                <a:ea typeface="宋体" panose="02010600030101010101" pitchFamily="2" charset="-122"/>
              </a:defRPr>
            </a:lvl4pPr>
            <a:lvl5pPr marL="2057400" indent="-228600">
              <a:spcBef>
                <a:spcPct val="20000"/>
              </a:spcBef>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9pPr>
          </a:lstStyle>
          <a:p>
            <a:pPr>
              <a:spcBef>
                <a:spcPct val="0"/>
              </a:spcBef>
              <a:buClrTx/>
              <a:buSzTx/>
              <a:buFontTx/>
              <a:buNone/>
            </a:pPr>
            <a:r>
              <a:rPr lang="en-US" altLang="zh-CN" sz="1600">
                <a:solidFill>
                  <a:srgbClr val="FF0000"/>
                </a:solidFill>
                <a:latin typeface="Times New Roman" panose="02020603050405020304" pitchFamily="18" charset="0"/>
              </a:rPr>
              <a:t>Page</a:t>
            </a:r>
            <a:fld id="{19CD7729-8B11-4BCC-94FE-45FBD4507362}" type="slidenum">
              <a:rPr lang="en-US" altLang="zh-CN" sz="1600" smtClean="0">
                <a:solidFill>
                  <a:srgbClr val="FF0000"/>
                </a:solidFill>
                <a:latin typeface="Times New Roman" panose="02020603050405020304" pitchFamily="18" charset="0"/>
              </a:rPr>
              <a:pPr>
                <a:spcBef>
                  <a:spcPct val="0"/>
                </a:spcBef>
                <a:buClrTx/>
                <a:buSzTx/>
                <a:buFontTx/>
                <a:buNone/>
              </a:pPr>
              <a:t>28</a:t>
            </a:fld>
            <a:endParaRPr lang="en-US" altLang="zh-CN" sz="1600">
              <a:solidFill>
                <a:srgbClr val="FF0000"/>
              </a:solidFill>
              <a:latin typeface="Times New Roman" panose="02020603050405020304" pitchFamily="18" charset="0"/>
            </a:endParaRPr>
          </a:p>
        </p:txBody>
      </p:sp>
      <p:sp>
        <p:nvSpPr>
          <p:cNvPr id="143364" name="Rectangle 4">
            <a:extLst>
              <a:ext uri="{FF2B5EF4-FFF2-40B4-BE49-F238E27FC236}">
                <a16:creationId xmlns:a16="http://schemas.microsoft.com/office/drawing/2014/main" id="{F1B72F9B-2364-4DF3-81A0-17FDF6A99AB5}"/>
              </a:ext>
            </a:extLst>
          </p:cNvPr>
          <p:cNvSpPr>
            <a:spLocks noGrp="1" noRot="1" noChangeArrowheads="1"/>
          </p:cNvSpPr>
          <p:nvPr>
            <p:ph type="title"/>
          </p:nvPr>
        </p:nvSpPr>
        <p:spPr>
          <a:xfrm>
            <a:off x="539750" y="549275"/>
            <a:ext cx="8208963" cy="647700"/>
          </a:xfrm>
        </p:spPr>
        <p:txBody>
          <a:bodyPr/>
          <a:lstStyle/>
          <a:p>
            <a:pPr eaLnBrk="1" hangingPunct="1">
              <a:defRPr/>
            </a:pPr>
            <a:r>
              <a:rPr lang="zh-CN" altLang="en-US" sz="3600"/>
              <a:t>第三节 材料加工</a:t>
            </a:r>
            <a:r>
              <a:rPr lang="en-US" altLang="zh-CN" sz="3600"/>
              <a:t>CAD/CAE/CAM</a:t>
            </a:r>
          </a:p>
        </p:txBody>
      </p:sp>
      <p:sp>
        <p:nvSpPr>
          <p:cNvPr id="31750" name="Rectangle 3">
            <a:extLst>
              <a:ext uri="{FF2B5EF4-FFF2-40B4-BE49-F238E27FC236}">
                <a16:creationId xmlns:a16="http://schemas.microsoft.com/office/drawing/2014/main" id="{3C9C68E9-6AF9-48AC-98B5-5A734E6F2ACC}"/>
              </a:ext>
            </a:extLst>
          </p:cNvPr>
          <p:cNvSpPr>
            <a:spLocks noGrp="1" noRot="1" noChangeArrowheads="1"/>
          </p:cNvSpPr>
          <p:nvPr>
            <p:ph type="body" idx="1"/>
          </p:nvPr>
        </p:nvSpPr>
        <p:spPr>
          <a:xfrm>
            <a:off x="468313" y="1196975"/>
            <a:ext cx="8280400" cy="5256213"/>
          </a:xfrm>
        </p:spPr>
        <p:txBody>
          <a:bodyPr/>
          <a:lstStyle/>
          <a:p>
            <a:pPr marL="0" indent="0" algn="just" eaLnBrk="1" hangingPunct="1">
              <a:spcBef>
                <a:spcPct val="0"/>
              </a:spcBef>
            </a:pPr>
            <a:r>
              <a:rPr lang="zh-CN" altLang="zh-CN" sz="2800" b="1" u="sng">
                <a:solidFill>
                  <a:srgbClr val="FF0000"/>
                </a:solidFill>
                <a:latin typeface="Times New Roman" panose="02020603050405020304" pitchFamily="18" charset="0"/>
                <a:ea typeface="隶书" panose="02010509060101010101" pitchFamily="49" charset="-122"/>
              </a:rPr>
              <a:t>塑性成形CAD</a:t>
            </a:r>
            <a:r>
              <a:rPr lang="en-US" altLang="zh-CN" sz="2800" b="1" u="sng">
                <a:solidFill>
                  <a:srgbClr val="FF0000"/>
                </a:solidFill>
                <a:latin typeface="Times New Roman" panose="02020603050405020304" pitchFamily="18" charset="0"/>
                <a:ea typeface="隶书" panose="02010509060101010101" pitchFamily="49" charset="-122"/>
              </a:rPr>
              <a:t>/</a:t>
            </a:r>
            <a:r>
              <a:rPr lang="zh-CN" altLang="zh-CN" sz="2800" b="1" u="sng">
                <a:solidFill>
                  <a:srgbClr val="FF0000"/>
                </a:solidFill>
                <a:latin typeface="Times New Roman" panose="02020603050405020304" pitchFamily="18" charset="0"/>
                <a:ea typeface="隶书" panose="02010509060101010101" pitchFamily="49" charset="-122"/>
              </a:rPr>
              <a:t>CAE</a:t>
            </a:r>
            <a:r>
              <a:rPr lang="en-US" altLang="zh-CN" sz="2800" b="1" u="sng">
                <a:solidFill>
                  <a:srgbClr val="FF0000"/>
                </a:solidFill>
                <a:latin typeface="Times New Roman" panose="02020603050405020304" pitchFamily="18" charset="0"/>
                <a:ea typeface="隶书" panose="02010509060101010101" pitchFamily="49" charset="-122"/>
              </a:rPr>
              <a:t>/</a:t>
            </a:r>
            <a:r>
              <a:rPr lang="zh-CN" altLang="zh-CN" sz="2800" b="1" u="sng">
                <a:solidFill>
                  <a:srgbClr val="FF0000"/>
                </a:solidFill>
                <a:latin typeface="Times New Roman" panose="02020603050405020304" pitchFamily="18" charset="0"/>
                <a:ea typeface="隶书" panose="02010509060101010101" pitchFamily="49" charset="-122"/>
              </a:rPr>
              <a:t>CAM</a:t>
            </a:r>
            <a:endParaRPr lang="en-US" altLang="zh-CN" sz="2800" b="1" u="sng">
              <a:solidFill>
                <a:srgbClr val="FF0000"/>
              </a:solidFill>
              <a:latin typeface="Times New Roman" panose="02020603050405020304" pitchFamily="18" charset="0"/>
              <a:ea typeface="隶书" panose="02010509060101010101" pitchFamily="49" charset="-122"/>
            </a:endParaRPr>
          </a:p>
          <a:p>
            <a:pPr marL="179388" lvl="1" indent="0" algn="just" eaLnBrk="1" hangingPunct="1">
              <a:spcBef>
                <a:spcPct val="0"/>
              </a:spcBef>
            </a:pPr>
            <a:r>
              <a:rPr lang="zh-CN" altLang="es-ES" sz="2400" b="1">
                <a:solidFill>
                  <a:srgbClr val="FF0000"/>
                </a:solidFill>
                <a:latin typeface="楷体" panose="02010609060101010101" pitchFamily="49" charset="-122"/>
                <a:ea typeface="楷体" panose="02010609060101010101" pitchFamily="49" charset="-122"/>
              </a:rPr>
              <a:t>塑性成形</a:t>
            </a:r>
            <a:r>
              <a:rPr lang="es-ES" altLang="zh-CN" sz="2400" b="1">
                <a:solidFill>
                  <a:srgbClr val="FF0000"/>
                </a:solidFill>
                <a:latin typeface="楷体" panose="02010609060101010101" pitchFamily="49" charset="-122"/>
                <a:ea typeface="楷体" panose="02010609060101010101" pitchFamily="49" charset="-122"/>
              </a:rPr>
              <a:t>CAD</a:t>
            </a:r>
          </a:p>
          <a:p>
            <a:pPr marL="534988" lvl="2" indent="-176213" algn="just" eaLnBrk="1" hangingPunct="1">
              <a:spcBef>
                <a:spcPct val="0"/>
              </a:spcBef>
            </a:pPr>
            <a:r>
              <a:rPr lang="zh-CN" altLang="en-US" sz="2000">
                <a:solidFill>
                  <a:srgbClr val="000000"/>
                </a:solidFill>
                <a:latin typeface="宋体" panose="02010600030101010101" pitchFamily="2" charset="-122"/>
              </a:rPr>
              <a:t>塑性成形包括冷冲模、冲裁模、弯曲模、拉伸模以及锻造模、挤压模、拉拔模等设计</a:t>
            </a:r>
            <a:r>
              <a:rPr lang="en-US" altLang="zh-CN" sz="2000">
                <a:solidFill>
                  <a:srgbClr val="000000"/>
                </a:solidFill>
                <a:latin typeface="" charset="0"/>
              </a:rPr>
              <a:t>CAD</a:t>
            </a:r>
            <a:r>
              <a:rPr lang="zh-CN" altLang="en-US" sz="2000">
                <a:solidFill>
                  <a:srgbClr val="000000"/>
                </a:solidFill>
                <a:latin typeface="宋体" panose="02010600030101010101" pitchFamily="2" charset="-122"/>
              </a:rPr>
              <a:t>。</a:t>
            </a:r>
          </a:p>
          <a:p>
            <a:pPr marL="534988" lvl="2" indent="-176213" algn="just" eaLnBrk="1" hangingPunct="1">
              <a:spcBef>
                <a:spcPct val="0"/>
              </a:spcBef>
            </a:pPr>
            <a:r>
              <a:rPr lang="zh-CN" altLang="en-US" sz="2000">
                <a:solidFill>
                  <a:srgbClr val="000000"/>
                </a:solidFill>
                <a:latin typeface="宋体" panose="02010600030101010101" pitchFamily="2" charset="-122"/>
              </a:rPr>
              <a:t>美国公司开发的级进模</a:t>
            </a:r>
            <a:r>
              <a:rPr lang="en-US" altLang="zh-CN" sz="2000">
                <a:solidFill>
                  <a:srgbClr val="000000"/>
                </a:solidFill>
                <a:latin typeface="宋体" panose="02010600030101010101" pitchFamily="2" charset="-122"/>
              </a:rPr>
              <a:t>CAD</a:t>
            </a:r>
            <a:r>
              <a:rPr lang="zh-CN" altLang="en-US" sz="2000">
                <a:solidFill>
                  <a:srgbClr val="000000"/>
                </a:solidFill>
                <a:latin typeface="宋体" panose="02010600030101010101" pitchFamily="2" charset="-122"/>
              </a:rPr>
              <a:t>系统</a:t>
            </a:r>
            <a:r>
              <a:rPr lang="en-US" altLang="zh-CN" sz="2000">
                <a:solidFill>
                  <a:srgbClr val="000000"/>
                </a:solidFill>
                <a:latin typeface="宋体" panose="02010600030101010101" pitchFamily="2" charset="-122"/>
              </a:rPr>
              <a:t>PDDC</a:t>
            </a:r>
            <a:r>
              <a:rPr lang="zh-CN" altLang="en-US" sz="2000">
                <a:solidFill>
                  <a:srgbClr val="000000"/>
                </a:solidFill>
                <a:latin typeface="宋体" panose="02010600030101010101" pitchFamily="2" charset="-122"/>
              </a:rPr>
              <a:t>，可以完成冷冲模设计的全过程，包括从输入产品和技术条件开始设计出最佳样图，确定操作顺序、步距、空位、总工位数，绘制带料排样图，输入模具装配图和零件图等，比传统设计提高功效</a:t>
            </a:r>
            <a:r>
              <a:rPr lang="en-US" altLang="zh-CN" sz="2000">
                <a:solidFill>
                  <a:srgbClr val="000000"/>
                </a:solidFill>
                <a:latin typeface="宋体" panose="02010600030101010101" pitchFamily="2" charset="-122"/>
              </a:rPr>
              <a:t>8</a:t>
            </a:r>
            <a:r>
              <a:rPr lang="zh-CN" altLang="en-US" sz="2000">
                <a:solidFill>
                  <a:srgbClr val="000000"/>
                </a:solidFill>
                <a:latin typeface="宋体" panose="02010600030101010101" pitchFamily="2" charset="-122"/>
              </a:rPr>
              <a:t>倍以上。</a:t>
            </a:r>
          </a:p>
          <a:p>
            <a:pPr marL="534988" lvl="2" indent="-176213" algn="just" eaLnBrk="1" hangingPunct="1">
              <a:spcBef>
                <a:spcPct val="0"/>
              </a:spcBef>
            </a:pPr>
            <a:r>
              <a:rPr lang="zh-CN" altLang="en-US" sz="2000">
                <a:solidFill>
                  <a:srgbClr val="000000"/>
                </a:solidFill>
                <a:latin typeface="宋体" panose="02010600030101010101" pitchFamily="2" charset="-122"/>
              </a:rPr>
              <a:t>我国模具</a:t>
            </a:r>
            <a:r>
              <a:rPr lang="en-US" altLang="zh-CN" sz="2000">
                <a:solidFill>
                  <a:srgbClr val="000000"/>
                </a:solidFill>
                <a:latin typeface="宋体" panose="02010600030101010101" pitchFamily="2" charset="-122"/>
              </a:rPr>
              <a:t>CAD/CAM</a:t>
            </a:r>
            <a:r>
              <a:rPr lang="zh-CN" altLang="en-US" sz="2000">
                <a:solidFill>
                  <a:srgbClr val="000000"/>
                </a:solidFill>
                <a:latin typeface="宋体" panose="02010600030101010101" pitchFamily="2" charset="-122"/>
              </a:rPr>
              <a:t>的研究与开发始于</a:t>
            </a:r>
            <a:r>
              <a:rPr lang="en-US" altLang="zh-CN" sz="2000">
                <a:solidFill>
                  <a:srgbClr val="000000"/>
                </a:solidFill>
                <a:latin typeface="宋体" panose="02010600030101010101" pitchFamily="2" charset="-122"/>
              </a:rPr>
              <a:t>20</a:t>
            </a:r>
            <a:r>
              <a:rPr lang="zh-CN" altLang="en-US" sz="2000">
                <a:solidFill>
                  <a:srgbClr val="000000"/>
                </a:solidFill>
                <a:latin typeface="宋体" panose="02010600030101010101" pitchFamily="2" charset="-122"/>
              </a:rPr>
              <a:t>世纪</a:t>
            </a:r>
            <a:r>
              <a:rPr lang="en-US" altLang="zh-CN" sz="2000">
                <a:solidFill>
                  <a:srgbClr val="000000"/>
                </a:solidFill>
                <a:latin typeface="宋体" panose="02010600030101010101" pitchFamily="2" charset="-122"/>
              </a:rPr>
              <a:t>70</a:t>
            </a:r>
            <a:r>
              <a:rPr lang="zh-CN" altLang="en-US" sz="2000">
                <a:solidFill>
                  <a:srgbClr val="000000"/>
                </a:solidFill>
                <a:latin typeface="宋体" panose="02010600030101010101" pitchFamily="2" charset="-122"/>
              </a:rPr>
              <a:t>年代末，发展也很迅速。到目前为止，先后通过国家有关部门鉴定的有精冲模、普遍冲裁模、级进模、汽车覆盖模、辊锻模、锤锻模和注塑模等</a:t>
            </a:r>
            <a:r>
              <a:rPr lang="en-US" altLang="zh-CN" sz="2000">
                <a:solidFill>
                  <a:srgbClr val="000000"/>
                </a:solidFill>
                <a:latin typeface="宋体" panose="02010600030101010101" pitchFamily="2" charset="-122"/>
              </a:rPr>
              <a:t>CAD/</a:t>
            </a:r>
            <a:r>
              <a:rPr lang="zh-CN" altLang="en-US" sz="2000">
                <a:solidFill>
                  <a:srgbClr val="000000"/>
                </a:solidFill>
                <a:latin typeface="宋体" panose="02010600030101010101" pitchFamily="2" charset="-122"/>
              </a:rPr>
              <a:t>系统。但直到现在有些系统仍处于试用阶段，尚未在生产中推广应用。为迅速改变我国模具生产的落后面貌，今后应继续加速模具</a:t>
            </a:r>
            <a:r>
              <a:rPr lang="en-US" altLang="zh-CN" sz="2000">
                <a:solidFill>
                  <a:srgbClr val="000000"/>
                </a:solidFill>
                <a:latin typeface="宋体" panose="02010600030101010101" pitchFamily="2" charset="-122"/>
              </a:rPr>
              <a:t>CAD/CAM</a:t>
            </a:r>
            <a:r>
              <a:rPr lang="zh-CN" altLang="en-US" sz="2000">
                <a:solidFill>
                  <a:srgbClr val="000000"/>
                </a:solidFill>
                <a:latin typeface="宋体" panose="02010600030101010101" pitchFamily="2" charset="-122"/>
              </a:rPr>
              <a:t>的研究开发和推广应用工作。  </a:t>
            </a:r>
            <a:r>
              <a:rPr lang="zh-CN" altLang="en-US" sz="2000"/>
              <a:t> </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日期占位符 3">
            <a:extLst>
              <a:ext uri="{FF2B5EF4-FFF2-40B4-BE49-F238E27FC236}">
                <a16:creationId xmlns:a16="http://schemas.microsoft.com/office/drawing/2014/main" id="{4F2F1944-D748-456C-BDF7-A40E12B3FB82}"/>
              </a:ext>
            </a:extLst>
          </p:cNvPr>
          <p:cNvSpPr>
            <a:spLocks noGrp="1"/>
          </p:cNvSpPr>
          <p:nvPr>
            <p:ph type="dt" sz="quarter" idx="10"/>
          </p:nvPr>
        </p:nvSpPr>
        <p:spPr/>
        <p:txBody>
          <a:bodyPr/>
          <a:lstStyle/>
          <a:p>
            <a:pPr>
              <a:defRPr/>
            </a:pPr>
            <a:fld id="{30F51BB9-60DE-444B-AD2B-81ADA1762A60}" type="datetime1">
              <a:rPr lang="zh-CN" altLang="en-US"/>
              <a:pPr>
                <a:defRPr/>
              </a:pPr>
              <a:t>2020/2/6</a:t>
            </a:fld>
            <a:endParaRPr lang="en-US" altLang="zh-CN"/>
          </a:p>
        </p:txBody>
      </p:sp>
      <p:sp>
        <p:nvSpPr>
          <p:cNvPr id="32771" name="页脚占位符 4">
            <a:extLst>
              <a:ext uri="{FF2B5EF4-FFF2-40B4-BE49-F238E27FC236}">
                <a16:creationId xmlns:a16="http://schemas.microsoft.com/office/drawing/2014/main" id="{FB68AFE2-51BA-4269-B8C2-3C6E6E7FCE3E}"/>
              </a:ext>
            </a:extLst>
          </p:cNvPr>
          <p:cNvSpPr>
            <a:spLocks noGrp="1"/>
          </p:cNvSpPr>
          <p:nvPr>
            <p:ph type="ftr" sz="quarter" idx="11"/>
          </p:nvPr>
        </p:nvSpPr>
        <p:spPr>
          <a:noFill/>
        </p:spPr>
        <p:txBody>
          <a:bodyPr/>
          <a:lstStyle>
            <a:lvl1pPr>
              <a:spcBef>
                <a:spcPct val="20000"/>
              </a:spcBef>
              <a:buClr>
                <a:schemeClr val="hlink"/>
              </a:buClr>
              <a:buSzPct val="70000"/>
              <a:buFont typeface="Wingdings" panose="05000000000000000000" pitchFamily="2" charset="2"/>
              <a:buChar char="v"/>
              <a:defRPr sz="3200">
                <a:solidFill>
                  <a:schemeClr val="tx1"/>
                </a:solidFill>
                <a:latin typeface="Arial" panose="020B0604020202020204" pitchFamily="34" charset="0"/>
                <a:ea typeface="宋体" panose="02010600030101010101" pitchFamily="2" charset="-122"/>
              </a:defRPr>
            </a:lvl1pPr>
            <a:lvl2pPr marL="742950" indent="-285750">
              <a:spcBef>
                <a:spcPct val="20000"/>
              </a:spcBef>
              <a:buClr>
                <a:schemeClr val="accent2"/>
              </a:buClr>
              <a:buSzPct val="85000"/>
              <a:buFont typeface="Wingdings" panose="05000000000000000000" pitchFamily="2" charset="2"/>
              <a:buChar char=""/>
              <a:defRPr sz="2800">
                <a:solidFill>
                  <a:schemeClr val="tx1"/>
                </a:solidFill>
                <a:latin typeface="Arial" panose="020B0604020202020204" pitchFamily="34" charset="0"/>
                <a:ea typeface="宋体" panose="02010600030101010101" pitchFamily="2" charset="-122"/>
              </a:defRPr>
            </a:lvl2pPr>
            <a:lvl3pPr marL="1143000" indent="-228600">
              <a:spcBef>
                <a:spcPct val="20000"/>
              </a:spcBef>
              <a:buClr>
                <a:schemeClr val="hlink"/>
              </a:buClr>
              <a:buSzPct val="80000"/>
              <a:buFont typeface="Wingdings" panose="05000000000000000000" pitchFamily="2" charset="2"/>
              <a:buChar char="v"/>
              <a:defRPr sz="2400">
                <a:solidFill>
                  <a:schemeClr val="tx1"/>
                </a:solidFill>
                <a:latin typeface="Arial" panose="020B0604020202020204" pitchFamily="34" charset="0"/>
                <a:ea typeface="宋体" panose="02010600030101010101" pitchFamily="2" charset="-122"/>
              </a:defRPr>
            </a:lvl3pPr>
            <a:lvl4pPr marL="1600200" indent="-228600">
              <a:spcBef>
                <a:spcPct val="20000"/>
              </a:spcBef>
              <a:buClr>
                <a:schemeClr val="accent2"/>
              </a:buClr>
              <a:buSzPct val="90000"/>
              <a:buFont typeface="Wingdings" panose="05000000000000000000" pitchFamily="2" charset="2"/>
              <a:buChar char=""/>
              <a:defRPr sz="2000">
                <a:solidFill>
                  <a:schemeClr val="tx1"/>
                </a:solidFill>
                <a:latin typeface="Arial" panose="020B0604020202020204" pitchFamily="34" charset="0"/>
                <a:ea typeface="宋体" panose="02010600030101010101" pitchFamily="2" charset="-122"/>
              </a:defRPr>
            </a:lvl4pPr>
            <a:lvl5pPr marL="2057400" indent="-228600">
              <a:spcBef>
                <a:spcPct val="20000"/>
              </a:spcBef>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9pPr>
          </a:lstStyle>
          <a:p>
            <a:pPr>
              <a:spcBef>
                <a:spcPct val="0"/>
              </a:spcBef>
              <a:buClrTx/>
              <a:buSzTx/>
              <a:buFontTx/>
              <a:buNone/>
            </a:pPr>
            <a:r>
              <a:rPr lang="zh-CN" altLang="en-US" sz="1600">
                <a:solidFill>
                  <a:srgbClr val="FF0000"/>
                </a:solidFill>
                <a:ea typeface="华文行楷" panose="02010800040101010101" pitchFamily="2" charset="-122"/>
              </a:rPr>
              <a:t>材料与能源学院</a:t>
            </a:r>
          </a:p>
        </p:txBody>
      </p:sp>
      <p:sp>
        <p:nvSpPr>
          <p:cNvPr id="32772" name="灯片编号占位符 5">
            <a:extLst>
              <a:ext uri="{FF2B5EF4-FFF2-40B4-BE49-F238E27FC236}">
                <a16:creationId xmlns:a16="http://schemas.microsoft.com/office/drawing/2014/main" id="{D2B0A061-D58C-4E3F-8A8A-93421817C2CE}"/>
              </a:ext>
            </a:extLst>
          </p:cNvPr>
          <p:cNvSpPr>
            <a:spLocks noGrp="1"/>
          </p:cNvSpPr>
          <p:nvPr>
            <p:ph type="sldNum" sz="quarter" idx="12"/>
          </p:nvPr>
        </p:nvSpPr>
        <p:spPr>
          <a:noFill/>
        </p:spPr>
        <p:txBody>
          <a:bodyPr/>
          <a:lstStyle>
            <a:lvl1pPr>
              <a:spcBef>
                <a:spcPct val="20000"/>
              </a:spcBef>
              <a:buClr>
                <a:schemeClr val="hlink"/>
              </a:buClr>
              <a:buSzPct val="70000"/>
              <a:buFont typeface="Wingdings" panose="05000000000000000000" pitchFamily="2" charset="2"/>
              <a:buChar char="v"/>
              <a:defRPr sz="3200">
                <a:solidFill>
                  <a:schemeClr val="tx1"/>
                </a:solidFill>
                <a:latin typeface="Arial" panose="020B0604020202020204" pitchFamily="34" charset="0"/>
                <a:ea typeface="宋体" panose="02010600030101010101" pitchFamily="2" charset="-122"/>
              </a:defRPr>
            </a:lvl1pPr>
            <a:lvl2pPr marL="742950" indent="-285750">
              <a:spcBef>
                <a:spcPct val="20000"/>
              </a:spcBef>
              <a:buClr>
                <a:schemeClr val="accent2"/>
              </a:buClr>
              <a:buSzPct val="85000"/>
              <a:buFont typeface="Wingdings" panose="05000000000000000000" pitchFamily="2" charset="2"/>
              <a:buChar char=""/>
              <a:defRPr sz="2800">
                <a:solidFill>
                  <a:schemeClr val="tx1"/>
                </a:solidFill>
                <a:latin typeface="Arial" panose="020B0604020202020204" pitchFamily="34" charset="0"/>
                <a:ea typeface="宋体" panose="02010600030101010101" pitchFamily="2" charset="-122"/>
              </a:defRPr>
            </a:lvl2pPr>
            <a:lvl3pPr marL="1143000" indent="-228600">
              <a:spcBef>
                <a:spcPct val="20000"/>
              </a:spcBef>
              <a:buClr>
                <a:schemeClr val="hlink"/>
              </a:buClr>
              <a:buSzPct val="80000"/>
              <a:buFont typeface="Wingdings" panose="05000000000000000000" pitchFamily="2" charset="2"/>
              <a:buChar char="v"/>
              <a:defRPr sz="2400">
                <a:solidFill>
                  <a:schemeClr val="tx1"/>
                </a:solidFill>
                <a:latin typeface="Arial" panose="020B0604020202020204" pitchFamily="34" charset="0"/>
                <a:ea typeface="宋体" panose="02010600030101010101" pitchFamily="2" charset="-122"/>
              </a:defRPr>
            </a:lvl3pPr>
            <a:lvl4pPr marL="1600200" indent="-228600">
              <a:spcBef>
                <a:spcPct val="20000"/>
              </a:spcBef>
              <a:buClr>
                <a:schemeClr val="accent2"/>
              </a:buClr>
              <a:buSzPct val="90000"/>
              <a:buFont typeface="Wingdings" panose="05000000000000000000" pitchFamily="2" charset="2"/>
              <a:buChar char=""/>
              <a:defRPr sz="2000">
                <a:solidFill>
                  <a:schemeClr val="tx1"/>
                </a:solidFill>
                <a:latin typeface="Arial" panose="020B0604020202020204" pitchFamily="34" charset="0"/>
                <a:ea typeface="宋体" panose="02010600030101010101" pitchFamily="2" charset="-122"/>
              </a:defRPr>
            </a:lvl4pPr>
            <a:lvl5pPr marL="2057400" indent="-228600">
              <a:spcBef>
                <a:spcPct val="20000"/>
              </a:spcBef>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9pPr>
          </a:lstStyle>
          <a:p>
            <a:pPr>
              <a:spcBef>
                <a:spcPct val="0"/>
              </a:spcBef>
              <a:buClrTx/>
              <a:buSzTx/>
              <a:buFontTx/>
              <a:buNone/>
            </a:pPr>
            <a:r>
              <a:rPr lang="en-US" altLang="zh-CN" sz="1600">
                <a:solidFill>
                  <a:srgbClr val="FF0000"/>
                </a:solidFill>
                <a:latin typeface="Times New Roman" panose="02020603050405020304" pitchFamily="18" charset="0"/>
              </a:rPr>
              <a:t>Page</a:t>
            </a:r>
            <a:fld id="{7A171F80-0BA0-4744-BCD4-BDCA8FA9DF38}" type="slidenum">
              <a:rPr lang="en-US" altLang="zh-CN" sz="1600" smtClean="0">
                <a:solidFill>
                  <a:srgbClr val="FF0000"/>
                </a:solidFill>
                <a:latin typeface="Times New Roman" panose="02020603050405020304" pitchFamily="18" charset="0"/>
              </a:rPr>
              <a:pPr>
                <a:spcBef>
                  <a:spcPct val="0"/>
                </a:spcBef>
                <a:buClrTx/>
                <a:buSzTx/>
                <a:buFontTx/>
                <a:buNone/>
              </a:pPr>
              <a:t>29</a:t>
            </a:fld>
            <a:endParaRPr lang="en-US" altLang="zh-CN" sz="1600">
              <a:solidFill>
                <a:srgbClr val="FF0000"/>
              </a:solidFill>
              <a:latin typeface="Times New Roman" panose="02020603050405020304" pitchFamily="18" charset="0"/>
            </a:endParaRPr>
          </a:p>
        </p:txBody>
      </p:sp>
      <p:sp>
        <p:nvSpPr>
          <p:cNvPr id="144388" name="Rectangle 4">
            <a:extLst>
              <a:ext uri="{FF2B5EF4-FFF2-40B4-BE49-F238E27FC236}">
                <a16:creationId xmlns:a16="http://schemas.microsoft.com/office/drawing/2014/main" id="{48BE5287-410E-4E64-861C-FC05440C5A5C}"/>
              </a:ext>
            </a:extLst>
          </p:cNvPr>
          <p:cNvSpPr>
            <a:spLocks noGrp="1" noRot="1" noChangeArrowheads="1"/>
          </p:cNvSpPr>
          <p:nvPr>
            <p:ph type="title"/>
          </p:nvPr>
        </p:nvSpPr>
        <p:spPr/>
        <p:txBody>
          <a:bodyPr/>
          <a:lstStyle/>
          <a:p>
            <a:pPr eaLnBrk="1" hangingPunct="1">
              <a:defRPr/>
            </a:pPr>
            <a:r>
              <a:rPr lang="zh-CN" altLang="en-US"/>
              <a:t>第三节 材料加工</a:t>
            </a:r>
            <a:r>
              <a:rPr lang="en-US" altLang="zh-CN"/>
              <a:t>CAD/CAE/CAM</a:t>
            </a:r>
          </a:p>
        </p:txBody>
      </p:sp>
      <p:sp>
        <p:nvSpPr>
          <p:cNvPr id="32774" name="Rectangle 3">
            <a:extLst>
              <a:ext uri="{FF2B5EF4-FFF2-40B4-BE49-F238E27FC236}">
                <a16:creationId xmlns:a16="http://schemas.microsoft.com/office/drawing/2014/main" id="{1413A738-A956-4B29-8389-6D4745DDABAC}"/>
              </a:ext>
            </a:extLst>
          </p:cNvPr>
          <p:cNvSpPr>
            <a:spLocks noGrp="1" noRot="1" noChangeArrowheads="1"/>
          </p:cNvSpPr>
          <p:nvPr>
            <p:ph type="body" idx="1"/>
          </p:nvPr>
        </p:nvSpPr>
        <p:spPr/>
        <p:txBody>
          <a:bodyPr/>
          <a:lstStyle/>
          <a:p>
            <a:pPr marL="179388" lvl="1" indent="0" algn="just" eaLnBrk="1" hangingPunct="1"/>
            <a:r>
              <a:rPr lang="zh-CN" altLang="en-US" b="1">
                <a:solidFill>
                  <a:srgbClr val="FF0000"/>
                </a:solidFill>
                <a:latin typeface="楷体" panose="02010609060101010101" pitchFamily="49" charset="-122"/>
                <a:ea typeface="楷体" panose="02010609060101010101" pitchFamily="49" charset="-122"/>
              </a:rPr>
              <a:t>塑性成形</a:t>
            </a:r>
            <a:r>
              <a:rPr lang="en-US" altLang="zh-CN" b="1">
                <a:solidFill>
                  <a:srgbClr val="FF0000"/>
                </a:solidFill>
                <a:latin typeface="楷体" panose="02010609060101010101" pitchFamily="49" charset="-122"/>
                <a:ea typeface="楷体" panose="02010609060101010101" pitchFamily="49" charset="-122"/>
              </a:rPr>
              <a:t>CAE</a:t>
            </a:r>
          </a:p>
          <a:p>
            <a:pPr marL="534988" lvl="2" indent="-176213" algn="just" eaLnBrk="1" hangingPunct="1"/>
            <a:r>
              <a:rPr lang="zh-CN" altLang="en-US">
                <a:solidFill>
                  <a:srgbClr val="000000"/>
                </a:solidFill>
                <a:latin typeface="宋体" panose="02010600030101010101" pitchFamily="2" charset="-122"/>
              </a:rPr>
              <a:t>在优化设计方面，利用有限元技术的应力应变分析在塑性成形</a:t>
            </a:r>
            <a:r>
              <a:rPr lang="en-US" altLang="zh-CN">
                <a:solidFill>
                  <a:srgbClr val="000000"/>
                </a:solidFill>
                <a:latin typeface="" charset="0"/>
              </a:rPr>
              <a:t>CAE</a:t>
            </a:r>
            <a:r>
              <a:rPr lang="zh-CN" altLang="en-US">
                <a:solidFill>
                  <a:srgbClr val="000000"/>
                </a:solidFill>
                <a:latin typeface="宋体" panose="02010600030101010101" pitchFamily="2" charset="-122"/>
              </a:rPr>
              <a:t>中已获得较为普遍应用。</a:t>
            </a:r>
            <a:r>
              <a:rPr lang="zh-CN" altLang="en-US">
                <a:solidFill>
                  <a:srgbClr val="000000"/>
                </a:solidFill>
                <a:latin typeface="" charset="0"/>
              </a:rPr>
              <a:t> </a:t>
            </a:r>
          </a:p>
          <a:p>
            <a:pPr marL="534988" lvl="2" indent="-176213" algn="just" eaLnBrk="1" hangingPunct="1"/>
            <a:r>
              <a:rPr lang="zh-CN" altLang="en-US">
                <a:solidFill>
                  <a:srgbClr val="000000"/>
                </a:solidFill>
                <a:latin typeface="宋体" panose="02010600030101010101" pitchFamily="2" charset="-122"/>
              </a:rPr>
              <a:t>冲压方面，可以模拟板料预弯、拉延、翻边、切边以及多工序工艺，可以分析成型过程中起皱、回弹、减薄、拉裂现象，可指导模具几何形状板料、冲压工艺（拉延筋位置、分布、摩擦润滑、压边等）的设计和优化。</a:t>
            </a:r>
            <a:r>
              <a:rPr lang="zh-CN" altLang="en-US">
                <a:solidFill>
                  <a:srgbClr val="000000"/>
                </a:solidFill>
                <a:latin typeface="" charset="0"/>
              </a:rPr>
              <a:t> </a:t>
            </a:r>
          </a:p>
          <a:p>
            <a:pPr marL="534988" lvl="2" indent="-176213" algn="just" eaLnBrk="1" hangingPunct="1"/>
            <a:r>
              <a:rPr lang="zh-CN" altLang="en-US">
                <a:solidFill>
                  <a:srgbClr val="000000"/>
                </a:solidFill>
                <a:latin typeface="" charset="0"/>
              </a:rPr>
              <a:t>锻造方面，可以模拟应力、弹性变形、残余应力、部分回弹、及破损分析。冷、温、热塑性成形和热传导耦合分析问题。多工步塑性成形问题。</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日期占位符 3">
            <a:extLst>
              <a:ext uri="{FF2B5EF4-FFF2-40B4-BE49-F238E27FC236}">
                <a16:creationId xmlns:a16="http://schemas.microsoft.com/office/drawing/2014/main" id="{B5FD5ABF-59A0-4501-8FA0-8E3913236F65}"/>
              </a:ext>
            </a:extLst>
          </p:cNvPr>
          <p:cNvSpPr>
            <a:spLocks noGrp="1"/>
          </p:cNvSpPr>
          <p:nvPr>
            <p:ph type="dt" sz="quarter" idx="10"/>
          </p:nvPr>
        </p:nvSpPr>
        <p:spPr/>
        <p:txBody>
          <a:bodyPr/>
          <a:lstStyle/>
          <a:p>
            <a:pPr>
              <a:defRPr/>
            </a:pPr>
            <a:fld id="{DB88BE68-6DF2-47DC-9453-563688860D49}" type="datetime1">
              <a:rPr lang="zh-CN" altLang="en-US"/>
              <a:pPr>
                <a:defRPr/>
              </a:pPr>
              <a:t>2020/2/6</a:t>
            </a:fld>
            <a:endParaRPr lang="en-US" altLang="zh-CN"/>
          </a:p>
        </p:txBody>
      </p:sp>
      <p:sp>
        <p:nvSpPr>
          <p:cNvPr id="6147" name="页脚占位符 4">
            <a:extLst>
              <a:ext uri="{FF2B5EF4-FFF2-40B4-BE49-F238E27FC236}">
                <a16:creationId xmlns:a16="http://schemas.microsoft.com/office/drawing/2014/main" id="{80CF5E1A-BC53-4AB8-B139-120B0B33533A}"/>
              </a:ext>
            </a:extLst>
          </p:cNvPr>
          <p:cNvSpPr>
            <a:spLocks noGrp="1"/>
          </p:cNvSpPr>
          <p:nvPr>
            <p:ph type="ftr" sz="quarter" idx="11"/>
          </p:nvPr>
        </p:nvSpPr>
        <p:spPr>
          <a:noFill/>
        </p:spPr>
        <p:txBody>
          <a:bodyPr/>
          <a:lstStyle>
            <a:lvl1pPr>
              <a:spcBef>
                <a:spcPct val="20000"/>
              </a:spcBef>
              <a:buClr>
                <a:schemeClr val="hlink"/>
              </a:buClr>
              <a:buSzPct val="70000"/>
              <a:buFont typeface="Wingdings" panose="05000000000000000000" pitchFamily="2" charset="2"/>
              <a:buChar char="v"/>
              <a:defRPr sz="3200">
                <a:solidFill>
                  <a:schemeClr val="tx1"/>
                </a:solidFill>
                <a:latin typeface="Arial" panose="020B0604020202020204" pitchFamily="34" charset="0"/>
                <a:ea typeface="宋体" panose="02010600030101010101" pitchFamily="2" charset="-122"/>
              </a:defRPr>
            </a:lvl1pPr>
            <a:lvl2pPr marL="742950" indent="-285750">
              <a:spcBef>
                <a:spcPct val="20000"/>
              </a:spcBef>
              <a:buClr>
                <a:schemeClr val="accent2"/>
              </a:buClr>
              <a:buSzPct val="85000"/>
              <a:buFont typeface="Wingdings" panose="05000000000000000000" pitchFamily="2" charset="2"/>
              <a:buChar char=""/>
              <a:defRPr sz="2800">
                <a:solidFill>
                  <a:schemeClr val="tx1"/>
                </a:solidFill>
                <a:latin typeface="Arial" panose="020B0604020202020204" pitchFamily="34" charset="0"/>
                <a:ea typeface="宋体" panose="02010600030101010101" pitchFamily="2" charset="-122"/>
              </a:defRPr>
            </a:lvl2pPr>
            <a:lvl3pPr marL="1143000" indent="-228600">
              <a:spcBef>
                <a:spcPct val="20000"/>
              </a:spcBef>
              <a:buClr>
                <a:schemeClr val="hlink"/>
              </a:buClr>
              <a:buSzPct val="80000"/>
              <a:buFont typeface="Wingdings" panose="05000000000000000000" pitchFamily="2" charset="2"/>
              <a:buChar char="v"/>
              <a:defRPr sz="2400">
                <a:solidFill>
                  <a:schemeClr val="tx1"/>
                </a:solidFill>
                <a:latin typeface="Arial" panose="020B0604020202020204" pitchFamily="34" charset="0"/>
                <a:ea typeface="宋体" panose="02010600030101010101" pitchFamily="2" charset="-122"/>
              </a:defRPr>
            </a:lvl3pPr>
            <a:lvl4pPr marL="1600200" indent="-228600">
              <a:spcBef>
                <a:spcPct val="20000"/>
              </a:spcBef>
              <a:buClr>
                <a:schemeClr val="accent2"/>
              </a:buClr>
              <a:buSzPct val="90000"/>
              <a:buFont typeface="Wingdings" panose="05000000000000000000" pitchFamily="2" charset="2"/>
              <a:buChar char=""/>
              <a:defRPr sz="2000">
                <a:solidFill>
                  <a:schemeClr val="tx1"/>
                </a:solidFill>
                <a:latin typeface="Arial" panose="020B0604020202020204" pitchFamily="34" charset="0"/>
                <a:ea typeface="宋体" panose="02010600030101010101" pitchFamily="2" charset="-122"/>
              </a:defRPr>
            </a:lvl4pPr>
            <a:lvl5pPr marL="2057400" indent="-228600">
              <a:spcBef>
                <a:spcPct val="20000"/>
              </a:spcBef>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9pPr>
          </a:lstStyle>
          <a:p>
            <a:pPr>
              <a:spcBef>
                <a:spcPct val="0"/>
              </a:spcBef>
              <a:buClrTx/>
              <a:buSzTx/>
              <a:buFontTx/>
              <a:buNone/>
            </a:pPr>
            <a:r>
              <a:rPr lang="zh-CN" altLang="en-US" sz="1600">
                <a:solidFill>
                  <a:srgbClr val="FF0000"/>
                </a:solidFill>
                <a:ea typeface="华文行楷" panose="02010800040101010101" pitchFamily="2" charset="-122"/>
              </a:rPr>
              <a:t>材料与能源学院</a:t>
            </a:r>
          </a:p>
        </p:txBody>
      </p:sp>
      <p:sp>
        <p:nvSpPr>
          <p:cNvPr id="6148" name="灯片编号占位符 5">
            <a:extLst>
              <a:ext uri="{FF2B5EF4-FFF2-40B4-BE49-F238E27FC236}">
                <a16:creationId xmlns:a16="http://schemas.microsoft.com/office/drawing/2014/main" id="{6BC4FF07-9A78-4F81-AFDC-20F6AA092040}"/>
              </a:ext>
            </a:extLst>
          </p:cNvPr>
          <p:cNvSpPr>
            <a:spLocks noGrp="1"/>
          </p:cNvSpPr>
          <p:nvPr>
            <p:ph type="sldNum" sz="quarter" idx="12"/>
          </p:nvPr>
        </p:nvSpPr>
        <p:spPr>
          <a:noFill/>
        </p:spPr>
        <p:txBody>
          <a:bodyPr/>
          <a:lstStyle>
            <a:lvl1pPr>
              <a:spcBef>
                <a:spcPct val="20000"/>
              </a:spcBef>
              <a:buClr>
                <a:schemeClr val="hlink"/>
              </a:buClr>
              <a:buSzPct val="70000"/>
              <a:buFont typeface="Wingdings" panose="05000000000000000000" pitchFamily="2" charset="2"/>
              <a:buChar char="v"/>
              <a:defRPr sz="3200">
                <a:solidFill>
                  <a:schemeClr val="tx1"/>
                </a:solidFill>
                <a:latin typeface="Arial" panose="020B0604020202020204" pitchFamily="34" charset="0"/>
                <a:ea typeface="宋体" panose="02010600030101010101" pitchFamily="2" charset="-122"/>
              </a:defRPr>
            </a:lvl1pPr>
            <a:lvl2pPr marL="742950" indent="-285750">
              <a:spcBef>
                <a:spcPct val="20000"/>
              </a:spcBef>
              <a:buClr>
                <a:schemeClr val="accent2"/>
              </a:buClr>
              <a:buSzPct val="85000"/>
              <a:buFont typeface="Wingdings" panose="05000000000000000000" pitchFamily="2" charset="2"/>
              <a:buChar char=""/>
              <a:defRPr sz="2800">
                <a:solidFill>
                  <a:schemeClr val="tx1"/>
                </a:solidFill>
                <a:latin typeface="Arial" panose="020B0604020202020204" pitchFamily="34" charset="0"/>
                <a:ea typeface="宋体" panose="02010600030101010101" pitchFamily="2" charset="-122"/>
              </a:defRPr>
            </a:lvl2pPr>
            <a:lvl3pPr marL="1143000" indent="-228600">
              <a:spcBef>
                <a:spcPct val="20000"/>
              </a:spcBef>
              <a:buClr>
                <a:schemeClr val="hlink"/>
              </a:buClr>
              <a:buSzPct val="80000"/>
              <a:buFont typeface="Wingdings" panose="05000000000000000000" pitchFamily="2" charset="2"/>
              <a:buChar char="v"/>
              <a:defRPr sz="2400">
                <a:solidFill>
                  <a:schemeClr val="tx1"/>
                </a:solidFill>
                <a:latin typeface="Arial" panose="020B0604020202020204" pitchFamily="34" charset="0"/>
                <a:ea typeface="宋体" panose="02010600030101010101" pitchFamily="2" charset="-122"/>
              </a:defRPr>
            </a:lvl3pPr>
            <a:lvl4pPr marL="1600200" indent="-228600">
              <a:spcBef>
                <a:spcPct val="20000"/>
              </a:spcBef>
              <a:buClr>
                <a:schemeClr val="accent2"/>
              </a:buClr>
              <a:buSzPct val="90000"/>
              <a:buFont typeface="Wingdings" panose="05000000000000000000" pitchFamily="2" charset="2"/>
              <a:buChar char=""/>
              <a:defRPr sz="2000">
                <a:solidFill>
                  <a:schemeClr val="tx1"/>
                </a:solidFill>
                <a:latin typeface="Arial" panose="020B0604020202020204" pitchFamily="34" charset="0"/>
                <a:ea typeface="宋体" panose="02010600030101010101" pitchFamily="2" charset="-122"/>
              </a:defRPr>
            </a:lvl4pPr>
            <a:lvl5pPr marL="2057400" indent="-228600">
              <a:spcBef>
                <a:spcPct val="20000"/>
              </a:spcBef>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9pPr>
          </a:lstStyle>
          <a:p>
            <a:pPr>
              <a:spcBef>
                <a:spcPct val="0"/>
              </a:spcBef>
              <a:buClrTx/>
              <a:buSzTx/>
              <a:buFontTx/>
              <a:buNone/>
            </a:pPr>
            <a:r>
              <a:rPr lang="en-US" altLang="zh-CN" sz="1600">
                <a:solidFill>
                  <a:srgbClr val="FF0000"/>
                </a:solidFill>
                <a:latin typeface="Times New Roman" panose="02020603050405020304" pitchFamily="18" charset="0"/>
              </a:rPr>
              <a:t>Page</a:t>
            </a:r>
            <a:fld id="{2C681F5D-E748-4426-A471-9E58FDB37B6C}" type="slidenum">
              <a:rPr lang="en-US" altLang="zh-CN" sz="1600" smtClean="0">
                <a:solidFill>
                  <a:srgbClr val="FF0000"/>
                </a:solidFill>
                <a:latin typeface="Times New Roman" panose="02020603050405020304" pitchFamily="18" charset="0"/>
              </a:rPr>
              <a:pPr>
                <a:spcBef>
                  <a:spcPct val="0"/>
                </a:spcBef>
                <a:buClrTx/>
                <a:buSzTx/>
                <a:buFontTx/>
                <a:buNone/>
              </a:pPr>
              <a:t>3</a:t>
            </a:fld>
            <a:endParaRPr lang="en-US" altLang="zh-CN" sz="1600">
              <a:solidFill>
                <a:srgbClr val="FF0000"/>
              </a:solidFill>
              <a:latin typeface="Times New Roman" panose="02020603050405020304" pitchFamily="18" charset="0"/>
            </a:endParaRPr>
          </a:p>
        </p:txBody>
      </p:sp>
      <p:sp>
        <p:nvSpPr>
          <p:cNvPr id="209922" name="Rectangle 2">
            <a:extLst>
              <a:ext uri="{FF2B5EF4-FFF2-40B4-BE49-F238E27FC236}">
                <a16:creationId xmlns:a16="http://schemas.microsoft.com/office/drawing/2014/main" id="{C72E5C55-C846-45F7-8695-499DA890E7C9}"/>
              </a:ext>
            </a:extLst>
          </p:cNvPr>
          <p:cNvSpPr>
            <a:spLocks noGrp="1" noRot="1" noChangeArrowheads="1"/>
          </p:cNvSpPr>
          <p:nvPr>
            <p:ph type="title"/>
          </p:nvPr>
        </p:nvSpPr>
        <p:spPr/>
        <p:txBody>
          <a:bodyPr/>
          <a:lstStyle/>
          <a:p>
            <a:pPr eaLnBrk="1" hangingPunct="1">
              <a:defRPr/>
            </a:pPr>
            <a:r>
              <a:rPr lang="zh-CN" altLang="en-US"/>
              <a:t>主要内容</a:t>
            </a:r>
          </a:p>
        </p:txBody>
      </p:sp>
      <p:sp>
        <p:nvSpPr>
          <p:cNvPr id="6150" name="Rectangle 3">
            <a:extLst>
              <a:ext uri="{FF2B5EF4-FFF2-40B4-BE49-F238E27FC236}">
                <a16:creationId xmlns:a16="http://schemas.microsoft.com/office/drawing/2014/main" id="{229A7162-9DA0-4898-9F01-F645B76E89B2}"/>
              </a:ext>
            </a:extLst>
          </p:cNvPr>
          <p:cNvSpPr>
            <a:spLocks noGrp="1" noRot="1" noChangeArrowheads="1"/>
          </p:cNvSpPr>
          <p:nvPr>
            <p:ph type="body" idx="1"/>
          </p:nvPr>
        </p:nvSpPr>
        <p:spPr>
          <a:xfrm>
            <a:off x="539750" y="1628775"/>
            <a:ext cx="8135938" cy="4537075"/>
          </a:xfrm>
        </p:spPr>
        <p:txBody>
          <a:bodyPr/>
          <a:lstStyle/>
          <a:p>
            <a:pPr eaLnBrk="1" hangingPunct="1"/>
            <a:r>
              <a:rPr lang="zh-CN" altLang="en-US" b="1">
                <a:solidFill>
                  <a:srgbClr val="000000"/>
                </a:solidFill>
              </a:rPr>
              <a:t>第一部分 材料加工</a:t>
            </a:r>
            <a:r>
              <a:rPr lang="en-US" altLang="zh-CN" b="1">
                <a:solidFill>
                  <a:srgbClr val="000000"/>
                </a:solidFill>
              </a:rPr>
              <a:t>CAD</a:t>
            </a:r>
            <a:r>
              <a:rPr lang="zh-CN" altLang="en-US" b="1">
                <a:solidFill>
                  <a:srgbClr val="000000"/>
                </a:solidFill>
              </a:rPr>
              <a:t>概论</a:t>
            </a:r>
            <a:endParaRPr lang="en-US" altLang="zh-CN" b="1">
              <a:solidFill>
                <a:srgbClr val="000000"/>
              </a:solidFill>
            </a:endParaRPr>
          </a:p>
          <a:p>
            <a:pPr eaLnBrk="1" hangingPunct="1"/>
            <a:r>
              <a:rPr lang="zh-CN" altLang="en-US" b="1">
                <a:solidFill>
                  <a:srgbClr val="000000"/>
                </a:solidFill>
              </a:rPr>
              <a:t>第二部分 材料加工技术基础</a:t>
            </a:r>
            <a:endParaRPr lang="en-US" altLang="zh-CN" b="1">
              <a:solidFill>
                <a:srgbClr val="000000"/>
              </a:solidFill>
            </a:endParaRPr>
          </a:p>
          <a:p>
            <a:pPr eaLnBrk="1" hangingPunct="1"/>
            <a:r>
              <a:rPr lang="zh-CN" altLang="en-US" b="1">
                <a:solidFill>
                  <a:srgbClr val="000000"/>
                </a:solidFill>
              </a:rPr>
              <a:t>第三部分 材料加工三维建模技术</a:t>
            </a:r>
            <a:endParaRPr lang="en-US" altLang="zh-CN" b="1">
              <a:solidFill>
                <a:srgbClr val="000000"/>
              </a:solidFill>
            </a:endParaRPr>
          </a:p>
          <a:p>
            <a:pPr eaLnBrk="1" hangingPunct="1">
              <a:buFont typeface="Wingdings" panose="05000000000000000000" pitchFamily="2" charset="2"/>
              <a:buNone/>
            </a:pPr>
            <a:r>
              <a:rPr lang="en-US" altLang="zh-CN" b="1">
                <a:solidFill>
                  <a:srgbClr val="000000"/>
                </a:solidFill>
              </a:rPr>
              <a:t>                   (</a:t>
            </a:r>
            <a:r>
              <a:rPr lang="zh-CN" altLang="en-US" b="1">
                <a:solidFill>
                  <a:srgbClr val="000000"/>
                </a:solidFill>
              </a:rPr>
              <a:t>基于</a:t>
            </a:r>
            <a:r>
              <a:rPr lang="en-US" altLang="zh-CN" b="1">
                <a:solidFill>
                  <a:srgbClr val="000000"/>
                </a:solidFill>
              </a:rPr>
              <a:t>NX)</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日期占位符 3">
            <a:extLst>
              <a:ext uri="{FF2B5EF4-FFF2-40B4-BE49-F238E27FC236}">
                <a16:creationId xmlns:a16="http://schemas.microsoft.com/office/drawing/2014/main" id="{CAE744C6-78E6-4E4F-B852-C214D021BE5F}"/>
              </a:ext>
            </a:extLst>
          </p:cNvPr>
          <p:cNvSpPr>
            <a:spLocks noGrp="1"/>
          </p:cNvSpPr>
          <p:nvPr>
            <p:ph type="dt" sz="quarter" idx="10"/>
          </p:nvPr>
        </p:nvSpPr>
        <p:spPr/>
        <p:txBody>
          <a:bodyPr/>
          <a:lstStyle/>
          <a:p>
            <a:pPr>
              <a:defRPr/>
            </a:pPr>
            <a:fld id="{04FD3AFB-1C24-48A8-AB7A-3C2F592AED40}" type="datetime1">
              <a:rPr lang="zh-CN" altLang="en-US"/>
              <a:pPr>
                <a:defRPr/>
              </a:pPr>
              <a:t>2020/2/6</a:t>
            </a:fld>
            <a:endParaRPr lang="en-US" altLang="zh-CN"/>
          </a:p>
        </p:txBody>
      </p:sp>
      <p:sp>
        <p:nvSpPr>
          <p:cNvPr id="33795" name="页脚占位符 4">
            <a:extLst>
              <a:ext uri="{FF2B5EF4-FFF2-40B4-BE49-F238E27FC236}">
                <a16:creationId xmlns:a16="http://schemas.microsoft.com/office/drawing/2014/main" id="{60CA3AAC-EB89-44D8-8C9B-09D9DB4359DE}"/>
              </a:ext>
            </a:extLst>
          </p:cNvPr>
          <p:cNvSpPr>
            <a:spLocks noGrp="1"/>
          </p:cNvSpPr>
          <p:nvPr>
            <p:ph type="ftr" sz="quarter" idx="11"/>
          </p:nvPr>
        </p:nvSpPr>
        <p:spPr>
          <a:noFill/>
        </p:spPr>
        <p:txBody>
          <a:bodyPr/>
          <a:lstStyle>
            <a:lvl1pPr>
              <a:spcBef>
                <a:spcPct val="20000"/>
              </a:spcBef>
              <a:buClr>
                <a:schemeClr val="hlink"/>
              </a:buClr>
              <a:buSzPct val="70000"/>
              <a:buFont typeface="Wingdings" panose="05000000000000000000" pitchFamily="2" charset="2"/>
              <a:buChar char="v"/>
              <a:defRPr sz="3200">
                <a:solidFill>
                  <a:schemeClr val="tx1"/>
                </a:solidFill>
                <a:latin typeface="Arial" panose="020B0604020202020204" pitchFamily="34" charset="0"/>
                <a:ea typeface="宋体" panose="02010600030101010101" pitchFamily="2" charset="-122"/>
              </a:defRPr>
            </a:lvl1pPr>
            <a:lvl2pPr marL="742950" indent="-285750">
              <a:spcBef>
                <a:spcPct val="20000"/>
              </a:spcBef>
              <a:buClr>
                <a:schemeClr val="accent2"/>
              </a:buClr>
              <a:buSzPct val="85000"/>
              <a:buFont typeface="Wingdings" panose="05000000000000000000" pitchFamily="2" charset="2"/>
              <a:buChar char=""/>
              <a:defRPr sz="2800">
                <a:solidFill>
                  <a:schemeClr val="tx1"/>
                </a:solidFill>
                <a:latin typeface="Arial" panose="020B0604020202020204" pitchFamily="34" charset="0"/>
                <a:ea typeface="宋体" panose="02010600030101010101" pitchFamily="2" charset="-122"/>
              </a:defRPr>
            </a:lvl2pPr>
            <a:lvl3pPr marL="1143000" indent="-228600">
              <a:spcBef>
                <a:spcPct val="20000"/>
              </a:spcBef>
              <a:buClr>
                <a:schemeClr val="hlink"/>
              </a:buClr>
              <a:buSzPct val="80000"/>
              <a:buFont typeface="Wingdings" panose="05000000000000000000" pitchFamily="2" charset="2"/>
              <a:buChar char="v"/>
              <a:defRPr sz="2400">
                <a:solidFill>
                  <a:schemeClr val="tx1"/>
                </a:solidFill>
                <a:latin typeface="Arial" panose="020B0604020202020204" pitchFamily="34" charset="0"/>
                <a:ea typeface="宋体" panose="02010600030101010101" pitchFamily="2" charset="-122"/>
              </a:defRPr>
            </a:lvl3pPr>
            <a:lvl4pPr marL="1600200" indent="-228600">
              <a:spcBef>
                <a:spcPct val="20000"/>
              </a:spcBef>
              <a:buClr>
                <a:schemeClr val="accent2"/>
              </a:buClr>
              <a:buSzPct val="90000"/>
              <a:buFont typeface="Wingdings" panose="05000000000000000000" pitchFamily="2" charset="2"/>
              <a:buChar char=""/>
              <a:defRPr sz="2000">
                <a:solidFill>
                  <a:schemeClr val="tx1"/>
                </a:solidFill>
                <a:latin typeface="Arial" panose="020B0604020202020204" pitchFamily="34" charset="0"/>
                <a:ea typeface="宋体" panose="02010600030101010101" pitchFamily="2" charset="-122"/>
              </a:defRPr>
            </a:lvl4pPr>
            <a:lvl5pPr marL="2057400" indent="-228600">
              <a:spcBef>
                <a:spcPct val="20000"/>
              </a:spcBef>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9pPr>
          </a:lstStyle>
          <a:p>
            <a:pPr>
              <a:spcBef>
                <a:spcPct val="0"/>
              </a:spcBef>
              <a:buClrTx/>
              <a:buSzTx/>
              <a:buFontTx/>
              <a:buNone/>
            </a:pPr>
            <a:r>
              <a:rPr lang="zh-CN" altLang="en-US" sz="1600">
                <a:solidFill>
                  <a:srgbClr val="FF0000"/>
                </a:solidFill>
                <a:ea typeface="华文行楷" panose="02010800040101010101" pitchFamily="2" charset="-122"/>
              </a:rPr>
              <a:t>材料与能源学院</a:t>
            </a:r>
          </a:p>
        </p:txBody>
      </p:sp>
      <p:sp>
        <p:nvSpPr>
          <p:cNvPr id="33796" name="灯片编号占位符 5">
            <a:extLst>
              <a:ext uri="{FF2B5EF4-FFF2-40B4-BE49-F238E27FC236}">
                <a16:creationId xmlns:a16="http://schemas.microsoft.com/office/drawing/2014/main" id="{1FCDA14A-4BE0-4A69-AE08-6694A0F313D4}"/>
              </a:ext>
            </a:extLst>
          </p:cNvPr>
          <p:cNvSpPr>
            <a:spLocks noGrp="1"/>
          </p:cNvSpPr>
          <p:nvPr>
            <p:ph type="sldNum" sz="quarter" idx="12"/>
          </p:nvPr>
        </p:nvSpPr>
        <p:spPr>
          <a:noFill/>
        </p:spPr>
        <p:txBody>
          <a:bodyPr/>
          <a:lstStyle>
            <a:lvl1pPr>
              <a:spcBef>
                <a:spcPct val="20000"/>
              </a:spcBef>
              <a:buClr>
                <a:schemeClr val="hlink"/>
              </a:buClr>
              <a:buSzPct val="70000"/>
              <a:buFont typeface="Wingdings" panose="05000000000000000000" pitchFamily="2" charset="2"/>
              <a:buChar char="v"/>
              <a:defRPr sz="3200">
                <a:solidFill>
                  <a:schemeClr val="tx1"/>
                </a:solidFill>
                <a:latin typeface="Arial" panose="020B0604020202020204" pitchFamily="34" charset="0"/>
                <a:ea typeface="宋体" panose="02010600030101010101" pitchFamily="2" charset="-122"/>
              </a:defRPr>
            </a:lvl1pPr>
            <a:lvl2pPr marL="742950" indent="-285750">
              <a:spcBef>
                <a:spcPct val="20000"/>
              </a:spcBef>
              <a:buClr>
                <a:schemeClr val="accent2"/>
              </a:buClr>
              <a:buSzPct val="85000"/>
              <a:buFont typeface="Wingdings" panose="05000000000000000000" pitchFamily="2" charset="2"/>
              <a:buChar char=""/>
              <a:defRPr sz="2800">
                <a:solidFill>
                  <a:schemeClr val="tx1"/>
                </a:solidFill>
                <a:latin typeface="Arial" panose="020B0604020202020204" pitchFamily="34" charset="0"/>
                <a:ea typeface="宋体" panose="02010600030101010101" pitchFamily="2" charset="-122"/>
              </a:defRPr>
            </a:lvl2pPr>
            <a:lvl3pPr marL="1143000" indent="-228600">
              <a:spcBef>
                <a:spcPct val="20000"/>
              </a:spcBef>
              <a:buClr>
                <a:schemeClr val="hlink"/>
              </a:buClr>
              <a:buSzPct val="80000"/>
              <a:buFont typeface="Wingdings" panose="05000000000000000000" pitchFamily="2" charset="2"/>
              <a:buChar char="v"/>
              <a:defRPr sz="2400">
                <a:solidFill>
                  <a:schemeClr val="tx1"/>
                </a:solidFill>
                <a:latin typeface="Arial" panose="020B0604020202020204" pitchFamily="34" charset="0"/>
                <a:ea typeface="宋体" panose="02010600030101010101" pitchFamily="2" charset="-122"/>
              </a:defRPr>
            </a:lvl3pPr>
            <a:lvl4pPr marL="1600200" indent="-228600">
              <a:spcBef>
                <a:spcPct val="20000"/>
              </a:spcBef>
              <a:buClr>
                <a:schemeClr val="accent2"/>
              </a:buClr>
              <a:buSzPct val="90000"/>
              <a:buFont typeface="Wingdings" panose="05000000000000000000" pitchFamily="2" charset="2"/>
              <a:buChar char=""/>
              <a:defRPr sz="2000">
                <a:solidFill>
                  <a:schemeClr val="tx1"/>
                </a:solidFill>
                <a:latin typeface="Arial" panose="020B0604020202020204" pitchFamily="34" charset="0"/>
                <a:ea typeface="宋体" panose="02010600030101010101" pitchFamily="2" charset="-122"/>
              </a:defRPr>
            </a:lvl4pPr>
            <a:lvl5pPr marL="2057400" indent="-228600">
              <a:spcBef>
                <a:spcPct val="20000"/>
              </a:spcBef>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9pPr>
          </a:lstStyle>
          <a:p>
            <a:pPr>
              <a:spcBef>
                <a:spcPct val="0"/>
              </a:spcBef>
              <a:buClrTx/>
              <a:buSzTx/>
              <a:buFontTx/>
              <a:buNone/>
            </a:pPr>
            <a:r>
              <a:rPr lang="en-US" altLang="zh-CN" sz="1600">
                <a:solidFill>
                  <a:srgbClr val="FF0000"/>
                </a:solidFill>
                <a:latin typeface="Times New Roman" panose="02020603050405020304" pitchFamily="18" charset="0"/>
              </a:rPr>
              <a:t>Page</a:t>
            </a:r>
            <a:fld id="{049AFAAB-986A-46E6-8728-75B0B6487D99}" type="slidenum">
              <a:rPr lang="en-US" altLang="zh-CN" sz="1600" smtClean="0">
                <a:solidFill>
                  <a:srgbClr val="FF0000"/>
                </a:solidFill>
                <a:latin typeface="Times New Roman" panose="02020603050405020304" pitchFamily="18" charset="0"/>
              </a:rPr>
              <a:pPr>
                <a:spcBef>
                  <a:spcPct val="0"/>
                </a:spcBef>
                <a:buClrTx/>
                <a:buSzTx/>
                <a:buFontTx/>
                <a:buNone/>
              </a:pPr>
              <a:t>30</a:t>
            </a:fld>
            <a:endParaRPr lang="en-US" altLang="zh-CN" sz="1600">
              <a:solidFill>
                <a:srgbClr val="FF0000"/>
              </a:solidFill>
              <a:latin typeface="Times New Roman" panose="02020603050405020304" pitchFamily="18" charset="0"/>
            </a:endParaRPr>
          </a:p>
        </p:txBody>
      </p:sp>
      <p:sp>
        <p:nvSpPr>
          <p:cNvPr id="145412" name="Rectangle 4">
            <a:extLst>
              <a:ext uri="{FF2B5EF4-FFF2-40B4-BE49-F238E27FC236}">
                <a16:creationId xmlns:a16="http://schemas.microsoft.com/office/drawing/2014/main" id="{67127D24-3B8F-47DD-9EC7-2D7DD8F9EC92}"/>
              </a:ext>
            </a:extLst>
          </p:cNvPr>
          <p:cNvSpPr>
            <a:spLocks noGrp="1" noRot="1" noChangeArrowheads="1"/>
          </p:cNvSpPr>
          <p:nvPr>
            <p:ph type="title"/>
          </p:nvPr>
        </p:nvSpPr>
        <p:spPr/>
        <p:txBody>
          <a:bodyPr/>
          <a:lstStyle/>
          <a:p>
            <a:pPr eaLnBrk="1" hangingPunct="1">
              <a:defRPr/>
            </a:pPr>
            <a:r>
              <a:rPr lang="zh-CN" altLang="en-US"/>
              <a:t>第三节 材料加工</a:t>
            </a:r>
            <a:r>
              <a:rPr lang="en-US" altLang="zh-CN"/>
              <a:t>CAD/CAE/CAM</a:t>
            </a:r>
          </a:p>
        </p:txBody>
      </p:sp>
      <p:sp>
        <p:nvSpPr>
          <p:cNvPr id="33798" name="Rectangle 3">
            <a:extLst>
              <a:ext uri="{FF2B5EF4-FFF2-40B4-BE49-F238E27FC236}">
                <a16:creationId xmlns:a16="http://schemas.microsoft.com/office/drawing/2014/main" id="{AD6CAA1D-F909-4F8D-A159-E11EE5EE81F9}"/>
              </a:ext>
            </a:extLst>
          </p:cNvPr>
          <p:cNvSpPr>
            <a:spLocks noGrp="1" noRot="1" noChangeArrowheads="1"/>
          </p:cNvSpPr>
          <p:nvPr>
            <p:ph type="body" idx="1"/>
          </p:nvPr>
        </p:nvSpPr>
        <p:spPr/>
        <p:txBody>
          <a:bodyPr/>
          <a:lstStyle/>
          <a:p>
            <a:pPr lvl="1" eaLnBrk="1" hangingPunct="1"/>
            <a:r>
              <a:rPr lang="zh-CN" altLang="pt-BR" sz="3200" b="1">
                <a:solidFill>
                  <a:srgbClr val="FF0000"/>
                </a:solidFill>
                <a:latin typeface="楷体" panose="02010609060101010101" pitchFamily="49" charset="-122"/>
                <a:ea typeface="楷体" panose="02010609060101010101" pitchFamily="49" charset="-122"/>
              </a:rPr>
              <a:t>塑性成形</a:t>
            </a:r>
            <a:r>
              <a:rPr lang="pt-BR" altLang="zh-CN" sz="3200" b="1">
                <a:solidFill>
                  <a:srgbClr val="FF0000"/>
                </a:solidFill>
                <a:latin typeface="楷体" panose="02010609060101010101" pitchFamily="49" charset="-122"/>
                <a:ea typeface="楷体" panose="02010609060101010101" pitchFamily="49" charset="-122"/>
              </a:rPr>
              <a:t>CAM</a:t>
            </a:r>
          </a:p>
          <a:p>
            <a:pPr lvl="2" eaLnBrk="1" hangingPunct="1"/>
            <a:r>
              <a:rPr lang="zh-CN" altLang="en-US" sz="2800" b="1" u="sng">
                <a:solidFill>
                  <a:srgbClr val="0000FF"/>
                </a:solidFill>
              </a:rPr>
              <a:t>用于模具加工：</a:t>
            </a:r>
          </a:p>
          <a:p>
            <a:pPr lvl="3" eaLnBrk="1" hangingPunct="1"/>
            <a:r>
              <a:rPr lang="zh-CN" altLang="en-US" sz="2400">
                <a:solidFill>
                  <a:srgbClr val="000000"/>
                </a:solidFill>
              </a:rPr>
              <a:t>数控加工机床</a:t>
            </a:r>
          </a:p>
          <a:p>
            <a:pPr lvl="3" eaLnBrk="1" hangingPunct="1"/>
            <a:r>
              <a:rPr lang="zh-CN" altLang="en-US" sz="2400">
                <a:solidFill>
                  <a:srgbClr val="000000"/>
                </a:solidFill>
              </a:rPr>
              <a:t>电加工机床（线切割</a:t>
            </a:r>
            <a:r>
              <a:rPr lang="en-US" altLang="zh-CN" sz="2400">
                <a:solidFill>
                  <a:srgbClr val="000000"/>
                </a:solidFill>
              </a:rPr>
              <a:t>WUT</a:t>
            </a:r>
            <a:r>
              <a:rPr lang="zh-CN" altLang="en-US" sz="2400">
                <a:solidFill>
                  <a:srgbClr val="000000"/>
                </a:solidFill>
              </a:rPr>
              <a:t>、电火花</a:t>
            </a:r>
            <a:r>
              <a:rPr lang="en-US" altLang="zh-CN" sz="2400">
                <a:solidFill>
                  <a:srgbClr val="000000"/>
                </a:solidFill>
              </a:rPr>
              <a:t>EDM</a:t>
            </a:r>
            <a:r>
              <a:rPr lang="zh-CN" altLang="en-US" sz="2400">
                <a:solidFill>
                  <a:srgbClr val="000000"/>
                </a:solidFill>
              </a:rPr>
              <a:t>）</a:t>
            </a:r>
          </a:p>
          <a:p>
            <a:pPr lvl="3" eaLnBrk="1" hangingPunct="1"/>
            <a:r>
              <a:rPr lang="zh-CN" altLang="en-US" sz="2400">
                <a:solidFill>
                  <a:srgbClr val="000000"/>
                </a:solidFill>
              </a:rPr>
              <a:t>激光加工机床</a:t>
            </a:r>
          </a:p>
          <a:p>
            <a:pPr lvl="2" eaLnBrk="1" hangingPunct="1"/>
            <a:r>
              <a:rPr lang="zh-CN" altLang="en-US" sz="2800" b="1" u="sng">
                <a:solidFill>
                  <a:srgbClr val="0000FF"/>
                </a:solidFill>
              </a:rPr>
              <a:t>用于成形加工：</a:t>
            </a:r>
          </a:p>
          <a:p>
            <a:pPr lvl="3" eaLnBrk="1" hangingPunct="1"/>
            <a:r>
              <a:rPr lang="zh-CN" altLang="en-US" sz="2400">
                <a:solidFill>
                  <a:srgbClr val="000000"/>
                </a:solidFill>
              </a:rPr>
              <a:t>弯管机床</a:t>
            </a:r>
          </a:p>
          <a:p>
            <a:pPr lvl="3" eaLnBrk="1" hangingPunct="1"/>
            <a:r>
              <a:rPr lang="zh-CN" altLang="en-US" sz="2400">
                <a:solidFill>
                  <a:srgbClr val="000000"/>
                </a:solidFill>
              </a:rPr>
              <a:t>伺服控制的冲压设备</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日期占位符 3">
            <a:extLst>
              <a:ext uri="{FF2B5EF4-FFF2-40B4-BE49-F238E27FC236}">
                <a16:creationId xmlns:a16="http://schemas.microsoft.com/office/drawing/2014/main" id="{A90869D5-3A2E-4FCD-BB0A-9F48498E79C7}"/>
              </a:ext>
            </a:extLst>
          </p:cNvPr>
          <p:cNvSpPr>
            <a:spLocks noGrp="1"/>
          </p:cNvSpPr>
          <p:nvPr>
            <p:ph type="dt" sz="quarter" idx="10"/>
          </p:nvPr>
        </p:nvSpPr>
        <p:spPr/>
        <p:txBody>
          <a:bodyPr/>
          <a:lstStyle/>
          <a:p>
            <a:pPr>
              <a:defRPr/>
            </a:pPr>
            <a:fld id="{F07E8B4C-F30B-4CB1-84AA-A5DCB796FC6F}" type="datetime1">
              <a:rPr lang="zh-CN" altLang="en-US"/>
              <a:pPr>
                <a:defRPr/>
              </a:pPr>
              <a:t>2020/2/6</a:t>
            </a:fld>
            <a:endParaRPr lang="en-US" altLang="zh-CN"/>
          </a:p>
        </p:txBody>
      </p:sp>
      <p:sp>
        <p:nvSpPr>
          <p:cNvPr id="34819" name="页脚占位符 4">
            <a:extLst>
              <a:ext uri="{FF2B5EF4-FFF2-40B4-BE49-F238E27FC236}">
                <a16:creationId xmlns:a16="http://schemas.microsoft.com/office/drawing/2014/main" id="{5CD0F8B2-C62E-4F51-B444-D88D9411BD9A}"/>
              </a:ext>
            </a:extLst>
          </p:cNvPr>
          <p:cNvSpPr>
            <a:spLocks noGrp="1"/>
          </p:cNvSpPr>
          <p:nvPr>
            <p:ph type="ftr" sz="quarter" idx="11"/>
          </p:nvPr>
        </p:nvSpPr>
        <p:spPr>
          <a:noFill/>
        </p:spPr>
        <p:txBody>
          <a:bodyPr/>
          <a:lstStyle>
            <a:lvl1pPr>
              <a:spcBef>
                <a:spcPct val="20000"/>
              </a:spcBef>
              <a:buClr>
                <a:schemeClr val="hlink"/>
              </a:buClr>
              <a:buSzPct val="70000"/>
              <a:buFont typeface="Wingdings" panose="05000000000000000000" pitchFamily="2" charset="2"/>
              <a:buChar char="v"/>
              <a:defRPr sz="3200">
                <a:solidFill>
                  <a:schemeClr val="tx1"/>
                </a:solidFill>
                <a:latin typeface="Arial" panose="020B0604020202020204" pitchFamily="34" charset="0"/>
                <a:ea typeface="宋体" panose="02010600030101010101" pitchFamily="2" charset="-122"/>
              </a:defRPr>
            </a:lvl1pPr>
            <a:lvl2pPr marL="742950" indent="-285750">
              <a:spcBef>
                <a:spcPct val="20000"/>
              </a:spcBef>
              <a:buClr>
                <a:schemeClr val="accent2"/>
              </a:buClr>
              <a:buSzPct val="85000"/>
              <a:buFont typeface="Wingdings" panose="05000000000000000000" pitchFamily="2" charset="2"/>
              <a:buChar char=""/>
              <a:defRPr sz="2800">
                <a:solidFill>
                  <a:schemeClr val="tx1"/>
                </a:solidFill>
                <a:latin typeface="Arial" panose="020B0604020202020204" pitchFamily="34" charset="0"/>
                <a:ea typeface="宋体" panose="02010600030101010101" pitchFamily="2" charset="-122"/>
              </a:defRPr>
            </a:lvl2pPr>
            <a:lvl3pPr marL="1143000" indent="-228600">
              <a:spcBef>
                <a:spcPct val="20000"/>
              </a:spcBef>
              <a:buClr>
                <a:schemeClr val="hlink"/>
              </a:buClr>
              <a:buSzPct val="80000"/>
              <a:buFont typeface="Wingdings" panose="05000000000000000000" pitchFamily="2" charset="2"/>
              <a:buChar char="v"/>
              <a:defRPr sz="2400">
                <a:solidFill>
                  <a:schemeClr val="tx1"/>
                </a:solidFill>
                <a:latin typeface="Arial" panose="020B0604020202020204" pitchFamily="34" charset="0"/>
                <a:ea typeface="宋体" panose="02010600030101010101" pitchFamily="2" charset="-122"/>
              </a:defRPr>
            </a:lvl3pPr>
            <a:lvl4pPr marL="1600200" indent="-228600">
              <a:spcBef>
                <a:spcPct val="20000"/>
              </a:spcBef>
              <a:buClr>
                <a:schemeClr val="accent2"/>
              </a:buClr>
              <a:buSzPct val="90000"/>
              <a:buFont typeface="Wingdings" panose="05000000000000000000" pitchFamily="2" charset="2"/>
              <a:buChar char=""/>
              <a:defRPr sz="2000">
                <a:solidFill>
                  <a:schemeClr val="tx1"/>
                </a:solidFill>
                <a:latin typeface="Arial" panose="020B0604020202020204" pitchFamily="34" charset="0"/>
                <a:ea typeface="宋体" panose="02010600030101010101" pitchFamily="2" charset="-122"/>
              </a:defRPr>
            </a:lvl4pPr>
            <a:lvl5pPr marL="2057400" indent="-228600">
              <a:spcBef>
                <a:spcPct val="20000"/>
              </a:spcBef>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9pPr>
          </a:lstStyle>
          <a:p>
            <a:pPr>
              <a:spcBef>
                <a:spcPct val="0"/>
              </a:spcBef>
              <a:buClrTx/>
              <a:buSzTx/>
              <a:buFontTx/>
              <a:buNone/>
            </a:pPr>
            <a:r>
              <a:rPr lang="zh-CN" altLang="en-US" sz="1600">
                <a:solidFill>
                  <a:srgbClr val="FF0000"/>
                </a:solidFill>
                <a:ea typeface="华文行楷" panose="02010800040101010101" pitchFamily="2" charset="-122"/>
              </a:rPr>
              <a:t>材料与能源学院</a:t>
            </a:r>
          </a:p>
        </p:txBody>
      </p:sp>
      <p:sp>
        <p:nvSpPr>
          <p:cNvPr id="34820" name="灯片编号占位符 5">
            <a:extLst>
              <a:ext uri="{FF2B5EF4-FFF2-40B4-BE49-F238E27FC236}">
                <a16:creationId xmlns:a16="http://schemas.microsoft.com/office/drawing/2014/main" id="{067290FB-72EA-4847-BBA3-E1A2EEA31061}"/>
              </a:ext>
            </a:extLst>
          </p:cNvPr>
          <p:cNvSpPr>
            <a:spLocks noGrp="1"/>
          </p:cNvSpPr>
          <p:nvPr>
            <p:ph type="sldNum" sz="quarter" idx="12"/>
          </p:nvPr>
        </p:nvSpPr>
        <p:spPr>
          <a:noFill/>
        </p:spPr>
        <p:txBody>
          <a:bodyPr/>
          <a:lstStyle>
            <a:lvl1pPr>
              <a:spcBef>
                <a:spcPct val="20000"/>
              </a:spcBef>
              <a:buClr>
                <a:schemeClr val="hlink"/>
              </a:buClr>
              <a:buSzPct val="70000"/>
              <a:buFont typeface="Wingdings" panose="05000000000000000000" pitchFamily="2" charset="2"/>
              <a:buChar char="v"/>
              <a:defRPr sz="3200">
                <a:solidFill>
                  <a:schemeClr val="tx1"/>
                </a:solidFill>
                <a:latin typeface="Arial" panose="020B0604020202020204" pitchFamily="34" charset="0"/>
                <a:ea typeface="宋体" panose="02010600030101010101" pitchFamily="2" charset="-122"/>
              </a:defRPr>
            </a:lvl1pPr>
            <a:lvl2pPr marL="742950" indent="-285750">
              <a:spcBef>
                <a:spcPct val="20000"/>
              </a:spcBef>
              <a:buClr>
                <a:schemeClr val="accent2"/>
              </a:buClr>
              <a:buSzPct val="85000"/>
              <a:buFont typeface="Wingdings" panose="05000000000000000000" pitchFamily="2" charset="2"/>
              <a:buChar char=""/>
              <a:defRPr sz="2800">
                <a:solidFill>
                  <a:schemeClr val="tx1"/>
                </a:solidFill>
                <a:latin typeface="Arial" panose="020B0604020202020204" pitchFamily="34" charset="0"/>
                <a:ea typeface="宋体" panose="02010600030101010101" pitchFamily="2" charset="-122"/>
              </a:defRPr>
            </a:lvl2pPr>
            <a:lvl3pPr marL="1143000" indent="-228600">
              <a:spcBef>
                <a:spcPct val="20000"/>
              </a:spcBef>
              <a:buClr>
                <a:schemeClr val="hlink"/>
              </a:buClr>
              <a:buSzPct val="80000"/>
              <a:buFont typeface="Wingdings" panose="05000000000000000000" pitchFamily="2" charset="2"/>
              <a:buChar char="v"/>
              <a:defRPr sz="2400">
                <a:solidFill>
                  <a:schemeClr val="tx1"/>
                </a:solidFill>
                <a:latin typeface="Arial" panose="020B0604020202020204" pitchFamily="34" charset="0"/>
                <a:ea typeface="宋体" panose="02010600030101010101" pitchFamily="2" charset="-122"/>
              </a:defRPr>
            </a:lvl3pPr>
            <a:lvl4pPr marL="1600200" indent="-228600">
              <a:spcBef>
                <a:spcPct val="20000"/>
              </a:spcBef>
              <a:buClr>
                <a:schemeClr val="accent2"/>
              </a:buClr>
              <a:buSzPct val="90000"/>
              <a:buFont typeface="Wingdings" panose="05000000000000000000" pitchFamily="2" charset="2"/>
              <a:buChar char=""/>
              <a:defRPr sz="2000">
                <a:solidFill>
                  <a:schemeClr val="tx1"/>
                </a:solidFill>
                <a:latin typeface="Arial" panose="020B0604020202020204" pitchFamily="34" charset="0"/>
                <a:ea typeface="宋体" panose="02010600030101010101" pitchFamily="2" charset="-122"/>
              </a:defRPr>
            </a:lvl4pPr>
            <a:lvl5pPr marL="2057400" indent="-228600">
              <a:spcBef>
                <a:spcPct val="20000"/>
              </a:spcBef>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9pPr>
          </a:lstStyle>
          <a:p>
            <a:pPr>
              <a:spcBef>
                <a:spcPct val="0"/>
              </a:spcBef>
              <a:buClrTx/>
              <a:buSzTx/>
              <a:buFontTx/>
              <a:buNone/>
            </a:pPr>
            <a:r>
              <a:rPr lang="en-US" altLang="zh-CN" sz="1600">
                <a:solidFill>
                  <a:srgbClr val="FF0000"/>
                </a:solidFill>
                <a:latin typeface="Times New Roman" panose="02020603050405020304" pitchFamily="18" charset="0"/>
              </a:rPr>
              <a:t>Page</a:t>
            </a:r>
            <a:fld id="{335E09F1-92C6-48D1-9AFE-B25518942890}" type="slidenum">
              <a:rPr lang="en-US" altLang="zh-CN" sz="1600" smtClean="0">
                <a:solidFill>
                  <a:srgbClr val="FF0000"/>
                </a:solidFill>
                <a:latin typeface="Times New Roman" panose="02020603050405020304" pitchFamily="18" charset="0"/>
              </a:rPr>
              <a:pPr>
                <a:spcBef>
                  <a:spcPct val="0"/>
                </a:spcBef>
                <a:buClrTx/>
                <a:buSzTx/>
                <a:buFontTx/>
                <a:buNone/>
              </a:pPr>
              <a:t>31</a:t>
            </a:fld>
            <a:endParaRPr lang="en-US" altLang="zh-CN" sz="1600">
              <a:solidFill>
                <a:srgbClr val="FF0000"/>
              </a:solidFill>
              <a:latin typeface="Times New Roman" panose="02020603050405020304" pitchFamily="18" charset="0"/>
            </a:endParaRPr>
          </a:p>
        </p:txBody>
      </p:sp>
      <p:sp>
        <p:nvSpPr>
          <p:cNvPr id="147460" name="Rectangle 4">
            <a:extLst>
              <a:ext uri="{FF2B5EF4-FFF2-40B4-BE49-F238E27FC236}">
                <a16:creationId xmlns:a16="http://schemas.microsoft.com/office/drawing/2014/main" id="{9068ADBE-0E8D-4065-B2CB-868B05B905FA}"/>
              </a:ext>
            </a:extLst>
          </p:cNvPr>
          <p:cNvSpPr>
            <a:spLocks noGrp="1" noRot="1" noChangeArrowheads="1"/>
          </p:cNvSpPr>
          <p:nvPr>
            <p:ph type="title"/>
          </p:nvPr>
        </p:nvSpPr>
        <p:spPr/>
        <p:txBody>
          <a:bodyPr/>
          <a:lstStyle/>
          <a:p>
            <a:pPr eaLnBrk="1" hangingPunct="1">
              <a:defRPr/>
            </a:pPr>
            <a:r>
              <a:rPr lang="zh-CN" altLang="en-US"/>
              <a:t>第三节 材料加工</a:t>
            </a:r>
            <a:r>
              <a:rPr lang="en-US" altLang="zh-CN"/>
              <a:t>CAD/CAE/CAM</a:t>
            </a:r>
          </a:p>
        </p:txBody>
      </p:sp>
      <p:sp>
        <p:nvSpPr>
          <p:cNvPr id="34822" name="Rectangle 3">
            <a:extLst>
              <a:ext uri="{FF2B5EF4-FFF2-40B4-BE49-F238E27FC236}">
                <a16:creationId xmlns:a16="http://schemas.microsoft.com/office/drawing/2014/main" id="{6C411DEA-9C1A-47EF-9672-A0781F2C249C}"/>
              </a:ext>
            </a:extLst>
          </p:cNvPr>
          <p:cNvSpPr>
            <a:spLocks noGrp="1" noRot="1" noChangeArrowheads="1"/>
          </p:cNvSpPr>
          <p:nvPr>
            <p:ph type="body" idx="1"/>
          </p:nvPr>
        </p:nvSpPr>
        <p:spPr/>
        <p:txBody>
          <a:bodyPr/>
          <a:lstStyle/>
          <a:p>
            <a:pPr eaLnBrk="1" hangingPunct="1">
              <a:lnSpc>
                <a:spcPct val="90000"/>
              </a:lnSpc>
            </a:pPr>
            <a:r>
              <a:rPr lang="zh-CN" altLang="zh-CN" sz="2800" b="1" u="sng">
                <a:solidFill>
                  <a:srgbClr val="FF0000"/>
                </a:solidFill>
                <a:latin typeface="Times New Roman" panose="02020603050405020304" pitchFamily="18" charset="0"/>
                <a:ea typeface="隶书" panose="02010509060101010101" pitchFamily="49" charset="-122"/>
              </a:rPr>
              <a:t>注射成形CAD/CAE/CAM</a:t>
            </a:r>
            <a:endParaRPr lang="en-US" altLang="zh-CN" sz="2800" b="1" u="sng">
              <a:solidFill>
                <a:srgbClr val="FF0000"/>
              </a:solidFill>
              <a:latin typeface="Times New Roman" panose="02020603050405020304" pitchFamily="18" charset="0"/>
              <a:ea typeface="隶书" panose="02010509060101010101" pitchFamily="49" charset="-122"/>
            </a:endParaRPr>
          </a:p>
          <a:p>
            <a:pPr lvl="1" eaLnBrk="1" hangingPunct="1">
              <a:lnSpc>
                <a:spcPct val="90000"/>
              </a:lnSpc>
            </a:pPr>
            <a:r>
              <a:rPr lang="zh-CN" altLang="es-ES" sz="2400" b="1">
                <a:solidFill>
                  <a:srgbClr val="FF0000"/>
                </a:solidFill>
                <a:latin typeface="楷体" panose="02010609060101010101" pitchFamily="49" charset="-122"/>
                <a:ea typeface="楷体" panose="02010609060101010101" pitchFamily="49" charset="-122"/>
              </a:rPr>
              <a:t>注射成形</a:t>
            </a:r>
            <a:r>
              <a:rPr lang="es-ES" altLang="zh-CN" sz="2400" b="1">
                <a:solidFill>
                  <a:srgbClr val="FF0000"/>
                </a:solidFill>
                <a:latin typeface="楷体" panose="02010609060101010101" pitchFamily="49" charset="-122"/>
                <a:ea typeface="楷体" panose="02010609060101010101" pitchFamily="49" charset="-122"/>
              </a:rPr>
              <a:t>CAD</a:t>
            </a:r>
            <a:r>
              <a:rPr lang="zh-CN" altLang="es-ES" sz="2400" b="1">
                <a:solidFill>
                  <a:srgbClr val="FF0000"/>
                </a:solidFill>
                <a:latin typeface="楷体" panose="02010609060101010101" pitchFamily="49" charset="-122"/>
                <a:ea typeface="楷体" panose="02010609060101010101" pitchFamily="49" charset="-122"/>
              </a:rPr>
              <a:t>：</a:t>
            </a:r>
            <a:r>
              <a:rPr lang="zh-CN" altLang="en-US" sz="2400">
                <a:solidFill>
                  <a:srgbClr val="000000"/>
                </a:solidFill>
                <a:latin typeface="宋体" panose="02010600030101010101" pitchFamily="2" charset="-122"/>
              </a:rPr>
              <a:t>包括产品图模具型腔图的尺寸转换、标准模架与典型结构的生成、模具零件图和总装配图的生成、模具刚度与强度校核、设计进程管理、模具成本分析与计算等。</a:t>
            </a:r>
          </a:p>
          <a:p>
            <a:pPr lvl="1" eaLnBrk="1" hangingPunct="1">
              <a:lnSpc>
                <a:spcPct val="90000"/>
              </a:lnSpc>
            </a:pPr>
            <a:r>
              <a:rPr lang="zh-CN" altLang="en-US" sz="2400" b="1">
                <a:solidFill>
                  <a:srgbClr val="FF0000"/>
                </a:solidFill>
                <a:latin typeface="楷体" panose="02010609060101010101" pitchFamily="49" charset="-122"/>
                <a:ea typeface="楷体" panose="02010609060101010101" pitchFamily="49" charset="-122"/>
              </a:rPr>
              <a:t>注射成形</a:t>
            </a:r>
            <a:r>
              <a:rPr lang="en-US" altLang="zh-CN" sz="2400" b="1">
                <a:solidFill>
                  <a:srgbClr val="FF0000"/>
                </a:solidFill>
                <a:latin typeface="楷体" panose="02010609060101010101" pitchFamily="49" charset="-122"/>
                <a:ea typeface="楷体" panose="02010609060101010101" pitchFamily="49" charset="-122"/>
              </a:rPr>
              <a:t>CAE</a:t>
            </a:r>
            <a:r>
              <a:rPr lang="zh-CN" altLang="en-US" sz="2400" b="1">
                <a:solidFill>
                  <a:srgbClr val="FF0000"/>
                </a:solidFill>
                <a:latin typeface="楷体" panose="02010609060101010101" pitchFamily="49" charset="-122"/>
                <a:ea typeface="楷体" panose="02010609060101010101" pitchFamily="49" charset="-122"/>
              </a:rPr>
              <a:t>：</a:t>
            </a:r>
            <a:r>
              <a:rPr lang="zh-CN" altLang="en-US" sz="2400">
                <a:solidFill>
                  <a:srgbClr val="000000"/>
                </a:solidFill>
              </a:rPr>
              <a:t>可以进行流动分析、保压分析、冷却分析，显示成型中产生的缺陷位置和解决方法。能够指出熔体充模过程中气穴可能产生的位置，显示在多浇口情况下熔体的熔接纹形状和地点，预测保压阶段流道和型腔内熔体沿厚度方向上凝固层的变化以及所需锁模力的大小。 </a:t>
            </a:r>
          </a:p>
          <a:p>
            <a:pPr lvl="1" eaLnBrk="1" hangingPunct="1">
              <a:lnSpc>
                <a:spcPct val="90000"/>
              </a:lnSpc>
            </a:pPr>
            <a:r>
              <a:rPr lang="zh-CN" altLang="en-US" sz="2400" b="1">
                <a:solidFill>
                  <a:srgbClr val="FF0000"/>
                </a:solidFill>
                <a:latin typeface="楷体" panose="02010609060101010101" pitchFamily="49" charset="-122"/>
                <a:ea typeface="楷体" panose="02010609060101010101" pitchFamily="49" charset="-122"/>
              </a:rPr>
              <a:t>注射成形</a:t>
            </a:r>
            <a:r>
              <a:rPr lang="en-US" altLang="zh-CN" sz="2400" b="1">
                <a:solidFill>
                  <a:srgbClr val="FF0000"/>
                </a:solidFill>
                <a:latin typeface="楷体" panose="02010609060101010101" pitchFamily="49" charset="-122"/>
                <a:ea typeface="楷体" panose="02010609060101010101" pitchFamily="49" charset="-122"/>
              </a:rPr>
              <a:t>CAM</a:t>
            </a:r>
            <a:r>
              <a:rPr lang="zh-CN" altLang="en-US" sz="2400" b="1">
                <a:solidFill>
                  <a:srgbClr val="FF0000"/>
                </a:solidFill>
                <a:latin typeface="楷体" panose="02010609060101010101" pitchFamily="49" charset="-122"/>
                <a:ea typeface="楷体" panose="02010609060101010101" pitchFamily="49" charset="-122"/>
              </a:rPr>
              <a:t>：</a:t>
            </a:r>
            <a:r>
              <a:rPr lang="zh-CN" altLang="en-US" sz="2400">
                <a:solidFill>
                  <a:srgbClr val="000000"/>
                </a:solidFill>
              </a:rPr>
              <a:t>用于模具加工，数控加工机床、电加工机床（线切割</a:t>
            </a:r>
            <a:r>
              <a:rPr lang="en-US" altLang="zh-CN" sz="2400">
                <a:solidFill>
                  <a:srgbClr val="000000"/>
                </a:solidFill>
              </a:rPr>
              <a:t>WUT</a:t>
            </a:r>
            <a:r>
              <a:rPr lang="zh-CN" altLang="en-US" sz="2400">
                <a:solidFill>
                  <a:srgbClr val="000000"/>
                </a:solidFill>
              </a:rPr>
              <a:t>、电火花</a:t>
            </a:r>
            <a:r>
              <a:rPr lang="en-US" altLang="zh-CN" sz="2400">
                <a:solidFill>
                  <a:srgbClr val="000000"/>
                </a:solidFill>
              </a:rPr>
              <a:t>EDM</a:t>
            </a:r>
            <a:r>
              <a:rPr lang="zh-CN" altLang="en-US" sz="2400">
                <a:solidFill>
                  <a:srgbClr val="000000"/>
                </a:solidFill>
              </a:rPr>
              <a:t>）</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日期占位符 3">
            <a:extLst>
              <a:ext uri="{FF2B5EF4-FFF2-40B4-BE49-F238E27FC236}">
                <a16:creationId xmlns:a16="http://schemas.microsoft.com/office/drawing/2014/main" id="{F7D42245-46F4-4F1F-8375-705648847316}"/>
              </a:ext>
            </a:extLst>
          </p:cNvPr>
          <p:cNvSpPr>
            <a:spLocks noGrp="1"/>
          </p:cNvSpPr>
          <p:nvPr>
            <p:ph type="dt" sz="quarter" idx="10"/>
          </p:nvPr>
        </p:nvSpPr>
        <p:spPr/>
        <p:txBody>
          <a:bodyPr/>
          <a:lstStyle/>
          <a:p>
            <a:pPr>
              <a:defRPr/>
            </a:pPr>
            <a:fld id="{8DDD3FC6-3814-4FBF-B89F-A18966241839}" type="datetime1">
              <a:rPr lang="zh-CN" altLang="en-US"/>
              <a:pPr>
                <a:defRPr/>
              </a:pPr>
              <a:t>2020/2/6</a:t>
            </a:fld>
            <a:endParaRPr lang="en-US" altLang="zh-CN"/>
          </a:p>
        </p:txBody>
      </p:sp>
      <p:sp>
        <p:nvSpPr>
          <p:cNvPr id="35843" name="页脚占位符 4">
            <a:extLst>
              <a:ext uri="{FF2B5EF4-FFF2-40B4-BE49-F238E27FC236}">
                <a16:creationId xmlns:a16="http://schemas.microsoft.com/office/drawing/2014/main" id="{6909DB3D-2B8C-4DAC-BC5D-E60ABEBB9D06}"/>
              </a:ext>
            </a:extLst>
          </p:cNvPr>
          <p:cNvSpPr>
            <a:spLocks noGrp="1"/>
          </p:cNvSpPr>
          <p:nvPr>
            <p:ph type="ftr" sz="quarter" idx="11"/>
          </p:nvPr>
        </p:nvSpPr>
        <p:spPr>
          <a:noFill/>
        </p:spPr>
        <p:txBody>
          <a:bodyPr/>
          <a:lstStyle>
            <a:lvl1pPr>
              <a:spcBef>
                <a:spcPct val="20000"/>
              </a:spcBef>
              <a:buClr>
                <a:schemeClr val="hlink"/>
              </a:buClr>
              <a:buSzPct val="70000"/>
              <a:buFont typeface="Wingdings" panose="05000000000000000000" pitchFamily="2" charset="2"/>
              <a:buChar char="v"/>
              <a:defRPr sz="3200">
                <a:solidFill>
                  <a:schemeClr val="tx1"/>
                </a:solidFill>
                <a:latin typeface="Arial" panose="020B0604020202020204" pitchFamily="34" charset="0"/>
                <a:ea typeface="宋体" panose="02010600030101010101" pitchFamily="2" charset="-122"/>
              </a:defRPr>
            </a:lvl1pPr>
            <a:lvl2pPr marL="742950" indent="-285750">
              <a:spcBef>
                <a:spcPct val="20000"/>
              </a:spcBef>
              <a:buClr>
                <a:schemeClr val="accent2"/>
              </a:buClr>
              <a:buSzPct val="85000"/>
              <a:buFont typeface="Wingdings" panose="05000000000000000000" pitchFamily="2" charset="2"/>
              <a:buChar char=""/>
              <a:defRPr sz="2800">
                <a:solidFill>
                  <a:schemeClr val="tx1"/>
                </a:solidFill>
                <a:latin typeface="Arial" panose="020B0604020202020204" pitchFamily="34" charset="0"/>
                <a:ea typeface="宋体" panose="02010600030101010101" pitchFamily="2" charset="-122"/>
              </a:defRPr>
            </a:lvl2pPr>
            <a:lvl3pPr marL="1143000" indent="-228600">
              <a:spcBef>
                <a:spcPct val="20000"/>
              </a:spcBef>
              <a:buClr>
                <a:schemeClr val="hlink"/>
              </a:buClr>
              <a:buSzPct val="80000"/>
              <a:buFont typeface="Wingdings" panose="05000000000000000000" pitchFamily="2" charset="2"/>
              <a:buChar char="v"/>
              <a:defRPr sz="2400">
                <a:solidFill>
                  <a:schemeClr val="tx1"/>
                </a:solidFill>
                <a:latin typeface="Arial" panose="020B0604020202020204" pitchFamily="34" charset="0"/>
                <a:ea typeface="宋体" panose="02010600030101010101" pitchFamily="2" charset="-122"/>
              </a:defRPr>
            </a:lvl3pPr>
            <a:lvl4pPr marL="1600200" indent="-228600">
              <a:spcBef>
                <a:spcPct val="20000"/>
              </a:spcBef>
              <a:buClr>
                <a:schemeClr val="accent2"/>
              </a:buClr>
              <a:buSzPct val="90000"/>
              <a:buFont typeface="Wingdings" panose="05000000000000000000" pitchFamily="2" charset="2"/>
              <a:buChar char=""/>
              <a:defRPr sz="2000">
                <a:solidFill>
                  <a:schemeClr val="tx1"/>
                </a:solidFill>
                <a:latin typeface="Arial" panose="020B0604020202020204" pitchFamily="34" charset="0"/>
                <a:ea typeface="宋体" panose="02010600030101010101" pitchFamily="2" charset="-122"/>
              </a:defRPr>
            </a:lvl4pPr>
            <a:lvl5pPr marL="2057400" indent="-228600">
              <a:spcBef>
                <a:spcPct val="20000"/>
              </a:spcBef>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9pPr>
          </a:lstStyle>
          <a:p>
            <a:pPr>
              <a:spcBef>
                <a:spcPct val="0"/>
              </a:spcBef>
              <a:buClrTx/>
              <a:buSzTx/>
              <a:buFontTx/>
              <a:buNone/>
            </a:pPr>
            <a:r>
              <a:rPr lang="zh-CN" altLang="en-US" sz="1600">
                <a:solidFill>
                  <a:srgbClr val="FF0000"/>
                </a:solidFill>
                <a:ea typeface="华文行楷" panose="02010800040101010101" pitchFamily="2" charset="-122"/>
              </a:rPr>
              <a:t>材料与能源学院</a:t>
            </a:r>
          </a:p>
        </p:txBody>
      </p:sp>
      <p:sp>
        <p:nvSpPr>
          <p:cNvPr id="35844" name="灯片编号占位符 5">
            <a:extLst>
              <a:ext uri="{FF2B5EF4-FFF2-40B4-BE49-F238E27FC236}">
                <a16:creationId xmlns:a16="http://schemas.microsoft.com/office/drawing/2014/main" id="{F4D26D5F-B113-4E9A-BCEF-A11706BE9FB9}"/>
              </a:ext>
            </a:extLst>
          </p:cNvPr>
          <p:cNvSpPr>
            <a:spLocks noGrp="1"/>
          </p:cNvSpPr>
          <p:nvPr>
            <p:ph type="sldNum" sz="quarter" idx="12"/>
          </p:nvPr>
        </p:nvSpPr>
        <p:spPr>
          <a:noFill/>
        </p:spPr>
        <p:txBody>
          <a:bodyPr/>
          <a:lstStyle>
            <a:lvl1pPr>
              <a:spcBef>
                <a:spcPct val="20000"/>
              </a:spcBef>
              <a:buClr>
                <a:schemeClr val="hlink"/>
              </a:buClr>
              <a:buSzPct val="70000"/>
              <a:buFont typeface="Wingdings" panose="05000000000000000000" pitchFamily="2" charset="2"/>
              <a:buChar char="v"/>
              <a:defRPr sz="3200">
                <a:solidFill>
                  <a:schemeClr val="tx1"/>
                </a:solidFill>
                <a:latin typeface="Arial" panose="020B0604020202020204" pitchFamily="34" charset="0"/>
                <a:ea typeface="宋体" panose="02010600030101010101" pitchFamily="2" charset="-122"/>
              </a:defRPr>
            </a:lvl1pPr>
            <a:lvl2pPr marL="742950" indent="-285750">
              <a:spcBef>
                <a:spcPct val="20000"/>
              </a:spcBef>
              <a:buClr>
                <a:schemeClr val="accent2"/>
              </a:buClr>
              <a:buSzPct val="85000"/>
              <a:buFont typeface="Wingdings" panose="05000000000000000000" pitchFamily="2" charset="2"/>
              <a:buChar char=""/>
              <a:defRPr sz="2800">
                <a:solidFill>
                  <a:schemeClr val="tx1"/>
                </a:solidFill>
                <a:latin typeface="Arial" panose="020B0604020202020204" pitchFamily="34" charset="0"/>
                <a:ea typeface="宋体" panose="02010600030101010101" pitchFamily="2" charset="-122"/>
              </a:defRPr>
            </a:lvl2pPr>
            <a:lvl3pPr marL="1143000" indent="-228600">
              <a:spcBef>
                <a:spcPct val="20000"/>
              </a:spcBef>
              <a:buClr>
                <a:schemeClr val="hlink"/>
              </a:buClr>
              <a:buSzPct val="80000"/>
              <a:buFont typeface="Wingdings" panose="05000000000000000000" pitchFamily="2" charset="2"/>
              <a:buChar char="v"/>
              <a:defRPr sz="2400">
                <a:solidFill>
                  <a:schemeClr val="tx1"/>
                </a:solidFill>
                <a:latin typeface="Arial" panose="020B0604020202020204" pitchFamily="34" charset="0"/>
                <a:ea typeface="宋体" panose="02010600030101010101" pitchFamily="2" charset="-122"/>
              </a:defRPr>
            </a:lvl3pPr>
            <a:lvl4pPr marL="1600200" indent="-228600">
              <a:spcBef>
                <a:spcPct val="20000"/>
              </a:spcBef>
              <a:buClr>
                <a:schemeClr val="accent2"/>
              </a:buClr>
              <a:buSzPct val="90000"/>
              <a:buFont typeface="Wingdings" panose="05000000000000000000" pitchFamily="2" charset="2"/>
              <a:buChar char=""/>
              <a:defRPr sz="2000">
                <a:solidFill>
                  <a:schemeClr val="tx1"/>
                </a:solidFill>
                <a:latin typeface="Arial" panose="020B0604020202020204" pitchFamily="34" charset="0"/>
                <a:ea typeface="宋体" panose="02010600030101010101" pitchFamily="2" charset="-122"/>
              </a:defRPr>
            </a:lvl4pPr>
            <a:lvl5pPr marL="2057400" indent="-228600">
              <a:spcBef>
                <a:spcPct val="20000"/>
              </a:spcBef>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9pPr>
          </a:lstStyle>
          <a:p>
            <a:pPr>
              <a:spcBef>
                <a:spcPct val="0"/>
              </a:spcBef>
              <a:buClrTx/>
              <a:buSzTx/>
              <a:buFontTx/>
              <a:buNone/>
            </a:pPr>
            <a:r>
              <a:rPr lang="en-US" altLang="zh-CN" sz="1600">
                <a:solidFill>
                  <a:srgbClr val="FF0000"/>
                </a:solidFill>
                <a:latin typeface="Times New Roman" panose="02020603050405020304" pitchFamily="18" charset="0"/>
              </a:rPr>
              <a:t>Page</a:t>
            </a:r>
            <a:fld id="{A7EB4FFD-CAEF-4AB2-BCD4-A8B9F5D43862}" type="slidenum">
              <a:rPr lang="en-US" altLang="zh-CN" sz="1600" smtClean="0">
                <a:solidFill>
                  <a:srgbClr val="FF0000"/>
                </a:solidFill>
                <a:latin typeface="Times New Roman" panose="02020603050405020304" pitchFamily="18" charset="0"/>
              </a:rPr>
              <a:pPr>
                <a:spcBef>
                  <a:spcPct val="0"/>
                </a:spcBef>
                <a:buClrTx/>
                <a:buSzTx/>
                <a:buFontTx/>
                <a:buNone/>
              </a:pPr>
              <a:t>32</a:t>
            </a:fld>
            <a:endParaRPr lang="en-US" altLang="zh-CN" sz="1600">
              <a:solidFill>
                <a:srgbClr val="FF0000"/>
              </a:solidFill>
              <a:latin typeface="Times New Roman" panose="02020603050405020304" pitchFamily="18" charset="0"/>
            </a:endParaRPr>
          </a:p>
        </p:txBody>
      </p:sp>
      <p:sp>
        <p:nvSpPr>
          <p:cNvPr id="150534" name="Rectangle 6">
            <a:extLst>
              <a:ext uri="{FF2B5EF4-FFF2-40B4-BE49-F238E27FC236}">
                <a16:creationId xmlns:a16="http://schemas.microsoft.com/office/drawing/2014/main" id="{F83CDB82-956A-426A-A1FE-926BD380DCDE}"/>
              </a:ext>
            </a:extLst>
          </p:cNvPr>
          <p:cNvSpPr>
            <a:spLocks noGrp="1" noRot="1" noChangeArrowheads="1"/>
          </p:cNvSpPr>
          <p:nvPr>
            <p:ph type="title"/>
          </p:nvPr>
        </p:nvSpPr>
        <p:spPr/>
        <p:txBody>
          <a:bodyPr/>
          <a:lstStyle/>
          <a:p>
            <a:pPr eaLnBrk="1" hangingPunct="1">
              <a:defRPr/>
            </a:pPr>
            <a:r>
              <a:rPr lang="zh-CN" altLang="en-US"/>
              <a:t>第三节 材料加工</a:t>
            </a:r>
            <a:r>
              <a:rPr lang="en-US" altLang="zh-CN"/>
              <a:t>CAD/CAE/CAM</a:t>
            </a:r>
          </a:p>
        </p:txBody>
      </p:sp>
      <p:sp>
        <p:nvSpPr>
          <p:cNvPr id="35846" name="Rectangle 3">
            <a:extLst>
              <a:ext uri="{FF2B5EF4-FFF2-40B4-BE49-F238E27FC236}">
                <a16:creationId xmlns:a16="http://schemas.microsoft.com/office/drawing/2014/main" id="{F813C836-C6F5-45A0-B953-4E75A9EB6021}"/>
              </a:ext>
            </a:extLst>
          </p:cNvPr>
          <p:cNvSpPr>
            <a:spLocks noGrp="1" noRot="1" noChangeArrowheads="1"/>
          </p:cNvSpPr>
          <p:nvPr>
            <p:ph type="body" idx="1"/>
          </p:nvPr>
        </p:nvSpPr>
        <p:spPr/>
        <p:txBody>
          <a:bodyPr/>
          <a:lstStyle/>
          <a:p>
            <a:pPr eaLnBrk="1" hangingPunct="1"/>
            <a:r>
              <a:rPr lang="zh-CN" altLang="en-US" b="1">
                <a:solidFill>
                  <a:srgbClr val="FF0000"/>
                </a:solidFill>
                <a:latin typeface="楷体" panose="02010609060101010101" pitchFamily="49" charset="-122"/>
                <a:ea typeface="楷体" panose="02010609060101010101" pitchFamily="49" charset="-122"/>
              </a:rPr>
              <a:t>二、材料加工</a:t>
            </a:r>
            <a:r>
              <a:rPr lang="en-US" altLang="zh-CN" b="1">
                <a:solidFill>
                  <a:srgbClr val="FF0000"/>
                </a:solidFill>
                <a:latin typeface="楷体" panose="02010609060101010101" pitchFamily="49" charset="-122"/>
                <a:ea typeface="楷体" panose="02010609060101010101" pitchFamily="49" charset="-122"/>
              </a:rPr>
              <a:t>CAD/CAE/CAM</a:t>
            </a:r>
            <a:r>
              <a:rPr lang="zh-CN" altLang="en-US" b="1">
                <a:solidFill>
                  <a:srgbClr val="FF0000"/>
                </a:solidFill>
                <a:latin typeface="楷体" panose="02010609060101010101" pitchFamily="49" charset="-122"/>
                <a:ea typeface="楷体" panose="02010609060101010101" pitchFamily="49" charset="-122"/>
              </a:rPr>
              <a:t>集成技术</a:t>
            </a:r>
          </a:p>
          <a:p>
            <a:pPr lvl="1" eaLnBrk="1" hangingPunct="1"/>
            <a:r>
              <a:rPr lang="zh-CN" altLang="en-US">
                <a:solidFill>
                  <a:srgbClr val="000000"/>
                </a:solidFill>
                <a:latin typeface="宋体" panose="02010600030101010101" pitchFamily="2" charset="-122"/>
              </a:rPr>
              <a:t>在产品设计→模具设计制造→直至投产的整个周期中，模具准备约占三分之二的时间，成为产品设计和改型的制约因素。</a:t>
            </a:r>
            <a:r>
              <a:rPr lang="zh-CN" altLang="en-US">
                <a:solidFill>
                  <a:srgbClr val="000000"/>
                </a:solidFill>
              </a:rPr>
              <a:t> </a:t>
            </a:r>
          </a:p>
          <a:p>
            <a:pPr lvl="1" eaLnBrk="1" hangingPunct="1"/>
            <a:r>
              <a:rPr lang="zh-CN" altLang="en-US">
                <a:solidFill>
                  <a:srgbClr val="000000"/>
                </a:solidFill>
              </a:rPr>
              <a:t>模具</a:t>
            </a:r>
            <a:r>
              <a:rPr lang="en-US" altLang="zh-CN">
                <a:solidFill>
                  <a:srgbClr val="000000"/>
                </a:solidFill>
              </a:rPr>
              <a:t>CAD/CAE/CAM</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日期占位符 3">
            <a:extLst>
              <a:ext uri="{FF2B5EF4-FFF2-40B4-BE49-F238E27FC236}">
                <a16:creationId xmlns:a16="http://schemas.microsoft.com/office/drawing/2014/main" id="{650EB740-B799-4296-AD3D-0A3361FE316E}"/>
              </a:ext>
            </a:extLst>
          </p:cNvPr>
          <p:cNvSpPr>
            <a:spLocks noGrp="1"/>
          </p:cNvSpPr>
          <p:nvPr>
            <p:ph type="dt" sz="quarter" idx="10"/>
          </p:nvPr>
        </p:nvSpPr>
        <p:spPr/>
        <p:txBody>
          <a:bodyPr/>
          <a:lstStyle/>
          <a:p>
            <a:pPr>
              <a:defRPr/>
            </a:pPr>
            <a:fld id="{8A4F0F08-7017-447B-92C7-EE052CECC5FE}" type="datetime1">
              <a:rPr lang="zh-CN" altLang="en-US"/>
              <a:pPr>
                <a:defRPr/>
              </a:pPr>
              <a:t>2020/2/6</a:t>
            </a:fld>
            <a:endParaRPr lang="en-US" altLang="zh-CN"/>
          </a:p>
        </p:txBody>
      </p:sp>
      <p:sp>
        <p:nvSpPr>
          <p:cNvPr id="36867" name="页脚占位符 4">
            <a:extLst>
              <a:ext uri="{FF2B5EF4-FFF2-40B4-BE49-F238E27FC236}">
                <a16:creationId xmlns:a16="http://schemas.microsoft.com/office/drawing/2014/main" id="{03C9A295-C1B2-4A61-A3E6-A3789F536168}"/>
              </a:ext>
            </a:extLst>
          </p:cNvPr>
          <p:cNvSpPr>
            <a:spLocks noGrp="1"/>
          </p:cNvSpPr>
          <p:nvPr>
            <p:ph type="ftr" sz="quarter" idx="11"/>
          </p:nvPr>
        </p:nvSpPr>
        <p:spPr>
          <a:noFill/>
        </p:spPr>
        <p:txBody>
          <a:bodyPr/>
          <a:lstStyle>
            <a:lvl1pPr>
              <a:spcBef>
                <a:spcPct val="20000"/>
              </a:spcBef>
              <a:buClr>
                <a:schemeClr val="hlink"/>
              </a:buClr>
              <a:buSzPct val="70000"/>
              <a:buFont typeface="Wingdings" panose="05000000000000000000" pitchFamily="2" charset="2"/>
              <a:buChar char="v"/>
              <a:defRPr sz="3200">
                <a:solidFill>
                  <a:schemeClr val="tx1"/>
                </a:solidFill>
                <a:latin typeface="Arial" panose="020B0604020202020204" pitchFamily="34" charset="0"/>
                <a:ea typeface="宋体" panose="02010600030101010101" pitchFamily="2" charset="-122"/>
              </a:defRPr>
            </a:lvl1pPr>
            <a:lvl2pPr marL="742950" indent="-285750">
              <a:spcBef>
                <a:spcPct val="20000"/>
              </a:spcBef>
              <a:buClr>
                <a:schemeClr val="accent2"/>
              </a:buClr>
              <a:buSzPct val="85000"/>
              <a:buFont typeface="Wingdings" panose="05000000000000000000" pitchFamily="2" charset="2"/>
              <a:buChar char=""/>
              <a:defRPr sz="2800">
                <a:solidFill>
                  <a:schemeClr val="tx1"/>
                </a:solidFill>
                <a:latin typeface="Arial" panose="020B0604020202020204" pitchFamily="34" charset="0"/>
                <a:ea typeface="宋体" panose="02010600030101010101" pitchFamily="2" charset="-122"/>
              </a:defRPr>
            </a:lvl2pPr>
            <a:lvl3pPr marL="1143000" indent="-228600">
              <a:spcBef>
                <a:spcPct val="20000"/>
              </a:spcBef>
              <a:buClr>
                <a:schemeClr val="hlink"/>
              </a:buClr>
              <a:buSzPct val="80000"/>
              <a:buFont typeface="Wingdings" panose="05000000000000000000" pitchFamily="2" charset="2"/>
              <a:buChar char="v"/>
              <a:defRPr sz="2400">
                <a:solidFill>
                  <a:schemeClr val="tx1"/>
                </a:solidFill>
                <a:latin typeface="Arial" panose="020B0604020202020204" pitchFamily="34" charset="0"/>
                <a:ea typeface="宋体" panose="02010600030101010101" pitchFamily="2" charset="-122"/>
              </a:defRPr>
            </a:lvl3pPr>
            <a:lvl4pPr marL="1600200" indent="-228600">
              <a:spcBef>
                <a:spcPct val="20000"/>
              </a:spcBef>
              <a:buClr>
                <a:schemeClr val="accent2"/>
              </a:buClr>
              <a:buSzPct val="90000"/>
              <a:buFont typeface="Wingdings" panose="05000000000000000000" pitchFamily="2" charset="2"/>
              <a:buChar char=""/>
              <a:defRPr sz="2000">
                <a:solidFill>
                  <a:schemeClr val="tx1"/>
                </a:solidFill>
                <a:latin typeface="Arial" panose="020B0604020202020204" pitchFamily="34" charset="0"/>
                <a:ea typeface="宋体" panose="02010600030101010101" pitchFamily="2" charset="-122"/>
              </a:defRPr>
            </a:lvl4pPr>
            <a:lvl5pPr marL="2057400" indent="-228600">
              <a:spcBef>
                <a:spcPct val="20000"/>
              </a:spcBef>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9pPr>
          </a:lstStyle>
          <a:p>
            <a:pPr>
              <a:spcBef>
                <a:spcPct val="0"/>
              </a:spcBef>
              <a:buClrTx/>
              <a:buSzTx/>
              <a:buFontTx/>
              <a:buNone/>
            </a:pPr>
            <a:r>
              <a:rPr lang="zh-CN" altLang="en-US" sz="1600">
                <a:solidFill>
                  <a:srgbClr val="FF0000"/>
                </a:solidFill>
                <a:ea typeface="华文行楷" panose="02010800040101010101" pitchFamily="2" charset="-122"/>
              </a:rPr>
              <a:t>材料与能源学院</a:t>
            </a:r>
          </a:p>
        </p:txBody>
      </p:sp>
      <p:sp>
        <p:nvSpPr>
          <p:cNvPr id="36868" name="灯片编号占位符 5">
            <a:extLst>
              <a:ext uri="{FF2B5EF4-FFF2-40B4-BE49-F238E27FC236}">
                <a16:creationId xmlns:a16="http://schemas.microsoft.com/office/drawing/2014/main" id="{FF1E50BE-704B-43C0-84F2-ECB7F4BD3B44}"/>
              </a:ext>
            </a:extLst>
          </p:cNvPr>
          <p:cNvSpPr>
            <a:spLocks noGrp="1"/>
          </p:cNvSpPr>
          <p:nvPr>
            <p:ph type="sldNum" sz="quarter" idx="12"/>
          </p:nvPr>
        </p:nvSpPr>
        <p:spPr>
          <a:noFill/>
        </p:spPr>
        <p:txBody>
          <a:bodyPr/>
          <a:lstStyle>
            <a:lvl1pPr>
              <a:spcBef>
                <a:spcPct val="20000"/>
              </a:spcBef>
              <a:buClr>
                <a:schemeClr val="hlink"/>
              </a:buClr>
              <a:buSzPct val="70000"/>
              <a:buFont typeface="Wingdings" panose="05000000000000000000" pitchFamily="2" charset="2"/>
              <a:buChar char="v"/>
              <a:defRPr sz="3200">
                <a:solidFill>
                  <a:schemeClr val="tx1"/>
                </a:solidFill>
                <a:latin typeface="Arial" panose="020B0604020202020204" pitchFamily="34" charset="0"/>
                <a:ea typeface="宋体" panose="02010600030101010101" pitchFamily="2" charset="-122"/>
              </a:defRPr>
            </a:lvl1pPr>
            <a:lvl2pPr marL="742950" indent="-285750">
              <a:spcBef>
                <a:spcPct val="20000"/>
              </a:spcBef>
              <a:buClr>
                <a:schemeClr val="accent2"/>
              </a:buClr>
              <a:buSzPct val="85000"/>
              <a:buFont typeface="Wingdings" panose="05000000000000000000" pitchFamily="2" charset="2"/>
              <a:buChar char=""/>
              <a:defRPr sz="2800">
                <a:solidFill>
                  <a:schemeClr val="tx1"/>
                </a:solidFill>
                <a:latin typeface="Arial" panose="020B0604020202020204" pitchFamily="34" charset="0"/>
                <a:ea typeface="宋体" panose="02010600030101010101" pitchFamily="2" charset="-122"/>
              </a:defRPr>
            </a:lvl2pPr>
            <a:lvl3pPr marL="1143000" indent="-228600">
              <a:spcBef>
                <a:spcPct val="20000"/>
              </a:spcBef>
              <a:buClr>
                <a:schemeClr val="hlink"/>
              </a:buClr>
              <a:buSzPct val="80000"/>
              <a:buFont typeface="Wingdings" panose="05000000000000000000" pitchFamily="2" charset="2"/>
              <a:buChar char="v"/>
              <a:defRPr sz="2400">
                <a:solidFill>
                  <a:schemeClr val="tx1"/>
                </a:solidFill>
                <a:latin typeface="Arial" panose="020B0604020202020204" pitchFamily="34" charset="0"/>
                <a:ea typeface="宋体" panose="02010600030101010101" pitchFamily="2" charset="-122"/>
              </a:defRPr>
            </a:lvl3pPr>
            <a:lvl4pPr marL="1600200" indent="-228600">
              <a:spcBef>
                <a:spcPct val="20000"/>
              </a:spcBef>
              <a:buClr>
                <a:schemeClr val="accent2"/>
              </a:buClr>
              <a:buSzPct val="90000"/>
              <a:buFont typeface="Wingdings" panose="05000000000000000000" pitchFamily="2" charset="2"/>
              <a:buChar char=""/>
              <a:defRPr sz="2000">
                <a:solidFill>
                  <a:schemeClr val="tx1"/>
                </a:solidFill>
                <a:latin typeface="Arial" panose="020B0604020202020204" pitchFamily="34" charset="0"/>
                <a:ea typeface="宋体" panose="02010600030101010101" pitchFamily="2" charset="-122"/>
              </a:defRPr>
            </a:lvl4pPr>
            <a:lvl5pPr marL="2057400" indent="-228600">
              <a:spcBef>
                <a:spcPct val="20000"/>
              </a:spcBef>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9pPr>
          </a:lstStyle>
          <a:p>
            <a:pPr>
              <a:spcBef>
                <a:spcPct val="0"/>
              </a:spcBef>
              <a:buClrTx/>
              <a:buSzTx/>
              <a:buFontTx/>
              <a:buNone/>
            </a:pPr>
            <a:r>
              <a:rPr lang="en-US" altLang="zh-CN" sz="1600">
                <a:solidFill>
                  <a:srgbClr val="FF0000"/>
                </a:solidFill>
                <a:latin typeface="Times New Roman" panose="02020603050405020304" pitchFamily="18" charset="0"/>
              </a:rPr>
              <a:t>Page</a:t>
            </a:r>
            <a:fld id="{3BA0196D-C535-4C56-A1A3-E9B2F0147829}" type="slidenum">
              <a:rPr lang="en-US" altLang="zh-CN" sz="1600" smtClean="0">
                <a:solidFill>
                  <a:srgbClr val="FF0000"/>
                </a:solidFill>
                <a:latin typeface="Times New Roman" panose="02020603050405020304" pitchFamily="18" charset="0"/>
              </a:rPr>
              <a:pPr>
                <a:spcBef>
                  <a:spcPct val="0"/>
                </a:spcBef>
                <a:buClrTx/>
                <a:buSzTx/>
                <a:buFontTx/>
                <a:buNone/>
              </a:pPr>
              <a:t>33</a:t>
            </a:fld>
            <a:endParaRPr lang="en-US" altLang="zh-CN" sz="1600">
              <a:solidFill>
                <a:srgbClr val="FF0000"/>
              </a:solidFill>
              <a:latin typeface="Times New Roman" panose="02020603050405020304" pitchFamily="18" charset="0"/>
            </a:endParaRPr>
          </a:p>
        </p:txBody>
      </p:sp>
      <p:sp>
        <p:nvSpPr>
          <p:cNvPr id="197634" name="Rectangle 2">
            <a:extLst>
              <a:ext uri="{FF2B5EF4-FFF2-40B4-BE49-F238E27FC236}">
                <a16:creationId xmlns:a16="http://schemas.microsoft.com/office/drawing/2014/main" id="{1E91547D-E477-4A3C-BFB5-17AB41187748}"/>
              </a:ext>
            </a:extLst>
          </p:cNvPr>
          <p:cNvSpPr>
            <a:spLocks noGrp="1" noRot="1" noChangeArrowheads="1"/>
          </p:cNvSpPr>
          <p:nvPr>
            <p:ph type="title"/>
          </p:nvPr>
        </p:nvSpPr>
        <p:spPr/>
        <p:txBody>
          <a:bodyPr/>
          <a:lstStyle/>
          <a:p>
            <a:pPr eaLnBrk="1" hangingPunct="1">
              <a:defRPr/>
            </a:pPr>
            <a:r>
              <a:rPr lang="zh-CN" altLang="en-US"/>
              <a:t>第三节 材料加工</a:t>
            </a:r>
            <a:r>
              <a:rPr lang="en-US" altLang="zh-CN"/>
              <a:t>CAD/CAE/CAM</a:t>
            </a:r>
          </a:p>
        </p:txBody>
      </p:sp>
      <p:sp>
        <p:nvSpPr>
          <p:cNvPr id="36870" name="Rectangle 3">
            <a:extLst>
              <a:ext uri="{FF2B5EF4-FFF2-40B4-BE49-F238E27FC236}">
                <a16:creationId xmlns:a16="http://schemas.microsoft.com/office/drawing/2014/main" id="{C42F47FB-EE1C-4991-88E9-D4B98709B0FD}"/>
              </a:ext>
            </a:extLst>
          </p:cNvPr>
          <p:cNvSpPr>
            <a:spLocks noGrp="1" noRot="1" noChangeArrowheads="1"/>
          </p:cNvSpPr>
          <p:nvPr>
            <p:ph type="body" idx="1"/>
          </p:nvPr>
        </p:nvSpPr>
        <p:spPr/>
        <p:txBody>
          <a:bodyPr/>
          <a:lstStyle/>
          <a:p>
            <a:pPr marL="0" indent="0" algn="just" eaLnBrk="1" hangingPunct="1"/>
            <a:r>
              <a:rPr lang="zh-CN" altLang="en-US" sz="2800" b="1" u="sng">
                <a:solidFill>
                  <a:srgbClr val="FF0000"/>
                </a:solidFill>
                <a:latin typeface="隶书" panose="02010509060101010101" pitchFamily="49" charset="-122"/>
                <a:ea typeface="隶书" panose="02010509060101010101" pitchFamily="49" charset="-122"/>
              </a:rPr>
              <a:t>模具</a:t>
            </a:r>
            <a:r>
              <a:rPr lang="en-US" altLang="zh-CN" sz="2800" b="1" u="sng">
                <a:solidFill>
                  <a:srgbClr val="FF0000"/>
                </a:solidFill>
                <a:latin typeface="隶书" panose="02010509060101010101" pitchFamily="49" charset="-122"/>
                <a:ea typeface="隶书" panose="02010509060101010101" pitchFamily="49" charset="-122"/>
              </a:rPr>
              <a:t>CAD</a:t>
            </a:r>
          </a:p>
          <a:p>
            <a:pPr marL="355600" lvl="1" indent="-176213" algn="just" eaLnBrk="1" hangingPunct="1"/>
            <a:r>
              <a:rPr lang="zh-CN" altLang="en-US" sz="2400">
                <a:solidFill>
                  <a:srgbClr val="000000"/>
                </a:solidFill>
                <a:latin typeface="宋体" panose="02010600030101010101" pitchFamily="2" charset="-122"/>
              </a:rPr>
              <a:t>包括产品毛坯图设计和模具结构设计。</a:t>
            </a:r>
          </a:p>
          <a:p>
            <a:pPr marL="355600" lvl="1" indent="-176213" algn="just" eaLnBrk="1" hangingPunct="1"/>
            <a:r>
              <a:rPr lang="zh-CN" altLang="en-US" sz="2400">
                <a:solidFill>
                  <a:srgbClr val="000000"/>
                </a:solidFill>
                <a:latin typeface="宋体" panose="02010600030101010101" pitchFamily="2" charset="-122"/>
              </a:rPr>
              <a:t>产品毛坯图是模具设计的基础，往往与产品设计零件图有一定差异，比如说需要在在原有产品三维模型基础上添加余量特征、拔模斜度、圆角、工艺补充等工艺特征，设计好的毛坯图是模具设计制造过程中的主模型。</a:t>
            </a:r>
            <a:endParaRPr lang="zh-CN" altLang="en-US" sz="2400">
              <a:solidFill>
                <a:srgbClr val="000000"/>
              </a:solidFill>
              <a:latin typeface="宋体" panose="02010600030101010101" pitchFamily="2" charset="-122"/>
              <a:cs typeface="Times New Roman" panose="02020603050405020304" pitchFamily="18" charset="0"/>
            </a:endParaRPr>
          </a:p>
          <a:p>
            <a:pPr marL="355600" lvl="1" indent="-176213" algn="just" eaLnBrk="1" hangingPunct="1"/>
            <a:r>
              <a:rPr lang="zh-CN" altLang="en-US" sz="2400">
                <a:solidFill>
                  <a:srgbClr val="000000"/>
                </a:solidFill>
                <a:latin typeface="宋体" panose="02010600030101010101" pitchFamily="2" charset="-122"/>
              </a:rPr>
              <a:t>模具</a:t>
            </a:r>
            <a:r>
              <a:rPr lang="en-US" altLang="zh-CN" sz="2400">
                <a:solidFill>
                  <a:srgbClr val="000000"/>
                </a:solidFill>
                <a:latin typeface="宋体" panose="02010600030101010101" pitchFamily="2" charset="-122"/>
              </a:rPr>
              <a:t>CAD</a:t>
            </a:r>
            <a:r>
              <a:rPr lang="zh-CN" altLang="en-US" sz="2400">
                <a:solidFill>
                  <a:srgbClr val="000000"/>
                </a:solidFill>
                <a:latin typeface="宋体" panose="02010600030101010101" pitchFamily="2" charset="-122"/>
              </a:rPr>
              <a:t>过程是依据工艺设计的结果完成模具的设计，对这个过程要求速度快、效率高。这一部分为设计流程、模具的分型、模具设计参数、标准模架，如</a:t>
            </a:r>
            <a:r>
              <a:rPr lang="en-US" altLang="zh-CN" sz="2400">
                <a:solidFill>
                  <a:srgbClr val="000000"/>
                </a:solidFill>
                <a:latin typeface="宋体" panose="02010600030101010101" pitchFamily="2" charset="-122"/>
              </a:rPr>
              <a:t>UG</a:t>
            </a:r>
            <a:r>
              <a:rPr lang="zh-CN" altLang="en-US" sz="2400">
                <a:solidFill>
                  <a:srgbClr val="000000"/>
                </a:solidFill>
                <a:latin typeface="宋体" panose="02010600030101010101" pitchFamily="2" charset="-122"/>
              </a:rPr>
              <a:t>软件已有冲压模具和注塑模具的设计流程、注塑模具标准模架和零件、模具的分型的功能，但模具设计参数数据库等没有。</a:t>
            </a:r>
            <a:endParaRPr lang="zh-CN" altLang="en-US" sz="240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日期占位符 3">
            <a:extLst>
              <a:ext uri="{FF2B5EF4-FFF2-40B4-BE49-F238E27FC236}">
                <a16:creationId xmlns:a16="http://schemas.microsoft.com/office/drawing/2014/main" id="{15D1147D-1DD8-4B08-99AA-11C2BE64C9BC}"/>
              </a:ext>
            </a:extLst>
          </p:cNvPr>
          <p:cNvSpPr>
            <a:spLocks noGrp="1"/>
          </p:cNvSpPr>
          <p:nvPr>
            <p:ph type="dt" sz="quarter" idx="10"/>
          </p:nvPr>
        </p:nvSpPr>
        <p:spPr/>
        <p:txBody>
          <a:bodyPr/>
          <a:lstStyle/>
          <a:p>
            <a:pPr>
              <a:defRPr/>
            </a:pPr>
            <a:fld id="{5D0936A1-8E6B-461F-A4FB-FB97F26E71FF}" type="datetime1">
              <a:rPr lang="zh-CN" altLang="en-US"/>
              <a:pPr>
                <a:defRPr/>
              </a:pPr>
              <a:t>2020/2/6</a:t>
            </a:fld>
            <a:endParaRPr lang="en-US" altLang="zh-CN"/>
          </a:p>
        </p:txBody>
      </p:sp>
      <p:sp>
        <p:nvSpPr>
          <p:cNvPr id="37891" name="页脚占位符 4">
            <a:extLst>
              <a:ext uri="{FF2B5EF4-FFF2-40B4-BE49-F238E27FC236}">
                <a16:creationId xmlns:a16="http://schemas.microsoft.com/office/drawing/2014/main" id="{E37F0FF9-257B-4635-B798-92F2056AC406}"/>
              </a:ext>
            </a:extLst>
          </p:cNvPr>
          <p:cNvSpPr>
            <a:spLocks noGrp="1"/>
          </p:cNvSpPr>
          <p:nvPr>
            <p:ph type="ftr" sz="quarter" idx="11"/>
          </p:nvPr>
        </p:nvSpPr>
        <p:spPr>
          <a:noFill/>
        </p:spPr>
        <p:txBody>
          <a:bodyPr/>
          <a:lstStyle>
            <a:lvl1pPr>
              <a:spcBef>
                <a:spcPct val="20000"/>
              </a:spcBef>
              <a:buClr>
                <a:schemeClr val="hlink"/>
              </a:buClr>
              <a:buSzPct val="70000"/>
              <a:buFont typeface="Wingdings" panose="05000000000000000000" pitchFamily="2" charset="2"/>
              <a:buChar char="v"/>
              <a:defRPr sz="3200">
                <a:solidFill>
                  <a:schemeClr val="tx1"/>
                </a:solidFill>
                <a:latin typeface="Arial" panose="020B0604020202020204" pitchFamily="34" charset="0"/>
                <a:ea typeface="宋体" panose="02010600030101010101" pitchFamily="2" charset="-122"/>
              </a:defRPr>
            </a:lvl1pPr>
            <a:lvl2pPr marL="742950" indent="-285750">
              <a:spcBef>
                <a:spcPct val="20000"/>
              </a:spcBef>
              <a:buClr>
                <a:schemeClr val="accent2"/>
              </a:buClr>
              <a:buSzPct val="85000"/>
              <a:buFont typeface="Wingdings" panose="05000000000000000000" pitchFamily="2" charset="2"/>
              <a:buChar char=""/>
              <a:defRPr sz="2800">
                <a:solidFill>
                  <a:schemeClr val="tx1"/>
                </a:solidFill>
                <a:latin typeface="Arial" panose="020B0604020202020204" pitchFamily="34" charset="0"/>
                <a:ea typeface="宋体" panose="02010600030101010101" pitchFamily="2" charset="-122"/>
              </a:defRPr>
            </a:lvl2pPr>
            <a:lvl3pPr marL="1143000" indent="-228600">
              <a:spcBef>
                <a:spcPct val="20000"/>
              </a:spcBef>
              <a:buClr>
                <a:schemeClr val="hlink"/>
              </a:buClr>
              <a:buSzPct val="80000"/>
              <a:buFont typeface="Wingdings" panose="05000000000000000000" pitchFamily="2" charset="2"/>
              <a:buChar char="v"/>
              <a:defRPr sz="2400">
                <a:solidFill>
                  <a:schemeClr val="tx1"/>
                </a:solidFill>
                <a:latin typeface="Arial" panose="020B0604020202020204" pitchFamily="34" charset="0"/>
                <a:ea typeface="宋体" panose="02010600030101010101" pitchFamily="2" charset="-122"/>
              </a:defRPr>
            </a:lvl3pPr>
            <a:lvl4pPr marL="1600200" indent="-228600">
              <a:spcBef>
                <a:spcPct val="20000"/>
              </a:spcBef>
              <a:buClr>
                <a:schemeClr val="accent2"/>
              </a:buClr>
              <a:buSzPct val="90000"/>
              <a:buFont typeface="Wingdings" panose="05000000000000000000" pitchFamily="2" charset="2"/>
              <a:buChar char=""/>
              <a:defRPr sz="2000">
                <a:solidFill>
                  <a:schemeClr val="tx1"/>
                </a:solidFill>
                <a:latin typeface="Arial" panose="020B0604020202020204" pitchFamily="34" charset="0"/>
                <a:ea typeface="宋体" panose="02010600030101010101" pitchFamily="2" charset="-122"/>
              </a:defRPr>
            </a:lvl4pPr>
            <a:lvl5pPr marL="2057400" indent="-228600">
              <a:spcBef>
                <a:spcPct val="20000"/>
              </a:spcBef>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9pPr>
          </a:lstStyle>
          <a:p>
            <a:pPr>
              <a:spcBef>
                <a:spcPct val="0"/>
              </a:spcBef>
              <a:buClrTx/>
              <a:buSzTx/>
              <a:buFontTx/>
              <a:buNone/>
            </a:pPr>
            <a:r>
              <a:rPr lang="zh-CN" altLang="en-US" sz="1600">
                <a:solidFill>
                  <a:srgbClr val="FF0000"/>
                </a:solidFill>
                <a:ea typeface="华文行楷" panose="02010800040101010101" pitchFamily="2" charset="-122"/>
              </a:rPr>
              <a:t>材料与能源学院</a:t>
            </a:r>
          </a:p>
        </p:txBody>
      </p:sp>
      <p:sp>
        <p:nvSpPr>
          <p:cNvPr id="37892" name="灯片编号占位符 5">
            <a:extLst>
              <a:ext uri="{FF2B5EF4-FFF2-40B4-BE49-F238E27FC236}">
                <a16:creationId xmlns:a16="http://schemas.microsoft.com/office/drawing/2014/main" id="{B79863F0-FDB7-469D-822B-E37B2FF4CF47}"/>
              </a:ext>
            </a:extLst>
          </p:cNvPr>
          <p:cNvSpPr>
            <a:spLocks noGrp="1"/>
          </p:cNvSpPr>
          <p:nvPr>
            <p:ph type="sldNum" sz="quarter" idx="12"/>
          </p:nvPr>
        </p:nvSpPr>
        <p:spPr>
          <a:noFill/>
        </p:spPr>
        <p:txBody>
          <a:bodyPr/>
          <a:lstStyle>
            <a:lvl1pPr>
              <a:spcBef>
                <a:spcPct val="20000"/>
              </a:spcBef>
              <a:buClr>
                <a:schemeClr val="hlink"/>
              </a:buClr>
              <a:buSzPct val="70000"/>
              <a:buFont typeface="Wingdings" panose="05000000000000000000" pitchFamily="2" charset="2"/>
              <a:buChar char="v"/>
              <a:defRPr sz="3200">
                <a:solidFill>
                  <a:schemeClr val="tx1"/>
                </a:solidFill>
                <a:latin typeface="Arial" panose="020B0604020202020204" pitchFamily="34" charset="0"/>
                <a:ea typeface="宋体" panose="02010600030101010101" pitchFamily="2" charset="-122"/>
              </a:defRPr>
            </a:lvl1pPr>
            <a:lvl2pPr marL="742950" indent="-285750">
              <a:spcBef>
                <a:spcPct val="20000"/>
              </a:spcBef>
              <a:buClr>
                <a:schemeClr val="accent2"/>
              </a:buClr>
              <a:buSzPct val="85000"/>
              <a:buFont typeface="Wingdings" panose="05000000000000000000" pitchFamily="2" charset="2"/>
              <a:buChar char=""/>
              <a:defRPr sz="2800">
                <a:solidFill>
                  <a:schemeClr val="tx1"/>
                </a:solidFill>
                <a:latin typeface="Arial" panose="020B0604020202020204" pitchFamily="34" charset="0"/>
                <a:ea typeface="宋体" panose="02010600030101010101" pitchFamily="2" charset="-122"/>
              </a:defRPr>
            </a:lvl2pPr>
            <a:lvl3pPr marL="1143000" indent="-228600">
              <a:spcBef>
                <a:spcPct val="20000"/>
              </a:spcBef>
              <a:buClr>
                <a:schemeClr val="hlink"/>
              </a:buClr>
              <a:buSzPct val="80000"/>
              <a:buFont typeface="Wingdings" panose="05000000000000000000" pitchFamily="2" charset="2"/>
              <a:buChar char="v"/>
              <a:defRPr sz="2400">
                <a:solidFill>
                  <a:schemeClr val="tx1"/>
                </a:solidFill>
                <a:latin typeface="Arial" panose="020B0604020202020204" pitchFamily="34" charset="0"/>
                <a:ea typeface="宋体" panose="02010600030101010101" pitchFamily="2" charset="-122"/>
              </a:defRPr>
            </a:lvl3pPr>
            <a:lvl4pPr marL="1600200" indent="-228600">
              <a:spcBef>
                <a:spcPct val="20000"/>
              </a:spcBef>
              <a:buClr>
                <a:schemeClr val="accent2"/>
              </a:buClr>
              <a:buSzPct val="90000"/>
              <a:buFont typeface="Wingdings" panose="05000000000000000000" pitchFamily="2" charset="2"/>
              <a:buChar char=""/>
              <a:defRPr sz="2000">
                <a:solidFill>
                  <a:schemeClr val="tx1"/>
                </a:solidFill>
                <a:latin typeface="Arial" panose="020B0604020202020204" pitchFamily="34" charset="0"/>
                <a:ea typeface="宋体" panose="02010600030101010101" pitchFamily="2" charset="-122"/>
              </a:defRPr>
            </a:lvl4pPr>
            <a:lvl5pPr marL="2057400" indent="-228600">
              <a:spcBef>
                <a:spcPct val="20000"/>
              </a:spcBef>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9pPr>
          </a:lstStyle>
          <a:p>
            <a:pPr>
              <a:spcBef>
                <a:spcPct val="0"/>
              </a:spcBef>
              <a:buClrTx/>
              <a:buSzTx/>
              <a:buFontTx/>
              <a:buNone/>
            </a:pPr>
            <a:r>
              <a:rPr lang="en-US" altLang="zh-CN" sz="1600">
                <a:solidFill>
                  <a:srgbClr val="FF0000"/>
                </a:solidFill>
                <a:latin typeface="Times New Roman" panose="02020603050405020304" pitchFamily="18" charset="0"/>
              </a:rPr>
              <a:t>Page</a:t>
            </a:r>
            <a:fld id="{C838B203-79EA-4752-AAFF-553CB8B619C1}" type="slidenum">
              <a:rPr lang="en-US" altLang="zh-CN" sz="1600" smtClean="0">
                <a:solidFill>
                  <a:srgbClr val="FF0000"/>
                </a:solidFill>
                <a:latin typeface="Times New Roman" panose="02020603050405020304" pitchFamily="18" charset="0"/>
              </a:rPr>
              <a:pPr>
                <a:spcBef>
                  <a:spcPct val="0"/>
                </a:spcBef>
                <a:buClrTx/>
                <a:buSzTx/>
                <a:buFontTx/>
                <a:buNone/>
              </a:pPr>
              <a:t>34</a:t>
            </a:fld>
            <a:endParaRPr lang="en-US" altLang="zh-CN" sz="1600">
              <a:solidFill>
                <a:srgbClr val="FF0000"/>
              </a:solidFill>
              <a:latin typeface="Times New Roman" panose="02020603050405020304" pitchFamily="18" charset="0"/>
            </a:endParaRPr>
          </a:p>
        </p:txBody>
      </p:sp>
      <p:sp>
        <p:nvSpPr>
          <p:cNvPr id="152580" name="Rectangle 4">
            <a:extLst>
              <a:ext uri="{FF2B5EF4-FFF2-40B4-BE49-F238E27FC236}">
                <a16:creationId xmlns:a16="http://schemas.microsoft.com/office/drawing/2014/main" id="{D2E0CB05-25CF-49A5-852E-52B15F6E9055}"/>
              </a:ext>
            </a:extLst>
          </p:cNvPr>
          <p:cNvSpPr>
            <a:spLocks noGrp="1" noRot="1" noChangeArrowheads="1"/>
          </p:cNvSpPr>
          <p:nvPr>
            <p:ph type="title"/>
          </p:nvPr>
        </p:nvSpPr>
        <p:spPr/>
        <p:txBody>
          <a:bodyPr/>
          <a:lstStyle/>
          <a:p>
            <a:pPr eaLnBrk="1" hangingPunct="1">
              <a:defRPr/>
            </a:pPr>
            <a:r>
              <a:rPr lang="zh-CN" altLang="en-US"/>
              <a:t>第三节 材料加工</a:t>
            </a:r>
            <a:r>
              <a:rPr lang="en-US" altLang="zh-CN"/>
              <a:t>CAD/CAE/CAM</a:t>
            </a:r>
          </a:p>
        </p:txBody>
      </p:sp>
      <p:sp>
        <p:nvSpPr>
          <p:cNvPr id="37894" name="Rectangle 3">
            <a:extLst>
              <a:ext uri="{FF2B5EF4-FFF2-40B4-BE49-F238E27FC236}">
                <a16:creationId xmlns:a16="http://schemas.microsoft.com/office/drawing/2014/main" id="{8683C401-93FF-4D1A-B87C-A859CB9C75F8}"/>
              </a:ext>
            </a:extLst>
          </p:cNvPr>
          <p:cNvSpPr>
            <a:spLocks noGrp="1" noRot="1" noChangeArrowheads="1"/>
          </p:cNvSpPr>
          <p:nvPr>
            <p:ph type="body" idx="1"/>
          </p:nvPr>
        </p:nvSpPr>
        <p:spPr/>
        <p:txBody>
          <a:bodyPr/>
          <a:lstStyle/>
          <a:p>
            <a:pPr marL="0" indent="0" algn="just" eaLnBrk="1" hangingPunct="1"/>
            <a:r>
              <a:rPr lang="zh-CN" altLang="en-US" sz="2800" b="1" u="sng">
                <a:solidFill>
                  <a:srgbClr val="FF0000"/>
                </a:solidFill>
                <a:latin typeface="隶书" panose="02010509060101010101" pitchFamily="49" charset="-122"/>
                <a:ea typeface="隶书" panose="02010509060101010101" pitchFamily="49" charset="-122"/>
                <a:cs typeface="Times New Roman" panose="02020603050405020304" pitchFamily="18" charset="0"/>
              </a:rPr>
              <a:t>模具</a:t>
            </a:r>
            <a:r>
              <a:rPr lang="en-US" altLang="zh-CN" sz="2800" b="1" u="sng">
                <a:solidFill>
                  <a:srgbClr val="FF0000"/>
                </a:solidFill>
                <a:latin typeface="隶书" panose="02010509060101010101" pitchFamily="49" charset="-122"/>
                <a:ea typeface="隶书" panose="02010509060101010101" pitchFamily="49" charset="-122"/>
                <a:cs typeface="Times New Roman" panose="02020603050405020304" pitchFamily="18" charset="0"/>
              </a:rPr>
              <a:t>CAE</a:t>
            </a:r>
          </a:p>
          <a:p>
            <a:pPr marL="355600" lvl="1" indent="-176213" algn="just" eaLnBrk="1" hangingPunct="1"/>
            <a:r>
              <a:rPr lang="zh-CN" altLang="en-US" sz="2400">
                <a:solidFill>
                  <a:srgbClr val="000000"/>
                </a:solidFill>
                <a:latin typeface="宋体" panose="02010600030101010101" pitchFamily="2" charset="-122"/>
                <a:ea typeface="隶书" panose="02010509060101010101" pitchFamily="49" charset="-122"/>
                <a:cs typeface="Times New Roman" panose="02020603050405020304" pitchFamily="18" charset="0"/>
              </a:rPr>
              <a:t>在模具制造之前，对复杂的模具要进行</a:t>
            </a:r>
            <a:r>
              <a:rPr lang="en-US" altLang="zh-CN" sz="2400">
                <a:solidFill>
                  <a:srgbClr val="000000"/>
                </a:solidFill>
                <a:latin typeface="宋体" panose="02010600030101010101" pitchFamily="2" charset="-122"/>
                <a:ea typeface="隶书" panose="02010509060101010101" pitchFamily="49" charset="-122"/>
                <a:cs typeface="Times New Roman" panose="02020603050405020304" pitchFamily="18" charset="0"/>
              </a:rPr>
              <a:t>CAE</a:t>
            </a:r>
            <a:r>
              <a:rPr lang="zh-CN" altLang="en-US" sz="2400">
                <a:solidFill>
                  <a:srgbClr val="000000"/>
                </a:solidFill>
                <a:latin typeface="宋体" panose="02010600030101010101" pitchFamily="2" charset="-122"/>
                <a:ea typeface="隶书" panose="02010509060101010101" pitchFamily="49" charset="-122"/>
                <a:cs typeface="Times New Roman" panose="02020603050405020304" pitchFamily="18" charset="0"/>
              </a:rPr>
              <a:t>分析，包括模具结构分析、运动分析、装配及干涉检查、冲压模具成型过程分析、压铸模具的凝固与流动分析、注塑模具的流动分析。模具结构强度分析的目的在于获得最佳的尺寸结构，延长模、夹具的寿命；冲压模具成型过程分析的目的是通过仿真实际冲压过程，从理论上认证工艺方案的可行性、工艺参数的合理性，避免设计方案的失败；注塑和压铸过程的凝固与流动分析是的目的是通过对压铸过程和注塑过程中材料在型腔中的流动仿真，验证设计参数的合理性，比较设计方案，积累经验，从而减少实际试模，提高设计成功率。</a:t>
            </a:r>
            <a:endParaRPr lang="zh-CN" altLang="en-US" sz="2400">
              <a:solidFill>
                <a:srgbClr val="000000"/>
              </a:solidFill>
              <a:ea typeface="隶书" panose="02010509060101010101" pitchFamily="49" charset="-122"/>
              <a:cs typeface="Times New Roman" panose="02020603050405020304" pitchFamily="18" charset="0"/>
            </a:endParaRP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日期占位符 3">
            <a:extLst>
              <a:ext uri="{FF2B5EF4-FFF2-40B4-BE49-F238E27FC236}">
                <a16:creationId xmlns:a16="http://schemas.microsoft.com/office/drawing/2014/main" id="{1D534857-38C7-48A1-AD38-8842BE6BC1BD}"/>
              </a:ext>
            </a:extLst>
          </p:cNvPr>
          <p:cNvSpPr>
            <a:spLocks noGrp="1"/>
          </p:cNvSpPr>
          <p:nvPr>
            <p:ph type="dt" sz="quarter" idx="10"/>
          </p:nvPr>
        </p:nvSpPr>
        <p:spPr/>
        <p:txBody>
          <a:bodyPr/>
          <a:lstStyle/>
          <a:p>
            <a:pPr>
              <a:defRPr/>
            </a:pPr>
            <a:fld id="{BE0FD10C-A2B4-49B6-94FA-3E17E942B1F4}" type="datetime1">
              <a:rPr lang="zh-CN" altLang="en-US"/>
              <a:pPr>
                <a:defRPr/>
              </a:pPr>
              <a:t>2020/2/6</a:t>
            </a:fld>
            <a:endParaRPr lang="en-US" altLang="zh-CN"/>
          </a:p>
        </p:txBody>
      </p:sp>
      <p:sp>
        <p:nvSpPr>
          <p:cNvPr id="38915" name="页脚占位符 4">
            <a:extLst>
              <a:ext uri="{FF2B5EF4-FFF2-40B4-BE49-F238E27FC236}">
                <a16:creationId xmlns:a16="http://schemas.microsoft.com/office/drawing/2014/main" id="{6BCEF06D-367C-410E-B1BA-851174FAB6F1}"/>
              </a:ext>
            </a:extLst>
          </p:cNvPr>
          <p:cNvSpPr>
            <a:spLocks noGrp="1"/>
          </p:cNvSpPr>
          <p:nvPr>
            <p:ph type="ftr" sz="quarter" idx="11"/>
          </p:nvPr>
        </p:nvSpPr>
        <p:spPr>
          <a:noFill/>
        </p:spPr>
        <p:txBody>
          <a:bodyPr/>
          <a:lstStyle>
            <a:lvl1pPr>
              <a:spcBef>
                <a:spcPct val="20000"/>
              </a:spcBef>
              <a:buClr>
                <a:schemeClr val="hlink"/>
              </a:buClr>
              <a:buSzPct val="70000"/>
              <a:buFont typeface="Wingdings" panose="05000000000000000000" pitchFamily="2" charset="2"/>
              <a:buChar char="v"/>
              <a:defRPr sz="3200">
                <a:solidFill>
                  <a:schemeClr val="tx1"/>
                </a:solidFill>
                <a:latin typeface="Arial" panose="020B0604020202020204" pitchFamily="34" charset="0"/>
                <a:ea typeface="宋体" panose="02010600030101010101" pitchFamily="2" charset="-122"/>
              </a:defRPr>
            </a:lvl1pPr>
            <a:lvl2pPr marL="742950" indent="-285750">
              <a:spcBef>
                <a:spcPct val="20000"/>
              </a:spcBef>
              <a:buClr>
                <a:schemeClr val="accent2"/>
              </a:buClr>
              <a:buSzPct val="85000"/>
              <a:buFont typeface="Wingdings" panose="05000000000000000000" pitchFamily="2" charset="2"/>
              <a:buChar char=""/>
              <a:defRPr sz="2800">
                <a:solidFill>
                  <a:schemeClr val="tx1"/>
                </a:solidFill>
                <a:latin typeface="Arial" panose="020B0604020202020204" pitchFamily="34" charset="0"/>
                <a:ea typeface="宋体" panose="02010600030101010101" pitchFamily="2" charset="-122"/>
              </a:defRPr>
            </a:lvl2pPr>
            <a:lvl3pPr marL="1143000" indent="-228600">
              <a:spcBef>
                <a:spcPct val="20000"/>
              </a:spcBef>
              <a:buClr>
                <a:schemeClr val="hlink"/>
              </a:buClr>
              <a:buSzPct val="80000"/>
              <a:buFont typeface="Wingdings" panose="05000000000000000000" pitchFamily="2" charset="2"/>
              <a:buChar char="v"/>
              <a:defRPr sz="2400">
                <a:solidFill>
                  <a:schemeClr val="tx1"/>
                </a:solidFill>
                <a:latin typeface="Arial" panose="020B0604020202020204" pitchFamily="34" charset="0"/>
                <a:ea typeface="宋体" panose="02010600030101010101" pitchFamily="2" charset="-122"/>
              </a:defRPr>
            </a:lvl3pPr>
            <a:lvl4pPr marL="1600200" indent="-228600">
              <a:spcBef>
                <a:spcPct val="20000"/>
              </a:spcBef>
              <a:buClr>
                <a:schemeClr val="accent2"/>
              </a:buClr>
              <a:buSzPct val="90000"/>
              <a:buFont typeface="Wingdings" panose="05000000000000000000" pitchFamily="2" charset="2"/>
              <a:buChar char=""/>
              <a:defRPr sz="2000">
                <a:solidFill>
                  <a:schemeClr val="tx1"/>
                </a:solidFill>
                <a:latin typeface="Arial" panose="020B0604020202020204" pitchFamily="34" charset="0"/>
                <a:ea typeface="宋体" panose="02010600030101010101" pitchFamily="2" charset="-122"/>
              </a:defRPr>
            </a:lvl4pPr>
            <a:lvl5pPr marL="2057400" indent="-228600">
              <a:spcBef>
                <a:spcPct val="20000"/>
              </a:spcBef>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9pPr>
          </a:lstStyle>
          <a:p>
            <a:pPr>
              <a:spcBef>
                <a:spcPct val="0"/>
              </a:spcBef>
              <a:buClrTx/>
              <a:buSzTx/>
              <a:buFontTx/>
              <a:buNone/>
            </a:pPr>
            <a:r>
              <a:rPr lang="zh-CN" altLang="en-US" sz="1600">
                <a:solidFill>
                  <a:srgbClr val="FF0000"/>
                </a:solidFill>
                <a:ea typeface="华文行楷" panose="02010800040101010101" pitchFamily="2" charset="-122"/>
              </a:rPr>
              <a:t>材料与能源学院</a:t>
            </a:r>
          </a:p>
        </p:txBody>
      </p:sp>
      <p:sp>
        <p:nvSpPr>
          <p:cNvPr id="38916" name="灯片编号占位符 5">
            <a:extLst>
              <a:ext uri="{FF2B5EF4-FFF2-40B4-BE49-F238E27FC236}">
                <a16:creationId xmlns:a16="http://schemas.microsoft.com/office/drawing/2014/main" id="{5E0BC656-DCF8-4BCB-A3D7-8B13169DA14E}"/>
              </a:ext>
            </a:extLst>
          </p:cNvPr>
          <p:cNvSpPr>
            <a:spLocks noGrp="1"/>
          </p:cNvSpPr>
          <p:nvPr>
            <p:ph type="sldNum" sz="quarter" idx="12"/>
          </p:nvPr>
        </p:nvSpPr>
        <p:spPr>
          <a:noFill/>
        </p:spPr>
        <p:txBody>
          <a:bodyPr/>
          <a:lstStyle>
            <a:lvl1pPr>
              <a:spcBef>
                <a:spcPct val="20000"/>
              </a:spcBef>
              <a:buClr>
                <a:schemeClr val="hlink"/>
              </a:buClr>
              <a:buSzPct val="70000"/>
              <a:buFont typeface="Wingdings" panose="05000000000000000000" pitchFamily="2" charset="2"/>
              <a:buChar char="v"/>
              <a:defRPr sz="3200">
                <a:solidFill>
                  <a:schemeClr val="tx1"/>
                </a:solidFill>
                <a:latin typeface="Arial" panose="020B0604020202020204" pitchFamily="34" charset="0"/>
                <a:ea typeface="宋体" panose="02010600030101010101" pitchFamily="2" charset="-122"/>
              </a:defRPr>
            </a:lvl1pPr>
            <a:lvl2pPr marL="742950" indent="-285750">
              <a:spcBef>
                <a:spcPct val="20000"/>
              </a:spcBef>
              <a:buClr>
                <a:schemeClr val="accent2"/>
              </a:buClr>
              <a:buSzPct val="85000"/>
              <a:buFont typeface="Wingdings" panose="05000000000000000000" pitchFamily="2" charset="2"/>
              <a:buChar char=""/>
              <a:defRPr sz="2800">
                <a:solidFill>
                  <a:schemeClr val="tx1"/>
                </a:solidFill>
                <a:latin typeface="Arial" panose="020B0604020202020204" pitchFamily="34" charset="0"/>
                <a:ea typeface="宋体" panose="02010600030101010101" pitchFamily="2" charset="-122"/>
              </a:defRPr>
            </a:lvl2pPr>
            <a:lvl3pPr marL="1143000" indent="-228600">
              <a:spcBef>
                <a:spcPct val="20000"/>
              </a:spcBef>
              <a:buClr>
                <a:schemeClr val="hlink"/>
              </a:buClr>
              <a:buSzPct val="80000"/>
              <a:buFont typeface="Wingdings" panose="05000000000000000000" pitchFamily="2" charset="2"/>
              <a:buChar char="v"/>
              <a:defRPr sz="2400">
                <a:solidFill>
                  <a:schemeClr val="tx1"/>
                </a:solidFill>
                <a:latin typeface="Arial" panose="020B0604020202020204" pitchFamily="34" charset="0"/>
                <a:ea typeface="宋体" panose="02010600030101010101" pitchFamily="2" charset="-122"/>
              </a:defRPr>
            </a:lvl3pPr>
            <a:lvl4pPr marL="1600200" indent="-228600">
              <a:spcBef>
                <a:spcPct val="20000"/>
              </a:spcBef>
              <a:buClr>
                <a:schemeClr val="accent2"/>
              </a:buClr>
              <a:buSzPct val="90000"/>
              <a:buFont typeface="Wingdings" panose="05000000000000000000" pitchFamily="2" charset="2"/>
              <a:buChar char=""/>
              <a:defRPr sz="2000">
                <a:solidFill>
                  <a:schemeClr val="tx1"/>
                </a:solidFill>
                <a:latin typeface="Arial" panose="020B0604020202020204" pitchFamily="34" charset="0"/>
                <a:ea typeface="宋体" panose="02010600030101010101" pitchFamily="2" charset="-122"/>
              </a:defRPr>
            </a:lvl4pPr>
            <a:lvl5pPr marL="2057400" indent="-228600">
              <a:spcBef>
                <a:spcPct val="20000"/>
              </a:spcBef>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9pPr>
          </a:lstStyle>
          <a:p>
            <a:pPr>
              <a:spcBef>
                <a:spcPct val="0"/>
              </a:spcBef>
              <a:buClrTx/>
              <a:buSzTx/>
              <a:buFontTx/>
              <a:buNone/>
            </a:pPr>
            <a:r>
              <a:rPr lang="en-US" altLang="zh-CN" sz="1600">
                <a:solidFill>
                  <a:srgbClr val="FF0000"/>
                </a:solidFill>
                <a:latin typeface="Times New Roman" panose="02020603050405020304" pitchFamily="18" charset="0"/>
              </a:rPr>
              <a:t>Page</a:t>
            </a:r>
            <a:fld id="{2FC5C3B7-7EAD-4B08-82A2-1939C408C84D}" type="slidenum">
              <a:rPr lang="en-US" altLang="zh-CN" sz="1600" smtClean="0">
                <a:solidFill>
                  <a:srgbClr val="FF0000"/>
                </a:solidFill>
                <a:latin typeface="Times New Roman" panose="02020603050405020304" pitchFamily="18" charset="0"/>
              </a:rPr>
              <a:pPr>
                <a:spcBef>
                  <a:spcPct val="0"/>
                </a:spcBef>
                <a:buClrTx/>
                <a:buSzTx/>
                <a:buFontTx/>
                <a:buNone/>
              </a:pPr>
              <a:t>35</a:t>
            </a:fld>
            <a:endParaRPr lang="en-US" altLang="zh-CN" sz="1600">
              <a:solidFill>
                <a:srgbClr val="FF0000"/>
              </a:solidFill>
              <a:latin typeface="Times New Roman" panose="02020603050405020304" pitchFamily="18" charset="0"/>
            </a:endParaRPr>
          </a:p>
        </p:txBody>
      </p:sp>
      <p:sp>
        <p:nvSpPr>
          <p:cNvPr id="153604" name="Rectangle 4">
            <a:extLst>
              <a:ext uri="{FF2B5EF4-FFF2-40B4-BE49-F238E27FC236}">
                <a16:creationId xmlns:a16="http://schemas.microsoft.com/office/drawing/2014/main" id="{3BA42EBE-42D4-4FA6-81E8-98F22EEBB9EF}"/>
              </a:ext>
            </a:extLst>
          </p:cNvPr>
          <p:cNvSpPr>
            <a:spLocks noGrp="1" noRot="1" noChangeArrowheads="1"/>
          </p:cNvSpPr>
          <p:nvPr>
            <p:ph type="title"/>
          </p:nvPr>
        </p:nvSpPr>
        <p:spPr/>
        <p:txBody>
          <a:bodyPr/>
          <a:lstStyle/>
          <a:p>
            <a:pPr eaLnBrk="1" hangingPunct="1">
              <a:defRPr/>
            </a:pPr>
            <a:r>
              <a:rPr lang="zh-CN" altLang="en-US"/>
              <a:t>第三节 材料加工</a:t>
            </a:r>
            <a:r>
              <a:rPr lang="en-US" altLang="zh-CN"/>
              <a:t>CAD/CAE/CAM</a:t>
            </a:r>
          </a:p>
        </p:txBody>
      </p:sp>
      <p:sp>
        <p:nvSpPr>
          <p:cNvPr id="38918" name="Rectangle 3">
            <a:extLst>
              <a:ext uri="{FF2B5EF4-FFF2-40B4-BE49-F238E27FC236}">
                <a16:creationId xmlns:a16="http://schemas.microsoft.com/office/drawing/2014/main" id="{7D0597F7-9853-4020-8CD0-650994315AC2}"/>
              </a:ext>
            </a:extLst>
          </p:cNvPr>
          <p:cNvSpPr>
            <a:spLocks noGrp="1" noRot="1" noChangeArrowheads="1"/>
          </p:cNvSpPr>
          <p:nvPr>
            <p:ph type="body" idx="1"/>
          </p:nvPr>
        </p:nvSpPr>
        <p:spPr/>
        <p:txBody>
          <a:bodyPr/>
          <a:lstStyle/>
          <a:p>
            <a:pPr marL="0" indent="0" algn="just" eaLnBrk="1" hangingPunct="1"/>
            <a:r>
              <a:rPr lang="en-US" altLang="en-US" b="1" u="sng">
                <a:solidFill>
                  <a:srgbClr val="FF0000"/>
                </a:solidFill>
                <a:latin typeface="隶书" panose="02010509060101010101" pitchFamily="49" charset="-122"/>
                <a:ea typeface="隶书" panose="02010509060101010101" pitchFamily="49" charset="-122"/>
                <a:cs typeface="Times New Roman" panose="02020603050405020304" pitchFamily="18" charset="0"/>
              </a:rPr>
              <a:t>模具CAM</a:t>
            </a:r>
            <a:endParaRPr lang="en-US" altLang="zh-CN" b="1" u="sng">
              <a:solidFill>
                <a:srgbClr val="FF0000"/>
              </a:solidFill>
              <a:latin typeface="隶书" panose="02010509060101010101" pitchFamily="49" charset="-122"/>
              <a:ea typeface="隶书" panose="02010509060101010101" pitchFamily="49" charset="-122"/>
              <a:cs typeface="Times New Roman" panose="02020603050405020304" pitchFamily="18" charset="0"/>
            </a:endParaRPr>
          </a:p>
          <a:p>
            <a:pPr marL="355600" lvl="1" indent="-176213" algn="just" eaLnBrk="1" hangingPunct="1"/>
            <a:r>
              <a:rPr lang="en-US" altLang="zh-CN">
                <a:solidFill>
                  <a:srgbClr val="000000"/>
                </a:solidFill>
                <a:latin typeface="宋体" panose="02010600030101010101" pitchFamily="2" charset="-122"/>
                <a:ea typeface="隶书" panose="02010509060101010101" pitchFamily="49" charset="-122"/>
                <a:cs typeface="Times New Roman" panose="02020603050405020304" pitchFamily="18" charset="0"/>
              </a:rPr>
              <a:t>CAM</a:t>
            </a:r>
            <a:r>
              <a:rPr lang="zh-CN" altLang="en-US">
                <a:solidFill>
                  <a:srgbClr val="000000"/>
                </a:solidFill>
                <a:latin typeface="宋体" panose="02010600030101010101" pitchFamily="2" charset="-122"/>
                <a:ea typeface="隶书" panose="02010509060101010101" pitchFamily="49" charset="-122"/>
                <a:cs typeface="Times New Roman" panose="02020603050405020304" pitchFamily="18" charset="0"/>
              </a:rPr>
              <a:t>采用适当的软件通过确定加工路线、选择刀具、设定加工参数等，最后获得刀位文件，通过加工过程仿真进行验证、修改，提高模具中关键的、复杂的、精密的如型面部分、配合部分的</a:t>
            </a:r>
            <a:r>
              <a:rPr lang="en-US" altLang="zh-CN">
                <a:solidFill>
                  <a:srgbClr val="000000"/>
                </a:solidFill>
                <a:latin typeface="宋体" panose="02010600030101010101" pitchFamily="2" charset="-122"/>
                <a:ea typeface="隶书" panose="02010509060101010101" pitchFamily="49" charset="-122"/>
                <a:cs typeface="Times New Roman" panose="02020603050405020304" pitchFamily="18" charset="0"/>
              </a:rPr>
              <a:t>NC</a:t>
            </a:r>
            <a:r>
              <a:rPr lang="zh-CN" altLang="en-US">
                <a:solidFill>
                  <a:srgbClr val="000000"/>
                </a:solidFill>
                <a:latin typeface="宋体" panose="02010600030101010101" pitchFamily="2" charset="-122"/>
                <a:ea typeface="隶书" panose="02010509060101010101" pitchFamily="49" charset="-122"/>
                <a:cs typeface="Times New Roman" panose="02020603050405020304" pitchFamily="18" charset="0"/>
              </a:rPr>
              <a:t>编程加工，加快模具的制造准备过程，争取实现一次试切成功，节约时间和成本。现有的</a:t>
            </a:r>
            <a:r>
              <a:rPr lang="en-US" altLang="zh-CN">
                <a:solidFill>
                  <a:srgbClr val="000000"/>
                </a:solidFill>
                <a:latin typeface="宋体" panose="02010600030101010101" pitchFamily="2" charset="-122"/>
                <a:ea typeface="隶书" panose="02010509060101010101" pitchFamily="49" charset="-122"/>
                <a:cs typeface="Times New Roman" panose="02020603050405020304" pitchFamily="18" charset="0"/>
              </a:rPr>
              <a:t>CAM</a:t>
            </a:r>
            <a:r>
              <a:rPr lang="zh-CN" altLang="en-US">
                <a:solidFill>
                  <a:srgbClr val="000000"/>
                </a:solidFill>
                <a:latin typeface="宋体" panose="02010600030101010101" pitchFamily="2" charset="-122"/>
                <a:ea typeface="隶书" panose="02010509060101010101" pitchFamily="49" charset="-122"/>
                <a:cs typeface="Times New Roman" panose="02020603050405020304" pitchFamily="18" charset="0"/>
              </a:rPr>
              <a:t>技术已较为成熟。但掌握其并获得合理的刀具轨迹和加工精度对模具的设计制造影响极大。</a:t>
            </a:r>
            <a:r>
              <a:rPr lang="zh-CN" altLang="en-US" sz="2400">
                <a:solidFill>
                  <a:srgbClr val="000000"/>
                </a:solidFill>
                <a:ea typeface="隶书" panose="02010509060101010101" pitchFamily="49" charset="-122"/>
                <a:cs typeface="Times New Roman" panose="02020603050405020304" pitchFamily="18" charset="0"/>
              </a:rPr>
              <a:t> </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 name="日期占位符 1">
            <a:extLst>
              <a:ext uri="{FF2B5EF4-FFF2-40B4-BE49-F238E27FC236}">
                <a16:creationId xmlns:a16="http://schemas.microsoft.com/office/drawing/2014/main" id="{59F1F0F6-90B8-444D-9DB0-ABA444F9FCFE}"/>
              </a:ext>
            </a:extLst>
          </p:cNvPr>
          <p:cNvSpPr>
            <a:spLocks noGrp="1"/>
          </p:cNvSpPr>
          <p:nvPr>
            <p:ph type="dt" sz="quarter" idx="10"/>
          </p:nvPr>
        </p:nvSpPr>
        <p:spPr/>
        <p:txBody>
          <a:bodyPr/>
          <a:lstStyle/>
          <a:p>
            <a:pPr>
              <a:defRPr/>
            </a:pPr>
            <a:fld id="{DBFBCAB3-493A-483E-BBDF-459A76CEAB68}" type="datetime1">
              <a:rPr lang="zh-CN" altLang="en-US"/>
              <a:pPr>
                <a:defRPr/>
              </a:pPr>
              <a:t>2020/2/6</a:t>
            </a:fld>
            <a:endParaRPr lang="en-US" altLang="zh-CN"/>
          </a:p>
        </p:txBody>
      </p:sp>
      <p:sp>
        <p:nvSpPr>
          <p:cNvPr id="39939" name="页脚占位符 2">
            <a:extLst>
              <a:ext uri="{FF2B5EF4-FFF2-40B4-BE49-F238E27FC236}">
                <a16:creationId xmlns:a16="http://schemas.microsoft.com/office/drawing/2014/main" id="{2DFDC249-3845-4217-B815-BE7FC922B605}"/>
              </a:ext>
            </a:extLst>
          </p:cNvPr>
          <p:cNvSpPr>
            <a:spLocks noGrp="1"/>
          </p:cNvSpPr>
          <p:nvPr>
            <p:ph type="ftr" sz="quarter" idx="11"/>
          </p:nvPr>
        </p:nvSpPr>
        <p:spPr>
          <a:noFill/>
        </p:spPr>
        <p:txBody>
          <a:bodyPr/>
          <a:lstStyle>
            <a:lvl1pPr>
              <a:spcBef>
                <a:spcPct val="20000"/>
              </a:spcBef>
              <a:buClr>
                <a:schemeClr val="hlink"/>
              </a:buClr>
              <a:buSzPct val="70000"/>
              <a:buFont typeface="Wingdings" panose="05000000000000000000" pitchFamily="2" charset="2"/>
              <a:buChar char="v"/>
              <a:defRPr sz="3200">
                <a:solidFill>
                  <a:schemeClr val="tx1"/>
                </a:solidFill>
                <a:latin typeface="Arial" panose="020B0604020202020204" pitchFamily="34" charset="0"/>
                <a:ea typeface="宋体" panose="02010600030101010101" pitchFamily="2" charset="-122"/>
              </a:defRPr>
            </a:lvl1pPr>
            <a:lvl2pPr marL="742950" indent="-285750">
              <a:spcBef>
                <a:spcPct val="20000"/>
              </a:spcBef>
              <a:buClr>
                <a:schemeClr val="accent2"/>
              </a:buClr>
              <a:buSzPct val="85000"/>
              <a:buFont typeface="Wingdings" panose="05000000000000000000" pitchFamily="2" charset="2"/>
              <a:buChar char=""/>
              <a:defRPr sz="2800">
                <a:solidFill>
                  <a:schemeClr val="tx1"/>
                </a:solidFill>
                <a:latin typeface="Arial" panose="020B0604020202020204" pitchFamily="34" charset="0"/>
                <a:ea typeface="宋体" panose="02010600030101010101" pitchFamily="2" charset="-122"/>
              </a:defRPr>
            </a:lvl2pPr>
            <a:lvl3pPr marL="1143000" indent="-228600">
              <a:spcBef>
                <a:spcPct val="20000"/>
              </a:spcBef>
              <a:buClr>
                <a:schemeClr val="hlink"/>
              </a:buClr>
              <a:buSzPct val="80000"/>
              <a:buFont typeface="Wingdings" panose="05000000000000000000" pitchFamily="2" charset="2"/>
              <a:buChar char="v"/>
              <a:defRPr sz="2400">
                <a:solidFill>
                  <a:schemeClr val="tx1"/>
                </a:solidFill>
                <a:latin typeface="Arial" panose="020B0604020202020204" pitchFamily="34" charset="0"/>
                <a:ea typeface="宋体" panose="02010600030101010101" pitchFamily="2" charset="-122"/>
              </a:defRPr>
            </a:lvl3pPr>
            <a:lvl4pPr marL="1600200" indent="-228600">
              <a:spcBef>
                <a:spcPct val="20000"/>
              </a:spcBef>
              <a:buClr>
                <a:schemeClr val="accent2"/>
              </a:buClr>
              <a:buSzPct val="90000"/>
              <a:buFont typeface="Wingdings" panose="05000000000000000000" pitchFamily="2" charset="2"/>
              <a:buChar char=""/>
              <a:defRPr sz="2000">
                <a:solidFill>
                  <a:schemeClr val="tx1"/>
                </a:solidFill>
                <a:latin typeface="Arial" panose="020B0604020202020204" pitchFamily="34" charset="0"/>
                <a:ea typeface="宋体" panose="02010600030101010101" pitchFamily="2" charset="-122"/>
              </a:defRPr>
            </a:lvl4pPr>
            <a:lvl5pPr marL="2057400" indent="-228600">
              <a:spcBef>
                <a:spcPct val="20000"/>
              </a:spcBef>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9pPr>
          </a:lstStyle>
          <a:p>
            <a:pPr>
              <a:spcBef>
                <a:spcPct val="0"/>
              </a:spcBef>
              <a:buClrTx/>
              <a:buSzTx/>
              <a:buFontTx/>
              <a:buNone/>
            </a:pPr>
            <a:r>
              <a:rPr lang="zh-CN" altLang="en-US" sz="1600">
                <a:solidFill>
                  <a:srgbClr val="FF0000"/>
                </a:solidFill>
                <a:ea typeface="华文行楷" panose="02010800040101010101" pitchFamily="2" charset="-122"/>
              </a:rPr>
              <a:t>材料与能源学院</a:t>
            </a:r>
          </a:p>
        </p:txBody>
      </p:sp>
      <p:sp>
        <p:nvSpPr>
          <p:cNvPr id="39940" name="灯片编号占位符 3">
            <a:extLst>
              <a:ext uri="{FF2B5EF4-FFF2-40B4-BE49-F238E27FC236}">
                <a16:creationId xmlns:a16="http://schemas.microsoft.com/office/drawing/2014/main" id="{1481B567-1A9D-4070-9FFD-70C334C90EAC}"/>
              </a:ext>
            </a:extLst>
          </p:cNvPr>
          <p:cNvSpPr>
            <a:spLocks noGrp="1"/>
          </p:cNvSpPr>
          <p:nvPr>
            <p:ph type="sldNum" sz="quarter" idx="12"/>
          </p:nvPr>
        </p:nvSpPr>
        <p:spPr>
          <a:noFill/>
        </p:spPr>
        <p:txBody>
          <a:bodyPr/>
          <a:lstStyle>
            <a:lvl1pPr>
              <a:spcBef>
                <a:spcPct val="20000"/>
              </a:spcBef>
              <a:buClr>
                <a:schemeClr val="hlink"/>
              </a:buClr>
              <a:buSzPct val="70000"/>
              <a:buFont typeface="Wingdings" panose="05000000000000000000" pitchFamily="2" charset="2"/>
              <a:buChar char="v"/>
              <a:defRPr sz="3200">
                <a:solidFill>
                  <a:schemeClr val="tx1"/>
                </a:solidFill>
                <a:latin typeface="Arial" panose="020B0604020202020204" pitchFamily="34" charset="0"/>
                <a:ea typeface="宋体" panose="02010600030101010101" pitchFamily="2" charset="-122"/>
              </a:defRPr>
            </a:lvl1pPr>
            <a:lvl2pPr marL="742950" indent="-285750">
              <a:spcBef>
                <a:spcPct val="20000"/>
              </a:spcBef>
              <a:buClr>
                <a:schemeClr val="accent2"/>
              </a:buClr>
              <a:buSzPct val="85000"/>
              <a:buFont typeface="Wingdings" panose="05000000000000000000" pitchFamily="2" charset="2"/>
              <a:buChar char=""/>
              <a:defRPr sz="2800">
                <a:solidFill>
                  <a:schemeClr val="tx1"/>
                </a:solidFill>
                <a:latin typeface="Arial" panose="020B0604020202020204" pitchFamily="34" charset="0"/>
                <a:ea typeface="宋体" panose="02010600030101010101" pitchFamily="2" charset="-122"/>
              </a:defRPr>
            </a:lvl2pPr>
            <a:lvl3pPr marL="1143000" indent="-228600">
              <a:spcBef>
                <a:spcPct val="20000"/>
              </a:spcBef>
              <a:buClr>
                <a:schemeClr val="hlink"/>
              </a:buClr>
              <a:buSzPct val="80000"/>
              <a:buFont typeface="Wingdings" panose="05000000000000000000" pitchFamily="2" charset="2"/>
              <a:buChar char="v"/>
              <a:defRPr sz="2400">
                <a:solidFill>
                  <a:schemeClr val="tx1"/>
                </a:solidFill>
                <a:latin typeface="Arial" panose="020B0604020202020204" pitchFamily="34" charset="0"/>
                <a:ea typeface="宋体" panose="02010600030101010101" pitchFamily="2" charset="-122"/>
              </a:defRPr>
            </a:lvl3pPr>
            <a:lvl4pPr marL="1600200" indent="-228600">
              <a:spcBef>
                <a:spcPct val="20000"/>
              </a:spcBef>
              <a:buClr>
                <a:schemeClr val="accent2"/>
              </a:buClr>
              <a:buSzPct val="90000"/>
              <a:buFont typeface="Wingdings" panose="05000000000000000000" pitchFamily="2" charset="2"/>
              <a:buChar char=""/>
              <a:defRPr sz="2000">
                <a:solidFill>
                  <a:schemeClr val="tx1"/>
                </a:solidFill>
                <a:latin typeface="Arial" panose="020B0604020202020204" pitchFamily="34" charset="0"/>
                <a:ea typeface="宋体" panose="02010600030101010101" pitchFamily="2" charset="-122"/>
              </a:defRPr>
            </a:lvl4pPr>
            <a:lvl5pPr marL="2057400" indent="-228600">
              <a:spcBef>
                <a:spcPct val="20000"/>
              </a:spcBef>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9pPr>
          </a:lstStyle>
          <a:p>
            <a:pPr>
              <a:spcBef>
                <a:spcPct val="0"/>
              </a:spcBef>
              <a:buClrTx/>
              <a:buSzTx/>
              <a:buFontTx/>
              <a:buNone/>
            </a:pPr>
            <a:r>
              <a:rPr lang="en-US" altLang="zh-CN" sz="1600">
                <a:solidFill>
                  <a:srgbClr val="FF0000"/>
                </a:solidFill>
                <a:latin typeface="Times New Roman" panose="02020603050405020304" pitchFamily="18" charset="0"/>
              </a:rPr>
              <a:t>Page</a:t>
            </a:r>
            <a:fld id="{A6F0B868-E419-4C1F-ACCE-01EF6ACD6BB0}" type="slidenum">
              <a:rPr lang="en-US" altLang="zh-CN" sz="1600" smtClean="0">
                <a:solidFill>
                  <a:srgbClr val="FF0000"/>
                </a:solidFill>
                <a:latin typeface="Times New Roman" panose="02020603050405020304" pitchFamily="18" charset="0"/>
              </a:rPr>
              <a:pPr>
                <a:spcBef>
                  <a:spcPct val="0"/>
                </a:spcBef>
                <a:buClrTx/>
                <a:buSzTx/>
                <a:buFontTx/>
                <a:buNone/>
              </a:pPr>
              <a:t>36</a:t>
            </a:fld>
            <a:endParaRPr lang="en-US" altLang="zh-CN" sz="1600">
              <a:solidFill>
                <a:srgbClr val="FF0000"/>
              </a:solidFill>
              <a:latin typeface="Times New Roman" panose="02020603050405020304" pitchFamily="18" charset="0"/>
            </a:endParaRPr>
          </a:p>
        </p:txBody>
      </p:sp>
      <p:grpSp>
        <p:nvGrpSpPr>
          <p:cNvPr id="39941" name="Group 45">
            <a:extLst>
              <a:ext uri="{FF2B5EF4-FFF2-40B4-BE49-F238E27FC236}">
                <a16:creationId xmlns:a16="http://schemas.microsoft.com/office/drawing/2014/main" id="{3C3149A4-2DD5-4691-8E21-02EE2957F67F}"/>
              </a:ext>
            </a:extLst>
          </p:cNvPr>
          <p:cNvGrpSpPr>
            <a:grpSpLocks/>
          </p:cNvGrpSpPr>
          <p:nvPr/>
        </p:nvGrpSpPr>
        <p:grpSpPr bwMode="auto">
          <a:xfrm>
            <a:off x="323850" y="44450"/>
            <a:ext cx="8001000" cy="6721475"/>
            <a:chOff x="295" y="58"/>
            <a:chExt cx="5040" cy="4234"/>
          </a:xfrm>
        </p:grpSpPr>
        <p:sp>
          <p:nvSpPr>
            <p:cNvPr id="39943" name="Text Box 5">
              <a:extLst>
                <a:ext uri="{FF2B5EF4-FFF2-40B4-BE49-F238E27FC236}">
                  <a16:creationId xmlns:a16="http://schemas.microsoft.com/office/drawing/2014/main" id="{2AA9C713-7A5D-40FC-A3DC-12CD4A3AD2F6}"/>
                </a:ext>
              </a:extLst>
            </p:cNvPr>
            <p:cNvSpPr txBox="1">
              <a:spLocks noChangeArrowheads="1"/>
            </p:cNvSpPr>
            <p:nvPr/>
          </p:nvSpPr>
          <p:spPr bwMode="auto">
            <a:xfrm>
              <a:off x="1383" y="3735"/>
              <a:ext cx="1400" cy="212"/>
            </a:xfrm>
            <a:prstGeom prst="rect">
              <a:avLst/>
            </a:prstGeom>
            <a:solidFill>
              <a:srgbClr val="FFFFFF"/>
            </a:solidFill>
            <a:ln w="9525">
              <a:solidFill>
                <a:srgbClr val="000000"/>
              </a:solidFill>
              <a:miter lim="800000"/>
              <a:headEnd/>
              <a:tailEnd/>
            </a:ln>
          </p:spPr>
          <p:txBody>
            <a:bodyPr lIns="18000" tIns="10800" rIns="18000" bIns="10800" anchor="ctr" anchorCtr="1">
              <a:spAutoFit/>
            </a:bodyPr>
            <a:lstStyle>
              <a:lvl1pPr>
                <a:spcBef>
                  <a:spcPct val="20000"/>
                </a:spcBef>
                <a:buClr>
                  <a:schemeClr val="hlink"/>
                </a:buClr>
                <a:buSzPct val="70000"/>
                <a:buFont typeface="Wingdings" panose="05000000000000000000" pitchFamily="2" charset="2"/>
                <a:buChar char="v"/>
                <a:defRPr sz="3200">
                  <a:solidFill>
                    <a:schemeClr val="tx1"/>
                  </a:solidFill>
                  <a:latin typeface="Arial" panose="020B0604020202020204" pitchFamily="34" charset="0"/>
                  <a:ea typeface="宋体" panose="02010600030101010101" pitchFamily="2" charset="-122"/>
                </a:defRPr>
              </a:lvl1pPr>
              <a:lvl2pPr marL="742950" indent="-285750">
                <a:spcBef>
                  <a:spcPct val="20000"/>
                </a:spcBef>
                <a:buClr>
                  <a:schemeClr val="accent2"/>
                </a:buClr>
                <a:buSzPct val="85000"/>
                <a:buFont typeface="Wingdings" panose="05000000000000000000" pitchFamily="2" charset="2"/>
                <a:buChar char=""/>
                <a:defRPr sz="2800">
                  <a:solidFill>
                    <a:schemeClr val="tx1"/>
                  </a:solidFill>
                  <a:latin typeface="Arial" panose="020B0604020202020204" pitchFamily="34" charset="0"/>
                  <a:ea typeface="宋体" panose="02010600030101010101" pitchFamily="2" charset="-122"/>
                </a:defRPr>
              </a:lvl2pPr>
              <a:lvl3pPr marL="1143000" indent="-228600">
                <a:spcBef>
                  <a:spcPct val="20000"/>
                </a:spcBef>
                <a:buClr>
                  <a:schemeClr val="hlink"/>
                </a:buClr>
                <a:buSzPct val="80000"/>
                <a:buFont typeface="Wingdings" panose="05000000000000000000" pitchFamily="2" charset="2"/>
                <a:buChar char="v"/>
                <a:defRPr sz="2400">
                  <a:solidFill>
                    <a:schemeClr val="tx1"/>
                  </a:solidFill>
                  <a:latin typeface="Arial" panose="020B0604020202020204" pitchFamily="34" charset="0"/>
                  <a:ea typeface="宋体" panose="02010600030101010101" pitchFamily="2" charset="-122"/>
                </a:defRPr>
              </a:lvl3pPr>
              <a:lvl4pPr marL="1600200" indent="-228600">
                <a:spcBef>
                  <a:spcPct val="20000"/>
                </a:spcBef>
                <a:buClr>
                  <a:schemeClr val="accent2"/>
                </a:buClr>
                <a:buSzPct val="90000"/>
                <a:buFont typeface="Wingdings" panose="05000000000000000000" pitchFamily="2" charset="2"/>
                <a:buChar char=""/>
                <a:defRPr sz="2000">
                  <a:solidFill>
                    <a:schemeClr val="tx1"/>
                  </a:solidFill>
                  <a:latin typeface="Arial" panose="020B0604020202020204" pitchFamily="34" charset="0"/>
                  <a:ea typeface="宋体" panose="02010600030101010101" pitchFamily="2" charset="-122"/>
                </a:defRPr>
              </a:lvl4pPr>
              <a:lvl5pPr marL="2057400" indent="-228600">
                <a:spcBef>
                  <a:spcPct val="20000"/>
                </a:spcBef>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9pPr>
            </a:lstStyle>
            <a:p>
              <a:pPr algn="just">
                <a:spcBef>
                  <a:spcPct val="0"/>
                </a:spcBef>
                <a:buClrTx/>
                <a:buSzTx/>
                <a:buFontTx/>
                <a:buNone/>
              </a:pPr>
              <a:r>
                <a:rPr lang="zh-CN" altLang="en-US" sz="2000">
                  <a:latin typeface="Times New Roman" panose="02020603050405020304" pitchFamily="18" charset="0"/>
                </a:rPr>
                <a:t>加工工艺过程卡</a:t>
              </a:r>
            </a:p>
          </p:txBody>
        </p:sp>
        <p:sp>
          <p:nvSpPr>
            <p:cNvPr id="39944" name="AutoShape 7">
              <a:extLst>
                <a:ext uri="{FF2B5EF4-FFF2-40B4-BE49-F238E27FC236}">
                  <a16:creationId xmlns:a16="http://schemas.microsoft.com/office/drawing/2014/main" id="{7CECBCFB-E406-4471-94CA-855B99FAA511}"/>
                </a:ext>
              </a:extLst>
            </p:cNvPr>
            <p:cNvSpPr>
              <a:spLocks noChangeArrowheads="1"/>
            </p:cNvSpPr>
            <p:nvPr/>
          </p:nvSpPr>
          <p:spPr bwMode="auto">
            <a:xfrm>
              <a:off x="2789" y="1252"/>
              <a:ext cx="977" cy="103"/>
            </a:xfrm>
            <a:prstGeom prst="rightArrow">
              <a:avLst>
                <a:gd name="adj1" fmla="val 50000"/>
                <a:gd name="adj2" fmla="val 237136"/>
              </a:avLst>
            </a:prstGeom>
            <a:solidFill>
              <a:srgbClr val="FFFFFF"/>
            </a:solidFill>
            <a:ln w="9525">
              <a:solidFill>
                <a:srgbClr val="000000"/>
              </a:solidFill>
              <a:miter lim="800000"/>
              <a:headEnd/>
              <a:tailEnd/>
            </a:ln>
          </p:spPr>
          <p:txBody>
            <a:bodyPr/>
            <a:lstStyle>
              <a:lvl1pPr>
                <a:spcBef>
                  <a:spcPct val="20000"/>
                </a:spcBef>
                <a:buClr>
                  <a:schemeClr val="hlink"/>
                </a:buClr>
                <a:buSzPct val="70000"/>
                <a:buFont typeface="Wingdings" panose="05000000000000000000" pitchFamily="2" charset="2"/>
                <a:buChar char="v"/>
                <a:defRPr sz="3200">
                  <a:solidFill>
                    <a:schemeClr val="tx1"/>
                  </a:solidFill>
                  <a:latin typeface="Arial" panose="020B0604020202020204" pitchFamily="34" charset="0"/>
                  <a:ea typeface="宋体" panose="02010600030101010101" pitchFamily="2" charset="-122"/>
                </a:defRPr>
              </a:lvl1pPr>
              <a:lvl2pPr marL="742950" indent="-285750">
                <a:spcBef>
                  <a:spcPct val="20000"/>
                </a:spcBef>
                <a:buClr>
                  <a:schemeClr val="accent2"/>
                </a:buClr>
                <a:buSzPct val="85000"/>
                <a:buFont typeface="Wingdings" panose="05000000000000000000" pitchFamily="2" charset="2"/>
                <a:buChar char=""/>
                <a:defRPr sz="2800">
                  <a:solidFill>
                    <a:schemeClr val="tx1"/>
                  </a:solidFill>
                  <a:latin typeface="Arial" panose="020B0604020202020204" pitchFamily="34" charset="0"/>
                  <a:ea typeface="宋体" panose="02010600030101010101" pitchFamily="2" charset="-122"/>
                </a:defRPr>
              </a:lvl2pPr>
              <a:lvl3pPr marL="1143000" indent="-228600">
                <a:spcBef>
                  <a:spcPct val="20000"/>
                </a:spcBef>
                <a:buClr>
                  <a:schemeClr val="hlink"/>
                </a:buClr>
                <a:buSzPct val="80000"/>
                <a:buFont typeface="Wingdings" panose="05000000000000000000" pitchFamily="2" charset="2"/>
                <a:buChar char="v"/>
                <a:defRPr sz="2400">
                  <a:solidFill>
                    <a:schemeClr val="tx1"/>
                  </a:solidFill>
                  <a:latin typeface="Arial" panose="020B0604020202020204" pitchFamily="34" charset="0"/>
                  <a:ea typeface="宋体" panose="02010600030101010101" pitchFamily="2" charset="-122"/>
                </a:defRPr>
              </a:lvl3pPr>
              <a:lvl4pPr marL="1600200" indent="-228600">
                <a:spcBef>
                  <a:spcPct val="20000"/>
                </a:spcBef>
                <a:buClr>
                  <a:schemeClr val="accent2"/>
                </a:buClr>
                <a:buSzPct val="90000"/>
                <a:buFont typeface="Wingdings" panose="05000000000000000000" pitchFamily="2" charset="2"/>
                <a:buChar char=""/>
                <a:defRPr sz="2000">
                  <a:solidFill>
                    <a:schemeClr val="tx1"/>
                  </a:solidFill>
                  <a:latin typeface="Arial" panose="020B0604020202020204" pitchFamily="34" charset="0"/>
                  <a:ea typeface="宋体" panose="02010600030101010101" pitchFamily="2" charset="-122"/>
                </a:defRPr>
              </a:lvl4pPr>
              <a:lvl5pPr marL="2057400" indent="-228600">
                <a:spcBef>
                  <a:spcPct val="20000"/>
                </a:spcBef>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9pPr>
            </a:lstStyle>
            <a:p>
              <a:pPr eaLnBrk="1" hangingPunct="1">
                <a:spcBef>
                  <a:spcPct val="0"/>
                </a:spcBef>
                <a:buClrTx/>
                <a:buSzTx/>
                <a:buFontTx/>
                <a:buNone/>
              </a:pPr>
              <a:endParaRPr lang="zh-CN" altLang="en-US" sz="1800"/>
            </a:p>
          </p:txBody>
        </p:sp>
        <p:sp>
          <p:nvSpPr>
            <p:cNvPr id="39945" name="AutoShape 8">
              <a:extLst>
                <a:ext uri="{FF2B5EF4-FFF2-40B4-BE49-F238E27FC236}">
                  <a16:creationId xmlns:a16="http://schemas.microsoft.com/office/drawing/2014/main" id="{27BF22A0-038A-4006-9AAA-6903EEE52A83}"/>
                </a:ext>
              </a:extLst>
            </p:cNvPr>
            <p:cNvSpPr>
              <a:spLocks noChangeArrowheads="1"/>
            </p:cNvSpPr>
            <p:nvPr/>
          </p:nvSpPr>
          <p:spPr bwMode="auto">
            <a:xfrm>
              <a:off x="2789" y="1614"/>
              <a:ext cx="1026" cy="91"/>
            </a:xfrm>
            <a:prstGeom prst="leftRightArrow">
              <a:avLst>
                <a:gd name="adj1" fmla="val 50000"/>
                <a:gd name="adj2" fmla="val 225495"/>
              </a:avLst>
            </a:prstGeom>
            <a:solidFill>
              <a:srgbClr val="FFFFFF"/>
            </a:solidFill>
            <a:ln w="9525">
              <a:solidFill>
                <a:srgbClr val="000000"/>
              </a:solidFill>
              <a:miter lim="800000"/>
              <a:headEnd/>
              <a:tailEnd/>
            </a:ln>
          </p:spPr>
          <p:txBody>
            <a:bodyPr/>
            <a:lstStyle>
              <a:lvl1pPr>
                <a:spcBef>
                  <a:spcPct val="20000"/>
                </a:spcBef>
                <a:buClr>
                  <a:schemeClr val="hlink"/>
                </a:buClr>
                <a:buSzPct val="70000"/>
                <a:buFont typeface="Wingdings" panose="05000000000000000000" pitchFamily="2" charset="2"/>
                <a:buChar char="v"/>
                <a:defRPr sz="3200">
                  <a:solidFill>
                    <a:schemeClr val="tx1"/>
                  </a:solidFill>
                  <a:latin typeface="Arial" panose="020B0604020202020204" pitchFamily="34" charset="0"/>
                  <a:ea typeface="宋体" panose="02010600030101010101" pitchFamily="2" charset="-122"/>
                </a:defRPr>
              </a:lvl1pPr>
              <a:lvl2pPr marL="742950" indent="-285750">
                <a:spcBef>
                  <a:spcPct val="20000"/>
                </a:spcBef>
                <a:buClr>
                  <a:schemeClr val="accent2"/>
                </a:buClr>
                <a:buSzPct val="85000"/>
                <a:buFont typeface="Wingdings" panose="05000000000000000000" pitchFamily="2" charset="2"/>
                <a:buChar char=""/>
                <a:defRPr sz="2800">
                  <a:solidFill>
                    <a:schemeClr val="tx1"/>
                  </a:solidFill>
                  <a:latin typeface="Arial" panose="020B0604020202020204" pitchFamily="34" charset="0"/>
                  <a:ea typeface="宋体" panose="02010600030101010101" pitchFamily="2" charset="-122"/>
                </a:defRPr>
              </a:lvl2pPr>
              <a:lvl3pPr marL="1143000" indent="-228600">
                <a:spcBef>
                  <a:spcPct val="20000"/>
                </a:spcBef>
                <a:buClr>
                  <a:schemeClr val="hlink"/>
                </a:buClr>
                <a:buSzPct val="80000"/>
                <a:buFont typeface="Wingdings" panose="05000000000000000000" pitchFamily="2" charset="2"/>
                <a:buChar char="v"/>
                <a:defRPr sz="2400">
                  <a:solidFill>
                    <a:schemeClr val="tx1"/>
                  </a:solidFill>
                  <a:latin typeface="Arial" panose="020B0604020202020204" pitchFamily="34" charset="0"/>
                  <a:ea typeface="宋体" panose="02010600030101010101" pitchFamily="2" charset="-122"/>
                </a:defRPr>
              </a:lvl3pPr>
              <a:lvl4pPr marL="1600200" indent="-228600">
                <a:spcBef>
                  <a:spcPct val="20000"/>
                </a:spcBef>
                <a:buClr>
                  <a:schemeClr val="accent2"/>
                </a:buClr>
                <a:buSzPct val="90000"/>
                <a:buFont typeface="Wingdings" panose="05000000000000000000" pitchFamily="2" charset="2"/>
                <a:buChar char=""/>
                <a:defRPr sz="2000">
                  <a:solidFill>
                    <a:schemeClr val="tx1"/>
                  </a:solidFill>
                  <a:latin typeface="Arial" panose="020B0604020202020204" pitchFamily="34" charset="0"/>
                  <a:ea typeface="宋体" panose="02010600030101010101" pitchFamily="2" charset="-122"/>
                </a:defRPr>
              </a:lvl4pPr>
              <a:lvl5pPr marL="2057400" indent="-228600">
                <a:spcBef>
                  <a:spcPct val="20000"/>
                </a:spcBef>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9pPr>
            </a:lstStyle>
            <a:p>
              <a:pPr eaLnBrk="1" hangingPunct="1">
                <a:spcBef>
                  <a:spcPct val="0"/>
                </a:spcBef>
                <a:buClrTx/>
                <a:buSzTx/>
                <a:buFontTx/>
                <a:buNone/>
              </a:pPr>
              <a:endParaRPr lang="zh-CN" altLang="en-US" sz="1800"/>
            </a:p>
          </p:txBody>
        </p:sp>
        <p:sp>
          <p:nvSpPr>
            <p:cNvPr id="39946" name="AutoShape 9">
              <a:extLst>
                <a:ext uri="{FF2B5EF4-FFF2-40B4-BE49-F238E27FC236}">
                  <a16:creationId xmlns:a16="http://schemas.microsoft.com/office/drawing/2014/main" id="{1A1C9548-C902-4A7F-9D27-EA8D7C7631BA}"/>
                </a:ext>
              </a:extLst>
            </p:cNvPr>
            <p:cNvSpPr>
              <a:spLocks noChangeArrowheads="1"/>
            </p:cNvSpPr>
            <p:nvPr/>
          </p:nvSpPr>
          <p:spPr bwMode="auto">
            <a:xfrm>
              <a:off x="2789" y="2192"/>
              <a:ext cx="980" cy="103"/>
            </a:xfrm>
            <a:prstGeom prst="leftRightArrow">
              <a:avLst>
                <a:gd name="adj1" fmla="val 50000"/>
                <a:gd name="adj2" fmla="val 190291"/>
              </a:avLst>
            </a:prstGeom>
            <a:solidFill>
              <a:srgbClr val="FFFFFF"/>
            </a:solidFill>
            <a:ln w="9525">
              <a:solidFill>
                <a:srgbClr val="000000"/>
              </a:solidFill>
              <a:miter lim="800000"/>
              <a:headEnd/>
              <a:tailEnd/>
            </a:ln>
          </p:spPr>
          <p:txBody>
            <a:bodyPr/>
            <a:lstStyle>
              <a:lvl1pPr>
                <a:spcBef>
                  <a:spcPct val="20000"/>
                </a:spcBef>
                <a:buClr>
                  <a:schemeClr val="hlink"/>
                </a:buClr>
                <a:buSzPct val="70000"/>
                <a:buFont typeface="Wingdings" panose="05000000000000000000" pitchFamily="2" charset="2"/>
                <a:buChar char="v"/>
                <a:defRPr sz="3200">
                  <a:solidFill>
                    <a:schemeClr val="tx1"/>
                  </a:solidFill>
                  <a:latin typeface="Arial" panose="020B0604020202020204" pitchFamily="34" charset="0"/>
                  <a:ea typeface="宋体" panose="02010600030101010101" pitchFamily="2" charset="-122"/>
                </a:defRPr>
              </a:lvl1pPr>
              <a:lvl2pPr marL="742950" indent="-285750">
                <a:spcBef>
                  <a:spcPct val="20000"/>
                </a:spcBef>
                <a:buClr>
                  <a:schemeClr val="accent2"/>
                </a:buClr>
                <a:buSzPct val="85000"/>
                <a:buFont typeface="Wingdings" panose="05000000000000000000" pitchFamily="2" charset="2"/>
                <a:buChar char=""/>
                <a:defRPr sz="2800">
                  <a:solidFill>
                    <a:schemeClr val="tx1"/>
                  </a:solidFill>
                  <a:latin typeface="Arial" panose="020B0604020202020204" pitchFamily="34" charset="0"/>
                  <a:ea typeface="宋体" panose="02010600030101010101" pitchFamily="2" charset="-122"/>
                </a:defRPr>
              </a:lvl2pPr>
              <a:lvl3pPr marL="1143000" indent="-228600">
                <a:spcBef>
                  <a:spcPct val="20000"/>
                </a:spcBef>
                <a:buClr>
                  <a:schemeClr val="hlink"/>
                </a:buClr>
                <a:buSzPct val="80000"/>
                <a:buFont typeface="Wingdings" panose="05000000000000000000" pitchFamily="2" charset="2"/>
                <a:buChar char="v"/>
                <a:defRPr sz="2400">
                  <a:solidFill>
                    <a:schemeClr val="tx1"/>
                  </a:solidFill>
                  <a:latin typeface="Arial" panose="020B0604020202020204" pitchFamily="34" charset="0"/>
                  <a:ea typeface="宋体" panose="02010600030101010101" pitchFamily="2" charset="-122"/>
                </a:defRPr>
              </a:lvl3pPr>
              <a:lvl4pPr marL="1600200" indent="-228600">
                <a:spcBef>
                  <a:spcPct val="20000"/>
                </a:spcBef>
                <a:buClr>
                  <a:schemeClr val="accent2"/>
                </a:buClr>
                <a:buSzPct val="90000"/>
                <a:buFont typeface="Wingdings" panose="05000000000000000000" pitchFamily="2" charset="2"/>
                <a:buChar char=""/>
                <a:defRPr sz="2000">
                  <a:solidFill>
                    <a:schemeClr val="tx1"/>
                  </a:solidFill>
                  <a:latin typeface="Arial" panose="020B0604020202020204" pitchFamily="34" charset="0"/>
                  <a:ea typeface="宋体" panose="02010600030101010101" pitchFamily="2" charset="-122"/>
                </a:defRPr>
              </a:lvl4pPr>
              <a:lvl5pPr marL="2057400" indent="-228600">
                <a:spcBef>
                  <a:spcPct val="20000"/>
                </a:spcBef>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9pPr>
            </a:lstStyle>
            <a:p>
              <a:pPr eaLnBrk="1" hangingPunct="1">
                <a:spcBef>
                  <a:spcPct val="0"/>
                </a:spcBef>
                <a:buClrTx/>
                <a:buSzTx/>
                <a:buFontTx/>
                <a:buNone/>
              </a:pPr>
              <a:endParaRPr lang="zh-CN" altLang="en-US" sz="1800"/>
            </a:p>
          </p:txBody>
        </p:sp>
        <p:sp>
          <p:nvSpPr>
            <p:cNvPr id="39947" name="Text Box 11">
              <a:extLst>
                <a:ext uri="{FF2B5EF4-FFF2-40B4-BE49-F238E27FC236}">
                  <a16:creationId xmlns:a16="http://schemas.microsoft.com/office/drawing/2014/main" id="{9139E753-EE6B-4E71-9C67-FB57731F1AD0}"/>
                </a:ext>
              </a:extLst>
            </p:cNvPr>
            <p:cNvSpPr txBox="1">
              <a:spLocks noChangeArrowheads="1"/>
            </p:cNvSpPr>
            <p:nvPr/>
          </p:nvSpPr>
          <p:spPr bwMode="auto">
            <a:xfrm>
              <a:off x="1096" y="1430"/>
              <a:ext cx="1693" cy="596"/>
            </a:xfrm>
            <a:prstGeom prst="rect">
              <a:avLst/>
            </a:prstGeom>
            <a:solidFill>
              <a:srgbClr val="FFFFFF"/>
            </a:solidFill>
            <a:ln w="9525">
              <a:solidFill>
                <a:srgbClr val="000000"/>
              </a:solidFill>
              <a:miter lim="800000"/>
              <a:headEnd/>
              <a:tailEnd/>
            </a:ln>
          </p:spPr>
          <p:txBody>
            <a:bodyPr lIns="18000" tIns="10800" rIns="18000" bIns="10800" anchor="ctr" anchorCtr="1">
              <a:spAutoFit/>
            </a:bodyPr>
            <a:lstStyle>
              <a:lvl1pPr>
                <a:spcBef>
                  <a:spcPct val="20000"/>
                </a:spcBef>
                <a:buClr>
                  <a:schemeClr val="hlink"/>
                </a:buClr>
                <a:buSzPct val="70000"/>
                <a:buFont typeface="Wingdings" panose="05000000000000000000" pitchFamily="2" charset="2"/>
                <a:buChar char="v"/>
                <a:defRPr sz="3200">
                  <a:solidFill>
                    <a:schemeClr val="tx1"/>
                  </a:solidFill>
                  <a:latin typeface="Arial" panose="020B0604020202020204" pitchFamily="34" charset="0"/>
                  <a:ea typeface="宋体" panose="02010600030101010101" pitchFamily="2" charset="-122"/>
                </a:defRPr>
              </a:lvl1pPr>
              <a:lvl2pPr marL="742950" indent="-285750">
                <a:spcBef>
                  <a:spcPct val="20000"/>
                </a:spcBef>
                <a:buClr>
                  <a:schemeClr val="accent2"/>
                </a:buClr>
                <a:buSzPct val="85000"/>
                <a:buFont typeface="Wingdings" panose="05000000000000000000" pitchFamily="2" charset="2"/>
                <a:buChar char=""/>
                <a:defRPr sz="2800">
                  <a:solidFill>
                    <a:schemeClr val="tx1"/>
                  </a:solidFill>
                  <a:latin typeface="Arial" panose="020B0604020202020204" pitchFamily="34" charset="0"/>
                  <a:ea typeface="宋体" panose="02010600030101010101" pitchFamily="2" charset="-122"/>
                </a:defRPr>
              </a:lvl2pPr>
              <a:lvl3pPr marL="1143000" indent="-228600">
                <a:spcBef>
                  <a:spcPct val="20000"/>
                </a:spcBef>
                <a:buClr>
                  <a:schemeClr val="hlink"/>
                </a:buClr>
                <a:buSzPct val="80000"/>
                <a:buFont typeface="Wingdings" panose="05000000000000000000" pitchFamily="2" charset="2"/>
                <a:buChar char="v"/>
                <a:defRPr sz="2400">
                  <a:solidFill>
                    <a:schemeClr val="tx1"/>
                  </a:solidFill>
                  <a:latin typeface="Arial" panose="020B0604020202020204" pitchFamily="34" charset="0"/>
                  <a:ea typeface="宋体" panose="02010600030101010101" pitchFamily="2" charset="-122"/>
                </a:defRPr>
              </a:lvl3pPr>
              <a:lvl4pPr marL="1600200" indent="-228600">
                <a:spcBef>
                  <a:spcPct val="20000"/>
                </a:spcBef>
                <a:buClr>
                  <a:schemeClr val="accent2"/>
                </a:buClr>
                <a:buSzPct val="90000"/>
                <a:buFont typeface="Wingdings" panose="05000000000000000000" pitchFamily="2" charset="2"/>
                <a:buChar char=""/>
                <a:defRPr sz="2000">
                  <a:solidFill>
                    <a:schemeClr val="tx1"/>
                  </a:solidFill>
                  <a:latin typeface="Arial" panose="020B0604020202020204" pitchFamily="34" charset="0"/>
                  <a:ea typeface="宋体" panose="02010600030101010101" pitchFamily="2" charset="-122"/>
                </a:defRPr>
              </a:lvl4pPr>
              <a:lvl5pPr marL="2057400" indent="-228600">
                <a:spcBef>
                  <a:spcPct val="20000"/>
                </a:spcBef>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9pPr>
            </a:lstStyle>
            <a:p>
              <a:pPr algn="just">
                <a:spcBef>
                  <a:spcPct val="0"/>
                </a:spcBef>
                <a:buClrTx/>
                <a:buSzTx/>
                <a:buFontTx/>
                <a:buNone/>
              </a:pPr>
              <a:r>
                <a:rPr lang="zh-CN" altLang="en-US" sz="2000">
                  <a:latin typeface="Times New Roman" panose="02020603050405020304" pitchFamily="18" charset="0"/>
                </a:rPr>
                <a:t>装配、干涉分析</a:t>
              </a:r>
            </a:p>
            <a:p>
              <a:pPr algn="just">
                <a:spcBef>
                  <a:spcPct val="0"/>
                </a:spcBef>
                <a:buClrTx/>
                <a:buSzTx/>
                <a:buFontTx/>
                <a:buNone/>
              </a:pPr>
              <a:r>
                <a:rPr lang="zh-CN" altLang="en-US" sz="2000">
                  <a:latin typeface="Times New Roman" panose="02020603050405020304" pitchFamily="18" charset="0"/>
                </a:rPr>
                <a:t>关键件结构分析</a:t>
              </a:r>
            </a:p>
            <a:p>
              <a:pPr algn="just">
                <a:spcBef>
                  <a:spcPct val="0"/>
                </a:spcBef>
                <a:buClrTx/>
                <a:buSzTx/>
                <a:buFontTx/>
                <a:buNone/>
              </a:pPr>
              <a:r>
                <a:rPr lang="zh-CN" altLang="en-US" sz="2000">
                  <a:latin typeface="Times New Roman" panose="02020603050405020304" pitchFamily="18" charset="0"/>
                </a:rPr>
                <a:t>机 构 运动分析</a:t>
              </a:r>
            </a:p>
          </p:txBody>
        </p:sp>
        <p:sp>
          <p:nvSpPr>
            <p:cNvPr id="39948" name="Text Box 12">
              <a:extLst>
                <a:ext uri="{FF2B5EF4-FFF2-40B4-BE49-F238E27FC236}">
                  <a16:creationId xmlns:a16="http://schemas.microsoft.com/office/drawing/2014/main" id="{70F0220E-13FA-4954-8A94-79ED18A3B59A}"/>
                </a:ext>
              </a:extLst>
            </p:cNvPr>
            <p:cNvSpPr txBox="1">
              <a:spLocks noChangeArrowheads="1"/>
            </p:cNvSpPr>
            <p:nvPr/>
          </p:nvSpPr>
          <p:spPr bwMode="auto">
            <a:xfrm>
              <a:off x="1111" y="1199"/>
              <a:ext cx="1678" cy="212"/>
            </a:xfrm>
            <a:prstGeom prst="rect">
              <a:avLst/>
            </a:prstGeom>
            <a:solidFill>
              <a:srgbClr val="FFFFFF"/>
            </a:solidFill>
            <a:ln w="9525">
              <a:solidFill>
                <a:srgbClr val="000000"/>
              </a:solidFill>
              <a:miter lim="800000"/>
              <a:headEnd/>
              <a:tailEnd/>
            </a:ln>
          </p:spPr>
          <p:txBody>
            <a:bodyPr lIns="18000" tIns="10800" rIns="18000" bIns="10800" anchor="ctr" anchorCtr="1">
              <a:spAutoFit/>
            </a:bodyPr>
            <a:lstStyle>
              <a:lvl1pPr>
                <a:spcBef>
                  <a:spcPct val="20000"/>
                </a:spcBef>
                <a:buClr>
                  <a:schemeClr val="hlink"/>
                </a:buClr>
                <a:buSzPct val="70000"/>
                <a:buFont typeface="Wingdings" panose="05000000000000000000" pitchFamily="2" charset="2"/>
                <a:buChar char="v"/>
                <a:defRPr sz="3200">
                  <a:solidFill>
                    <a:schemeClr val="tx1"/>
                  </a:solidFill>
                  <a:latin typeface="Arial" panose="020B0604020202020204" pitchFamily="34" charset="0"/>
                  <a:ea typeface="宋体" panose="02010600030101010101" pitchFamily="2" charset="-122"/>
                </a:defRPr>
              </a:lvl1pPr>
              <a:lvl2pPr marL="742950" indent="-285750">
                <a:spcBef>
                  <a:spcPct val="20000"/>
                </a:spcBef>
                <a:buClr>
                  <a:schemeClr val="accent2"/>
                </a:buClr>
                <a:buSzPct val="85000"/>
                <a:buFont typeface="Wingdings" panose="05000000000000000000" pitchFamily="2" charset="2"/>
                <a:buChar char=""/>
                <a:defRPr sz="2800">
                  <a:solidFill>
                    <a:schemeClr val="tx1"/>
                  </a:solidFill>
                  <a:latin typeface="Arial" panose="020B0604020202020204" pitchFamily="34" charset="0"/>
                  <a:ea typeface="宋体" panose="02010600030101010101" pitchFamily="2" charset="-122"/>
                </a:defRPr>
              </a:lvl2pPr>
              <a:lvl3pPr marL="1143000" indent="-228600">
                <a:spcBef>
                  <a:spcPct val="20000"/>
                </a:spcBef>
                <a:buClr>
                  <a:schemeClr val="hlink"/>
                </a:buClr>
                <a:buSzPct val="80000"/>
                <a:buFont typeface="Wingdings" panose="05000000000000000000" pitchFamily="2" charset="2"/>
                <a:buChar char="v"/>
                <a:defRPr sz="2400">
                  <a:solidFill>
                    <a:schemeClr val="tx1"/>
                  </a:solidFill>
                  <a:latin typeface="Arial" panose="020B0604020202020204" pitchFamily="34" charset="0"/>
                  <a:ea typeface="宋体" panose="02010600030101010101" pitchFamily="2" charset="-122"/>
                </a:defRPr>
              </a:lvl3pPr>
              <a:lvl4pPr marL="1600200" indent="-228600">
                <a:spcBef>
                  <a:spcPct val="20000"/>
                </a:spcBef>
                <a:buClr>
                  <a:schemeClr val="accent2"/>
                </a:buClr>
                <a:buSzPct val="90000"/>
                <a:buFont typeface="Wingdings" panose="05000000000000000000" pitchFamily="2" charset="2"/>
                <a:buChar char=""/>
                <a:defRPr sz="2000">
                  <a:solidFill>
                    <a:schemeClr val="tx1"/>
                  </a:solidFill>
                  <a:latin typeface="Arial" panose="020B0604020202020204" pitchFamily="34" charset="0"/>
                  <a:ea typeface="宋体" panose="02010600030101010101" pitchFamily="2" charset="-122"/>
                </a:defRPr>
              </a:lvl4pPr>
              <a:lvl5pPr marL="2057400" indent="-228600">
                <a:spcBef>
                  <a:spcPct val="20000"/>
                </a:spcBef>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9pPr>
            </a:lstStyle>
            <a:p>
              <a:pPr algn="ctr">
                <a:spcBef>
                  <a:spcPct val="0"/>
                </a:spcBef>
                <a:buClrTx/>
                <a:buSzTx/>
                <a:buFontTx/>
                <a:buNone/>
              </a:pPr>
              <a:r>
                <a:rPr lang="zh-CN" altLang="en-US" sz="2000">
                  <a:latin typeface="Times New Roman" panose="02020603050405020304" pitchFamily="18" charset="0"/>
                </a:rPr>
                <a:t>模具设计过程线索驱动</a:t>
              </a:r>
            </a:p>
          </p:txBody>
        </p:sp>
        <p:sp>
          <p:nvSpPr>
            <p:cNvPr id="39949" name="Text Box 14">
              <a:extLst>
                <a:ext uri="{FF2B5EF4-FFF2-40B4-BE49-F238E27FC236}">
                  <a16:creationId xmlns:a16="http://schemas.microsoft.com/office/drawing/2014/main" id="{93E3F050-5F29-45FA-9463-12ED6C757C18}"/>
                </a:ext>
              </a:extLst>
            </p:cNvPr>
            <p:cNvSpPr txBox="1">
              <a:spLocks noChangeArrowheads="1"/>
            </p:cNvSpPr>
            <p:nvPr/>
          </p:nvSpPr>
          <p:spPr bwMode="auto">
            <a:xfrm>
              <a:off x="1389" y="4080"/>
              <a:ext cx="1400" cy="212"/>
            </a:xfrm>
            <a:prstGeom prst="rect">
              <a:avLst/>
            </a:prstGeom>
            <a:solidFill>
              <a:srgbClr val="FFFFFF"/>
            </a:solidFill>
            <a:ln w="9525">
              <a:solidFill>
                <a:srgbClr val="000000"/>
              </a:solidFill>
              <a:miter lim="800000"/>
              <a:headEnd/>
              <a:tailEnd/>
            </a:ln>
          </p:spPr>
          <p:txBody>
            <a:bodyPr lIns="18000" tIns="10800" rIns="18000" bIns="10800" anchor="ctr" anchorCtr="1">
              <a:spAutoFit/>
            </a:bodyPr>
            <a:lstStyle>
              <a:lvl1pPr>
                <a:spcBef>
                  <a:spcPct val="20000"/>
                </a:spcBef>
                <a:buClr>
                  <a:schemeClr val="hlink"/>
                </a:buClr>
                <a:buSzPct val="70000"/>
                <a:buFont typeface="Wingdings" panose="05000000000000000000" pitchFamily="2" charset="2"/>
                <a:buChar char="v"/>
                <a:defRPr sz="3200">
                  <a:solidFill>
                    <a:schemeClr val="tx1"/>
                  </a:solidFill>
                  <a:latin typeface="Arial" panose="020B0604020202020204" pitchFamily="34" charset="0"/>
                  <a:ea typeface="宋体" panose="02010600030101010101" pitchFamily="2" charset="-122"/>
                </a:defRPr>
              </a:lvl1pPr>
              <a:lvl2pPr marL="742950" indent="-285750">
                <a:spcBef>
                  <a:spcPct val="20000"/>
                </a:spcBef>
                <a:buClr>
                  <a:schemeClr val="accent2"/>
                </a:buClr>
                <a:buSzPct val="85000"/>
                <a:buFont typeface="Wingdings" panose="05000000000000000000" pitchFamily="2" charset="2"/>
                <a:buChar char=""/>
                <a:defRPr sz="2800">
                  <a:solidFill>
                    <a:schemeClr val="tx1"/>
                  </a:solidFill>
                  <a:latin typeface="Arial" panose="020B0604020202020204" pitchFamily="34" charset="0"/>
                  <a:ea typeface="宋体" panose="02010600030101010101" pitchFamily="2" charset="-122"/>
                </a:defRPr>
              </a:lvl2pPr>
              <a:lvl3pPr marL="1143000" indent="-228600">
                <a:spcBef>
                  <a:spcPct val="20000"/>
                </a:spcBef>
                <a:buClr>
                  <a:schemeClr val="hlink"/>
                </a:buClr>
                <a:buSzPct val="80000"/>
                <a:buFont typeface="Wingdings" panose="05000000000000000000" pitchFamily="2" charset="2"/>
                <a:buChar char="v"/>
                <a:defRPr sz="2400">
                  <a:solidFill>
                    <a:schemeClr val="tx1"/>
                  </a:solidFill>
                  <a:latin typeface="Arial" panose="020B0604020202020204" pitchFamily="34" charset="0"/>
                  <a:ea typeface="宋体" panose="02010600030101010101" pitchFamily="2" charset="-122"/>
                </a:defRPr>
              </a:lvl3pPr>
              <a:lvl4pPr marL="1600200" indent="-228600">
                <a:spcBef>
                  <a:spcPct val="20000"/>
                </a:spcBef>
                <a:buClr>
                  <a:schemeClr val="accent2"/>
                </a:buClr>
                <a:buSzPct val="90000"/>
                <a:buFont typeface="Wingdings" panose="05000000000000000000" pitchFamily="2" charset="2"/>
                <a:buChar char=""/>
                <a:defRPr sz="2000">
                  <a:solidFill>
                    <a:schemeClr val="tx1"/>
                  </a:solidFill>
                  <a:latin typeface="Arial" panose="020B0604020202020204" pitchFamily="34" charset="0"/>
                  <a:ea typeface="宋体" panose="02010600030101010101" pitchFamily="2" charset="-122"/>
                </a:defRPr>
              </a:lvl4pPr>
              <a:lvl5pPr marL="2057400" indent="-228600">
                <a:spcBef>
                  <a:spcPct val="20000"/>
                </a:spcBef>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9pPr>
            </a:lstStyle>
            <a:p>
              <a:pPr algn="just">
                <a:spcBef>
                  <a:spcPct val="0"/>
                </a:spcBef>
                <a:buClrTx/>
                <a:buSzTx/>
                <a:buFontTx/>
                <a:buNone/>
              </a:pPr>
              <a:r>
                <a:rPr lang="zh-CN" altLang="en-US" sz="2000">
                  <a:latin typeface="Times New Roman" panose="02020603050405020304" pitchFamily="18" charset="0"/>
                </a:rPr>
                <a:t>工艺过程卡</a:t>
              </a:r>
            </a:p>
          </p:txBody>
        </p:sp>
        <p:sp>
          <p:nvSpPr>
            <p:cNvPr id="39950" name="AutoShape 15">
              <a:extLst>
                <a:ext uri="{FF2B5EF4-FFF2-40B4-BE49-F238E27FC236}">
                  <a16:creationId xmlns:a16="http://schemas.microsoft.com/office/drawing/2014/main" id="{B14E7C5E-E10F-4BC7-82CC-85462FF5D395}"/>
                </a:ext>
              </a:extLst>
            </p:cNvPr>
            <p:cNvSpPr>
              <a:spLocks noChangeArrowheads="1"/>
            </p:cNvSpPr>
            <p:nvPr/>
          </p:nvSpPr>
          <p:spPr bwMode="auto">
            <a:xfrm>
              <a:off x="1968" y="3944"/>
              <a:ext cx="277" cy="136"/>
            </a:xfrm>
            <a:prstGeom prst="downArrow">
              <a:avLst>
                <a:gd name="adj1" fmla="val 50000"/>
                <a:gd name="adj2" fmla="val 25000"/>
              </a:avLst>
            </a:prstGeom>
            <a:solidFill>
              <a:srgbClr val="FFFFFF"/>
            </a:solidFill>
            <a:ln w="9525">
              <a:solidFill>
                <a:srgbClr val="000000"/>
              </a:solidFill>
              <a:miter lim="800000"/>
              <a:headEnd/>
              <a:tailEnd/>
            </a:ln>
          </p:spPr>
          <p:txBody>
            <a:bodyPr vert="eaVert"/>
            <a:lstStyle>
              <a:lvl1pPr>
                <a:spcBef>
                  <a:spcPct val="20000"/>
                </a:spcBef>
                <a:buClr>
                  <a:schemeClr val="hlink"/>
                </a:buClr>
                <a:buSzPct val="70000"/>
                <a:buFont typeface="Wingdings" panose="05000000000000000000" pitchFamily="2" charset="2"/>
                <a:buChar char="v"/>
                <a:defRPr sz="3200">
                  <a:solidFill>
                    <a:schemeClr val="tx1"/>
                  </a:solidFill>
                  <a:latin typeface="Arial" panose="020B0604020202020204" pitchFamily="34" charset="0"/>
                  <a:ea typeface="宋体" panose="02010600030101010101" pitchFamily="2" charset="-122"/>
                </a:defRPr>
              </a:lvl1pPr>
              <a:lvl2pPr marL="742950" indent="-285750">
                <a:spcBef>
                  <a:spcPct val="20000"/>
                </a:spcBef>
                <a:buClr>
                  <a:schemeClr val="accent2"/>
                </a:buClr>
                <a:buSzPct val="85000"/>
                <a:buFont typeface="Wingdings" panose="05000000000000000000" pitchFamily="2" charset="2"/>
                <a:buChar char=""/>
                <a:defRPr sz="2800">
                  <a:solidFill>
                    <a:schemeClr val="tx1"/>
                  </a:solidFill>
                  <a:latin typeface="Arial" panose="020B0604020202020204" pitchFamily="34" charset="0"/>
                  <a:ea typeface="宋体" panose="02010600030101010101" pitchFamily="2" charset="-122"/>
                </a:defRPr>
              </a:lvl2pPr>
              <a:lvl3pPr marL="1143000" indent="-228600">
                <a:spcBef>
                  <a:spcPct val="20000"/>
                </a:spcBef>
                <a:buClr>
                  <a:schemeClr val="hlink"/>
                </a:buClr>
                <a:buSzPct val="80000"/>
                <a:buFont typeface="Wingdings" panose="05000000000000000000" pitchFamily="2" charset="2"/>
                <a:buChar char="v"/>
                <a:defRPr sz="2400">
                  <a:solidFill>
                    <a:schemeClr val="tx1"/>
                  </a:solidFill>
                  <a:latin typeface="Arial" panose="020B0604020202020204" pitchFamily="34" charset="0"/>
                  <a:ea typeface="宋体" panose="02010600030101010101" pitchFamily="2" charset="-122"/>
                </a:defRPr>
              </a:lvl3pPr>
              <a:lvl4pPr marL="1600200" indent="-228600">
                <a:spcBef>
                  <a:spcPct val="20000"/>
                </a:spcBef>
                <a:buClr>
                  <a:schemeClr val="accent2"/>
                </a:buClr>
                <a:buSzPct val="90000"/>
                <a:buFont typeface="Wingdings" panose="05000000000000000000" pitchFamily="2" charset="2"/>
                <a:buChar char=""/>
                <a:defRPr sz="2000">
                  <a:solidFill>
                    <a:schemeClr val="tx1"/>
                  </a:solidFill>
                  <a:latin typeface="Arial" panose="020B0604020202020204" pitchFamily="34" charset="0"/>
                  <a:ea typeface="宋体" panose="02010600030101010101" pitchFamily="2" charset="-122"/>
                </a:defRPr>
              </a:lvl4pPr>
              <a:lvl5pPr marL="2057400" indent="-228600">
                <a:spcBef>
                  <a:spcPct val="20000"/>
                </a:spcBef>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9pPr>
            </a:lstStyle>
            <a:p>
              <a:pPr eaLnBrk="1" hangingPunct="1">
                <a:spcBef>
                  <a:spcPct val="0"/>
                </a:spcBef>
                <a:buClrTx/>
                <a:buSzTx/>
                <a:buFontTx/>
                <a:buNone/>
              </a:pPr>
              <a:endParaRPr lang="zh-CN" altLang="en-US" sz="1800"/>
            </a:p>
          </p:txBody>
        </p:sp>
        <p:sp>
          <p:nvSpPr>
            <p:cNvPr id="39951" name="Text Box 17">
              <a:extLst>
                <a:ext uri="{FF2B5EF4-FFF2-40B4-BE49-F238E27FC236}">
                  <a16:creationId xmlns:a16="http://schemas.microsoft.com/office/drawing/2014/main" id="{67291AE3-739F-4244-B206-7F1A3D382A9F}"/>
                </a:ext>
              </a:extLst>
            </p:cNvPr>
            <p:cNvSpPr txBox="1">
              <a:spLocks noChangeArrowheads="1"/>
            </p:cNvSpPr>
            <p:nvPr/>
          </p:nvSpPr>
          <p:spPr bwMode="auto">
            <a:xfrm>
              <a:off x="1383" y="3281"/>
              <a:ext cx="1400" cy="212"/>
            </a:xfrm>
            <a:prstGeom prst="rect">
              <a:avLst/>
            </a:prstGeom>
            <a:solidFill>
              <a:srgbClr val="FFFFFF"/>
            </a:solidFill>
            <a:ln w="9525">
              <a:solidFill>
                <a:srgbClr val="000000"/>
              </a:solidFill>
              <a:miter lim="800000"/>
              <a:headEnd/>
              <a:tailEnd/>
            </a:ln>
          </p:spPr>
          <p:txBody>
            <a:bodyPr lIns="18000" tIns="10800" rIns="18000" bIns="10800" anchor="ctr" anchorCtr="1">
              <a:spAutoFit/>
            </a:bodyPr>
            <a:lstStyle>
              <a:lvl1pPr>
                <a:spcBef>
                  <a:spcPct val="20000"/>
                </a:spcBef>
                <a:buClr>
                  <a:schemeClr val="hlink"/>
                </a:buClr>
                <a:buSzPct val="70000"/>
                <a:buFont typeface="Wingdings" panose="05000000000000000000" pitchFamily="2" charset="2"/>
                <a:buChar char="v"/>
                <a:defRPr sz="3200">
                  <a:solidFill>
                    <a:schemeClr val="tx1"/>
                  </a:solidFill>
                  <a:latin typeface="Arial" panose="020B0604020202020204" pitchFamily="34" charset="0"/>
                  <a:ea typeface="宋体" panose="02010600030101010101" pitchFamily="2" charset="-122"/>
                </a:defRPr>
              </a:lvl1pPr>
              <a:lvl2pPr marL="742950" indent="-285750">
                <a:spcBef>
                  <a:spcPct val="20000"/>
                </a:spcBef>
                <a:buClr>
                  <a:schemeClr val="accent2"/>
                </a:buClr>
                <a:buSzPct val="85000"/>
                <a:buFont typeface="Wingdings" panose="05000000000000000000" pitchFamily="2" charset="2"/>
                <a:buChar char=""/>
                <a:defRPr sz="2800">
                  <a:solidFill>
                    <a:schemeClr val="tx1"/>
                  </a:solidFill>
                  <a:latin typeface="Arial" panose="020B0604020202020204" pitchFamily="34" charset="0"/>
                  <a:ea typeface="宋体" panose="02010600030101010101" pitchFamily="2" charset="-122"/>
                </a:defRPr>
              </a:lvl2pPr>
              <a:lvl3pPr marL="1143000" indent="-228600">
                <a:spcBef>
                  <a:spcPct val="20000"/>
                </a:spcBef>
                <a:buClr>
                  <a:schemeClr val="hlink"/>
                </a:buClr>
                <a:buSzPct val="80000"/>
                <a:buFont typeface="Wingdings" panose="05000000000000000000" pitchFamily="2" charset="2"/>
                <a:buChar char="v"/>
                <a:defRPr sz="2400">
                  <a:solidFill>
                    <a:schemeClr val="tx1"/>
                  </a:solidFill>
                  <a:latin typeface="Arial" panose="020B0604020202020204" pitchFamily="34" charset="0"/>
                  <a:ea typeface="宋体" panose="02010600030101010101" pitchFamily="2" charset="-122"/>
                </a:defRPr>
              </a:lvl3pPr>
              <a:lvl4pPr marL="1600200" indent="-228600">
                <a:spcBef>
                  <a:spcPct val="20000"/>
                </a:spcBef>
                <a:buClr>
                  <a:schemeClr val="accent2"/>
                </a:buClr>
                <a:buSzPct val="90000"/>
                <a:buFont typeface="Wingdings" panose="05000000000000000000" pitchFamily="2" charset="2"/>
                <a:buChar char=""/>
                <a:defRPr sz="2000">
                  <a:solidFill>
                    <a:schemeClr val="tx1"/>
                  </a:solidFill>
                  <a:latin typeface="Arial" panose="020B0604020202020204" pitchFamily="34" charset="0"/>
                  <a:ea typeface="宋体" panose="02010600030101010101" pitchFamily="2" charset="-122"/>
                </a:defRPr>
              </a:lvl4pPr>
              <a:lvl5pPr marL="2057400" indent="-228600">
                <a:spcBef>
                  <a:spcPct val="20000"/>
                </a:spcBef>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9pPr>
            </a:lstStyle>
            <a:p>
              <a:pPr algn="just">
                <a:spcBef>
                  <a:spcPct val="0"/>
                </a:spcBef>
                <a:buClrTx/>
                <a:buSzTx/>
                <a:buFontTx/>
                <a:buNone/>
              </a:pPr>
              <a:r>
                <a:rPr lang="zh-CN" altLang="en-US" sz="2000">
                  <a:latin typeface="Times New Roman" panose="02020603050405020304" pitchFamily="18" charset="0"/>
                </a:rPr>
                <a:t>二 维 出  图</a:t>
              </a:r>
            </a:p>
          </p:txBody>
        </p:sp>
        <p:sp>
          <p:nvSpPr>
            <p:cNvPr id="39952" name="Text Box 18">
              <a:extLst>
                <a:ext uri="{FF2B5EF4-FFF2-40B4-BE49-F238E27FC236}">
                  <a16:creationId xmlns:a16="http://schemas.microsoft.com/office/drawing/2014/main" id="{9441562F-98D8-4D68-BF3D-30BBADF6D3FE}"/>
                </a:ext>
              </a:extLst>
            </p:cNvPr>
            <p:cNvSpPr txBox="1">
              <a:spLocks noChangeArrowheads="1"/>
            </p:cNvSpPr>
            <p:nvPr/>
          </p:nvSpPr>
          <p:spPr bwMode="auto">
            <a:xfrm>
              <a:off x="1383" y="3508"/>
              <a:ext cx="1400" cy="212"/>
            </a:xfrm>
            <a:prstGeom prst="rect">
              <a:avLst/>
            </a:prstGeom>
            <a:solidFill>
              <a:srgbClr val="FFFFFF"/>
            </a:solidFill>
            <a:ln w="9525">
              <a:solidFill>
                <a:srgbClr val="000000"/>
              </a:solidFill>
              <a:miter lim="800000"/>
              <a:headEnd/>
              <a:tailEnd/>
            </a:ln>
          </p:spPr>
          <p:txBody>
            <a:bodyPr lIns="18000" tIns="10800" rIns="18000" bIns="10800" anchor="ctr" anchorCtr="1">
              <a:spAutoFit/>
            </a:bodyPr>
            <a:lstStyle>
              <a:lvl1pPr>
                <a:spcBef>
                  <a:spcPct val="20000"/>
                </a:spcBef>
                <a:buClr>
                  <a:schemeClr val="hlink"/>
                </a:buClr>
                <a:buSzPct val="70000"/>
                <a:buFont typeface="Wingdings" panose="05000000000000000000" pitchFamily="2" charset="2"/>
                <a:buChar char="v"/>
                <a:defRPr sz="3200">
                  <a:solidFill>
                    <a:schemeClr val="tx1"/>
                  </a:solidFill>
                  <a:latin typeface="Arial" panose="020B0604020202020204" pitchFamily="34" charset="0"/>
                  <a:ea typeface="宋体" panose="02010600030101010101" pitchFamily="2" charset="-122"/>
                </a:defRPr>
              </a:lvl1pPr>
              <a:lvl2pPr marL="742950" indent="-285750">
                <a:spcBef>
                  <a:spcPct val="20000"/>
                </a:spcBef>
                <a:buClr>
                  <a:schemeClr val="accent2"/>
                </a:buClr>
                <a:buSzPct val="85000"/>
                <a:buFont typeface="Wingdings" panose="05000000000000000000" pitchFamily="2" charset="2"/>
                <a:buChar char=""/>
                <a:defRPr sz="2800">
                  <a:solidFill>
                    <a:schemeClr val="tx1"/>
                  </a:solidFill>
                  <a:latin typeface="Arial" panose="020B0604020202020204" pitchFamily="34" charset="0"/>
                  <a:ea typeface="宋体" panose="02010600030101010101" pitchFamily="2" charset="-122"/>
                </a:defRPr>
              </a:lvl2pPr>
              <a:lvl3pPr marL="1143000" indent="-228600">
                <a:spcBef>
                  <a:spcPct val="20000"/>
                </a:spcBef>
                <a:buClr>
                  <a:schemeClr val="hlink"/>
                </a:buClr>
                <a:buSzPct val="80000"/>
                <a:buFont typeface="Wingdings" panose="05000000000000000000" pitchFamily="2" charset="2"/>
                <a:buChar char="v"/>
                <a:defRPr sz="2400">
                  <a:solidFill>
                    <a:schemeClr val="tx1"/>
                  </a:solidFill>
                  <a:latin typeface="Arial" panose="020B0604020202020204" pitchFamily="34" charset="0"/>
                  <a:ea typeface="宋体" panose="02010600030101010101" pitchFamily="2" charset="-122"/>
                </a:defRPr>
              </a:lvl3pPr>
              <a:lvl4pPr marL="1600200" indent="-228600">
                <a:spcBef>
                  <a:spcPct val="20000"/>
                </a:spcBef>
                <a:buClr>
                  <a:schemeClr val="accent2"/>
                </a:buClr>
                <a:buSzPct val="90000"/>
                <a:buFont typeface="Wingdings" panose="05000000000000000000" pitchFamily="2" charset="2"/>
                <a:buChar char=""/>
                <a:defRPr sz="2000">
                  <a:solidFill>
                    <a:schemeClr val="tx1"/>
                  </a:solidFill>
                  <a:latin typeface="Arial" panose="020B0604020202020204" pitchFamily="34" charset="0"/>
                  <a:ea typeface="宋体" panose="02010600030101010101" pitchFamily="2" charset="-122"/>
                </a:defRPr>
              </a:lvl4pPr>
              <a:lvl5pPr marL="2057400" indent="-228600">
                <a:spcBef>
                  <a:spcPct val="20000"/>
                </a:spcBef>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9pPr>
            </a:lstStyle>
            <a:p>
              <a:pPr algn="just">
                <a:spcBef>
                  <a:spcPct val="0"/>
                </a:spcBef>
                <a:buClrTx/>
                <a:buSzTx/>
                <a:buFontTx/>
                <a:buNone/>
              </a:pPr>
              <a:r>
                <a:rPr lang="zh-CN" altLang="en-US" sz="2000">
                  <a:latin typeface="Times New Roman" panose="02020603050405020304" pitchFamily="18" charset="0"/>
                </a:rPr>
                <a:t>制订加工工艺规程</a:t>
              </a:r>
            </a:p>
          </p:txBody>
        </p:sp>
        <p:sp>
          <p:nvSpPr>
            <p:cNvPr id="39953" name="Text Box 19">
              <a:extLst>
                <a:ext uri="{FF2B5EF4-FFF2-40B4-BE49-F238E27FC236}">
                  <a16:creationId xmlns:a16="http://schemas.microsoft.com/office/drawing/2014/main" id="{17262A7E-0D18-464B-B1E7-776BA0642D69}"/>
                </a:ext>
              </a:extLst>
            </p:cNvPr>
            <p:cNvSpPr txBox="1">
              <a:spLocks noChangeArrowheads="1"/>
            </p:cNvSpPr>
            <p:nvPr/>
          </p:nvSpPr>
          <p:spPr bwMode="auto">
            <a:xfrm>
              <a:off x="1383" y="2597"/>
              <a:ext cx="1400" cy="212"/>
            </a:xfrm>
            <a:prstGeom prst="rect">
              <a:avLst/>
            </a:prstGeom>
            <a:solidFill>
              <a:srgbClr val="FFFFFF"/>
            </a:solidFill>
            <a:ln w="9525">
              <a:solidFill>
                <a:srgbClr val="000000"/>
              </a:solidFill>
              <a:miter lim="800000"/>
              <a:headEnd/>
              <a:tailEnd/>
            </a:ln>
          </p:spPr>
          <p:txBody>
            <a:bodyPr lIns="18000" tIns="10800" rIns="18000" bIns="10800" anchor="ctr" anchorCtr="1">
              <a:spAutoFit/>
            </a:bodyPr>
            <a:lstStyle>
              <a:lvl1pPr>
                <a:spcBef>
                  <a:spcPct val="20000"/>
                </a:spcBef>
                <a:buClr>
                  <a:schemeClr val="hlink"/>
                </a:buClr>
                <a:buSzPct val="70000"/>
                <a:buFont typeface="Wingdings" panose="05000000000000000000" pitchFamily="2" charset="2"/>
                <a:buChar char="v"/>
                <a:defRPr sz="3200">
                  <a:solidFill>
                    <a:schemeClr val="tx1"/>
                  </a:solidFill>
                  <a:latin typeface="Arial" panose="020B0604020202020204" pitchFamily="34" charset="0"/>
                  <a:ea typeface="宋体" panose="02010600030101010101" pitchFamily="2" charset="-122"/>
                </a:defRPr>
              </a:lvl1pPr>
              <a:lvl2pPr marL="742950" indent="-285750">
                <a:spcBef>
                  <a:spcPct val="20000"/>
                </a:spcBef>
                <a:buClr>
                  <a:schemeClr val="accent2"/>
                </a:buClr>
                <a:buSzPct val="85000"/>
                <a:buFont typeface="Wingdings" panose="05000000000000000000" pitchFamily="2" charset="2"/>
                <a:buChar char=""/>
                <a:defRPr sz="2800">
                  <a:solidFill>
                    <a:schemeClr val="tx1"/>
                  </a:solidFill>
                  <a:latin typeface="Arial" panose="020B0604020202020204" pitchFamily="34" charset="0"/>
                  <a:ea typeface="宋体" panose="02010600030101010101" pitchFamily="2" charset="-122"/>
                </a:defRPr>
              </a:lvl2pPr>
              <a:lvl3pPr marL="1143000" indent="-228600">
                <a:spcBef>
                  <a:spcPct val="20000"/>
                </a:spcBef>
                <a:buClr>
                  <a:schemeClr val="hlink"/>
                </a:buClr>
                <a:buSzPct val="80000"/>
                <a:buFont typeface="Wingdings" panose="05000000000000000000" pitchFamily="2" charset="2"/>
                <a:buChar char="v"/>
                <a:defRPr sz="2400">
                  <a:solidFill>
                    <a:schemeClr val="tx1"/>
                  </a:solidFill>
                  <a:latin typeface="Arial" panose="020B0604020202020204" pitchFamily="34" charset="0"/>
                  <a:ea typeface="宋体" panose="02010600030101010101" pitchFamily="2" charset="-122"/>
                </a:defRPr>
              </a:lvl3pPr>
              <a:lvl4pPr marL="1600200" indent="-228600">
                <a:spcBef>
                  <a:spcPct val="20000"/>
                </a:spcBef>
                <a:buClr>
                  <a:schemeClr val="accent2"/>
                </a:buClr>
                <a:buSzPct val="90000"/>
                <a:buFont typeface="Wingdings" panose="05000000000000000000" pitchFamily="2" charset="2"/>
                <a:buChar char=""/>
                <a:defRPr sz="2000">
                  <a:solidFill>
                    <a:schemeClr val="tx1"/>
                  </a:solidFill>
                  <a:latin typeface="Arial" panose="020B0604020202020204" pitchFamily="34" charset="0"/>
                  <a:ea typeface="宋体" panose="02010600030101010101" pitchFamily="2" charset="-122"/>
                </a:defRPr>
              </a:lvl4pPr>
              <a:lvl5pPr marL="2057400" indent="-228600">
                <a:spcBef>
                  <a:spcPct val="20000"/>
                </a:spcBef>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9pPr>
            </a:lstStyle>
            <a:p>
              <a:pPr algn="just">
                <a:spcBef>
                  <a:spcPct val="0"/>
                </a:spcBef>
                <a:buClrTx/>
                <a:buSzTx/>
                <a:buFontTx/>
                <a:buNone/>
              </a:pPr>
              <a:r>
                <a:rPr lang="zh-CN" altLang="en-US" sz="2000">
                  <a:latin typeface="Times New Roman" panose="02020603050405020304" pitchFamily="18" charset="0"/>
                </a:rPr>
                <a:t>关键件数控编程</a:t>
              </a:r>
            </a:p>
          </p:txBody>
        </p:sp>
        <p:sp>
          <p:nvSpPr>
            <p:cNvPr id="39954" name="Text Box 20">
              <a:extLst>
                <a:ext uri="{FF2B5EF4-FFF2-40B4-BE49-F238E27FC236}">
                  <a16:creationId xmlns:a16="http://schemas.microsoft.com/office/drawing/2014/main" id="{2304931B-A0E0-4CFF-BA58-6DFB8BCA2C27}"/>
                </a:ext>
              </a:extLst>
            </p:cNvPr>
            <p:cNvSpPr txBox="1">
              <a:spLocks noChangeArrowheads="1"/>
            </p:cNvSpPr>
            <p:nvPr/>
          </p:nvSpPr>
          <p:spPr bwMode="auto">
            <a:xfrm>
              <a:off x="1383" y="2828"/>
              <a:ext cx="1400" cy="212"/>
            </a:xfrm>
            <a:prstGeom prst="rect">
              <a:avLst/>
            </a:prstGeom>
            <a:solidFill>
              <a:srgbClr val="FFFFFF"/>
            </a:solidFill>
            <a:ln w="9525">
              <a:solidFill>
                <a:srgbClr val="000000"/>
              </a:solidFill>
              <a:miter lim="800000"/>
              <a:headEnd/>
              <a:tailEnd/>
            </a:ln>
          </p:spPr>
          <p:txBody>
            <a:bodyPr lIns="18000" tIns="10800" rIns="18000" bIns="10800" anchor="ctr" anchorCtr="1">
              <a:spAutoFit/>
            </a:bodyPr>
            <a:lstStyle>
              <a:lvl1pPr>
                <a:spcBef>
                  <a:spcPct val="20000"/>
                </a:spcBef>
                <a:buClr>
                  <a:schemeClr val="hlink"/>
                </a:buClr>
                <a:buSzPct val="70000"/>
                <a:buFont typeface="Wingdings" panose="05000000000000000000" pitchFamily="2" charset="2"/>
                <a:buChar char="v"/>
                <a:defRPr sz="3200">
                  <a:solidFill>
                    <a:schemeClr val="tx1"/>
                  </a:solidFill>
                  <a:latin typeface="Arial" panose="020B0604020202020204" pitchFamily="34" charset="0"/>
                  <a:ea typeface="宋体" panose="02010600030101010101" pitchFamily="2" charset="-122"/>
                </a:defRPr>
              </a:lvl1pPr>
              <a:lvl2pPr marL="742950" indent="-285750">
                <a:spcBef>
                  <a:spcPct val="20000"/>
                </a:spcBef>
                <a:buClr>
                  <a:schemeClr val="accent2"/>
                </a:buClr>
                <a:buSzPct val="85000"/>
                <a:buFont typeface="Wingdings" panose="05000000000000000000" pitchFamily="2" charset="2"/>
                <a:buChar char=""/>
                <a:defRPr sz="2800">
                  <a:solidFill>
                    <a:schemeClr val="tx1"/>
                  </a:solidFill>
                  <a:latin typeface="Arial" panose="020B0604020202020204" pitchFamily="34" charset="0"/>
                  <a:ea typeface="宋体" panose="02010600030101010101" pitchFamily="2" charset="-122"/>
                </a:defRPr>
              </a:lvl2pPr>
              <a:lvl3pPr marL="1143000" indent="-228600">
                <a:spcBef>
                  <a:spcPct val="20000"/>
                </a:spcBef>
                <a:buClr>
                  <a:schemeClr val="hlink"/>
                </a:buClr>
                <a:buSzPct val="80000"/>
                <a:buFont typeface="Wingdings" panose="05000000000000000000" pitchFamily="2" charset="2"/>
                <a:buChar char="v"/>
                <a:defRPr sz="2400">
                  <a:solidFill>
                    <a:schemeClr val="tx1"/>
                  </a:solidFill>
                  <a:latin typeface="Arial" panose="020B0604020202020204" pitchFamily="34" charset="0"/>
                  <a:ea typeface="宋体" panose="02010600030101010101" pitchFamily="2" charset="-122"/>
                </a:defRPr>
              </a:lvl3pPr>
              <a:lvl4pPr marL="1600200" indent="-228600">
                <a:spcBef>
                  <a:spcPct val="20000"/>
                </a:spcBef>
                <a:buClr>
                  <a:schemeClr val="accent2"/>
                </a:buClr>
                <a:buSzPct val="90000"/>
                <a:buFont typeface="Wingdings" panose="05000000000000000000" pitchFamily="2" charset="2"/>
                <a:buChar char=""/>
                <a:defRPr sz="2000">
                  <a:solidFill>
                    <a:schemeClr val="tx1"/>
                  </a:solidFill>
                  <a:latin typeface="Arial" panose="020B0604020202020204" pitchFamily="34" charset="0"/>
                  <a:ea typeface="宋体" panose="02010600030101010101" pitchFamily="2" charset="-122"/>
                </a:defRPr>
              </a:lvl4pPr>
              <a:lvl5pPr marL="2057400" indent="-228600">
                <a:spcBef>
                  <a:spcPct val="20000"/>
                </a:spcBef>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9pPr>
            </a:lstStyle>
            <a:p>
              <a:pPr algn="just">
                <a:spcBef>
                  <a:spcPct val="0"/>
                </a:spcBef>
                <a:buClrTx/>
                <a:buSzTx/>
                <a:buFontTx/>
                <a:buNone/>
              </a:pPr>
              <a:r>
                <a:rPr lang="zh-CN" altLang="en-US" sz="2000">
                  <a:latin typeface="Times New Roman" panose="02020603050405020304" pitchFamily="18" charset="0"/>
                </a:rPr>
                <a:t>数控加工模拟</a:t>
              </a:r>
            </a:p>
          </p:txBody>
        </p:sp>
        <p:sp>
          <p:nvSpPr>
            <p:cNvPr id="39955" name="Text Box 21">
              <a:extLst>
                <a:ext uri="{FF2B5EF4-FFF2-40B4-BE49-F238E27FC236}">
                  <a16:creationId xmlns:a16="http://schemas.microsoft.com/office/drawing/2014/main" id="{0FF8E289-E469-4F7A-963C-7D8ACF44A1BB}"/>
                </a:ext>
              </a:extLst>
            </p:cNvPr>
            <p:cNvSpPr txBox="1">
              <a:spLocks noChangeArrowheads="1"/>
            </p:cNvSpPr>
            <p:nvPr/>
          </p:nvSpPr>
          <p:spPr bwMode="auto">
            <a:xfrm>
              <a:off x="3696" y="2510"/>
              <a:ext cx="1276" cy="404"/>
            </a:xfrm>
            <a:prstGeom prst="rect">
              <a:avLst/>
            </a:prstGeom>
            <a:solidFill>
              <a:srgbClr val="FFFFFF"/>
            </a:solidFill>
            <a:ln w="9525">
              <a:solidFill>
                <a:srgbClr val="000000"/>
              </a:solidFill>
              <a:miter lim="800000"/>
              <a:headEnd/>
              <a:tailEnd/>
            </a:ln>
          </p:spPr>
          <p:txBody>
            <a:bodyPr lIns="18000" tIns="10800" rIns="18000" bIns="10800" anchor="ctr" anchorCtr="1">
              <a:spAutoFit/>
            </a:bodyPr>
            <a:lstStyle>
              <a:lvl1pPr>
                <a:spcBef>
                  <a:spcPct val="20000"/>
                </a:spcBef>
                <a:buClr>
                  <a:schemeClr val="hlink"/>
                </a:buClr>
                <a:buSzPct val="70000"/>
                <a:buFont typeface="Wingdings" panose="05000000000000000000" pitchFamily="2" charset="2"/>
                <a:buChar char="v"/>
                <a:defRPr sz="3200">
                  <a:solidFill>
                    <a:schemeClr val="tx1"/>
                  </a:solidFill>
                  <a:latin typeface="Arial" panose="020B0604020202020204" pitchFamily="34" charset="0"/>
                  <a:ea typeface="宋体" panose="02010600030101010101" pitchFamily="2" charset="-122"/>
                </a:defRPr>
              </a:lvl1pPr>
              <a:lvl2pPr marL="742950" indent="-285750">
                <a:spcBef>
                  <a:spcPct val="20000"/>
                </a:spcBef>
                <a:buClr>
                  <a:schemeClr val="accent2"/>
                </a:buClr>
                <a:buSzPct val="85000"/>
                <a:buFont typeface="Wingdings" panose="05000000000000000000" pitchFamily="2" charset="2"/>
                <a:buChar char=""/>
                <a:defRPr sz="2800">
                  <a:solidFill>
                    <a:schemeClr val="tx1"/>
                  </a:solidFill>
                  <a:latin typeface="Arial" panose="020B0604020202020204" pitchFamily="34" charset="0"/>
                  <a:ea typeface="宋体" panose="02010600030101010101" pitchFamily="2" charset="-122"/>
                </a:defRPr>
              </a:lvl2pPr>
              <a:lvl3pPr marL="1143000" indent="-228600">
                <a:spcBef>
                  <a:spcPct val="20000"/>
                </a:spcBef>
                <a:buClr>
                  <a:schemeClr val="hlink"/>
                </a:buClr>
                <a:buSzPct val="80000"/>
                <a:buFont typeface="Wingdings" panose="05000000000000000000" pitchFamily="2" charset="2"/>
                <a:buChar char="v"/>
                <a:defRPr sz="2400">
                  <a:solidFill>
                    <a:schemeClr val="tx1"/>
                  </a:solidFill>
                  <a:latin typeface="Arial" panose="020B0604020202020204" pitchFamily="34" charset="0"/>
                  <a:ea typeface="宋体" panose="02010600030101010101" pitchFamily="2" charset="-122"/>
                </a:defRPr>
              </a:lvl3pPr>
              <a:lvl4pPr marL="1600200" indent="-228600">
                <a:spcBef>
                  <a:spcPct val="20000"/>
                </a:spcBef>
                <a:buClr>
                  <a:schemeClr val="accent2"/>
                </a:buClr>
                <a:buSzPct val="90000"/>
                <a:buFont typeface="Wingdings" panose="05000000000000000000" pitchFamily="2" charset="2"/>
                <a:buChar char=""/>
                <a:defRPr sz="2000">
                  <a:solidFill>
                    <a:schemeClr val="tx1"/>
                  </a:solidFill>
                  <a:latin typeface="Arial" panose="020B0604020202020204" pitchFamily="34" charset="0"/>
                  <a:ea typeface="宋体" panose="02010600030101010101" pitchFamily="2" charset="-122"/>
                </a:defRPr>
              </a:lvl4pPr>
              <a:lvl5pPr marL="2057400" indent="-228600">
                <a:spcBef>
                  <a:spcPct val="20000"/>
                </a:spcBef>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9pPr>
            </a:lstStyle>
            <a:p>
              <a:pPr algn="ctr">
                <a:spcBef>
                  <a:spcPct val="0"/>
                </a:spcBef>
                <a:buClrTx/>
                <a:buSzTx/>
                <a:buFontTx/>
                <a:buNone/>
              </a:pPr>
              <a:r>
                <a:rPr lang="zh-CN" altLang="en-US" sz="2000">
                  <a:latin typeface="Times New Roman" panose="02020603050405020304" pitchFamily="18" charset="0"/>
                </a:rPr>
                <a:t>上下模型腔型芯关键件详细设计</a:t>
              </a:r>
            </a:p>
          </p:txBody>
        </p:sp>
        <p:sp>
          <p:nvSpPr>
            <p:cNvPr id="39956" name="Text Box 22">
              <a:extLst>
                <a:ext uri="{FF2B5EF4-FFF2-40B4-BE49-F238E27FC236}">
                  <a16:creationId xmlns:a16="http://schemas.microsoft.com/office/drawing/2014/main" id="{91769371-1C34-4644-802A-1E898F3B6981}"/>
                </a:ext>
              </a:extLst>
            </p:cNvPr>
            <p:cNvSpPr txBox="1">
              <a:spLocks noChangeArrowheads="1"/>
            </p:cNvSpPr>
            <p:nvPr/>
          </p:nvSpPr>
          <p:spPr bwMode="auto">
            <a:xfrm>
              <a:off x="3696" y="3243"/>
              <a:ext cx="1375" cy="474"/>
            </a:xfrm>
            <a:prstGeom prst="rect">
              <a:avLst/>
            </a:prstGeom>
            <a:solidFill>
              <a:srgbClr val="FFFFFF"/>
            </a:solidFill>
            <a:ln w="9525">
              <a:solidFill>
                <a:srgbClr val="000000"/>
              </a:solidFill>
              <a:miter lim="800000"/>
              <a:headEnd/>
              <a:tailEnd/>
            </a:ln>
          </p:spPr>
          <p:txBody>
            <a:bodyPr lIns="18000" tIns="10800" rIns="18000" bIns="10800" anchor="ctr" anchorCtr="1"/>
            <a:lstStyle>
              <a:lvl1pPr>
                <a:spcBef>
                  <a:spcPct val="20000"/>
                </a:spcBef>
                <a:buClr>
                  <a:schemeClr val="hlink"/>
                </a:buClr>
                <a:buSzPct val="70000"/>
                <a:buFont typeface="Wingdings" panose="05000000000000000000" pitchFamily="2" charset="2"/>
                <a:buChar char="v"/>
                <a:defRPr sz="3200">
                  <a:solidFill>
                    <a:schemeClr val="tx1"/>
                  </a:solidFill>
                  <a:latin typeface="Arial" panose="020B0604020202020204" pitchFamily="34" charset="0"/>
                  <a:ea typeface="宋体" panose="02010600030101010101" pitchFamily="2" charset="-122"/>
                </a:defRPr>
              </a:lvl1pPr>
              <a:lvl2pPr marL="742950" indent="-285750">
                <a:spcBef>
                  <a:spcPct val="20000"/>
                </a:spcBef>
                <a:buClr>
                  <a:schemeClr val="accent2"/>
                </a:buClr>
                <a:buSzPct val="85000"/>
                <a:buFont typeface="Wingdings" panose="05000000000000000000" pitchFamily="2" charset="2"/>
                <a:buChar char=""/>
                <a:defRPr sz="2800">
                  <a:solidFill>
                    <a:schemeClr val="tx1"/>
                  </a:solidFill>
                  <a:latin typeface="Arial" panose="020B0604020202020204" pitchFamily="34" charset="0"/>
                  <a:ea typeface="宋体" panose="02010600030101010101" pitchFamily="2" charset="-122"/>
                </a:defRPr>
              </a:lvl2pPr>
              <a:lvl3pPr marL="1143000" indent="-228600">
                <a:spcBef>
                  <a:spcPct val="20000"/>
                </a:spcBef>
                <a:buClr>
                  <a:schemeClr val="hlink"/>
                </a:buClr>
                <a:buSzPct val="80000"/>
                <a:buFont typeface="Wingdings" panose="05000000000000000000" pitchFamily="2" charset="2"/>
                <a:buChar char="v"/>
                <a:defRPr sz="2400">
                  <a:solidFill>
                    <a:schemeClr val="tx1"/>
                  </a:solidFill>
                  <a:latin typeface="Arial" panose="020B0604020202020204" pitchFamily="34" charset="0"/>
                  <a:ea typeface="宋体" panose="02010600030101010101" pitchFamily="2" charset="-122"/>
                </a:defRPr>
              </a:lvl3pPr>
              <a:lvl4pPr marL="1600200" indent="-228600">
                <a:spcBef>
                  <a:spcPct val="20000"/>
                </a:spcBef>
                <a:buClr>
                  <a:schemeClr val="accent2"/>
                </a:buClr>
                <a:buSzPct val="90000"/>
                <a:buFont typeface="Wingdings" panose="05000000000000000000" pitchFamily="2" charset="2"/>
                <a:buChar char=""/>
                <a:defRPr sz="2000">
                  <a:solidFill>
                    <a:schemeClr val="tx1"/>
                  </a:solidFill>
                  <a:latin typeface="Arial" panose="020B0604020202020204" pitchFamily="34" charset="0"/>
                  <a:ea typeface="宋体" panose="02010600030101010101" pitchFamily="2" charset="-122"/>
                </a:defRPr>
              </a:lvl4pPr>
              <a:lvl5pPr marL="2057400" indent="-228600">
                <a:spcBef>
                  <a:spcPct val="20000"/>
                </a:spcBef>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9pPr>
            </a:lstStyle>
            <a:p>
              <a:pPr algn="just">
                <a:spcBef>
                  <a:spcPct val="10000"/>
                </a:spcBef>
                <a:spcAft>
                  <a:spcPct val="10000"/>
                </a:spcAft>
                <a:buClrTx/>
                <a:buSzTx/>
                <a:buFontTx/>
                <a:buNone/>
              </a:pPr>
              <a:r>
                <a:rPr lang="zh-CN" altLang="en-US" sz="2000">
                  <a:latin typeface="Times New Roman" panose="02020603050405020304" pitchFamily="18" charset="0"/>
                </a:rPr>
                <a:t>模具中普通机械加工件详 细 设计</a:t>
              </a:r>
            </a:p>
          </p:txBody>
        </p:sp>
        <p:sp>
          <p:nvSpPr>
            <p:cNvPr id="39957" name="AutoShape 23">
              <a:extLst>
                <a:ext uri="{FF2B5EF4-FFF2-40B4-BE49-F238E27FC236}">
                  <a16:creationId xmlns:a16="http://schemas.microsoft.com/office/drawing/2014/main" id="{D3822BAB-9393-4C60-89B5-793D4E604891}"/>
                </a:ext>
              </a:extLst>
            </p:cNvPr>
            <p:cNvSpPr>
              <a:spLocks noChangeArrowheads="1"/>
            </p:cNvSpPr>
            <p:nvPr/>
          </p:nvSpPr>
          <p:spPr bwMode="auto">
            <a:xfrm>
              <a:off x="2789" y="2629"/>
              <a:ext cx="907" cy="136"/>
            </a:xfrm>
            <a:prstGeom prst="leftArrow">
              <a:avLst>
                <a:gd name="adj1" fmla="val 50000"/>
                <a:gd name="adj2" fmla="val 166728"/>
              </a:avLst>
            </a:prstGeom>
            <a:solidFill>
              <a:srgbClr val="FFFFFF"/>
            </a:solidFill>
            <a:ln w="9525">
              <a:solidFill>
                <a:srgbClr val="000000"/>
              </a:solidFill>
              <a:miter lim="800000"/>
              <a:headEnd/>
              <a:tailEnd/>
            </a:ln>
          </p:spPr>
          <p:txBody>
            <a:bodyPr/>
            <a:lstStyle>
              <a:lvl1pPr>
                <a:spcBef>
                  <a:spcPct val="20000"/>
                </a:spcBef>
                <a:buClr>
                  <a:schemeClr val="hlink"/>
                </a:buClr>
                <a:buSzPct val="70000"/>
                <a:buFont typeface="Wingdings" panose="05000000000000000000" pitchFamily="2" charset="2"/>
                <a:buChar char="v"/>
                <a:defRPr sz="3200">
                  <a:solidFill>
                    <a:schemeClr val="tx1"/>
                  </a:solidFill>
                  <a:latin typeface="Arial" panose="020B0604020202020204" pitchFamily="34" charset="0"/>
                  <a:ea typeface="宋体" panose="02010600030101010101" pitchFamily="2" charset="-122"/>
                </a:defRPr>
              </a:lvl1pPr>
              <a:lvl2pPr marL="742950" indent="-285750">
                <a:spcBef>
                  <a:spcPct val="20000"/>
                </a:spcBef>
                <a:buClr>
                  <a:schemeClr val="accent2"/>
                </a:buClr>
                <a:buSzPct val="85000"/>
                <a:buFont typeface="Wingdings" panose="05000000000000000000" pitchFamily="2" charset="2"/>
                <a:buChar char=""/>
                <a:defRPr sz="2800">
                  <a:solidFill>
                    <a:schemeClr val="tx1"/>
                  </a:solidFill>
                  <a:latin typeface="Arial" panose="020B0604020202020204" pitchFamily="34" charset="0"/>
                  <a:ea typeface="宋体" panose="02010600030101010101" pitchFamily="2" charset="-122"/>
                </a:defRPr>
              </a:lvl2pPr>
              <a:lvl3pPr marL="1143000" indent="-228600">
                <a:spcBef>
                  <a:spcPct val="20000"/>
                </a:spcBef>
                <a:buClr>
                  <a:schemeClr val="hlink"/>
                </a:buClr>
                <a:buSzPct val="80000"/>
                <a:buFont typeface="Wingdings" panose="05000000000000000000" pitchFamily="2" charset="2"/>
                <a:buChar char="v"/>
                <a:defRPr sz="2400">
                  <a:solidFill>
                    <a:schemeClr val="tx1"/>
                  </a:solidFill>
                  <a:latin typeface="Arial" panose="020B0604020202020204" pitchFamily="34" charset="0"/>
                  <a:ea typeface="宋体" panose="02010600030101010101" pitchFamily="2" charset="-122"/>
                </a:defRPr>
              </a:lvl3pPr>
              <a:lvl4pPr marL="1600200" indent="-228600">
                <a:spcBef>
                  <a:spcPct val="20000"/>
                </a:spcBef>
                <a:buClr>
                  <a:schemeClr val="accent2"/>
                </a:buClr>
                <a:buSzPct val="90000"/>
                <a:buFont typeface="Wingdings" panose="05000000000000000000" pitchFamily="2" charset="2"/>
                <a:buChar char=""/>
                <a:defRPr sz="2000">
                  <a:solidFill>
                    <a:schemeClr val="tx1"/>
                  </a:solidFill>
                  <a:latin typeface="Arial" panose="020B0604020202020204" pitchFamily="34" charset="0"/>
                  <a:ea typeface="宋体" panose="02010600030101010101" pitchFamily="2" charset="-122"/>
                </a:defRPr>
              </a:lvl4pPr>
              <a:lvl5pPr marL="2057400" indent="-228600">
                <a:spcBef>
                  <a:spcPct val="20000"/>
                </a:spcBef>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9pPr>
            </a:lstStyle>
            <a:p>
              <a:pPr eaLnBrk="1" hangingPunct="1">
                <a:spcBef>
                  <a:spcPct val="0"/>
                </a:spcBef>
                <a:buClrTx/>
                <a:buSzTx/>
                <a:buFontTx/>
                <a:buNone/>
              </a:pPr>
              <a:endParaRPr lang="zh-CN" altLang="en-US" sz="1800"/>
            </a:p>
          </p:txBody>
        </p:sp>
        <p:sp>
          <p:nvSpPr>
            <p:cNvPr id="39958" name="AutoShape 24">
              <a:extLst>
                <a:ext uri="{FF2B5EF4-FFF2-40B4-BE49-F238E27FC236}">
                  <a16:creationId xmlns:a16="http://schemas.microsoft.com/office/drawing/2014/main" id="{F20140B2-BDC1-4E87-89B5-E6C186F86976}"/>
                </a:ext>
              </a:extLst>
            </p:cNvPr>
            <p:cNvSpPr>
              <a:spLocks noChangeArrowheads="1"/>
            </p:cNvSpPr>
            <p:nvPr/>
          </p:nvSpPr>
          <p:spPr bwMode="auto">
            <a:xfrm>
              <a:off x="2789" y="3309"/>
              <a:ext cx="907" cy="136"/>
            </a:xfrm>
            <a:prstGeom prst="leftArrow">
              <a:avLst>
                <a:gd name="adj1" fmla="val 50000"/>
                <a:gd name="adj2" fmla="val 166728"/>
              </a:avLst>
            </a:prstGeom>
            <a:solidFill>
              <a:srgbClr val="FFFFFF"/>
            </a:solidFill>
            <a:ln w="9525">
              <a:solidFill>
                <a:srgbClr val="000000"/>
              </a:solidFill>
              <a:miter lim="800000"/>
              <a:headEnd/>
              <a:tailEnd/>
            </a:ln>
          </p:spPr>
          <p:txBody>
            <a:bodyPr/>
            <a:lstStyle>
              <a:lvl1pPr>
                <a:spcBef>
                  <a:spcPct val="20000"/>
                </a:spcBef>
                <a:buClr>
                  <a:schemeClr val="hlink"/>
                </a:buClr>
                <a:buSzPct val="70000"/>
                <a:buFont typeface="Wingdings" panose="05000000000000000000" pitchFamily="2" charset="2"/>
                <a:buChar char="v"/>
                <a:defRPr sz="3200">
                  <a:solidFill>
                    <a:schemeClr val="tx1"/>
                  </a:solidFill>
                  <a:latin typeface="Arial" panose="020B0604020202020204" pitchFamily="34" charset="0"/>
                  <a:ea typeface="宋体" panose="02010600030101010101" pitchFamily="2" charset="-122"/>
                </a:defRPr>
              </a:lvl1pPr>
              <a:lvl2pPr marL="742950" indent="-285750">
                <a:spcBef>
                  <a:spcPct val="20000"/>
                </a:spcBef>
                <a:buClr>
                  <a:schemeClr val="accent2"/>
                </a:buClr>
                <a:buSzPct val="85000"/>
                <a:buFont typeface="Wingdings" panose="05000000000000000000" pitchFamily="2" charset="2"/>
                <a:buChar char=""/>
                <a:defRPr sz="2800">
                  <a:solidFill>
                    <a:schemeClr val="tx1"/>
                  </a:solidFill>
                  <a:latin typeface="Arial" panose="020B0604020202020204" pitchFamily="34" charset="0"/>
                  <a:ea typeface="宋体" panose="02010600030101010101" pitchFamily="2" charset="-122"/>
                </a:defRPr>
              </a:lvl2pPr>
              <a:lvl3pPr marL="1143000" indent="-228600">
                <a:spcBef>
                  <a:spcPct val="20000"/>
                </a:spcBef>
                <a:buClr>
                  <a:schemeClr val="hlink"/>
                </a:buClr>
                <a:buSzPct val="80000"/>
                <a:buFont typeface="Wingdings" panose="05000000000000000000" pitchFamily="2" charset="2"/>
                <a:buChar char="v"/>
                <a:defRPr sz="2400">
                  <a:solidFill>
                    <a:schemeClr val="tx1"/>
                  </a:solidFill>
                  <a:latin typeface="Arial" panose="020B0604020202020204" pitchFamily="34" charset="0"/>
                  <a:ea typeface="宋体" panose="02010600030101010101" pitchFamily="2" charset="-122"/>
                </a:defRPr>
              </a:lvl3pPr>
              <a:lvl4pPr marL="1600200" indent="-228600">
                <a:spcBef>
                  <a:spcPct val="20000"/>
                </a:spcBef>
                <a:buClr>
                  <a:schemeClr val="accent2"/>
                </a:buClr>
                <a:buSzPct val="90000"/>
                <a:buFont typeface="Wingdings" panose="05000000000000000000" pitchFamily="2" charset="2"/>
                <a:buChar char=""/>
                <a:defRPr sz="2000">
                  <a:solidFill>
                    <a:schemeClr val="tx1"/>
                  </a:solidFill>
                  <a:latin typeface="Arial" panose="020B0604020202020204" pitchFamily="34" charset="0"/>
                  <a:ea typeface="宋体" panose="02010600030101010101" pitchFamily="2" charset="-122"/>
                </a:defRPr>
              </a:lvl4pPr>
              <a:lvl5pPr marL="2057400" indent="-228600">
                <a:spcBef>
                  <a:spcPct val="20000"/>
                </a:spcBef>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9pPr>
            </a:lstStyle>
            <a:p>
              <a:pPr eaLnBrk="1" hangingPunct="1">
                <a:spcBef>
                  <a:spcPct val="0"/>
                </a:spcBef>
                <a:buClrTx/>
                <a:buSzTx/>
                <a:buFontTx/>
                <a:buNone/>
              </a:pPr>
              <a:endParaRPr lang="zh-CN" altLang="en-US" sz="1800"/>
            </a:p>
          </p:txBody>
        </p:sp>
        <p:sp>
          <p:nvSpPr>
            <p:cNvPr id="39959" name="AutoShape 25">
              <a:extLst>
                <a:ext uri="{FF2B5EF4-FFF2-40B4-BE49-F238E27FC236}">
                  <a16:creationId xmlns:a16="http://schemas.microsoft.com/office/drawing/2014/main" id="{E2CA1711-7204-4A3D-BFF7-F7C690F912F2}"/>
                </a:ext>
              </a:extLst>
            </p:cNvPr>
            <p:cNvSpPr>
              <a:spLocks noChangeArrowheads="1"/>
            </p:cNvSpPr>
            <p:nvPr/>
          </p:nvSpPr>
          <p:spPr bwMode="auto">
            <a:xfrm>
              <a:off x="2789" y="3529"/>
              <a:ext cx="907" cy="136"/>
            </a:xfrm>
            <a:prstGeom prst="leftArrow">
              <a:avLst>
                <a:gd name="adj1" fmla="val 50000"/>
                <a:gd name="adj2" fmla="val 166728"/>
              </a:avLst>
            </a:prstGeom>
            <a:solidFill>
              <a:srgbClr val="FFFFFF"/>
            </a:solidFill>
            <a:ln w="9525">
              <a:solidFill>
                <a:srgbClr val="000000"/>
              </a:solidFill>
              <a:miter lim="800000"/>
              <a:headEnd/>
              <a:tailEnd/>
            </a:ln>
          </p:spPr>
          <p:txBody>
            <a:bodyPr/>
            <a:lstStyle>
              <a:lvl1pPr>
                <a:spcBef>
                  <a:spcPct val="20000"/>
                </a:spcBef>
                <a:buClr>
                  <a:schemeClr val="hlink"/>
                </a:buClr>
                <a:buSzPct val="70000"/>
                <a:buFont typeface="Wingdings" panose="05000000000000000000" pitchFamily="2" charset="2"/>
                <a:buChar char="v"/>
                <a:defRPr sz="3200">
                  <a:solidFill>
                    <a:schemeClr val="tx1"/>
                  </a:solidFill>
                  <a:latin typeface="Arial" panose="020B0604020202020204" pitchFamily="34" charset="0"/>
                  <a:ea typeface="宋体" panose="02010600030101010101" pitchFamily="2" charset="-122"/>
                </a:defRPr>
              </a:lvl1pPr>
              <a:lvl2pPr marL="742950" indent="-285750">
                <a:spcBef>
                  <a:spcPct val="20000"/>
                </a:spcBef>
                <a:buClr>
                  <a:schemeClr val="accent2"/>
                </a:buClr>
                <a:buSzPct val="85000"/>
                <a:buFont typeface="Wingdings" panose="05000000000000000000" pitchFamily="2" charset="2"/>
                <a:buChar char=""/>
                <a:defRPr sz="2800">
                  <a:solidFill>
                    <a:schemeClr val="tx1"/>
                  </a:solidFill>
                  <a:latin typeface="Arial" panose="020B0604020202020204" pitchFamily="34" charset="0"/>
                  <a:ea typeface="宋体" panose="02010600030101010101" pitchFamily="2" charset="-122"/>
                </a:defRPr>
              </a:lvl2pPr>
              <a:lvl3pPr marL="1143000" indent="-228600">
                <a:spcBef>
                  <a:spcPct val="20000"/>
                </a:spcBef>
                <a:buClr>
                  <a:schemeClr val="hlink"/>
                </a:buClr>
                <a:buSzPct val="80000"/>
                <a:buFont typeface="Wingdings" panose="05000000000000000000" pitchFamily="2" charset="2"/>
                <a:buChar char="v"/>
                <a:defRPr sz="2400">
                  <a:solidFill>
                    <a:schemeClr val="tx1"/>
                  </a:solidFill>
                  <a:latin typeface="Arial" panose="020B0604020202020204" pitchFamily="34" charset="0"/>
                  <a:ea typeface="宋体" panose="02010600030101010101" pitchFamily="2" charset="-122"/>
                </a:defRPr>
              </a:lvl3pPr>
              <a:lvl4pPr marL="1600200" indent="-228600">
                <a:spcBef>
                  <a:spcPct val="20000"/>
                </a:spcBef>
                <a:buClr>
                  <a:schemeClr val="accent2"/>
                </a:buClr>
                <a:buSzPct val="90000"/>
                <a:buFont typeface="Wingdings" panose="05000000000000000000" pitchFamily="2" charset="2"/>
                <a:buChar char=""/>
                <a:defRPr sz="2000">
                  <a:solidFill>
                    <a:schemeClr val="tx1"/>
                  </a:solidFill>
                  <a:latin typeface="Arial" panose="020B0604020202020204" pitchFamily="34" charset="0"/>
                  <a:ea typeface="宋体" panose="02010600030101010101" pitchFamily="2" charset="-122"/>
                </a:defRPr>
              </a:lvl4pPr>
              <a:lvl5pPr marL="2057400" indent="-228600">
                <a:spcBef>
                  <a:spcPct val="20000"/>
                </a:spcBef>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9pPr>
            </a:lstStyle>
            <a:p>
              <a:pPr eaLnBrk="1" hangingPunct="1">
                <a:spcBef>
                  <a:spcPct val="0"/>
                </a:spcBef>
                <a:buClrTx/>
                <a:buSzTx/>
                <a:buFontTx/>
                <a:buNone/>
              </a:pPr>
              <a:endParaRPr lang="zh-CN" altLang="en-US" sz="1800"/>
            </a:p>
          </p:txBody>
        </p:sp>
        <p:sp>
          <p:nvSpPr>
            <p:cNvPr id="39960" name="AutoShape 26">
              <a:extLst>
                <a:ext uri="{FF2B5EF4-FFF2-40B4-BE49-F238E27FC236}">
                  <a16:creationId xmlns:a16="http://schemas.microsoft.com/office/drawing/2014/main" id="{85895F4A-92B3-40C6-9CED-F714C3628193}"/>
                </a:ext>
              </a:extLst>
            </p:cNvPr>
            <p:cNvSpPr>
              <a:spLocks noChangeArrowheads="1"/>
            </p:cNvSpPr>
            <p:nvPr/>
          </p:nvSpPr>
          <p:spPr bwMode="auto">
            <a:xfrm>
              <a:off x="4059" y="2329"/>
              <a:ext cx="560" cy="181"/>
            </a:xfrm>
            <a:prstGeom prst="downArrow">
              <a:avLst>
                <a:gd name="adj1" fmla="val 50000"/>
                <a:gd name="adj2" fmla="val 25000"/>
              </a:avLst>
            </a:prstGeom>
            <a:solidFill>
              <a:srgbClr val="FFFFFF"/>
            </a:solidFill>
            <a:ln w="9525">
              <a:solidFill>
                <a:srgbClr val="000000"/>
              </a:solidFill>
              <a:miter lim="800000"/>
              <a:headEnd/>
              <a:tailEnd/>
            </a:ln>
          </p:spPr>
          <p:txBody>
            <a:bodyPr vert="eaVert"/>
            <a:lstStyle>
              <a:lvl1pPr>
                <a:spcBef>
                  <a:spcPct val="20000"/>
                </a:spcBef>
                <a:buClr>
                  <a:schemeClr val="hlink"/>
                </a:buClr>
                <a:buSzPct val="70000"/>
                <a:buFont typeface="Wingdings" panose="05000000000000000000" pitchFamily="2" charset="2"/>
                <a:buChar char="v"/>
                <a:defRPr sz="3200">
                  <a:solidFill>
                    <a:schemeClr val="tx1"/>
                  </a:solidFill>
                  <a:latin typeface="Arial" panose="020B0604020202020204" pitchFamily="34" charset="0"/>
                  <a:ea typeface="宋体" panose="02010600030101010101" pitchFamily="2" charset="-122"/>
                </a:defRPr>
              </a:lvl1pPr>
              <a:lvl2pPr marL="742950" indent="-285750">
                <a:spcBef>
                  <a:spcPct val="20000"/>
                </a:spcBef>
                <a:buClr>
                  <a:schemeClr val="accent2"/>
                </a:buClr>
                <a:buSzPct val="85000"/>
                <a:buFont typeface="Wingdings" panose="05000000000000000000" pitchFamily="2" charset="2"/>
                <a:buChar char=""/>
                <a:defRPr sz="2800">
                  <a:solidFill>
                    <a:schemeClr val="tx1"/>
                  </a:solidFill>
                  <a:latin typeface="Arial" panose="020B0604020202020204" pitchFamily="34" charset="0"/>
                  <a:ea typeface="宋体" panose="02010600030101010101" pitchFamily="2" charset="-122"/>
                </a:defRPr>
              </a:lvl2pPr>
              <a:lvl3pPr marL="1143000" indent="-228600">
                <a:spcBef>
                  <a:spcPct val="20000"/>
                </a:spcBef>
                <a:buClr>
                  <a:schemeClr val="hlink"/>
                </a:buClr>
                <a:buSzPct val="80000"/>
                <a:buFont typeface="Wingdings" panose="05000000000000000000" pitchFamily="2" charset="2"/>
                <a:buChar char="v"/>
                <a:defRPr sz="2400">
                  <a:solidFill>
                    <a:schemeClr val="tx1"/>
                  </a:solidFill>
                  <a:latin typeface="Arial" panose="020B0604020202020204" pitchFamily="34" charset="0"/>
                  <a:ea typeface="宋体" panose="02010600030101010101" pitchFamily="2" charset="-122"/>
                </a:defRPr>
              </a:lvl3pPr>
              <a:lvl4pPr marL="1600200" indent="-228600">
                <a:spcBef>
                  <a:spcPct val="20000"/>
                </a:spcBef>
                <a:buClr>
                  <a:schemeClr val="accent2"/>
                </a:buClr>
                <a:buSzPct val="90000"/>
                <a:buFont typeface="Wingdings" panose="05000000000000000000" pitchFamily="2" charset="2"/>
                <a:buChar char=""/>
                <a:defRPr sz="2000">
                  <a:solidFill>
                    <a:schemeClr val="tx1"/>
                  </a:solidFill>
                  <a:latin typeface="Arial" panose="020B0604020202020204" pitchFamily="34" charset="0"/>
                  <a:ea typeface="宋体" panose="02010600030101010101" pitchFamily="2" charset="-122"/>
                </a:defRPr>
              </a:lvl4pPr>
              <a:lvl5pPr marL="2057400" indent="-228600">
                <a:spcBef>
                  <a:spcPct val="20000"/>
                </a:spcBef>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9pPr>
            </a:lstStyle>
            <a:p>
              <a:pPr eaLnBrk="1" hangingPunct="1">
                <a:spcBef>
                  <a:spcPct val="0"/>
                </a:spcBef>
                <a:buClrTx/>
                <a:buSzTx/>
                <a:buFontTx/>
                <a:buNone/>
              </a:pPr>
              <a:endParaRPr lang="zh-CN" altLang="en-US" sz="1800"/>
            </a:p>
          </p:txBody>
        </p:sp>
        <p:sp>
          <p:nvSpPr>
            <p:cNvPr id="39961" name="Text Box 27">
              <a:extLst>
                <a:ext uri="{FF2B5EF4-FFF2-40B4-BE49-F238E27FC236}">
                  <a16:creationId xmlns:a16="http://schemas.microsoft.com/office/drawing/2014/main" id="{2EF75159-5278-429E-B7F6-98193B69F5B8}"/>
                </a:ext>
              </a:extLst>
            </p:cNvPr>
            <p:cNvSpPr txBox="1">
              <a:spLocks noChangeArrowheads="1"/>
            </p:cNvSpPr>
            <p:nvPr/>
          </p:nvSpPr>
          <p:spPr bwMode="auto">
            <a:xfrm>
              <a:off x="1383" y="3055"/>
              <a:ext cx="1400" cy="212"/>
            </a:xfrm>
            <a:prstGeom prst="rect">
              <a:avLst/>
            </a:prstGeom>
            <a:solidFill>
              <a:srgbClr val="FFFFFF"/>
            </a:solidFill>
            <a:ln w="9525">
              <a:solidFill>
                <a:srgbClr val="000000"/>
              </a:solidFill>
              <a:miter lim="800000"/>
              <a:headEnd/>
              <a:tailEnd/>
            </a:ln>
          </p:spPr>
          <p:txBody>
            <a:bodyPr lIns="18000" tIns="10800" rIns="18000" bIns="10800" anchor="ctr" anchorCtr="1">
              <a:spAutoFit/>
            </a:bodyPr>
            <a:lstStyle>
              <a:lvl1pPr>
                <a:spcBef>
                  <a:spcPct val="20000"/>
                </a:spcBef>
                <a:buClr>
                  <a:schemeClr val="hlink"/>
                </a:buClr>
                <a:buSzPct val="70000"/>
                <a:buFont typeface="Wingdings" panose="05000000000000000000" pitchFamily="2" charset="2"/>
                <a:buChar char="v"/>
                <a:defRPr sz="3200">
                  <a:solidFill>
                    <a:schemeClr val="tx1"/>
                  </a:solidFill>
                  <a:latin typeface="Arial" panose="020B0604020202020204" pitchFamily="34" charset="0"/>
                  <a:ea typeface="宋体" panose="02010600030101010101" pitchFamily="2" charset="-122"/>
                </a:defRPr>
              </a:lvl1pPr>
              <a:lvl2pPr marL="742950" indent="-285750">
                <a:spcBef>
                  <a:spcPct val="20000"/>
                </a:spcBef>
                <a:buClr>
                  <a:schemeClr val="accent2"/>
                </a:buClr>
                <a:buSzPct val="85000"/>
                <a:buFont typeface="Wingdings" panose="05000000000000000000" pitchFamily="2" charset="2"/>
                <a:buChar char=""/>
                <a:defRPr sz="2800">
                  <a:solidFill>
                    <a:schemeClr val="tx1"/>
                  </a:solidFill>
                  <a:latin typeface="Arial" panose="020B0604020202020204" pitchFamily="34" charset="0"/>
                  <a:ea typeface="宋体" panose="02010600030101010101" pitchFamily="2" charset="-122"/>
                </a:defRPr>
              </a:lvl2pPr>
              <a:lvl3pPr marL="1143000" indent="-228600">
                <a:spcBef>
                  <a:spcPct val="20000"/>
                </a:spcBef>
                <a:buClr>
                  <a:schemeClr val="hlink"/>
                </a:buClr>
                <a:buSzPct val="80000"/>
                <a:buFont typeface="Wingdings" panose="05000000000000000000" pitchFamily="2" charset="2"/>
                <a:buChar char="v"/>
                <a:defRPr sz="2400">
                  <a:solidFill>
                    <a:schemeClr val="tx1"/>
                  </a:solidFill>
                  <a:latin typeface="Arial" panose="020B0604020202020204" pitchFamily="34" charset="0"/>
                  <a:ea typeface="宋体" panose="02010600030101010101" pitchFamily="2" charset="-122"/>
                </a:defRPr>
              </a:lvl3pPr>
              <a:lvl4pPr marL="1600200" indent="-228600">
                <a:spcBef>
                  <a:spcPct val="20000"/>
                </a:spcBef>
                <a:buClr>
                  <a:schemeClr val="accent2"/>
                </a:buClr>
                <a:buSzPct val="90000"/>
                <a:buFont typeface="Wingdings" panose="05000000000000000000" pitchFamily="2" charset="2"/>
                <a:buChar char=""/>
                <a:defRPr sz="2000">
                  <a:solidFill>
                    <a:schemeClr val="tx1"/>
                  </a:solidFill>
                  <a:latin typeface="Arial" panose="020B0604020202020204" pitchFamily="34" charset="0"/>
                  <a:ea typeface="宋体" panose="02010600030101010101" pitchFamily="2" charset="-122"/>
                </a:defRPr>
              </a:lvl4pPr>
              <a:lvl5pPr marL="2057400" indent="-228600">
                <a:spcBef>
                  <a:spcPct val="20000"/>
                </a:spcBef>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9pPr>
            </a:lstStyle>
            <a:p>
              <a:pPr algn="just">
                <a:spcBef>
                  <a:spcPct val="0"/>
                </a:spcBef>
                <a:buClrTx/>
                <a:buSzTx/>
                <a:buFontTx/>
                <a:buNone/>
              </a:pPr>
              <a:r>
                <a:rPr lang="en-US" altLang="zh-CN" sz="2000">
                  <a:latin typeface="Times New Roman" panose="02020603050405020304" pitchFamily="18" charset="0"/>
                </a:rPr>
                <a:t>NC</a:t>
              </a:r>
              <a:r>
                <a:rPr lang="zh-CN" altLang="en-US" sz="2000">
                  <a:latin typeface="Times New Roman" panose="02020603050405020304" pitchFamily="18" charset="0"/>
                </a:rPr>
                <a:t>工艺卡</a:t>
              </a:r>
            </a:p>
          </p:txBody>
        </p:sp>
        <p:sp>
          <p:nvSpPr>
            <p:cNvPr id="39962" name="Text Box 29">
              <a:extLst>
                <a:ext uri="{FF2B5EF4-FFF2-40B4-BE49-F238E27FC236}">
                  <a16:creationId xmlns:a16="http://schemas.microsoft.com/office/drawing/2014/main" id="{9DB6A851-8DF4-4385-9A43-802E99AFAD45}"/>
                </a:ext>
              </a:extLst>
            </p:cNvPr>
            <p:cNvSpPr txBox="1">
              <a:spLocks noChangeArrowheads="1"/>
            </p:cNvSpPr>
            <p:nvPr/>
          </p:nvSpPr>
          <p:spPr bwMode="auto">
            <a:xfrm>
              <a:off x="3606" y="678"/>
              <a:ext cx="1360" cy="212"/>
            </a:xfrm>
            <a:prstGeom prst="rect">
              <a:avLst/>
            </a:prstGeom>
            <a:solidFill>
              <a:srgbClr val="FFFFFF"/>
            </a:solidFill>
            <a:ln w="9525">
              <a:solidFill>
                <a:srgbClr val="000000"/>
              </a:solidFill>
              <a:miter lim="800000"/>
              <a:headEnd/>
              <a:tailEnd/>
            </a:ln>
          </p:spPr>
          <p:txBody>
            <a:bodyPr lIns="18000" tIns="10800" rIns="18000" bIns="10800" anchor="ctr" anchorCtr="1">
              <a:spAutoFit/>
            </a:bodyPr>
            <a:lstStyle>
              <a:lvl1pPr>
                <a:spcBef>
                  <a:spcPct val="20000"/>
                </a:spcBef>
                <a:buClr>
                  <a:schemeClr val="hlink"/>
                </a:buClr>
                <a:buSzPct val="70000"/>
                <a:buFont typeface="Wingdings" panose="05000000000000000000" pitchFamily="2" charset="2"/>
                <a:buChar char="v"/>
                <a:defRPr sz="3200">
                  <a:solidFill>
                    <a:schemeClr val="tx1"/>
                  </a:solidFill>
                  <a:latin typeface="Arial" panose="020B0604020202020204" pitchFamily="34" charset="0"/>
                  <a:ea typeface="宋体" panose="02010600030101010101" pitchFamily="2" charset="-122"/>
                </a:defRPr>
              </a:lvl1pPr>
              <a:lvl2pPr marL="742950" indent="-285750">
                <a:spcBef>
                  <a:spcPct val="20000"/>
                </a:spcBef>
                <a:buClr>
                  <a:schemeClr val="accent2"/>
                </a:buClr>
                <a:buSzPct val="85000"/>
                <a:buFont typeface="Wingdings" panose="05000000000000000000" pitchFamily="2" charset="2"/>
                <a:buChar char=""/>
                <a:defRPr sz="2800">
                  <a:solidFill>
                    <a:schemeClr val="tx1"/>
                  </a:solidFill>
                  <a:latin typeface="Arial" panose="020B0604020202020204" pitchFamily="34" charset="0"/>
                  <a:ea typeface="宋体" panose="02010600030101010101" pitchFamily="2" charset="-122"/>
                </a:defRPr>
              </a:lvl2pPr>
              <a:lvl3pPr marL="1143000" indent="-228600">
                <a:spcBef>
                  <a:spcPct val="20000"/>
                </a:spcBef>
                <a:buClr>
                  <a:schemeClr val="hlink"/>
                </a:buClr>
                <a:buSzPct val="80000"/>
                <a:buFont typeface="Wingdings" panose="05000000000000000000" pitchFamily="2" charset="2"/>
                <a:buChar char="v"/>
                <a:defRPr sz="2400">
                  <a:solidFill>
                    <a:schemeClr val="tx1"/>
                  </a:solidFill>
                  <a:latin typeface="Arial" panose="020B0604020202020204" pitchFamily="34" charset="0"/>
                  <a:ea typeface="宋体" panose="02010600030101010101" pitchFamily="2" charset="-122"/>
                </a:defRPr>
              </a:lvl3pPr>
              <a:lvl4pPr marL="1600200" indent="-228600">
                <a:spcBef>
                  <a:spcPct val="20000"/>
                </a:spcBef>
                <a:buClr>
                  <a:schemeClr val="accent2"/>
                </a:buClr>
                <a:buSzPct val="90000"/>
                <a:buFont typeface="Wingdings" panose="05000000000000000000" pitchFamily="2" charset="2"/>
                <a:buChar char=""/>
                <a:defRPr sz="2000">
                  <a:solidFill>
                    <a:schemeClr val="tx1"/>
                  </a:solidFill>
                  <a:latin typeface="Arial" panose="020B0604020202020204" pitchFamily="34" charset="0"/>
                  <a:ea typeface="宋体" panose="02010600030101010101" pitchFamily="2" charset="-122"/>
                </a:defRPr>
              </a:lvl4pPr>
              <a:lvl5pPr marL="2057400" indent="-228600">
                <a:spcBef>
                  <a:spcPct val="20000"/>
                </a:spcBef>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9pPr>
            </a:lstStyle>
            <a:p>
              <a:pPr algn="just">
                <a:spcBef>
                  <a:spcPct val="0"/>
                </a:spcBef>
                <a:buClrTx/>
                <a:buSzTx/>
                <a:buFontTx/>
                <a:buNone/>
              </a:pPr>
              <a:r>
                <a:rPr lang="zh-CN" altLang="en-US" sz="2000">
                  <a:latin typeface="Times New Roman" panose="02020603050405020304" pitchFamily="18" charset="0"/>
                </a:rPr>
                <a:t>产品毛坯</a:t>
              </a:r>
              <a:r>
                <a:rPr lang="en-US" altLang="zh-CN" sz="2000">
                  <a:latin typeface="Times New Roman" panose="02020603050405020304" pitchFamily="18" charset="0"/>
                </a:rPr>
                <a:t>3D</a:t>
              </a:r>
              <a:r>
                <a:rPr lang="zh-CN" altLang="en-US" sz="2000">
                  <a:latin typeface="Times New Roman" panose="02020603050405020304" pitchFamily="18" charset="0"/>
                </a:rPr>
                <a:t>模型</a:t>
              </a:r>
            </a:p>
          </p:txBody>
        </p:sp>
        <p:sp>
          <p:nvSpPr>
            <p:cNvPr id="39963" name="AutoShape 30">
              <a:extLst>
                <a:ext uri="{FF2B5EF4-FFF2-40B4-BE49-F238E27FC236}">
                  <a16:creationId xmlns:a16="http://schemas.microsoft.com/office/drawing/2014/main" id="{DD77E4C5-B993-49D2-B4EE-E028A31F869F}"/>
                </a:ext>
              </a:extLst>
            </p:cNvPr>
            <p:cNvSpPr>
              <a:spLocks noChangeArrowheads="1"/>
            </p:cNvSpPr>
            <p:nvPr/>
          </p:nvSpPr>
          <p:spPr bwMode="auto">
            <a:xfrm>
              <a:off x="4105" y="892"/>
              <a:ext cx="420" cy="109"/>
            </a:xfrm>
            <a:prstGeom prst="downArrow">
              <a:avLst>
                <a:gd name="adj1" fmla="val 50000"/>
                <a:gd name="adj2" fmla="val 25000"/>
              </a:avLst>
            </a:prstGeom>
            <a:solidFill>
              <a:srgbClr val="FFFFFF"/>
            </a:solidFill>
            <a:ln w="9525">
              <a:solidFill>
                <a:srgbClr val="000000"/>
              </a:solidFill>
              <a:miter lim="800000"/>
              <a:headEnd/>
              <a:tailEnd/>
            </a:ln>
          </p:spPr>
          <p:txBody>
            <a:bodyPr vert="eaVert"/>
            <a:lstStyle>
              <a:lvl1pPr>
                <a:spcBef>
                  <a:spcPct val="20000"/>
                </a:spcBef>
                <a:buClr>
                  <a:schemeClr val="hlink"/>
                </a:buClr>
                <a:buSzPct val="70000"/>
                <a:buFont typeface="Wingdings" panose="05000000000000000000" pitchFamily="2" charset="2"/>
                <a:buChar char="v"/>
                <a:defRPr sz="3200">
                  <a:solidFill>
                    <a:schemeClr val="tx1"/>
                  </a:solidFill>
                  <a:latin typeface="Arial" panose="020B0604020202020204" pitchFamily="34" charset="0"/>
                  <a:ea typeface="宋体" panose="02010600030101010101" pitchFamily="2" charset="-122"/>
                </a:defRPr>
              </a:lvl1pPr>
              <a:lvl2pPr marL="742950" indent="-285750">
                <a:spcBef>
                  <a:spcPct val="20000"/>
                </a:spcBef>
                <a:buClr>
                  <a:schemeClr val="accent2"/>
                </a:buClr>
                <a:buSzPct val="85000"/>
                <a:buFont typeface="Wingdings" panose="05000000000000000000" pitchFamily="2" charset="2"/>
                <a:buChar char=""/>
                <a:defRPr sz="2800">
                  <a:solidFill>
                    <a:schemeClr val="tx1"/>
                  </a:solidFill>
                  <a:latin typeface="Arial" panose="020B0604020202020204" pitchFamily="34" charset="0"/>
                  <a:ea typeface="宋体" panose="02010600030101010101" pitchFamily="2" charset="-122"/>
                </a:defRPr>
              </a:lvl2pPr>
              <a:lvl3pPr marL="1143000" indent="-228600">
                <a:spcBef>
                  <a:spcPct val="20000"/>
                </a:spcBef>
                <a:buClr>
                  <a:schemeClr val="hlink"/>
                </a:buClr>
                <a:buSzPct val="80000"/>
                <a:buFont typeface="Wingdings" panose="05000000000000000000" pitchFamily="2" charset="2"/>
                <a:buChar char="v"/>
                <a:defRPr sz="2400">
                  <a:solidFill>
                    <a:schemeClr val="tx1"/>
                  </a:solidFill>
                  <a:latin typeface="Arial" panose="020B0604020202020204" pitchFamily="34" charset="0"/>
                  <a:ea typeface="宋体" panose="02010600030101010101" pitchFamily="2" charset="-122"/>
                </a:defRPr>
              </a:lvl3pPr>
              <a:lvl4pPr marL="1600200" indent="-228600">
                <a:spcBef>
                  <a:spcPct val="20000"/>
                </a:spcBef>
                <a:buClr>
                  <a:schemeClr val="accent2"/>
                </a:buClr>
                <a:buSzPct val="90000"/>
                <a:buFont typeface="Wingdings" panose="05000000000000000000" pitchFamily="2" charset="2"/>
                <a:buChar char=""/>
                <a:defRPr sz="2000">
                  <a:solidFill>
                    <a:schemeClr val="tx1"/>
                  </a:solidFill>
                  <a:latin typeface="Arial" panose="020B0604020202020204" pitchFamily="34" charset="0"/>
                  <a:ea typeface="宋体" panose="02010600030101010101" pitchFamily="2" charset="-122"/>
                </a:defRPr>
              </a:lvl4pPr>
              <a:lvl5pPr marL="2057400" indent="-228600">
                <a:spcBef>
                  <a:spcPct val="20000"/>
                </a:spcBef>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9pPr>
            </a:lstStyle>
            <a:p>
              <a:pPr eaLnBrk="1" hangingPunct="1">
                <a:spcBef>
                  <a:spcPct val="0"/>
                </a:spcBef>
                <a:buClrTx/>
                <a:buSzTx/>
                <a:buFontTx/>
                <a:buNone/>
              </a:pPr>
              <a:endParaRPr lang="zh-CN" altLang="en-US" sz="1800"/>
            </a:p>
          </p:txBody>
        </p:sp>
        <p:sp>
          <p:nvSpPr>
            <p:cNvPr id="39964" name="Text Box 31">
              <a:extLst>
                <a:ext uri="{FF2B5EF4-FFF2-40B4-BE49-F238E27FC236}">
                  <a16:creationId xmlns:a16="http://schemas.microsoft.com/office/drawing/2014/main" id="{31E8526E-5093-4831-BFBC-D472C094E347}"/>
                </a:ext>
              </a:extLst>
            </p:cNvPr>
            <p:cNvSpPr txBox="1">
              <a:spLocks noChangeArrowheads="1"/>
            </p:cNvSpPr>
            <p:nvPr/>
          </p:nvSpPr>
          <p:spPr bwMode="auto">
            <a:xfrm>
              <a:off x="1383" y="955"/>
              <a:ext cx="1400" cy="212"/>
            </a:xfrm>
            <a:prstGeom prst="rect">
              <a:avLst/>
            </a:prstGeom>
            <a:solidFill>
              <a:srgbClr val="FFFFFF"/>
            </a:solidFill>
            <a:ln w="9525">
              <a:solidFill>
                <a:srgbClr val="000000"/>
              </a:solidFill>
              <a:miter lim="800000"/>
              <a:headEnd/>
              <a:tailEnd/>
            </a:ln>
          </p:spPr>
          <p:txBody>
            <a:bodyPr lIns="18000" tIns="10800" rIns="18000" bIns="10800" anchor="ctr" anchorCtr="1">
              <a:spAutoFit/>
            </a:bodyPr>
            <a:lstStyle>
              <a:lvl1pPr>
                <a:spcBef>
                  <a:spcPct val="20000"/>
                </a:spcBef>
                <a:buClr>
                  <a:schemeClr val="hlink"/>
                </a:buClr>
                <a:buSzPct val="70000"/>
                <a:buFont typeface="Wingdings" panose="05000000000000000000" pitchFamily="2" charset="2"/>
                <a:buChar char="v"/>
                <a:defRPr sz="3200">
                  <a:solidFill>
                    <a:schemeClr val="tx1"/>
                  </a:solidFill>
                  <a:latin typeface="Arial" panose="020B0604020202020204" pitchFamily="34" charset="0"/>
                  <a:ea typeface="宋体" panose="02010600030101010101" pitchFamily="2" charset="-122"/>
                </a:defRPr>
              </a:lvl1pPr>
              <a:lvl2pPr marL="742950" indent="-285750">
                <a:spcBef>
                  <a:spcPct val="20000"/>
                </a:spcBef>
                <a:buClr>
                  <a:schemeClr val="accent2"/>
                </a:buClr>
                <a:buSzPct val="85000"/>
                <a:buFont typeface="Wingdings" panose="05000000000000000000" pitchFamily="2" charset="2"/>
                <a:buChar char=""/>
                <a:defRPr sz="2800">
                  <a:solidFill>
                    <a:schemeClr val="tx1"/>
                  </a:solidFill>
                  <a:latin typeface="Arial" panose="020B0604020202020204" pitchFamily="34" charset="0"/>
                  <a:ea typeface="宋体" panose="02010600030101010101" pitchFamily="2" charset="-122"/>
                </a:defRPr>
              </a:lvl2pPr>
              <a:lvl3pPr marL="1143000" indent="-228600">
                <a:spcBef>
                  <a:spcPct val="20000"/>
                </a:spcBef>
                <a:buClr>
                  <a:schemeClr val="hlink"/>
                </a:buClr>
                <a:buSzPct val="80000"/>
                <a:buFont typeface="Wingdings" panose="05000000000000000000" pitchFamily="2" charset="2"/>
                <a:buChar char="v"/>
                <a:defRPr sz="2400">
                  <a:solidFill>
                    <a:schemeClr val="tx1"/>
                  </a:solidFill>
                  <a:latin typeface="Arial" panose="020B0604020202020204" pitchFamily="34" charset="0"/>
                  <a:ea typeface="宋体" panose="02010600030101010101" pitchFamily="2" charset="-122"/>
                </a:defRPr>
              </a:lvl3pPr>
              <a:lvl4pPr marL="1600200" indent="-228600">
                <a:spcBef>
                  <a:spcPct val="20000"/>
                </a:spcBef>
                <a:buClr>
                  <a:schemeClr val="accent2"/>
                </a:buClr>
                <a:buSzPct val="90000"/>
                <a:buFont typeface="Wingdings" panose="05000000000000000000" pitchFamily="2" charset="2"/>
                <a:buChar char=""/>
                <a:defRPr sz="2000">
                  <a:solidFill>
                    <a:schemeClr val="tx1"/>
                  </a:solidFill>
                  <a:latin typeface="Arial" panose="020B0604020202020204" pitchFamily="34" charset="0"/>
                  <a:ea typeface="宋体" panose="02010600030101010101" pitchFamily="2" charset="-122"/>
                </a:defRPr>
              </a:lvl4pPr>
              <a:lvl5pPr marL="2057400" indent="-228600">
                <a:spcBef>
                  <a:spcPct val="20000"/>
                </a:spcBef>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9pPr>
            </a:lstStyle>
            <a:p>
              <a:pPr algn="just">
                <a:spcBef>
                  <a:spcPct val="0"/>
                </a:spcBef>
                <a:buClrTx/>
                <a:buSzTx/>
                <a:buFontTx/>
                <a:buNone/>
              </a:pPr>
              <a:r>
                <a:rPr lang="zh-CN" altLang="en-US" sz="2000">
                  <a:latin typeface="Times New Roman" panose="02020603050405020304" pitchFamily="18" charset="0"/>
                </a:rPr>
                <a:t>数据库</a:t>
              </a:r>
            </a:p>
          </p:txBody>
        </p:sp>
        <p:sp>
          <p:nvSpPr>
            <p:cNvPr id="39965" name="Text Box 32">
              <a:extLst>
                <a:ext uri="{FF2B5EF4-FFF2-40B4-BE49-F238E27FC236}">
                  <a16:creationId xmlns:a16="http://schemas.microsoft.com/office/drawing/2014/main" id="{99ADE998-0654-4C6A-A7FB-A20099888DD3}"/>
                </a:ext>
              </a:extLst>
            </p:cNvPr>
            <p:cNvSpPr txBox="1">
              <a:spLocks noChangeArrowheads="1"/>
            </p:cNvSpPr>
            <p:nvPr/>
          </p:nvSpPr>
          <p:spPr bwMode="auto">
            <a:xfrm>
              <a:off x="3787" y="1013"/>
              <a:ext cx="1120" cy="1316"/>
            </a:xfrm>
            <a:prstGeom prst="rect">
              <a:avLst/>
            </a:prstGeom>
            <a:solidFill>
              <a:srgbClr val="FFFFFF"/>
            </a:solidFill>
            <a:ln w="9525">
              <a:solidFill>
                <a:srgbClr val="000000"/>
              </a:solidFill>
              <a:miter lim="800000"/>
              <a:headEnd/>
              <a:tailEnd/>
            </a:ln>
          </p:spPr>
          <p:txBody>
            <a:bodyPr lIns="18000" tIns="10800" rIns="18000" bIns="10800" anchor="ctr" anchorCtr="1"/>
            <a:lstStyle>
              <a:lvl1pPr>
                <a:spcBef>
                  <a:spcPct val="20000"/>
                </a:spcBef>
                <a:buClr>
                  <a:schemeClr val="hlink"/>
                </a:buClr>
                <a:buSzPct val="70000"/>
                <a:buFont typeface="Wingdings" panose="05000000000000000000" pitchFamily="2" charset="2"/>
                <a:buChar char="v"/>
                <a:defRPr sz="3200">
                  <a:solidFill>
                    <a:schemeClr val="tx1"/>
                  </a:solidFill>
                  <a:latin typeface="Arial" panose="020B0604020202020204" pitchFamily="34" charset="0"/>
                  <a:ea typeface="宋体" panose="02010600030101010101" pitchFamily="2" charset="-122"/>
                </a:defRPr>
              </a:lvl1pPr>
              <a:lvl2pPr marL="742950" indent="-285750">
                <a:spcBef>
                  <a:spcPct val="20000"/>
                </a:spcBef>
                <a:buClr>
                  <a:schemeClr val="accent2"/>
                </a:buClr>
                <a:buSzPct val="85000"/>
                <a:buFont typeface="Wingdings" panose="05000000000000000000" pitchFamily="2" charset="2"/>
                <a:buChar char=""/>
                <a:defRPr sz="2800">
                  <a:solidFill>
                    <a:schemeClr val="tx1"/>
                  </a:solidFill>
                  <a:latin typeface="Arial" panose="020B0604020202020204" pitchFamily="34" charset="0"/>
                  <a:ea typeface="宋体" panose="02010600030101010101" pitchFamily="2" charset="-122"/>
                </a:defRPr>
              </a:lvl2pPr>
              <a:lvl3pPr marL="1143000" indent="-228600">
                <a:spcBef>
                  <a:spcPct val="20000"/>
                </a:spcBef>
                <a:buClr>
                  <a:schemeClr val="hlink"/>
                </a:buClr>
                <a:buSzPct val="80000"/>
                <a:buFont typeface="Wingdings" panose="05000000000000000000" pitchFamily="2" charset="2"/>
                <a:buChar char="v"/>
                <a:defRPr sz="2400">
                  <a:solidFill>
                    <a:schemeClr val="tx1"/>
                  </a:solidFill>
                  <a:latin typeface="Arial" panose="020B0604020202020204" pitchFamily="34" charset="0"/>
                  <a:ea typeface="宋体" panose="02010600030101010101" pitchFamily="2" charset="-122"/>
                </a:defRPr>
              </a:lvl3pPr>
              <a:lvl4pPr marL="1600200" indent="-228600">
                <a:spcBef>
                  <a:spcPct val="20000"/>
                </a:spcBef>
                <a:buClr>
                  <a:schemeClr val="accent2"/>
                </a:buClr>
                <a:buSzPct val="90000"/>
                <a:buFont typeface="Wingdings" panose="05000000000000000000" pitchFamily="2" charset="2"/>
                <a:buChar char=""/>
                <a:defRPr sz="2000">
                  <a:solidFill>
                    <a:schemeClr val="tx1"/>
                  </a:solidFill>
                  <a:latin typeface="Arial" panose="020B0604020202020204" pitchFamily="34" charset="0"/>
                  <a:ea typeface="宋体" panose="02010600030101010101" pitchFamily="2" charset="-122"/>
                </a:defRPr>
              </a:lvl4pPr>
              <a:lvl5pPr marL="2057400" indent="-228600">
                <a:spcBef>
                  <a:spcPct val="20000"/>
                </a:spcBef>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9pPr>
            </a:lstStyle>
            <a:p>
              <a:pPr algn="just">
                <a:spcAft>
                  <a:spcPct val="20000"/>
                </a:spcAft>
                <a:buClrTx/>
                <a:buSzTx/>
                <a:buFontTx/>
                <a:buNone/>
              </a:pPr>
              <a:r>
                <a:rPr lang="zh-CN" altLang="en-US" sz="2000">
                  <a:latin typeface="Times New Roman" panose="02020603050405020304" pitchFamily="18" charset="0"/>
                </a:rPr>
                <a:t>冲压模具</a:t>
              </a:r>
            </a:p>
            <a:p>
              <a:pPr algn="just">
                <a:spcAft>
                  <a:spcPct val="20000"/>
                </a:spcAft>
                <a:buClrTx/>
                <a:buSzTx/>
                <a:buFontTx/>
                <a:buNone/>
              </a:pPr>
              <a:r>
                <a:rPr lang="zh-CN" altLang="en-US" sz="2000">
                  <a:latin typeface="Times New Roman" panose="02020603050405020304" pitchFamily="18" charset="0"/>
                </a:rPr>
                <a:t>注塑模具</a:t>
              </a:r>
            </a:p>
            <a:p>
              <a:pPr algn="just">
                <a:spcAft>
                  <a:spcPct val="20000"/>
                </a:spcAft>
                <a:buClrTx/>
                <a:buSzTx/>
                <a:buFontTx/>
                <a:buNone/>
              </a:pPr>
              <a:r>
                <a:rPr lang="zh-CN" altLang="en-US" sz="2000">
                  <a:latin typeface="Times New Roman" panose="02020603050405020304" pitchFamily="18" charset="0"/>
                </a:rPr>
                <a:t>压铸模具</a:t>
              </a:r>
            </a:p>
            <a:p>
              <a:pPr algn="just">
                <a:spcAft>
                  <a:spcPct val="20000"/>
                </a:spcAft>
                <a:buClrTx/>
                <a:buSzTx/>
                <a:buFontTx/>
                <a:buNone/>
              </a:pPr>
              <a:r>
                <a:rPr lang="zh-CN" altLang="en-US" sz="2000">
                  <a:latin typeface="Times New Roman" panose="02020603050405020304" pitchFamily="18" charset="0"/>
                </a:rPr>
                <a:t>三维装配</a:t>
              </a:r>
            </a:p>
            <a:p>
              <a:pPr algn="just">
                <a:spcAft>
                  <a:spcPct val="20000"/>
                </a:spcAft>
                <a:buClrTx/>
                <a:buSzTx/>
                <a:buFontTx/>
                <a:buNone/>
              </a:pPr>
              <a:r>
                <a:rPr lang="zh-CN" altLang="en-US" sz="2000">
                  <a:latin typeface="Times New Roman" panose="02020603050405020304" pitchFamily="18" charset="0"/>
                </a:rPr>
                <a:t>设   计</a:t>
              </a:r>
            </a:p>
          </p:txBody>
        </p:sp>
        <p:sp>
          <p:nvSpPr>
            <p:cNvPr id="39966" name="AutoShape 33">
              <a:extLst>
                <a:ext uri="{FF2B5EF4-FFF2-40B4-BE49-F238E27FC236}">
                  <a16:creationId xmlns:a16="http://schemas.microsoft.com/office/drawing/2014/main" id="{A797F188-1B9F-4BAB-8DF2-FC7293615997}"/>
                </a:ext>
              </a:extLst>
            </p:cNvPr>
            <p:cNvSpPr>
              <a:spLocks noChangeArrowheads="1"/>
            </p:cNvSpPr>
            <p:nvPr/>
          </p:nvSpPr>
          <p:spPr bwMode="auto">
            <a:xfrm>
              <a:off x="2789" y="1025"/>
              <a:ext cx="980" cy="90"/>
            </a:xfrm>
            <a:prstGeom prst="rightArrow">
              <a:avLst>
                <a:gd name="adj1" fmla="val 50000"/>
                <a:gd name="adj2" fmla="val 272222"/>
              </a:avLst>
            </a:prstGeom>
            <a:solidFill>
              <a:srgbClr val="FFFFFF"/>
            </a:solidFill>
            <a:ln w="9525">
              <a:solidFill>
                <a:srgbClr val="000000"/>
              </a:solidFill>
              <a:miter lim="800000"/>
              <a:headEnd/>
              <a:tailEnd/>
            </a:ln>
          </p:spPr>
          <p:txBody>
            <a:bodyPr/>
            <a:lstStyle>
              <a:lvl1pPr>
                <a:spcBef>
                  <a:spcPct val="20000"/>
                </a:spcBef>
                <a:buClr>
                  <a:schemeClr val="hlink"/>
                </a:buClr>
                <a:buSzPct val="70000"/>
                <a:buFont typeface="Wingdings" panose="05000000000000000000" pitchFamily="2" charset="2"/>
                <a:buChar char="v"/>
                <a:defRPr sz="3200">
                  <a:solidFill>
                    <a:schemeClr val="tx1"/>
                  </a:solidFill>
                  <a:latin typeface="Arial" panose="020B0604020202020204" pitchFamily="34" charset="0"/>
                  <a:ea typeface="宋体" panose="02010600030101010101" pitchFamily="2" charset="-122"/>
                </a:defRPr>
              </a:lvl1pPr>
              <a:lvl2pPr marL="742950" indent="-285750">
                <a:spcBef>
                  <a:spcPct val="20000"/>
                </a:spcBef>
                <a:buClr>
                  <a:schemeClr val="accent2"/>
                </a:buClr>
                <a:buSzPct val="85000"/>
                <a:buFont typeface="Wingdings" panose="05000000000000000000" pitchFamily="2" charset="2"/>
                <a:buChar char=""/>
                <a:defRPr sz="2800">
                  <a:solidFill>
                    <a:schemeClr val="tx1"/>
                  </a:solidFill>
                  <a:latin typeface="Arial" panose="020B0604020202020204" pitchFamily="34" charset="0"/>
                  <a:ea typeface="宋体" panose="02010600030101010101" pitchFamily="2" charset="-122"/>
                </a:defRPr>
              </a:lvl2pPr>
              <a:lvl3pPr marL="1143000" indent="-228600">
                <a:spcBef>
                  <a:spcPct val="20000"/>
                </a:spcBef>
                <a:buClr>
                  <a:schemeClr val="hlink"/>
                </a:buClr>
                <a:buSzPct val="80000"/>
                <a:buFont typeface="Wingdings" panose="05000000000000000000" pitchFamily="2" charset="2"/>
                <a:buChar char="v"/>
                <a:defRPr sz="2400">
                  <a:solidFill>
                    <a:schemeClr val="tx1"/>
                  </a:solidFill>
                  <a:latin typeface="Arial" panose="020B0604020202020204" pitchFamily="34" charset="0"/>
                  <a:ea typeface="宋体" panose="02010600030101010101" pitchFamily="2" charset="-122"/>
                </a:defRPr>
              </a:lvl3pPr>
              <a:lvl4pPr marL="1600200" indent="-228600">
                <a:spcBef>
                  <a:spcPct val="20000"/>
                </a:spcBef>
                <a:buClr>
                  <a:schemeClr val="accent2"/>
                </a:buClr>
                <a:buSzPct val="90000"/>
                <a:buFont typeface="Wingdings" panose="05000000000000000000" pitchFamily="2" charset="2"/>
                <a:buChar char=""/>
                <a:defRPr sz="2000">
                  <a:solidFill>
                    <a:schemeClr val="tx1"/>
                  </a:solidFill>
                  <a:latin typeface="Arial" panose="020B0604020202020204" pitchFamily="34" charset="0"/>
                  <a:ea typeface="宋体" panose="02010600030101010101" pitchFamily="2" charset="-122"/>
                </a:defRPr>
              </a:lvl4pPr>
              <a:lvl5pPr marL="2057400" indent="-228600">
                <a:spcBef>
                  <a:spcPct val="20000"/>
                </a:spcBef>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9pPr>
            </a:lstStyle>
            <a:p>
              <a:pPr eaLnBrk="1" hangingPunct="1">
                <a:spcBef>
                  <a:spcPct val="0"/>
                </a:spcBef>
                <a:buClrTx/>
                <a:buSzTx/>
                <a:buFontTx/>
                <a:buNone/>
              </a:pPr>
              <a:endParaRPr lang="zh-CN" altLang="en-US" sz="1800"/>
            </a:p>
          </p:txBody>
        </p:sp>
        <p:sp>
          <p:nvSpPr>
            <p:cNvPr id="39967" name="Text Box 35">
              <a:extLst>
                <a:ext uri="{FF2B5EF4-FFF2-40B4-BE49-F238E27FC236}">
                  <a16:creationId xmlns:a16="http://schemas.microsoft.com/office/drawing/2014/main" id="{A2517373-68E5-4F26-B93D-98408552067E}"/>
                </a:ext>
              </a:extLst>
            </p:cNvPr>
            <p:cNvSpPr txBox="1">
              <a:spLocks noChangeArrowheads="1"/>
            </p:cNvSpPr>
            <p:nvPr/>
          </p:nvSpPr>
          <p:spPr bwMode="auto">
            <a:xfrm>
              <a:off x="2109" y="58"/>
              <a:ext cx="1270" cy="212"/>
            </a:xfrm>
            <a:prstGeom prst="rect">
              <a:avLst/>
            </a:prstGeom>
            <a:solidFill>
              <a:srgbClr val="FFFFFF"/>
            </a:solidFill>
            <a:ln w="9525">
              <a:solidFill>
                <a:srgbClr val="000000"/>
              </a:solidFill>
              <a:miter lim="800000"/>
              <a:headEnd/>
              <a:tailEnd/>
            </a:ln>
          </p:spPr>
          <p:txBody>
            <a:bodyPr lIns="18000" tIns="10800" rIns="18000" bIns="10800" anchor="ctr" anchorCtr="1">
              <a:spAutoFit/>
            </a:bodyPr>
            <a:lstStyle>
              <a:lvl1pPr>
                <a:spcBef>
                  <a:spcPct val="20000"/>
                </a:spcBef>
                <a:buClr>
                  <a:schemeClr val="hlink"/>
                </a:buClr>
                <a:buSzPct val="70000"/>
                <a:buFont typeface="Wingdings" panose="05000000000000000000" pitchFamily="2" charset="2"/>
                <a:buChar char="v"/>
                <a:defRPr sz="3200">
                  <a:solidFill>
                    <a:schemeClr val="tx1"/>
                  </a:solidFill>
                  <a:latin typeface="Arial" panose="020B0604020202020204" pitchFamily="34" charset="0"/>
                  <a:ea typeface="宋体" panose="02010600030101010101" pitchFamily="2" charset="-122"/>
                </a:defRPr>
              </a:lvl1pPr>
              <a:lvl2pPr marL="742950" indent="-285750">
                <a:spcBef>
                  <a:spcPct val="20000"/>
                </a:spcBef>
                <a:buClr>
                  <a:schemeClr val="accent2"/>
                </a:buClr>
                <a:buSzPct val="85000"/>
                <a:buFont typeface="Wingdings" panose="05000000000000000000" pitchFamily="2" charset="2"/>
                <a:buChar char=""/>
                <a:defRPr sz="2800">
                  <a:solidFill>
                    <a:schemeClr val="tx1"/>
                  </a:solidFill>
                  <a:latin typeface="Arial" panose="020B0604020202020204" pitchFamily="34" charset="0"/>
                  <a:ea typeface="宋体" panose="02010600030101010101" pitchFamily="2" charset="-122"/>
                </a:defRPr>
              </a:lvl2pPr>
              <a:lvl3pPr marL="1143000" indent="-228600">
                <a:spcBef>
                  <a:spcPct val="20000"/>
                </a:spcBef>
                <a:buClr>
                  <a:schemeClr val="hlink"/>
                </a:buClr>
                <a:buSzPct val="80000"/>
                <a:buFont typeface="Wingdings" panose="05000000000000000000" pitchFamily="2" charset="2"/>
                <a:buChar char="v"/>
                <a:defRPr sz="2400">
                  <a:solidFill>
                    <a:schemeClr val="tx1"/>
                  </a:solidFill>
                  <a:latin typeface="Arial" panose="020B0604020202020204" pitchFamily="34" charset="0"/>
                  <a:ea typeface="宋体" panose="02010600030101010101" pitchFamily="2" charset="-122"/>
                </a:defRPr>
              </a:lvl3pPr>
              <a:lvl4pPr marL="1600200" indent="-228600">
                <a:spcBef>
                  <a:spcPct val="20000"/>
                </a:spcBef>
                <a:buClr>
                  <a:schemeClr val="accent2"/>
                </a:buClr>
                <a:buSzPct val="90000"/>
                <a:buFont typeface="Wingdings" panose="05000000000000000000" pitchFamily="2" charset="2"/>
                <a:buChar char=""/>
                <a:defRPr sz="2000">
                  <a:solidFill>
                    <a:schemeClr val="tx1"/>
                  </a:solidFill>
                  <a:latin typeface="Arial" panose="020B0604020202020204" pitchFamily="34" charset="0"/>
                  <a:ea typeface="宋体" panose="02010600030101010101" pitchFamily="2" charset="-122"/>
                </a:defRPr>
              </a:lvl4pPr>
              <a:lvl5pPr marL="2057400" indent="-228600">
                <a:spcBef>
                  <a:spcPct val="20000"/>
                </a:spcBef>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9pPr>
            </a:lstStyle>
            <a:p>
              <a:pPr algn="just">
                <a:spcBef>
                  <a:spcPct val="0"/>
                </a:spcBef>
                <a:buClrTx/>
                <a:buSzTx/>
                <a:buFontTx/>
                <a:buNone/>
              </a:pPr>
              <a:r>
                <a:rPr lang="zh-CN" altLang="en-US" sz="2000">
                  <a:latin typeface="Times New Roman" panose="02020603050405020304" pitchFamily="18" charset="0"/>
                </a:rPr>
                <a:t>产品设计</a:t>
              </a:r>
              <a:r>
                <a:rPr lang="en-US" altLang="zh-CN" sz="2000">
                  <a:latin typeface="Times New Roman" panose="02020603050405020304" pitchFamily="18" charset="0"/>
                </a:rPr>
                <a:t>3D</a:t>
              </a:r>
              <a:r>
                <a:rPr lang="zh-CN" altLang="en-US" sz="2000">
                  <a:latin typeface="Times New Roman" panose="02020603050405020304" pitchFamily="18" charset="0"/>
                </a:rPr>
                <a:t>模型</a:t>
              </a:r>
            </a:p>
          </p:txBody>
        </p:sp>
        <p:sp>
          <p:nvSpPr>
            <p:cNvPr id="39968" name="Text Box 36">
              <a:extLst>
                <a:ext uri="{FF2B5EF4-FFF2-40B4-BE49-F238E27FC236}">
                  <a16:creationId xmlns:a16="http://schemas.microsoft.com/office/drawing/2014/main" id="{CD7E443F-7F48-40A0-8049-06BF93CD93A0}"/>
                </a:ext>
              </a:extLst>
            </p:cNvPr>
            <p:cNvSpPr txBox="1">
              <a:spLocks noChangeArrowheads="1"/>
            </p:cNvSpPr>
            <p:nvPr/>
          </p:nvSpPr>
          <p:spPr bwMode="auto">
            <a:xfrm>
              <a:off x="1882" y="421"/>
              <a:ext cx="1543" cy="212"/>
            </a:xfrm>
            <a:prstGeom prst="rect">
              <a:avLst/>
            </a:prstGeom>
            <a:solidFill>
              <a:srgbClr val="FFFFFF"/>
            </a:solidFill>
            <a:ln w="9525">
              <a:solidFill>
                <a:srgbClr val="000000"/>
              </a:solidFill>
              <a:miter lim="800000"/>
              <a:headEnd/>
              <a:tailEnd/>
            </a:ln>
          </p:spPr>
          <p:txBody>
            <a:bodyPr lIns="18000" tIns="10800" rIns="18000" bIns="10800" anchor="ctr" anchorCtr="1">
              <a:spAutoFit/>
            </a:bodyPr>
            <a:lstStyle>
              <a:lvl1pPr>
                <a:spcBef>
                  <a:spcPct val="20000"/>
                </a:spcBef>
                <a:buClr>
                  <a:schemeClr val="hlink"/>
                </a:buClr>
                <a:buSzPct val="70000"/>
                <a:buFont typeface="Wingdings" panose="05000000000000000000" pitchFamily="2" charset="2"/>
                <a:buChar char="v"/>
                <a:defRPr sz="3200">
                  <a:solidFill>
                    <a:schemeClr val="tx1"/>
                  </a:solidFill>
                  <a:latin typeface="Arial" panose="020B0604020202020204" pitchFamily="34" charset="0"/>
                  <a:ea typeface="宋体" panose="02010600030101010101" pitchFamily="2" charset="-122"/>
                </a:defRPr>
              </a:lvl1pPr>
              <a:lvl2pPr marL="742950" indent="-285750">
                <a:spcBef>
                  <a:spcPct val="20000"/>
                </a:spcBef>
                <a:buClr>
                  <a:schemeClr val="accent2"/>
                </a:buClr>
                <a:buSzPct val="85000"/>
                <a:buFont typeface="Wingdings" panose="05000000000000000000" pitchFamily="2" charset="2"/>
                <a:buChar char=""/>
                <a:defRPr sz="2800">
                  <a:solidFill>
                    <a:schemeClr val="tx1"/>
                  </a:solidFill>
                  <a:latin typeface="Arial" panose="020B0604020202020204" pitchFamily="34" charset="0"/>
                  <a:ea typeface="宋体" panose="02010600030101010101" pitchFamily="2" charset="-122"/>
                </a:defRPr>
              </a:lvl2pPr>
              <a:lvl3pPr marL="1143000" indent="-228600">
                <a:spcBef>
                  <a:spcPct val="20000"/>
                </a:spcBef>
                <a:buClr>
                  <a:schemeClr val="hlink"/>
                </a:buClr>
                <a:buSzPct val="80000"/>
                <a:buFont typeface="Wingdings" panose="05000000000000000000" pitchFamily="2" charset="2"/>
                <a:buChar char="v"/>
                <a:defRPr sz="2400">
                  <a:solidFill>
                    <a:schemeClr val="tx1"/>
                  </a:solidFill>
                  <a:latin typeface="Arial" panose="020B0604020202020204" pitchFamily="34" charset="0"/>
                  <a:ea typeface="宋体" panose="02010600030101010101" pitchFamily="2" charset="-122"/>
                </a:defRPr>
              </a:lvl3pPr>
              <a:lvl4pPr marL="1600200" indent="-228600">
                <a:spcBef>
                  <a:spcPct val="20000"/>
                </a:spcBef>
                <a:buClr>
                  <a:schemeClr val="accent2"/>
                </a:buClr>
                <a:buSzPct val="90000"/>
                <a:buFont typeface="Wingdings" panose="05000000000000000000" pitchFamily="2" charset="2"/>
                <a:buChar char=""/>
                <a:defRPr sz="2000">
                  <a:solidFill>
                    <a:schemeClr val="tx1"/>
                  </a:solidFill>
                  <a:latin typeface="Arial" panose="020B0604020202020204" pitchFamily="34" charset="0"/>
                  <a:ea typeface="宋体" panose="02010600030101010101" pitchFamily="2" charset="-122"/>
                </a:defRPr>
              </a:lvl4pPr>
              <a:lvl5pPr marL="2057400" indent="-228600">
                <a:spcBef>
                  <a:spcPct val="20000"/>
                </a:spcBef>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9pPr>
            </a:lstStyle>
            <a:p>
              <a:pPr algn="just">
                <a:spcBef>
                  <a:spcPct val="0"/>
                </a:spcBef>
                <a:buClrTx/>
                <a:buSzTx/>
                <a:buFontTx/>
                <a:buNone/>
              </a:pPr>
              <a:r>
                <a:rPr lang="zh-CN" altLang="en-US" sz="2000">
                  <a:latin typeface="Times New Roman" panose="02020603050405020304" pitchFamily="18" charset="0"/>
                </a:rPr>
                <a:t>模具工程部工艺评估</a:t>
              </a:r>
            </a:p>
          </p:txBody>
        </p:sp>
        <p:sp>
          <p:nvSpPr>
            <p:cNvPr id="39969" name="AutoShape 37">
              <a:extLst>
                <a:ext uri="{FF2B5EF4-FFF2-40B4-BE49-F238E27FC236}">
                  <a16:creationId xmlns:a16="http://schemas.microsoft.com/office/drawing/2014/main" id="{1D7ACD96-C770-4058-AE88-4F68AC393438}"/>
                </a:ext>
              </a:extLst>
            </p:cNvPr>
            <p:cNvSpPr>
              <a:spLocks noChangeArrowheads="1"/>
            </p:cNvSpPr>
            <p:nvPr/>
          </p:nvSpPr>
          <p:spPr bwMode="auto">
            <a:xfrm>
              <a:off x="2440" y="270"/>
              <a:ext cx="420" cy="155"/>
            </a:xfrm>
            <a:prstGeom prst="upDownArrow">
              <a:avLst>
                <a:gd name="adj1" fmla="val 50000"/>
                <a:gd name="adj2" fmla="val 20000"/>
              </a:avLst>
            </a:prstGeom>
            <a:solidFill>
              <a:srgbClr val="FFFFFF"/>
            </a:solidFill>
            <a:ln w="9525">
              <a:solidFill>
                <a:srgbClr val="000000"/>
              </a:solidFill>
              <a:miter lim="800000"/>
              <a:headEnd/>
              <a:tailEnd/>
            </a:ln>
          </p:spPr>
          <p:txBody>
            <a:bodyPr vert="eaVert"/>
            <a:lstStyle>
              <a:lvl1pPr>
                <a:spcBef>
                  <a:spcPct val="20000"/>
                </a:spcBef>
                <a:buClr>
                  <a:schemeClr val="hlink"/>
                </a:buClr>
                <a:buSzPct val="70000"/>
                <a:buFont typeface="Wingdings" panose="05000000000000000000" pitchFamily="2" charset="2"/>
                <a:buChar char="v"/>
                <a:defRPr sz="3200">
                  <a:solidFill>
                    <a:schemeClr val="tx1"/>
                  </a:solidFill>
                  <a:latin typeface="Arial" panose="020B0604020202020204" pitchFamily="34" charset="0"/>
                  <a:ea typeface="宋体" panose="02010600030101010101" pitchFamily="2" charset="-122"/>
                </a:defRPr>
              </a:lvl1pPr>
              <a:lvl2pPr marL="742950" indent="-285750">
                <a:spcBef>
                  <a:spcPct val="20000"/>
                </a:spcBef>
                <a:buClr>
                  <a:schemeClr val="accent2"/>
                </a:buClr>
                <a:buSzPct val="85000"/>
                <a:buFont typeface="Wingdings" panose="05000000000000000000" pitchFamily="2" charset="2"/>
                <a:buChar char=""/>
                <a:defRPr sz="2800">
                  <a:solidFill>
                    <a:schemeClr val="tx1"/>
                  </a:solidFill>
                  <a:latin typeface="Arial" panose="020B0604020202020204" pitchFamily="34" charset="0"/>
                  <a:ea typeface="宋体" panose="02010600030101010101" pitchFamily="2" charset="-122"/>
                </a:defRPr>
              </a:lvl2pPr>
              <a:lvl3pPr marL="1143000" indent="-228600">
                <a:spcBef>
                  <a:spcPct val="20000"/>
                </a:spcBef>
                <a:buClr>
                  <a:schemeClr val="hlink"/>
                </a:buClr>
                <a:buSzPct val="80000"/>
                <a:buFont typeface="Wingdings" panose="05000000000000000000" pitchFamily="2" charset="2"/>
                <a:buChar char="v"/>
                <a:defRPr sz="2400">
                  <a:solidFill>
                    <a:schemeClr val="tx1"/>
                  </a:solidFill>
                  <a:latin typeface="Arial" panose="020B0604020202020204" pitchFamily="34" charset="0"/>
                  <a:ea typeface="宋体" panose="02010600030101010101" pitchFamily="2" charset="-122"/>
                </a:defRPr>
              </a:lvl3pPr>
              <a:lvl4pPr marL="1600200" indent="-228600">
                <a:spcBef>
                  <a:spcPct val="20000"/>
                </a:spcBef>
                <a:buClr>
                  <a:schemeClr val="accent2"/>
                </a:buClr>
                <a:buSzPct val="90000"/>
                <a:buFont typeface="Wingdings" panose="05000000000000000000" pitchFamily="2" charset="2"/>
                <a:buChar char=""/>
                <a:defRPr sz="2000">
                  <a:solidFill>
                    <a:schemeClr val="tx1"/>
                  </a:solidFill>
                  <a:latin typeface="Arial" panose="020B0604020202020204" pitchFamily="34" charset="0"/>
                  <a:ea typeface="宋体" panose="02010600030101010101" pitchFamily="2" charset="-122"/>
                </a:defRPr>
              </a:lvl4pPr>
              <a:lvl5pPr marL="2057400" indent="-228600">
                <a:spcBef>
                  <a:spcPct val="20000"/>
                </a:spcBef>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9pPr>
            </a:lstStyle>
            <a:p>
              <a:pPr eaLnBrk="1" hangingPunct="1">
                <a:spcBef>
                  <a:spcPct val="0"/>
                </a:spcBef>
                <a:buClrTx/>
                <a:buSzTx/>
                <a:buFontTx/>
                <a:buNone/>
              </a:pPr>
              <a:endParaRPr lang="zh-CN" altLang="en-US" sz="1800"/>
            </a:p>
          </p:txBody>
        </p:sp>
        <p:grpSp>
          <p:nvGrpSpPr>
            <p:cNvPr id="39970" name="Group 42">
              <a:extLst>
                <a:ext uri="{FF2B5EF4-FFF2-40B4-BE49-F238E27FC236}">
                  <a16:creationId xmlns:a16="http://schemas.microsoft.com/office/drawing/2014/main" id="{DC5168DC-AAA6-4B13-800F-402336F1696D}"/>
                </a:ext>
              </a:extLst>
            </p:cNvPr>
            <p:cNvGrpSpPr>
              <a:grpSpLocks/>
            </p:cNvGrpSpPr>
            <p:nvPr/>
          </p:nvGrpSpPr>
          <p:grpSpPr bwMode="auto">
            <a:xfrm>
              <a:off x="295" y="315"/>
              <a:ext cx="5040" cy="51"/>
              <a:chOff x="340" y="658"/>
              <a:chExt cx="5040" cy="51"/>
            </a:xfrm>
          </p:grpSpPr>
          <p:sp>
            <p:nvSpPr>
              <p:cNvPr id="39973" name="Line 38">
                <a:extLst>
                  <a:ext uri="{FF2B5EF4-FFF2-40B4-BE49-F238E27FC236}">
                    <a16:creationId xmlns:a16="http://schemas.microsoft.com/office/drawing/2014/main" id="{0B7EDF46-709F-4254-8036-1F8674ED339F}"/>
                  </a:ext>
                </a:extLst>
              </p:cNvPr>
              <p:cNvSpPr>
                <a:spLocks noChangeShapeType="1"/>
              </p:cNvSpPr>
              <p:nvPr/>
            </p:nvSpPr>
            <p:spPr bwMode="auto">
              <a:xfrm>
                <a:off x="340" y="709"/>
                <a:ext cx="5040" cy="0"/>
              </a:xfrm>
              <a:prstGeom prst="line">
                <a:avLst/>
              </a:prstGeom>
              <a:noFill/>
              <a:ln w="9525" cap="rnd">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39974" name="Line 39">
                <a:extLst>
                  <a:ext uri="{FF2B5EF4-FFF2-40B4-BE49-F238E27FC236}">
                    <a16:creationId xmlns:a16="http://schemas.microsoft.com/office/drawing/2014/main" id="{EFF83AC4-F7A6-4C8B-B654-9ED28E9D5701}"/>
                  </a:ext>
                </a:extLst>
              </p:cNvPr>
              <p:cNvSpPr>
                <a:spLocks noChangeShapeType="1"/>
              </p:cNvSpPr>
              <p:nvPr/>
            </p:nvSpPr>
            <p:spPr bwMode="auto">
              <a:xfrm>
                <a:off x="340" y="658"/>
                <a:ext cx="5040" cy="0"/>
              </a:xfrm>
              <a:prstGeom prst="line">
                <a:avLst/>
              </a:prstGeom>
              <a:noFill/>
              <a:ln w="9525" cap="rnd">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zh-CN" altLang="en-US"/>
              </a:p>
            </p:txBody>
          </p:sp>
        </p:grpSp>
        <p:sp>
          <p:nvSpPr>
            <p:cNvPr id="39971" name="Text Box 40">
              <a:extLst>
                <a:ext uri="{FF2B5EF4-FFF2-40B4-BE49-F238E27FC236}">
                  <a16:creationId xmlns:a16="http://schemas.microsoft.com/office/drawing/2014/main" id="{32EFDBB8-9CB0-42B0-BAE7-8BC2E406D9E3}"/>
                </a:ext>
              </a:extLst>
            </p:cNvPr>
            <p:cNvSpPr txBox="1">
              <a:spLocks noChangeArrowheads="1"/>
            </p:cNvSpPr>
            <p:nvPr/>
          </p:nvSpPr>
          <p:spPr bwMode="auto">
            <a:xfrm>
              <a:off x="385" y="2061"/>
              <a:ext cx="2404" cy="404"/>
            </a:xfrm>
            <a:prstGeom prst="rect">
              <a:avLst/>
            </a:prstGeom>
            <a:solidFill>
              <a:srgbClr val="FFFFFF"/>
            </a:solidFill>
            <a:ln w="9525">
              <a:solidFill>
                <a:srgbClr val="000000"/>
              </a:solidFill>
              <a:miter lim="800000"/>
              <a:headEnd/>
              <a:tailEnd/>
            </a:ln>
          </p:spPr>
          <p:txBody>
            <a:bodyPr lIns="18000" tIns="10800" rIns="18000" bIns="10800" anchor="ctr" anchorCtr="1">
              <a:spAutoFit/>
            </a:bodyPr>
            <a:lstStyle>
              <a:lvl1pPr>
                <a:spcBef>
                  <a:spcPct val="20000"/>
                </a:spcBef>
                <a:buClr>
                  <a:schemeClr val="hlink"/>
                </a:buClr>
                <a:buSzPct val="70000"/>
                <a:buFont typeface="Wingdings" panose="05000000000000000000" pitchFamily="2" charset="2"/>
                <a:buChar char="v"/>
                <a:defRPr sz="3200">
                  <a:solidFill>
                    <a:schemeClr val="tx1"/>
                  </a:solidFill>
                  <a:latin typeface="Arial" panose="020B0604020202020204" pitchFamily="34" charset="0"/>
                  <a:ea typeface="宋体" panose="02010600030101010101" pitchFamily="2" charset="-122"/>
                </a:defRPr>
              </a:lvl1pPr>
              <a:lvl2pPr marL="742950" indent="-285750">
                <a:spcBef>
                  <a:spcPct val="20000"/>
                </a:spcBef>
                <a:buClr>
                  <a:schemeClr val="accent2"/>
                </a:buClr>
                <a:buSzPct val="85000"/>
                <a:buFont typeface="Wingdings" panose="05000000000000000000" pitchFamily="2" charset="2"/>
                <a:buChar char=""/>
                <a:defRPr sz="2800">
                  <a:solidFill>
                    <a:schemeClr val="tx1"/>
                  </a:solidFill>
                  <a:latin typeface="Arial" panose="020B0604020202020204" pitchFamily="34" charset="0"/>
                  <a:ea typeface="宋体" panose="02010600030101010101" pitchFamily="2" charset="-122"/>
                </a:defRPr>
              </a:lvl2pPr>
              <a:lvl3pPr marL="1143000" indent="-228600">
                <a:spcBef>
                  <a:spcPct val="20000"/>
                </a:spcBef>
                <a:buClr>
                  <a:schemeClr val="hlink"/>
                </a:buClr>
                <a:buSzPct val="80000"/>
                <a:buFont typeface="Wingdings" panose="05000000000000000000" pitchFamily="2" charset="2"/>
                <a:buChar char="v"/>
                <a:defRPr sz="2400">
                  <a:solidFill>
                    <a:schemeClr val="tx1"/>
                  </a:solidFill>
                  <a:latin typeface="Arial" panose="020B0604020202020204" pitchFamily="34" charset="0"/>
                  <a:ea typeface="宋体" panose="02010600030101010101" pitchFamily="2" charset="-122"/>
                </a:defRPr>
              </a:lvl3pPr>
              <a:lvl4pPr marL="1600200" indent="-228600">
                <a:spcBef>
                  <a:spcPct val="20000"/>
                </a:spcBef>
                <a:buClr>
                  <a:schemeClr val="accent2"/>
                </a:buClr>
                <a:buSzPct val="90000"/>
                <a:buFont typeface="Wingdings" panose="05000000000000000000" pitchFamily="2" charset="2"/>
                <a:buChar char=""/>
                <a:defRPr sz="2000">
                  <a:solidFill>
                    <a:schemeClr val="tx1"/>
                  </a:solidFill>
                  <a:latin typeface="Arial" panose="020B0604020202020204" pitchFamily="34" charset="0"/>
                  <a:ea typeface="宋体" panose="02010600030101010101" pitchFamily="2" charset="-122"/>
                </a:defRPr>
              </a:lvl4pPr>
              <a:lvl5pPr marL="2057400" indent="-228600">
                <a:spcBef>
                  <a:spcPct val="20000"/>
                </a:spcBef>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9pPr>
            </a:lstStyle>
            <a:p>
              <a:pPr algn="just">
                <a:spcBef>
                  <a:spcPct val="0"/>
                </a:spcBef>
                <a:buClrTx/>
                <a:buSzTx/>
                <a:buFontTx/>
                <a:buNone/>
              </a:pPr>
              <a:r>
                <a:rPr lang="zh-CN" altLang="en-US" sz="2000">
                  <a:latin typeface="Times New Roman" panose="02020603050405020304" pitchFamily="18" charset="0"/>
                </a:rPr>
                <a:t>冲压和压延成形</a:t>
              </a:r>
              <a:r>
                <a:rPr lang="en-US" altLang="zh-CN" sz="2000">
                  <a:latin typeface="Times New Roman" panose="02020603050405020304" pitchFamily="18" charset="0"/>
                </a:rPr>
                <a:t>/</a:t>
              </a:r>
              <a:r>
                <a:rPr lang="zh-CN" altLang="en-US" sz="2000">
                  <a:latin typeface="Times New Roman" panose="02020603050405020304" pitchFamily="18" charset="0"/>
                </a:rPr>
                <a:t>注塑模流动成形</a:t>
              </a:r>
              <a:r>
                <a:rPr lang="en-US" altLang="zh-CN" sz="2000">
                  <a:latin typeface="Times New Roman" panose="02020603050405020304" pitchFamily="18" charset="0"/>
                </a:rPr>
                <a:t>/</a:t>
              </a:r>
              <a:r>
                <a:rPr lang="zh-CN" altLang="en-US" sz="2000">
                  <a:latin typeface="Times New Roman" panose="02020603050405020304" pitchFamily="18" charset="0"/>
                </a:rPr>
                <a:t>压铸模流动成形，工艺分析软件</a:t>
              </a:r>
            </a:p>
          </p:txBody>
        </p:sp>
        <p:sp>
          <p:nvSpPr>
            <p:cNvPr id="39972" name="AutoShape 41">
              <a:extLst>
                <a:ext uri="{FF2B5EF4-FFF2-40B4-BE49-F238E27FC236}">
                  <a16:creationId xmlns:a16="http://schemas.microsoft.com/office/drawing/2014/main" id="{04313F5D-8E94-4904-BDD2-E73E5AC110BC}"/>
                </a:ext>
              </a:extLst>
            </p:cNvPr>
            <p:cNvSpPr>
              <a:spLocks noChangeArrowheads="1"/>
            </p:cNvSpPr>
            <p:nvPr/>
          </p:nvSpPr>
          <p:spPr bwMode="auto">
            <a:xfrm rot="5400000">
              <a:off x="2853" y="116"/>
              <a:ext cx="227" cy="1262"/>
            </a:xfrm>
            <a:custGeom>
              <a:avLst/>
              <a:gdLst>
                <a:gd name="T0" fmla="*/ 0 w 21600"/>
                <a:gd name="T1" fmla="*/ 0 h 21600"/>
                <a:gd name="T2" fmla="*/ 0 w 21600"/>
                <a:gd name="T3" fmla="*/ 0 h 21600"/>
                <a:gd name="T4" fmla="*/ 0 w 21600"/>
                <a:gd name="T5" fmla="*/ 0 h 21600"/>
                <a:gd name="T6" fmla="*/ 0 w 21600"/>
                <a:gd name="T7" fmla="*/ 0 h 21600"/>
                <a:gd name="T8" fmla="*/ 0 w 21600"/>
                <a:gd name="T9" fmla="*/ 0 h 21600"/>
                <a:gd name="T10" fmla="*/ 0 w 21600"/>
                <a:gd name="T11" fmla="*/ 0 h 21600"/>
                <a:gd name="T12" fmla="*/ 0 w 21600"/>
                <a:gd name="T13" fmla="*/ 0 h 21600"/>
                <a:gd name="T14" fmla="*/ 0 w 21600"/>
                <a:gd name="T15" fmla="*/ 0 h 21600"/>
                <a:gd name="T16" fmla="*/ 17694720 60000 65536"/>
                <a:gd name="T17" fmla="*/ 11796480 60000 65536"/>
                <a:gd name="T18" fmla="*/ 17694720 60000 65536"/>
                <a:gd name="T19" fmla="*/ 11796480 60000 65536"/>
                <a:gd name="T20" fmla="*/ 5898240 60000 65536"/>
                <a:gd name="T21" fmla="*/ 5898240 60000 65536"/>
                <a:gd name="T22" fmla="*/ 0 60000 65536"/>
                <a:gd name="T23" fmla="*/ 0 60000 65536"/>
                <a:gd name="T24" fmla="*/ 3045 w 21600"/>
                <a:gd name="T25" fmla="*/ 12340 h 21600"/>
                <a:gd name="T26" fmla="*/ 18555 w 21600"/>
                <a:gd name="T27" fmla="*/ 18519 h 2160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600" h="21600">
                  <a:moveTo>
                    <a:pt x="15429" y="0"/>
                  </a:moveTo>
                  <a:lnTo>
                    <a:pt x="9257" y="6171"/>
                  </a:lnTo>
                  <a:lnTo>
                    <a:pt x="12343" y="6171"/>
                  </a:lnTo>
                  <a:lnTo>
                    <a:pt x="12343" y="12343"/>
                  </a:lnTo>
                  <a:lnTo>
                    <a:pt x="6171" y="12343"/>
                  </a:lnTo>
                  <a:lnTo>
                    <a:pt x="6171" y="9257"/>
                  </a:lnTo>
                  <a:lnTo>
                    <a:pt x="0" y="15429"/>
                  </a:lnTo>
                  <a:lnTo>
                    <a:pt x="6171" y="21600"/>
                  </a:lnTo>
                  <a:lnTo>
                    <a:pt x="6171" y="18514"/>
                  </a:lnTo>
                  <a:lnTo>
                    <a:pt x="18514" y="18514"/>
                  </a:lnTo>
                  <a:lnTo>
                    <a:pt x="18514" y="6171"/>
                  </a:lnTo>
                  <a:lnTo>
                    <a:pt x="21600" y="6171"/>
                  </a:lnTo>
                  <a:lnTo>
                    <a:pt x="15429" y="0"/>
                  </a:lnTo>
                  <a:close/>
                </a:path>
              </a:pathLst>
            </a:cu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zh-CN" altLang="en-US"/>
            </a:p>
          </p:txBody>
        </p:sp>
      </p:grpSp>
      <p:sp>
        <p:nvSpPr>
          <p:cNvPr id="39942" name="Rectangle 43">
            <a:extLst>
              <a:ext uri="{FF2B5EF4-FFF2-40B4-BE49-F238E27FC236}">
                <a16:creationId xmlns:a16="http://schemas.microsoft.com/office/drawing/2014/main" id="{64EAA50D-F59D-458D-A502-C14835410637}"/>
              </a:ext>
            </a:extLst>
          </p:cNvPr>
          <p:cNvSpPr>
            <a:spLocks noChangeArrowheads="1"/>
          </p:cNvSpPr>
          <p:nvPr/>
        </p:nvSpPr>
        <p:spPr bwMode="auto">
          <a:xfrm>
            <a:off x="539750" y="41275"/>
            <a:ext cx="1816100" cy="579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lr>
                <a:schemeClr val="hlink"/>
              </a:buClr>
              <a:buSzPct val="70000"/>
              <a:buFont typeface="Wingdings" panose="05000000000000000000" pitchFamily="2" charset="2"/>
              <a:buChar char="v"/>
              <a:defRPr sz="3200">
                <a:solidFill>
                  <a:schemeClr val="tx1"/>
                </a:solidFill>
                <a:latin typeface="Arial" panose="020B0604020202020204" pitchFamily="34" charset="0"/>
                <a:ea typeface="宋体" panose="02010600030101010101" pitchFamily="2" charset="-122"/>
              </a:defRPr>
            </a:lvl1pPr>
            <a:lvl2pPr marL="742950" indent="-285750">
              <a:spcBef>
                <a:spcPct val="20000"/>
              </a:spcBef>
              <a:buClr>
                <a:schemeClr val="accent2"/>
              </a:buClr>
              <a:buSzPct val="85000"/>
              <a:buFont typeface="Wingdings" panose="05000000000000000000" pitchFamily="2" charset="2"/>
              <a:buChar char=""/>
              <a:defRPr sz="2800">
                <a:solidFill>
                  <a:schemeClr val="tx1"/>
                </a:solidFill>
                <a:latin typeface="Arial" panose="020B0604020202020204" pitchFamily="34" charset="0"/>
                <a:ea typeface="宋体" panose="02010600030101010101" pitchFamily="2" charset="-122"/>
              </a:defRPr>
            </a:lvl2pPr>
            <a:lvl3pPr marL="1143000" indent="-228600">
              <a:spcBef>
                <a:spcPct val="20000"/>
              </a:spcBef>
              <a:buClr>
                <a:schemeClr val="hlink"/>
              </a:buClr>
              <a:buSzPct val="80000"/>
              <a:buFont typeface="Wingdings" panose="05000000000000000000" pitchFamily="2" charset="2"/>
              <a:buChar char="v"/>
              <a:defRPr sz="2400">
                <a:solidFill>
                  <a:schemeClr val="tx1"/>
                </a:solidFill>
                <a:latin typeface="Arial" panose="020B0604020202020204" pitchFamily="34" charset="0"/>
                <a:ea typeface="宋体" panose="02010600030101010101" pitchFamily="2" charset="-122"/>
              </a:defRPr>
            </a:lvl3pPr>
            <a:lvl4pPr marL="1600200" indent="-228600">
              <a:spcBef>
                <a:spcPct val="20000"/>
              </a:spcBef>
              <a:buClr>
                <a:schemeClr val="accent2"/>
              </a:buClr>
              <a:buSzPct val="90000"/>
              <a:buFont typeface="Wingdings" panose="05000000000000000000" pitchFamily="2" charset="2"/>
              <a:buChar char=""/>
              <a:defRPr sz="2000">
                <a:solidFill>
                  <a:schemeClr val="tx1"/>
                </a:solidFill>
                <a:latin typeface="Arial" panose="020B0604020202020204" pitchFamily="34" charset="0"/>
                <a:ea typeface="宋体" panose="02010600030101010101" pitchFamily="2" charset="-122"/>
              </a:defRPr>
            </a:lvl4pPr>
            <a:lvl5pPr marL="2057400" indent="-228600">
              <a:spcBef>
                <a:spcPct val="20000"/>
              </a:spcBef>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9pPr>
          </a:lstStyle>
          <a:p>
            <a:pPr eaLnBrk="1" hangingPunct="1">
              <a:spcBef>
                <a:spcPct val="0"/>
              </a:spcBef>
              <a:buClrTx/>
              <a:buSzTx/>
              <a:buFontTx/>
              <a:buNone/>
            </a:pPr>
            <a:r>
              <a:rPr lang="zh-CN" altLang="en-US" b="1">
                <a:solidFill>
                  <a:srgbClr val="FF0000"/>
                </a:solidFill>
                <a:ea typeface="楷体" panose="02010609060101010101" pitchFamily="49" charset="-122"/>
              </a:rPr>
              <a:t>集成框图</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日期占位符 3">
            <a:extLst>
              <a:ext uri="{FF2B5EF4-FFF2-40B4-BE49-F238E27FC236}">
                <a16:creationId xmlns:a16="http://schemas.microsoft.com/office/drawing/2014/main" id="{004ACF00-731F-4F1C-94BD-18B5ABA85004}"/>
              </a:ext>
            </a:extLst>
          </p:cNvPr>
          <p:cNvSpPr>
            <a:spLocks noGrp="1"/>
          </p:cNvSpPr>
          <p:nvPr>
            <p:ph type="dt" sz="quarter" idx="10"/>
          </p:nvPr>
        </p:nvSpPr>
        <p:spPr/>
        <p:txBody>
          <a:bodyPr/>
          <a:lstStyle/>
          <a:p>
            <a:pPr>
              <a:defRPr/>
            </a:pPr>
            <a:fld id="{DFC1B547-B9A7-4991-930E-54C4B966ADC4}" type="datetime1">
              <a:rPr lang="zh-CN" altLang="en-US"/>
              <a:pPr>
                <a:defRPr/>
              </a:pPr>
              <a:t>2020/2/6</a:t>
            </a:fld>
            <a:endParaRPr lang="en-US" altLang="zh-CN"/>
          </a:p>
        </p:txBody>
      </p:sp>
      <p:sp>
        <p:nvSpPr>
          <p:cNvPr id="40963" name="页脚占位符 4">
            <a:extLst>
              <a:ext uri="{FF2B5EF4-FFF2-40B4-BE49-F238E27FC236}">
                <a16:creationId xmlns:a16="http://schemas.microsoft.com/office/drawing/2014/main" id="{CF6D6B95-A7DF-474A-92E1-CAD555752FCD}"/>
              </a:ext>
            </a:extLst>
          </p:cNvPr>
          <p:cNvSpPr>
            <a:spLocks noGrp="1"/>
          </p:cNvSpPr>
          <p:nvPr>
            <p:ph type="ftr" sz="quarter" idx="11"/>
          </p:nvPr>
        </p:nvSpPr>
        <p:spPr>
          <a:noFill/>
        </p:spPr>
        <p:txBody>
          <a:bodyPr/>
          <a:lstStyle>
            <a:lvl1pPr>
              <a:spcBef>
                <a:spcPct val="20000"/>
              </a:spcBef>
              <a:buClr>
                <a:schemeClr val="hlink"/>
              </a:buClr>
              <a:buSzPct val="70000"/>
              <a:buFont typeface="Wingdings" panose="05000000000000000000" pitchFamily="2" charset="2"/>
              <a:buChar char="v"/>
              <a:defRPr sz="3200">
                <a:solidFill>
                  <a:schemeClr val="tx1"/>
                </a:solidFill>
                <a:latin typeface="Arial" panose="020B0604020202020204" pitchFamily="34" charset="0"/>
                <a:ea typeface="宋体" panose="02010600030101010101" pitchFamily="2" charset="-122"/>
              </a:defRPr>
            </a:lvl1pPr>
            <a:lvl2pPr marL="742950" indent="-285750">
              <a:spcBef>
                <a:spcPct val="20000"/>
              </a:spcBef>
              <a:buClr>
                <a:schemeClr val="accent2"/>
              </a:buClr>
              <a:buSzPct val="85000"/>
              <a:buFont typeface="Wingdings" panose="05000000000000000000" pitchFamily="2" charset="2"/>
              <a:buChar char=""/>
              <a:defRPr sz="2800">
                <a:solidFill>
                  <a:schemeClr val="tx1"/>
                </a:solidFill>
                <a:latin typeface="Arial" panose="020B0604020202020204" pitchFamily="34" charset="0"/>
                <a:ea typeface="宋体" panose="02010600030101010101" pitchFamily="2" charset="-122"/>
              </a:defRPr>
            </a:lvl2pPr>
            <a:lvl3pPr marL="1143000" indent="-228600">
              <a:spcBef>
                <a:spcPct val="20000"/>
              </a:spcBef>
              <a:buClr>
                <a:schemeClr val="hlink"/>
              </a:buClr>
              <a:buSzPct val="80000"/>
              <a:buFont typeface="Wingdings" panose="05000000000000000000" pitchFamily="2" charset="2"/>
              <a:buChar char="v"/>
              <a:defRPr sz="2400">
                <a:solidFill>
                  <a:schemeClr val="tx1"/>
                </a:solidFill>
                <a:latin typeface="Arial" panose="020B0604020202020204" pitchFamily="34" charset="0"/>
                <a:ea typeface="宋体" panose="02010600030101010101" pitchFamily="2" charset="-122"/>
              </a:defRPr>
            </a:lvl3pPr>
            <a:lvl4pPr marL="1600200" indent="-228600">
              <a:spcBef>
                <a:spcPct val="20000"/>
              </a:spcBef>
              <a:buClr>
                <a:schemeClr val="accent2"/>
              </a:buClr>
              <a:buSzPct val="90000"/>
              <a:buFont typeface="Wingdings" panose="05000000000000000000" pitchFamily="2" charset="2"/>
              <a:buChar char=""/>
              <a:defRPr sz="2000">
                <a:solidFill>
                  <a:schemeClr val="tx1"/>
                </a:solidFill>
                <a:latin typeface="Arial" panose="020B0604020202020204" pitchFamily="34" charset="0"/>
                <a:ea typeface="宋体" panose="02010600030101010101" pitchFamily="2" charset="-122"/>
              </a:defRPr>
            </a:lvl4pPr>
            <a:lvl5pPr marL="2057400" indent="-228600">
              <a:spcBef>
                <a:spcPct val="20000"/>
              </a:spcBef>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9pPr>
          </a:lstStyle>
          <a:p>
            <a:pPr>
              <a:spcBef>
                <a:spcPct val="0"/>
              </a:spcBef>
              <a:buClrTx/>
              <a:buSzTx/>
              <a:buFontTx/>
              <a:buNone/>
            </a:pPr>
            <a:r>
              <a:rPr lang="zh-CN" altLang="en-US" sz="1600">
                <a:solidFill>
                  <a:srgbClr val="FF0000"/>
                </a:solidFill>
                <a:ea typeface="华文行楷" panose="02010800040101010101" pitchFamily="2" charset="-122"/>
              </a:rPr>
              <a:t>材料与能源学院</a:t>
            </a:r>
          </a:p>
        </p:txBody>
      </p:sp>
      <p:sp>
        <p:nvSpPr>
          <p:cNvPr id="40964" name="灯片编号占位符 5">
            <a:extLst>
              <a:ext uri="{FF2B5EF4-FFF2-40B4-BE49-F238E27FC236}">
                <a16:creationId xmlns:a16="http://schemas.microsoft.com/office/drawing/2014/main" id="{CC2D7291-7C46-477F-9D85-D75EF98A89E6}"/>
              </a:ext>
            </a:extLst>
          </p:cNvPr>
          <p:cNvSpPr>
            <a:spLocks noGrp="1"/>
          </p:cNvSpPr>
          <p:nvPr>
            <p:ph type="sldNum" sz="quarter" idx="12"/>
          </p:nvPr>
        </p:nvSpPr>
        <p:spPr>
          <a:noFill/>
        </p:spPr>
        <p:txBody>
          <a:bodyPr/>
          <a:lstStyle>
            <a:lvl1pPr>
              <a:spcBef>
                <a:spcPct val="20000"/>
              </a:spcBef>
              <a:buClr>
                <a:schemeClr val="hlink"/>
              </a:buClr>
              <a:buSzPct val="70000"/>
              <a:buFont typeface="Wingdings" panose="05000000000000000000" pitchFamily="2" charset="2"/>
              <a:buChar char="v"/>
              <a:defRPr sz="3200">
                <a:solidFill>
                  <a:schemeClr val="tx1"/>
                </a:solidFill>
                <a:latin typeface="Arial" panose="020B0604020202020204" pitchFamily="34" charset="0"/>
                <a:ea typeface="宋体" panose="02010600030101010101" pitchFamily="2" charset="-122"/>
              </a:defRPr>
            </a:lvl1pPr>
            <a:lvl2pPr marL="742950" indent="-285750">
              <a:spcBef>
                <a:spcPct val="20000"/>
              </a:spcBef>
              <a:buClr>
                <a:schemeClr val="accent2"/>
              </a:buClr>
              <a:buSzPct val="85000"/>
              <a:buFont typeface="Wingdings" panose="05000000000000000000" pitchFamily="2" charset="2"/>
              <a:buChar char=""/>
              <a:defRPr sz="2800">
                <a:solidFill>
                  <a:schemeClr val="tx1"/>
                </a:solidFill>
                <a:latin typeface="Arial" panose="020B0604020202020204" pitchFamily="34" charset="0"/>
                <a:ea typeface="宋体" panose="02010600030101010101" pitchFamily="2" charset="-122"/>
              </a:defRPr>
            </a:lvl2pPr>
            <a:lvl3pPr marL="1143000" indent="-228600">
              <a:spcBef>
                <a:spcPct val="20000"/>
              </a:spcBef>
              <a:buClr>
                <a:schemeClr val="hlink"/>
              </a:buClr>
              <a:buSzPct val="80000"/>
              <a:buFont typeface="Wingdings" panose="05000000000000000000" pitchFamily="2" charset="2"/>
              <a:buChar char="v"/>
              <a:defRPr sz="2400">
                <a:solidFill>
                  <a:schemeClr val="tx1"/>
                </a:solidFill>
                <a:latin typeface="Arial" panose="020B0604020202020204" pitchFamily="34" charset="0"/>
                <a:ea typeface="宋体" panose="02010600030101010101" pitchFamily="2" charset="-122"/>
              </a:defRPr>
            </a:lvl3pPr>
            <a:lvl4pPr marL="1600200" indent="-228600">
              <a:spcBef>
                <a:spcPct val="20000"/>
              </a:spcBef>
              <a:buClr>
                <a:schemeClr val="accent2"/>
              </a:buClr>
              <a:buSzPct val="90000"/>
              <a:buFont typeface="Wingdings" panose="05000000000000000000" pitchFamily="2" charset="2"/>
              <a:buChar char=""/>
              <a:defRPr sz="2000">
                <a:solidFill>
                  <a:schemeClr val="tx1"/>
                </a:solidFill>
                <a:latin typeface="Arial" panose="020B0604020202020204" pitchFamily="34" charset="0"/>
                <a:ea typeface="宋体" panose="02010600030101010101" pitchFamily="2" charset="-122"/>
              </a:defRPr>
            </a:lvl4pPr>
            <a:lvl5pPr marL="2057400" indent="-228600">
              <a:spcBef>
                <a:spcPct val="20000"/>
              </a:spcBef>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9pPr>
          </a:lstStyle>
          <a:p>
            <a:pPr>
              <a:spcBef>
                <a:spcPct val="0"/>
              </a:spcBef>
              <a:buClrTx/>
              <a:buSzTx/>
              <a:buFontTx/>
              <a:buNone/>
            </a:pPr>
            <a:r>
              <a:rPr lang="en-US" altLang="zh-CN" sz="1600">
                <a:solidFill>
                  <a:srgbClr val="FF0000"/>
                </a:solidFill>
                <a:latin typeface="Times New Roman" panose="02020603050405020304" pitchFamily="18" charset="0"/>
              </a:rPr>
              <a:t>Page</a:t>
            </a:r>
            <a:fld id="{EBC6E2F4-DB71-4D2F-8187-E0ACF17EB029}" type="slidenum">
              <a:rPr lang="en-US" altLang="zh-CN" sz="1600" smtClean="0">
                <a:solidFill>
                  <a:srgbClr val="FF0000"/>
                </a:solidFill>
                <a:latin typeface="Times New Roman" panose="02020603050405020304" pitchFamily="18" charset="0"/>
              </a:rPr>
              <a:pPr>
                <a:spcBef>
                  <a:spcPct val="0"/>
                </a:spcBef>
                <a:buClrTx/>
                <a:buSzTx/>
                <a:buFontTx/>
                <a:buNone/>
              </a:pPr>
              <a:t>37</a:t>
            </a:fld>
            <a:endParaRPr lang="en-US" altLang="zh-CN" sz="1600">
              <a:solidFill>
                <a:srgbClr val="FF0000"/>
              </a:solidFill>
              <a:latin typeface="Times New Roman" panose="02020603050405020304" pitchFamily="18" charset="0"/>
            </a:endParaRPr>
          </a:p>
        </p:txBody>
      </p:sp>
      <p:sp>
        <p:nvSpPr>
          <p:cNvPr id="155652" name="Rectangle 4">
            <a:extLst>
              <a:ext uri="{FF2B5EF4-FFF2-40B4-BE49-F238E27FC236}">
                <a16:creationId xmlns:a16="http://schemas.microsoft.com/office/drawing/2014/main" id="{B46B3EBA-ACB6-46F7-A5D5-F28ABDF0C6A3}"/>
              </a:ext>
            </a:extLst>
          </p:cNvPr>
          <p:cNvSpPr>
            <a:spLocks noGrp="1" noRot="1" noChangeArrowheads="1"/>
          </p:cNvSpPr>
          <p:nvPr>
            <p:ph type="title"/>
          </p:nvPr>
        </p:nvSpPr>
        <p:spPr/>
        <p:txBody>
          <a:bodyPr/>
          <a:lstStyle/>
          <a:p>
            <a:pPr eaLnBrk="1" hangingPunct="1">
              <a:defRPr/>
            </a:pPr>
            <a:r>
              <a:rPr lang="zh-CN" altLang="en-US"/>
              <a:t>第四节 </a:t>
            </a:r>
            <a:r>
              <a:rPr lang="en-US" altLang="zh-CN"/>
              <a:t>CAD/CAE/CAM</a:t>
            </a:r>
            <a:r>
              <a:rPr lang="zh-CN" altLang="en-US"/>
              <a:t>发展趋势</a:t>
            </a:r>
          </a:p>
        </p:txBody>
      </p:sp>
      <p:sp>
        <p:nvSpPr>
          <p:cNvPr id="40966" name="Rectangle 3">
            <a:extLst>
              <a:ext uri="{FF2B5EF4-FFF2-40B4-BE49-F238E27FC236}">
                <a16:creationId xmlns:a16="http://schemas.microsoft.com/office/drawing/2014/main" id="{44807F10-95A1-4850-8E75-4076B6130DC0}"/>
              </a:ext>
            </a:extLst>
          </p:cNvPr>
          <p:cNvSpPr>
            <a:spLocks noGrp="1" noChangeArrowheads="1"/>
          </p:cNvSpPr>
          <p:nvPr>
            <p:ph type="body" idx="1"/>
          </p:nvPr>
        </p:nvSpPr>
        <p:spPr>
          <a:xfrm>
            <a:off x="755650" y="1557338"/>
            <a:ext cx="7777163" cy="4392612"/>
          </a:xfrm>
          <a:noFill/>
        </p:spPr>
        <p:txBody>
          <a:bodyPr/>
          <a:lstStyle/>
          <a:p>
            <a:pPr algn="just" eaLnBrk="1" hangingPunct="1"/>
            <a:r>
              <a:rPr lang="zh-CN" altLang="en-US">
                <a:solidFill>
                  <a:srgbClr val="000000"/>
                </a:solidFill>
                <a:latin typeface="Times New Roman" panose="02020603050405020304" pitchFamily="18" charset="0"/>
              </a:rPr>
              <a:t>高度集成化（</a:t>
            </a:r>
            <a:r>
              <a:rPr lang="en-US" altLang="zh-CN">
                <a:solidFill>
                  <a:srgbClr val="000000"/>
                </a:solidFill>
                <a:latin typeface="Times New Roman" panose="02020603050405020304" pitchFamily="18" charset="0"/>
              </a:rPr>
              <a:t>Integrated)</a:t>
            </a:r>
          </a:p>
          <a:p>
            <a:pPr algn="just" eaLnBrk="1" hangingPunct="1"/>
            <a:r>
              <a:rPr lang="zh-CN" altLang="en-US">
                <a:solidFill>
                  <a:srgbClr val="000000"/>
                </a:solidFill>
                <a:latin typeface="Times New Roman" panose="02020603050405020304" pitchFamily="18" charset="0"/>
              </a:rPr>
              <a:t>智能化</a:t>
            </a:r>
            <a:r>
              <a:rPr lang="en-US" altLang="zh-CN">
                <a:solidFill>
                  <a:srgbClr val="000000"/>
                </a:solidFill>
                <a:latin typeface="Times New Roman" panose="02020603050405020304" pitchFamily="18" charset="0"/>
              </a:rPr>
              <a:t>(Intelligence)</a:t>
            </a:r>
          </a:p>
          <a:p>
            <a:pPr algn="just" eaLnBrk="1" hangingPunct="1"/>
            <a:r>
              <a:rPr lang="zh-CN" altLang="en-US">
                <a:solidFill>
                  <a:srgbClr val="000000"/>
                </a:solidFill>
                <a:latin typeface="Times New Roman" panose="02020603050405020304" pitchFamily="18" charset="0"/>
              </a:rPr>
              <a:t>网络化和协同化</a:t>
            </a:r>
            <a:r>
              <a:rPr lang="en-US" altLang="zh-CN">
                <a:solidFill>
                  <a:srgbClr val="000000"/>
                </a:solidFill>
                <a:latin typeface="Times New Roman" panose="02020603050405020304" pitchFamily="18" charset="0"/>
              </a:rPr>
              <a:t>(Co-operative)</a:t>
            </a:r>
          </a:p>
          <a:p>
            <a:pPr algn="just" eaLnBrk="1" hangingPunct="1"/>
            <a:r>
              <a:rPr lang="zh-CN" altLang="en-US">
                <a:solidFill>
                  <a:srgbClr val="000000"/>
                </a:solidFill>
                <a:latin typeface="Times New Roman" panose="02020603050405020304" pitchFamily="18" charset="0"/>
              </a:rPr>
              <a:t>绿色化</a:t>
            </a:r>
            <a:r>
              <a:rPr lang="en-US" altLang="zh-CN">
                <a:solidFill>
                  <a:srgbClr val="000000"/>
                </a:solidFill>
                <a:latin typeface="Times New Roman" panose="02020603050405020304" pitchFamily="18" charset="0"/>
              </a:rPr>
              <a:t>(Green Manufacturing)</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日期占位符 3">
            <a:extLst>
              <a:ext uri="{FF2B5EF4-FFF2-40B4-BE49-F238E27FC236}">
                <a16:creationId xmlns:a16="http://schemas.microsoft.com/office/drawing/2014/main" id="{A952FC55-D6A0-4F28-9F96-C24BD18F4689}"/>
              </a:ext>
            </a:extLst>
          </p:cNvPr>
          <p:cNvSpPr>
            <a:spLocks noGrp="1"/>
          </p:cNvSpPr>
          <p:nvPr>
            <p:ph type="dt" sz="quarter" idx="10"/>
          </p:nvPr>
        </p:nvSpPr>
        <p:spPr/>
        <p:txBody>
          <a:bodyPr/>
          <a:lstStyle/>
          <a:p>
            <a:pPr>
              <a:defRPr/>
            </a:pPr>
            <a:fld id="{08B1BB91-5138-4A1F-A844-8AA9118ECF25}" type="datetime1">
              <a:rPr lang="zh-CN" altLang="en-US"/>
              <a:pPr>
                <a:defRPr/>
              </a:pPr>
              <a:t>2020/2/6</a:t>
            </a:fld>
            <a:endParaRPr lang="en-US" altLang="zh-CN"/>
          </a:p>
        </p:txBody>
      </p:sp>
      <p:sp>
        <p:nvSpPr>
          <p:cNvPr id="7171" name="页脚占位符 4">
            <a:extLst>
              <a:ext uri="{FF2B5EF4-FFF2-40B4-BE49-F238E27FC236}">
                <a16:creationId xmlns:a16="http://schemas.microsoft.com/office/drawing/2014/main" id="{3EB351F1-E62F-4F8A-B3B4-CABDA1838081}"/>
              </a:ext>
            </a:extLst>
          </p:cNvPr>
          <p:cNvSpPr>
            <a:spLocks noGrp="1"/>
          </p:cNvSpPr>
          <p:nvPr>
            <p:ph type="ftr" sz="quarter" idx="11"/>
          </p:nvPr>
        </p:nvSpPr>
        <p:spPr>
          <a:noFill/>
        </p:spPr>
        <p:txBody>
          <a:bodyPr/>
          <a:lstStyle>
            <a:lvl1pPr>
              <a:spcBef>
                <a:spcPct val="20000"/>
              </a:spcBef>
              <a:buClr>
                <a:schemeClr val="hlink"/>
              </a:buClr>
              <a:buSzPct val="70000"/>
              <a:buFont typeface="Wingdings" panose="05000000000000000000" pitchFamily="2" charset="2"/>
              <a:buChar char="v"/>
              <a:defRPr sz="3200">
                <a:solidFill>
                  <a:schemeClr val="tx1"/>
                </a:solidFill>
                <a:latin typeface="Arial" panose="020B0604020202020204" pitchFamily="34" charset="0"/>
                <a:ea typeface="宋体" panose="02010600030101010101" pitchFamily="2" charset="-122"/>
              </a:defRPr>
            </a:lvl1pPr>
            <a:lvl2pPr marL="742950" indent="-285750">
              <a:spcBef>
                <a:spcPct val="20000"/>
              </a:spcBef>
              <a:buClr>
                <a:schemeClr val="accent2"/>
              </a:buClr>
              <a:buSzPct val="85000"/>
              <a:buFont typeface="Wingdings" panose="05000000000000000000" pitchFamily="2" charset="2"/>
              <a:buChar char=""/>
              <a:defRPr sz="2800">
                <a:solidFill>
                  <a:schemeClr val="tx1"/>
                </a:solidFill>
                <a:latin typeface="Arial" panose="020B0604020202020204" pitchFamily="34" charset="0"/>
                <a:ea typeface="宋体" panose="02010600030101010101" pitchFamily="2" charset="-122"/>
              </a:defRPr>
            </a:lvl2pPr>
            <a:lvl3pPr marL="1143000" indent="-228600">
              <a:spcBef>
                <a:spcPct val="20000"/>
              </a:spcBef>
              <a:buClr>
                <a:schemeClr val="hlink"/>
              </a:buClr>
              <a:buSzPct val="80000"/>
              <a:buFont typeface="Wingdings" panose="05000000000000000000" pitchFamily="2" charset="2"/>
              <a:buChar char="v"/>
              <a:defRPr sz="2400">
                <a:solidFill>
                  <a:schemeClr val="tx1"/>
                </a:solidFill>
                <a:latin typeface="Arial" panose="020B0604020202020204" pitchFamily="34" charset="0"/>
                <a:ea typeface="宋体" panose="02010600030101010101" pitchFamily="2" charset="-122"/>
              </a:defRPr>
            </a:lvl3pPr>
            <a:lvl4pPr marL="1600200" indent="-228600">
              <a:spcBef>
                <a:spcPct val="20000"/>
              </a:spcBef>
              <a:buClr>
                <a:schemeClr val="accent2"/>
              </a:buClr>
              <a:buSzPct val="90000"/>
              <a:buFont typeface="Wingdings" panose="05000000000000000000" pitchFamily="2" charset="2"/>
              <a:buChar char=""/>
              <a:defRPr sz="2000">
                <a:solidFill>
                  <a:schemeClr val="tx1"/>
                </a:solidFill>
                <a:latin typeface="Arial" panose="020B0604020202020204" pitchFamily="34" charset="0"/>
                <a:ea typeface="宋体" panose="02010600030101010101" pitchFamily="2" charset="-122"/>
              </a:defRPr>
            </a:lvl4pPr>
            <a:lvl5pPr marL="2057400" indent="-228600">
              <a:spcBef>
                <a:spcPct val="20000"/>
              </a:spcBef>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9pPr>
          </a:lstStyle>
          <a:p>
            <a:pPr>
              <a:spcBef>
                <a:spcPct val="0"/>
              </a:spcBef>
              <a:buClrTx/>
              <a:buSzTx/>
              <a:buFontTx/>
              <a:buNone/>
            </a:pPr>
            <a:r>
              <a:rPr lang="zh-CN" altLang="en-US" sz="1600">
                <a:solidFill>
                  <a:srgbClr val="FF0000"/>
                </a:solidFill>
                <a:ea typeface="华文行楷" panose="02010800040101010101" pitchFamily="2" charset="-122"/>
              </a:rPr>
              <a:t>材料与能源学院</a:t>
            </a:r>
          </a:p>
        </p:txBody>
      </p:sp>
      <p:sp>
        <p:nvSpPr>
          <p:cNvPr id="7172" name="灯片编号占位符 5">
            <a:extLst>
              <a:ext uri="{FF2B5EF4-FFF2-40B4-BE49-F238E27FC236}">
                <a16:creationId xmlns:a16="http://schemas.microsoft.com/office/drawing/2014/main" id="{1F45ED6B-441F-4D73-89B0-C1891E8EE5C7}"/>
              </a:ext>
            </a:extLst>
          </p:cNvPr>
          <p:cNvSpPr>
            <a:spLocks noGrp="1"/>
          </p:cNvSpPr>
          <p:nvPr>
            <p:ph type="sldNum" sz="quarter" idx="12"/>
          </p:nvPr>
        </p:nvSpPr>
        <p:spPr>
          <a:noFill/>
        </p:spPr>
        <p:txBody>
          <a:bodyPr/>
          <a:lstStyle>
            <a:lvl1pPr>
              <a:spcBef>
                <a:spcPct val="20000"/>
              </a:spcBef>
              <a:buClr>
                <a:schemeClr val="hlink"/>
              </a:buClr>
              <a:buSzPct val="70000"/>
              <a:buFont typeface="Wingdings" panose="05000000000000000000" pitchFamily="2" charset="2"/>
              <a:buChar char="v"/>
              <a:defRPr sz="3200">
                <a:solidFill>
                  <a:schemeClr val="tx1"/>
                </a:solidFill>
                <a:latin typeface="Arial" panose="020B0604020202020204" pitchFamily="34" charset="0"/>
                <a:ea typeface="宋体" panose="02010600030101010101" pitchFamily="2" charset="-122"/>
              </a:defRPr>
            </a:lvl1pPr>
            <a:lvl2pPr marL="742950" indent="-285750">
              <a:spcBef>
                <a:spcPct val="20000"/>
              </a:spcBef>
              <a:buClr>
                <a:schemeClr val="accent2"/>
              </a:buClr>
              <a:buSzPct val="85000"/>
              <a:buFont typeface="Wingdings" panose="05000000000000000000" pitchFamily="2" charset="2"/>
              <a:buChar char=""/>
              <a:defRPr sz="2800">
                <a:solidFill>
                  <a:schemeClr val="tx1"/>
                </a:solidFill>
                <a:latin typeface="Arial" panose="020B0604020202020204" pitchFamily="34" charset="0"/>
                <a:ea typeface="宋体" panose="02010600030101010101" pitchFamily="2" charset="-122"/>
              </a:defRPr>
            </a:lvl2pPr>
            <a:lvl3pPr marL="1143000" indent="-228600">
              <a:spcBef>
                <a:spcPct val="20000"/>
              </a:spcBef>
              <a:buClr>
                <a:schemeClr val="hlink"/>
              </a:buClr>
              <a:buSzPct val="80000"/>
              <a:buFont typeface="Wingdings" panose="05000000000000000000" pitchFamily="2" charset="2"/>
              <a:buChar char="v"/>
              <a:defRPr sz="2400">
                <a:solidFill>
                  <a:schemeClr val="tx1"/>
                </a:solidFill>
                <a:latin typeface="Arial" panose="020B0604020202020204" pitchFamily="34" charset="0"/>
                <a:ea typeface="宋体" panose="02010600030101010101" pitchFamily="2" charset="-122"/>
              </a:defRPr>
            </a:lvl3pPr>
            <a:lvl4pPr marL="1600200" indent="-228600">
              <a:spcBef>
                <a:spcPct val="20000"/>
              </a:spcBef>
              <a:buClr>
                <a:schemeClr val="accent2"/>
              </a:buClr>
              <a:buSzPct val="90000"/>
              <a:buFont typeface="Wingdings" panose="05000000000000000000" pitchFamily="2" charset="2"/>
              <a:buChar char=""/>
              <a:defRPr sz="2000">
                <a:solidFill>
                  <a:schemeClr val="tx1"/>
                </a:solidFill>
                <a:latin typeface="Arial" panose="020B0604020202020204" pitchFamily="34" charset="0"/>
                <a:ea typeface="宋体" panose="02010600030101010101" pitchFamily="2" charset="-122"/>
              </a:defRPr>
            </a:lvl4pPr>
            <a:lvl5pPr marL="2057400" indent="-228600">
              <a:spcBef>
                <a:spcPct val="20000"/>
              </a:spcBef>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9pPr>
          </a:lstStyle>
          <a:p>
            <a:pPr>
              <a:spcBef>
                <a:spcPct val="0"/>
              </a:spcBef>
              <a:buClrTx/>
              <a:buSzTx/>
              <a:buFontTx/>
              <a:buNone/>
            </a:pPr>
            <a:r>
              <a:rPr lang="en-US" altLang="zh-CN" sz="1600">
                <a:solidFill>
                  <a:srgbClr val="FF0000"/>
                </a:solidFill>
                <a:latin typeface="Times New Roman" panose="02020603050405020304" pitchFamily="18" charset="0"/>
              </a:rPr>
              <a:t>Page</a:t>
            </a:r>
            <a:fld id="{DBCD8A18-1AF2-4816-96B2-C2EAD21964B0}" type="slidenum">
              <a:rPr lang="en-US" altLang="zh-CN" sz="1600" smtClean="0">
                <a:solidFill>
                  <a:srgbClr val="FF0000"/>
                </a:solidFill>
                <a:latin typeface="Times New Roman" panose="02020603050405020304" pitchFamily="18" charset="0"/>
              </a:rPr>
              <a:pPr>
                <a:spcBef>
                  <a:spcPct val="0"/>
                </a:spcBef>
                <a:buClrTx/>
                <a:buSzTx/>
                <a:buFontTx/>
                <a:buNone/>
              </a:pPr>
              <a:t>4</a:t>
            </a:fld>
            <a:endParaRPr lang="en-US" altLang="zh-CN" sz="1600">
              <a:solidFill>
                <a:srgbClr val="FF0000"/>
              </a:solidFill>
              <a:latin typeface="Times New Roman" panose="02020603050405020304" pitchFamily="18" charset="0"/>
            </a:endParaRPr>
          </a:p>
        </p:txBody>
      </p:sp>
      <p:sp>
        <p:nvSpPr>
          <p:cNvPr id="3074" name="Rectangle 2">
            <a:extLst>
              <a:ext uri="{FF2B5EF4-FFF2-40B4-BE49-F238E27FC236}">
                <a16:creationId xmlns:a16="http://schemas.microsoft.com/office/drawing/2014/main" id="{D1CE3942-11CD-4DEF-9B88-F985DC1F1F31}"/>
              </a:ext>
            </a:extLst>
          </p:cNvPr>
          <p:cNvSpPr>
            <a:spLocks noGrp="1" noRot="1" noChangeArrowheads="1"/>
          </p:cNvSpPr>
          <p:nvPr>
            <p:ph type="title"/>
          </p:nvPr>
        </p:nvSpPr>
        <p:spPr>
          <a:xfrm>
            <a:off x="301625" y="549275"/>
            <a:ext cx="8540750" cy="935038"/>
          </a:xfrm>
        </p:spPr>
        <p:txBody>
          <a:bodyPr/>
          <a:lstStyle/>
          <a:p>
            <a:pPr eaLnBrk="1" hangingPunct="1">
              <a:defRPr/>
            </a:pPr>
            <a:r>
              <a:rPr lang="zh-CN" altLang="en-US" sz="5400"/>
              <a:t>第一章 概论</a:t>
            </a:r>
          </a:p>
        </p:txBody>
      </p:sp>
      <p:sp>
        <p:nvSpPr>
          <p:cNvPr id="7174" name="Rectangle 3">
            <a:extLst>
              <a:ext uri="{FF2B5EF4-FFF2-40B4-BE49-F238E27FC236}">
                <a16:creationId xmlns:a16="http://schemas.microsoft.com/office/drawing/2014/main" id="{401B6D95-473D-4B80-94DF-CD5F6F3338BC}"/>
              </a:ext>
            </a:extLst>
          </p:cNvPr>
          <p:cNvSpPr>
            <a:spLocks noGrp="1" noRot="1" noChangeArrowheads="1"/>
          </p:cNvSpPr>
          <p:nvPr>
            <p:ph type="body" idx="1"/>
          </p:nvPr>
        </p:nvSpPr>
        <p:spPr>
          <a:xfrm>
            <a:off x="1300163" y="1958975"/>
            <a:ext cx="6851650" cy="4494213"/>
          </a:xfrm>
        </p:spPr>
        <p:txBody>
          <a:bodyPr/>
          <a:lstStyle/>
          <a:p>
            <a:pPr algn="just" eaLnBrk="1" hangingPunct="1">
              <a:buFont typeface="Wingdings" panose="05000000000000000000" pitchFamily="2" charset="2"/>
              <a:buNone/>
            </a:pPr>
            <a:r>
              <a:rPr lang="en-US" altLang="zh-CN" sz="3600">
                <a:solidFill>
                  <a:srgbClr val="000000"/>
                </a:solidFill>
              </a:rPr>
              <a:t>          </a:t>
            </a:r>
            <a:r>
              <a:rPr lang="zh-CN" altLang="en-US" sz="3600">
                <a:solidFill>
                  <a:srgbClr val="000000"/>
                </a:solidFill>
              </a:rPr>
              <a:t>介绍</a:t>
            </a:r>
            <a:r>
              <a:rPr lang="en-US" altLang="zh-CN" sz="3600">
                <a:solidFill>
                  <a:srgbClr val="000000"/>
                </a:solidFill>
              </a:rPr>
              <a:t>CAD/CAE/CAM</a:t>
            </a:r>
            <a:r>
              <a:rPr lang="zh-CN" altLang="en-US" sz="3600">
                <a:solidFill>
                  <a:srgbClr val="000000"/>
                </a:solidFill>
              </a:rPr>
              <a:t>基本概念（单独和集成概念）、在材料加工中的应用特点、</a:t>
            </a:r>
            <a:r>
              <a:rPr lang="en-US" altLang="zh-CN" sz="3600">
                <a:solidFill>
                  <a:srgbClr val="000000"/>
                </a:solidFill>
              </a:rPr>
              <a:t>CAD/CAE/CAM</a:t>
            </a:r>
            <a:r>
              <a:rPr lang="zh-CN" altLang="en-US" sz="3600">
                <a:solidFill>
                  <a:srgbClr val="000000"/>
                </a:solidFill>
              </a:rPr>
              <a:t>发展历史、发展趋势。</a:t>
            </a:r>
          </a:p>
          <a:p>
            <a:pPr algn="just" eaLnBrk="1" hangingPunct="1"/>
            <a:endParaRPr lang="en-US" altLang="zh-CN" sz="3600">
              <a:solidFill>
                <a:srgbClr val="000000"/>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日期占位符 3">
            <a:extLst>
              <a:ext uri="{FF2B5EF4-FFF2-40B4-BE49-F238E27FC236}">
                <a16:creationId xmlns:a16="http://schemas.microsoft.com/office/drawing/2014/main" id="{78F489D6-F42E-4CC5-9C43-B1C8C1396187}"/>
              </a:ext>
            </a:extLst>
          </p:cNvPr>
          <p:cNvSpPr>
            <a:spLocks noGrp="1"/>
          </p:cNvSpPr>
          <p:nvPr>
            <p:ph type="dt" sz="quarter" idx="10"/>
          </p:nvPr>
        </p:nvSpPr>
        <p:spPr/>
        <p:txBody>
          <a:bodyPr/>
          <a:lstStyle/>
          <a:p>
            <a:pPr>
              <a:defRPr/>
            </a:pPr>
            <a:fld id="{ACD1894B-663C-4F2A-8D12-22EC479DB35B}" type="datetime1">
              <a:rPr lang="zh-CN" altLang="en-US"/>
              <a:pPr>
                <a:defRPr/>
              </a:pPr>
              <a:t>2020/2/6</a:t>
            </a:fld>
            <a:endParaRPr lang="en-US" altLang="zh-CN"/>
          </a:p>
        </p:txBody>
      </p:sp>
      <p:sp>
        <p:nvSpPr>
          <p:cNvPr id="8195" name="页脚占位符 4">
            <a:extLst>
              <a:ext uri="{FF2B5EF4-FFF2-40B4-BE49-F238E27FC236}">
                <a16:creationId xmlns:a16="http://schemas.microsoft.com/office/drawing/2014/main" id="{B910EE8D-1729-485B-AD69-B871DA1CE690}"/>
              </a:ext>
            </a:extLst>
          </p:cNvPr>
          <p:cNvSpPr>
            <a:spLocks noGrp="1"/>
          </p:cNvSpPr>
          <p:nvPr>
            <p:ph type="ftr" sz="quarter" idx="11"/>
          </p:nvPr>
        </p:nvSpPr>
        <p:spPr>
          <a:noFill/>
        </p:spPr>
        <p:txBody>
          <a:bodyPr/>
          <a:lstStyle>
            <a:lvl1pPr>
              <a:spcBef>
                <a:spcPct val="20000"/>
              </a:spcBef>
              <a:buClr>
                <a:schemeClr val="hlink"/>
              </a:buClr>
              <a:buSzPct val="70000"/>
              <a:buFont typeface="Wingdings" panose="05000000000000000000" pitchFamily="2" charset="2"/>
              <a:buChar char="v"/>
              <a:defRPr sz="3200">
                <a:solidFill>
                  <a:schemeClr val="tx1"/>
                </a:solidFill>
                <a:latin typeface="Arial" panose="020B0604020202020204" pitchFamily="34" charset="0"/>
                <a:ea typeface="宋体" panose="02010600030101010101" pitchFamily="2" charset="-122"/>
              </a:defRPr>
            </a:lvl1pPr>
            <a:lvl2pPr marL="742950" indent="-285750">
              <a:spcBef>
                <a:spcPct val="20000"/>
              </a:spcBef>
              <a:buClr>
                <a:schemeClr val="accent2"/>
              </a:buClr>
              <a:buSzPct val="85000"/>
              <a:buFont typeface="Wingdings" panose="05000000000000000000" pitchFamily="2" charset="2"/>
              <a:buChar char=""/>
              <a:defRPr sz="2800">
                <a:solidFill>
                  <a:schemeClr val="tx1"/>
                </a:solidFill>
                <a:latin typeface="Arial" panose="020B0604020202020204" pitchFamily="34" charset="0"/>
                <a:ea typeface="宋体" panose="02010600030101010101" pitchFamily="2" charset="-122"/>
              </a:defRPr>
            </a:lvl2pPr>
            <a:lvl3pPr marL="1143000" indent="-228600">
              <a:spcBef>
                <a:spcPct val="20000"/>
              </a:spcBef>
              <a:buClr>
                <a:schemeClr val="hlink"/>
              </a:buClr>
              <a:buSzPct val="80000"/>
              <a:buFont typeface="Wingdings" panose="05000000000000000000" pitchFamily="2" charset="2"/>
              <a:buChar char="v"/>
              <a:defRPr sz="2400">
                <a:solidFill>
                  <a:schemeClr val="tx1"/>
                </a:solidFill>
                <a:latin typeface="Arial" panose="020B0604020202020204" pitchFamily="34" charset="0"/>
                <a:ea typeface="宋体" panose="02010600030101010101" pitchFamily="2" charset="-122"/>
              </a:defRPr>
            </a:lvl3pPr>
            <a:lvl4pPr marL="1600200" indent="-228600">
              <a:spcBef>
                <a:spcPct val="20000"/>
              </a:spcBef>
              <a:buClr>
                <a:schemeClr val="accent2"/>
              </a:buClr>
              <a:buSzPct val="90000"/>
              <a:buFont typeface="Wingdings" panose="05000000000000000000" pitchFamily="2" charset="2"/>
              <a:buChar char=""/>
              <a:defRPr sz="2000">
                <a:solidFill>
                  <a:schemeClr val="tx1"/>
                </a:solidFill>
                <a:latin typeface="Arial" panose="020B0604020202020204" pitchFamily="34" charset="0"/>
                <a:ea typeface="宋体" panose="02010600030101010101" pitchFamily="2" charset="-122"/>
              </a:defRPr>
            </a:lvl4pPr>
            <a:lvl5pPr marL="2057400" indent="-228600">
              <a:spcBef>
                <a:spcPct val="20000"/>
              </a:spcBef>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9pPr>
          </a:lstStyle>
          <a:p>
            <a:pPr>
              <a:spcBef>
                <a:spcPct val="0"/>
              </a:spcBef>
              <a:buClrTx/>
              <a:buSzTx/>
              <a:buFontTx/>
              <a:buNone/>
            </a:pPr>
            <a:r>
              <a:rPr lang="zh-CN" altLang="en-US" sz="1600">
                <a:solidFill>
                  <a:srgbClr val="FF0000"/>
                </a:solidFill>
                <a:ea typeface="华文行楷" panose="02010800040101010101" pitchFamily="2" charset="-122"/>
              </a:rPr>
              <a:t>材料与能源学院</a:t>
            </a:r>
          </a:p>
        </p:txBody>
      </p:sp>
      <p:sp>
        <p:nvSpPr>
          <p:cNvPr id="8196" name="灯片编号占位符 5">
            <a:extLst>
              <a:ext uri="{FF2B5EF4-FFF2-40B4-BE49-F238E27FC236}">
                <a16:creationId xmlns:a16="http://schemas.microsoft.com/office/drawing/2014/main" id="{0EE9F208-39EB-47C1-BA51-829E5B6F1D8E}"/>
              </a:ext>
            </a:extLst>
          </p:cNvPr>
          <p:cNvSpPr>
            <a:spLocks noGrp="1"/>
          </p:cNvSpPr>
          <p:nvPr>
            <p:ph type="sldNum" sz="quarter" idx="12"/>
          </p:nvPr>
        </p:nvSpPr>
        <p:spPr>
          <a:noFill/>
        </p:spPr>
        <p:txBody>
          <a:bodyPr/>
          <a:lstStyle>
            <a:lvl1pPr>
              <a:spcBef>
                <a:spcPct val="20000"/>
              </a:spcBef>
              <a:buClr>
                <a:schemeClr val="hlink"/>
              </a:buClr>
              <a:buSzPct val="70000"/>
              <a:buFont typeface="Wingdings" panose="05000000000000000000" pitchFamily="2" charset="2"/>
              <a:buChar char="v"/>
              <a:defRPr sz="3200">
                <a:solidFill>
                  <a:schemeClr val="tx1"/>
                </a:solidFill>
                <a:latin typeface="Arial" panose="020B0604020202020204" pitchFamily="34" charset="0"/>
                <a:ea typeface="宋体" panose="02010600030101010101" pitchFamily="2" charset="-122"/>
              </a:defRPr>
            </a:lvl1pPr>
            <a:lvl2pPr marL="742950" indent="-285750">
              <a:spcBef>
                <a:spcPct val="20000"/>
              </a:spcBef>
              <a:buClr>
                <a:schemeClr val="accent2"/>
              </a:buClr>
              <a:buSzPct val="85000"/>
              <a:buFont typeface="Wingdings" panose="05000000000000000000" pitchFamily="2" charset="2"/>
              <a:buChar char=""/>
              <a:defRPr sz="2800">
                <a:solidFill>
                  <a:schemeClr val="tx1"/>
                </a:solidFill>
                <a:latin typeface="Arial" panose="020B0604020202020204" pitchFamily="34" charset="0"/>
                <a:ea typeface="宋体" panose="02010600030101010101" pitchFamily="2" charset="-122"/>
              </a:defRPr>
            </a:lvl2pPr>
            <a:lvl3pPr marL="1143000" indent="-228600">
              <a:spcBef>
                <a:spcPct val="20000"/>
              </a:spcBef>
              <a:buClr>
                <a:schemeClr val="hlink"/>
              </a:buClr>
              <a:buSzPct val="80000"/>
              <a:buFont typeface="Wingdings" panose="05000000000000000000" pitchFamily="2" charset="2"/>
              <a:buChar char="v"/>
              <a:defRPr sz="2400">
                <a:solidFill>
                  <a:schemeClr val="tx1"/>
                </a:solidFill>
                <a:latin typeface="Arial" panose="020B0604020202020204" pitchFamily="34" charset="0"/>
                <a:ea typeface="宋体" panose="02010600030101010101" pitchFamily="2" charset="-122"/>
              </a:defRPr>
            </a:lvl3pPr>
            <a:lvl4pPr marL="1600200" indent="-228600">
              <a:spcBef>
                <a:spcPct val="20000"/>
              </a:spcBef>
              <a:buClr>
                <a:schemeClr val="accent2"/>
              </a:buClr>
              <a:buSzPct val="90000"/>
              <a:buFont typeface="Wingdings" panose="05000000000000000000" pitchFamily="2" charset="2"/>
              <a:buChar char=""/>
              <a:defRPr sz="2000">
                <a:solidFill>
                  <a:schemeClr val="tx1"/>
                </a:solidFill>
                <a:latin typeface="Arial" panose="020B0604020202020204" pitchFamily="34" charset="0"/>
                <a:ea typeface="宋体" panose="02010600030101010101" pitchFamily="2" charset="-122"/>
              </a:defRPr>
            </a:lvl4pPr>
            <a:lvl5pPr marL="2057400" indent="-228600">
              <a:spcBef>
                <a:spcPct val="20000"/>
              </a:spcBef>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9pPr>
          </a:lstStyle>
          <a:p>
            <a:pPr>
              <a:spcBef>
                <a:spcPct val="0"/>
              </a:spcBef>
              <a:buClrTx/>
              <a:buSzTx/>
              <a:buFontTx/>
              <a:buNone/>
            </a:pPr>
            <a:r>
              <a:rPr lang="en-US" altLang="zh-CN" sz="1600">
                <a:solidFill>
                  <a:srgbClr val="FF0000"/>
                </a:solidFill>
                <a:latin typeface="Times New Roman" panose="02020603050405020304" pitchFamily="18" charset="0"/>
              </a:rPr>
              <a:t>Page</a:t>
            </a:r>
            <a:fld id="{722A3D97-D739-489C-B0E4-5CF7DFA77E7D}" type="slidenum">
              <a:rPr lang="en-US" altLang="zh-CN" sz="1600" smtClean="0">
                <a:solidFill>
                  <a:srgbClr val="FF0000"/>
                </a:solidFill>
                <a:latin typeface="Times New Roman" panose="02020603050405020304" pitchFamily="18" charset="0"/>
              </a:rPr>
              <a:pPr>
                <a:spcBef>
                  <a:spcPct val="0"/>
                </a:spcBef>
                <a:buClrTx/>
                <a:buSzTx/>
                <a:buFontTx/>
                <a:buNone/>
              </a:pPr>
              <a:t>5</a:t>
            </a:fld>
            <a:endParaRPr lang="en-US" altLang="zh-CN" sz="1600">
              <a:solidFill>
                <a:srgbClr val="FF0000"/>
              </a:solidFill>
              <a:latin typeface="Times New Roman" panose="02020603050405020304" pitchFamily="18" charset="0"/>
            </a:endParaRPr>
          </a:p>
        </p:txBody>
      </p:sp>
      <p:sp>
        <p:nvSpPr>
          <p:cNvPr id="8197" name="Rectangle 3">
            <a:extLst>
              <a:ext uri="{FF2B5EF4-FFF2-40B4-BE49-F238E27FC236}">
                <a16:creationId xmlns:a16="http://schemas.microsoft.com/office/drawing/2014/main" id="{A35F5FF4-07B2-4891-970B-56BAE241BCB8}"/>
              </a:ext>
            </a:extLst>
          </p:cNvPr>
          <p:cNvSpPr>
            <a:spLocks noGrp="1" noRot="1" noChangeArrowheads="1"/>
          </p:cNvSpPr>
          <p:nvPr>
            <p:ph type="body" idx="1"/>
          </p:nvPr>
        </p:nvSpPr>
        <p:spPr>
          <a:xfrm>
            <a:off x="679450" y="1341438"/>
            <a:ext cx="7750175" cy="5111750"/>
          </a:xfrm>
        </p:spPr>
        <p:txBody>
          <a:bodyPr/>
          <a:lstStyle/>
          <a:p>
            <a:pPr marL="355600" indent="-355600" algn="just" eaLnBrk="1" hangingPunct="1"/>
            <a:r>
              <a:rPr lang="zh-CN" altLang="en-US" sz="3600"/>
              <a:t>材料成形或材料加工技术</a:t>
            </a:r>
            <a:r>
              <a:rPr lang="en-US" altLang="zh-CN" sz="3600"/>
              <a:t>:</a:t>
            </a:r>
          </a:p>
          <a:p>
            <a:pPr marL="890588" lvl="1" indent="-355600" algn="just" eaLnBrk="1" hangingPunct="1"/>
            <a:r>
              <a:rPr lang="zh-CN" altLang="en-US" sz="3200" b="1" u="sng">
                <a:solidFill>
                  <a:srgbClr val="FF0000"/>
                </a:solidFill>
                <a:ea typeface="隶书" panose="02010509060101010101" pitchFamily="49" charset="-122"/>
              </a:rPr>
              <a:t>材料加工</a:t>
            </a:r>
            <a:r>
              <a:rPr lang="zh-CN" altLang="en-US" sz="3200"/>
              <a:t>：采取一定方法（铸造、锻压、焊接等）将金属或非金属材料加工成所需要形状、尺寸并达到一定的组织性能要求，这一过程又称为</a:t>
            </a:r>
            <a:r>
              <a:rPr lang="zh-CN" altLang="en-US" sz="3200" b="1" u="sng">
                <a:solidFill>
                  <a:srgbClr val="FF0000"/>
                </a:solidFill>
                <a:ea typeface="隶书" panose="02010509060101010101" pitchFamily="49" charset="-122"/>
              </a:rPr>
              <a:t>材料成形</a:t>
            </a:r>
            <a:r>
              <a:rPr lang="zh-CN" altLang="en-US" sz="3200"/>
              <a:t>。在现代制造工业，材料成形是形成各种零件尤其是零件毛坯的主要方法。</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日期占位符 3">
            <a:extLst>
              <a:ext uri="{FF2B5EF4-FFF2-40B4-BE49-F238E27FC236}">
                <a16:creationId xmlns:a16="http://schemas.microsoft.com/office/drawing/2014/main" id="{2B00C11A-2551-401F-BE51-E23E0988D09C}"/>
              </a:ext>
            </a:extLst>
          </p:cNvPr>
          <p:cNvSpPr>
            <a:spLocks noGrp="1"/>
          </p:cNvSpPr>
          <p:nvPr>
            <p:ph type="dt" sz="quarter" idx="10"/>
          </p:nvPr>
        </p:nvSpPr>
        <p:spPr/>
        <p:txBody>
          <a:bodyPr/>
          <a:lstStyle/>
          <a:p>
            <a:pPr>
              <a:defRPr/>
            </a:pPr>
            <a:fld id="{D1B491BF-2178-4A43-930C-9AF7EFE9090F}" type="datetime1">
              <a:rPr lang="zh-CN" altLang="en-US"/>
              <a:pPr>
                <a:defRPr/>
              </a:pPr>
              <a:t>2020/2/6</a:t>
            </a:fld>
            <a:endParaRPr lang="en-US" altLang="zh-CN"/>
          </a:p>
        </p:txBody>
      </p:sp>
      <p:sp>
        <p:nvSpPr>
          <p:cNvPr id="9219" name="页脚占位符 4">
            <a:extLst>
              <a:ext uri="{FF2B5EF4-FFF2-40B4-BE49-F238E27FC236}">
                <a16:creationId xmlns:a16="http://schemas.microsoft.com/office/drawing/2014/main" id="{C60465B4-11A9-4370-9C9E-CD989518BE22}"/>
              </a:ext>
            </a:extLst>
          </p:cNvPr>
          <p:cNvSpPr>
            <a:spLocks noGrp="1"/>
          </p:cNvSpPr>
          <p:nvPr>
            <p:ph type="ftr" sz="quarter" idx="11"/>
          </p:nvPr>
        </p:nvSpPr>
        <p:spPr>
          <a:noFill/>
        </p:spPr>
        <p:txBody>
          <a:bodyPr/>
          <a:lstStyle>
            <a:lvl1pPr>
              <a:spcBef>
                <a:spcPct val="20000"/>
              </a:spcBef>
              <a:buClr>
                <a:schemeClr val="hlink"/>
              </a:buClr>
              <a:buSzPct val="70000"/>
              <a:buFont typeface="Wingdings" panose="05000000000000000000" pitchFamily="2" charset="2"/>
              <a:buChar char="v"/>
              <a:defRPr sz="3200">
                <a:solidFill>
                  <a:schemeClr val="tx1"/>
                </a:solidFill>
                <a:latin typeface="Arial" panose="020B0604020202020204" pitchFamily="34" charset="0"/>
                <a:ea typeface="宋体" panose="02010600030101010101" pitchFamily="2" charset="-122"/>
              </a:defRPr>
            </a:lvl1pPr>
            <a:lvl2pPr marL="742950" indent="-285750">
              <a:spcBef>
                <a:spcPct val="20000"/>
              </a:spcBef>
              <a:buClr>
                <a:schemeClr val="accent2"/>
              </a:buClr>
              <a:buSzPct val="85000"/>
              <a:buFont typeface="Wingdings" panose="05000000000000000000" pitchFamily="2" charset="2"/>
              <a:buChar char=""/>
              <a:defRPr sz="2800">
                <a:solidFill>
                  <a:schemeClr val="tx1"/>
                </a:solidFill>
                <a:latin typeface="Arial" panose="020B0604020202020204" pitchFamily="34" charset="0"/>
                <a:ea typeface="宋体" panose="02010600030101010101" pitchFamily="2" charset="-122"/>
              </a:defRPr>
            </a:lvl2pPr>
            <a:lvl3pPr marL="1143000" indent="-228600">
              <a:spcBef>
                <a:spcPct val="20000"/>
              </a:spcBef>
              <a:buClr>
                <a:schemeClr val="hlink"/>
              </a:buClr>
              <a:buSzPct val="80000"/>
              <a:buFont typeface="Wingdings" panose="05000000000000000000" pitchFamily="2" charset="2"/>
              <a:buChar char="v"/>
              <a:defRPr sz="2400">
                <a:solidFill>
                  <a:schemeClr val="tx1"/>
                </a:solidFill>
                <a:latin typeface="Arial" panose="020B0604020202020204" pitchFamily="34" charset="0"/>
                <a:ea typeface="宋体" panose="02010600030101010101" pitchFamily="2" charset="-122"/>
              </a:defRPr>
            </a:lvl3pPr>
            <a:lvl4pPr marL="1600200" indent="-228600">
              <a:spcBef>
                <a:spcPct val="20000"/>
              </a:spcBef>
              <a:buClr>
                <a:schemeClr val="accent2"/>
              </a:buClr>
              <a:buSzPct val="90000"/>
              <a:buFont typeface="Wingdings" panose="05000000000000000000" pitchFamily="2" charset="2"/>
              <a:buChar char=""/>
              <a:defRPr sz="2000">
                <a:solidFill>
                  <a:schemeClr val="tx1"/>
                </a:solidFill>
                <a:latin typeface="Arial" panose="020B0604020202020204" pitchFamily="34" charset="0"/>
                <a:ea typeface="宋体" panose="02010600030101010101" pitchFamily="2" charset="-122"/>
              </a:defRPr>
            </a:lvl4pPr>
            <a:lvl5pPr marL="2057400" indent="-228600">
              <a:spcBef>
                <a:spcPct val="20000"/>
              </a:spcBef>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9pPr>
          </a:lstStyle>
          <a:p>
            <a:pPr>
              <a:spcBef>
                <a:spcPct val="0"/>
              </a:spcBef>
              <a:buClrTx/>
              <a:buSzTx/>
              <a:buFontTx/>
              <a:buNone/>
            </a:pPr>
            <a:r>
              <a:rPr lang="zh-CN" altLang="en-US" sz="1600">
                <a:solidFill>
                  <a:srgbClr val="FF0000"/>
                </a:solidFill>
                <a:ea typeface="华文行楷" panose="02010800040101010101" pitchFamily="2" charset="-122"/>
              </a:rPr>
              <a:t>材料与能源学院</a:t>
            </a:r>
          </a:p>
        </p:txBody>
      </p:sp>
      <p:sp>
        <p:nvSpPr>
          <p:cNvPr id="9220" name="灯片编号占位符 5">
            <a:extLst>
              <a:ext uri="{FF2B5EF4-FFF2-40B4-BE49-F238E27FC236}">
                <a16:creationId xmlns:a16="http://schemas.microsoft.com/office/drawing/2014/main" id="{A16AE957-D48E-4BDC-9795-C076D1CC0B42}"/>
              </a:ext>
            </a:extLst>
          </p:cNvPr>
          <p:cNvSpPr>
            <a:spLocks noGrp="1"/>
          </p:cNvSpPr>
          <p:nvPr>
            <p:ph type="sldNum" sz="quarter" idx="12"/>
          </p:nvPr>
        </p:nvSpPr>
        <p:spPr>
          <a:noFill/>
        </p:spPr>
        <p:txBody>
          <a:bodyPr/>
          <a:lstStyle>
            <a:lvl1pPr>
              <a:spcBef>
                <a:spcPct val="20000"/>
              </a:spcBef>
              <a:buClr>
                <a:schemeClr val="hlink"/>
              </a:buClr>
              <a:buSzPct val="70000"/>
              <a:buFont typeface="Wingdings" panose="05000000000000000000" pitchFamily="2" charset="2"/>
              <a:buChar char="v"/>
              <a:defRPr sz="3200">
                <a:solidFill>
                  <a:schemeClr val="tx1"/>
                </a:solidFill>
                <a:latin typeface="Arial" panose="020B0604020202020204" pitchFamily="34" charset="0"/>
                <a:ea typeface="宋体" panose="02010600030101010101" pitchFamily="2" charset="-122"/>
              </a:defRPr>
            </a:lvl1pPr>
            <a:lvl2pPr marL="742950" indent="-285750">
              <a:spcBef>
                <a:spcPct val="20000"/>
              </a:spcBef>
              <a:buClr>
                <a:schemeClr val="accent2"/>
              </a:buClr>
              <a:buSzPct val="85000"/>
              <a:buFont typeface="Wingdings" panose="05000000000000000000" pitchFamily="2" charset="2"/>
              <a:buChar char=""/>
              <a:defRPr sz="2800">
                <a:solidFill>
                  <a:schemeClr val="tx1"/>
                </a:solidFill>
                <a:latin typeface="Arial" panose="020B0604020202020204" pitchFamily="34" charset="0"/>
                <a:ea typeface="宋体" panose="02010600030101010101" pitchFamily="2" charset="-122"/>
              </a:defRPr>
            </a:lvl2pPr>
            <a:lvl3pPr marL="1143000" indent="-228600">
              <a:spcBef>
                <a:spcPct val="20000"/>
              </a:spcBef>
              <a:buClr>
                <a:schemeClr val="hlink"/>
              </a:buClr>
              <a:buSzPct val="80000"/>
              <a:buFont typeface="Wingdings" panose="05000000000000000000" pitchFamily="2" charset="2"/>
              <a:buChar char="v"/>
              <a:defRPr sz="2400">
                <a:solidFill>
                  <a:schemeClr val="tx1"/>
                </a:solidFill>
                <a:latin typeface="Arial" panose="020B0604020202020204" pitchFamily="34" charset="0"/>
                <a:ea typeface="宋体" panose="02010600030101010101" pitchFamily="2" charset="-122"/>
              </a:defRPr>
            </a:lvl3pPr>
            <a:lvl4pPr marL="1600200" indent="-228600">
              <a:spcBef>
                <a:spcPct val="20000"/>
              </a:spcBef>
              <a:buClr>
                <a:schemeClr val="accent2"/>
              </a:buClr>
              <a:buSzPct val="90000"/>
              <a:buFont typeface="Wingdings" panose="05000000000000000000" pitchFamily="2" charset="2"/>
              <a:buChar char=""/>
              <a:defRPr sz="2000">
                <a:solidFill>
                  <a:schemeClr val="tx1"/>
                </a:solidFill>
                <a:latin typeface="Arial" panose="020B0604020202020204" pitchFamily="34" charset="0"/>
                <a:ea typeface="宋体" panose="02010600030101010101" pitchFamily="2" charset="-122"/>
              </a:defRPr>
            </a:lvl4pPr>
            <a:lvl5pPr marL="2057400" indent="-228600">
              <a:spcBef>
                <a:spcPct val="20000"/>
              </a:spcBef>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9pPr>
          </a:lstStyle>
          <a:p>
            <a:pPr>
              <a:spcBef>
                <a:spcPct val="0"/>
              </a:spcBef>
              <a:buClrTx/>
              <a:buSzTx/>
              <a:buFontTx/>
              <a:buNone/>
            </a:pPr>
            <a:r>
              <a:rPr lang="en-US" altLang="zh-CN" sz="1600">
                <a:solidFill>
                  <a:srgbClr val="FF0000"/>
                </a:solidFill>
                <a:latin typeface="Times New Roman" panose="02020603050405020304" pitchFamily="18" charset="0"/>
              </a:rPr>
              <a:t>Page</a:t>
            </a:r>
            <a:fld id="{6C817393-A05E-4DDA-AE7D-78653EF6B7B3}" type="slidenum">
              <a:rPr lang="en-US" altLang="zh-CN" sz="1600" smtClean="0">
                <a:solidFill>
                  <a:srgbClr val="FF0000"/>
                </a:solidFill>
                <a:latin typeface="Times New Roman" panose="02020603050405020304" pitchFamily="18" charset="0"/>
              </a:rPr>
              <a:pPr>
                <a:spcBef>
                  <a:spcPct val="0"/>
                </a:spcBef>
                <a:buClrTx/>
                <a:buSzTx/>
                <a:buFontTx/>
                <a:buNone/>
              </a:pPr>
              <a:t>6</a:t>
            </a:fld>
            <a:endParaRPr lang="en-US" altLang="zh-CN" sz="1600">
              <a:solidFill>
                <a:srgbClr val="FF0000"/>
              </a:solidFill>
              <a:latin typeface="Times New Roman" panose="02020603050405020304" pitchFamily="18" charset="0"/>
            </a:endParaRPr>
          </a:p>
        </p:txBody>
      </p:sp>
      <p:sp>
        <p:nvSpPr>
          <p:cNvPr id="105474" name="Rectangle 2">
            <a:extLst>
              <a:ext uri="{FF2B5EF4-FFF2-40B4-BE49-F238E27FC236}">
                <a16:creationId xmlns:a16="http://schemas.microsoft.com/office/drawing/2014/main" id="{F6746A5E-3A3D-4B6D-8E9C-BEEA26FAE328}"/>
              </a:ext>
            </a:extLst>
          </p:cNvPr>
          <p:cNvSpPr>
            <a:spLocks noGrp="1" noRot="1" noChangeArrowheads="1"/>
          </p:cNvSpPr>
          <p:nvPr>
            <p:ph type="title"/>
          </p:nvPr>
        </p:nvSpPr>
        <p:spPr/>
        <p:txBody>
          <a:bodyPr/>
          <a:lstStyle/>
          <a:p>
            <a:pPr eaLnBrk="1" hangingPunct="1">
              <a:defRPr/>
            </a:pPr>
            <a:r>
              <a:rPr lang="en-US" altLang="zh-CN"/>
              <a:t/>
            </a:r>
            <a:br>
              <a:rPr lang="en-US" altLang="zh-CN"/>
            </a:br>
            <a:endParaRPr lang="en-US" altLang="zh-CN"/>
          </a:p>
        </p:txBody>
      </p:sp>
      <p:sp>
        <p:nvSpPr>
          <p:cNvPr id="9222" name="Rectangle 3">
            <a:extLst>
              <a:ext uri="{FF2B5EF4-FFF2-40B4-BE49-F238E27FC236}">
                <a16:creationId xmlns:a16="http://schemas.microsoft.com/office/drawing/2014/main" id="{ED1F5997-5292-496E-A58E-A9BB94C5DC2B}"/>
              </a:ext>
            </a:extLst>
          </p:cNvPr>
          <p:cNvSpPr>
            <a:spLocks noGrp="1" noRot="1" noChangeArrowheads="1"/>
          </p:cNvSpPr>
          <p:nvPr>
            <p:ph type="body" idx="1"/>
          </p:nvPr>
        </p:nvSpPr>
        <p:spPr>
          <a:xfrm>
            <a:off x="539750" y="620713"/>
            <a:ext cx="8208963" cy="5832475"/>
          </a:xfrm>
        </p:spPr>
        <p:txBody>
          <a:bodyPr/>
          <a:lstStyle/>
          <a:p>
            <a:pPr marL="0" indent="0" algn="just" eaLnBrk="1" hangingPunct="1">
              <a:buFont typeface="Wingdings" panose="05000000000000000000" pitchFamily="2" charset="2"/>
              <a:buNone/>
            </a:pPr>
            <a:r>
              <a:rPr lang="zh-CN" altLang="en-US" sz="3600">
                <a:solidFill>
                  <a:srgbClr val="000000"/>
                </a:solidFill>
              </a:rPr>
              <a:t>材料成形或材料加工技术是以下技术的总称</a:t>
            </a:r>
            <a:r>
              <a:rPr lang="en-US" altLang="zh-CN" sz="3600">
                <a:solidFill>
                  <a:srgbClr val="000000"/>
                </a:solidFill>
              </a:rPr>
              <a:t>:</a:t>
            </a:r>
          </a:p>
          <a:p>
            <a:pPr lvl="1" algn="just" eaLnBrk="1" hangingPunct="1"/>
            <a:r>
              <a:rPr lang="zh-CN" altLang="en-US" sz="3200"/>
              <a:t>材料液态成型（铸造等）</a:t>
            </a:r>
          </a:p>
          <a:p>
            <a:pPr lvl="1" algn="just" eaLnBrk="1" hangingPunct="1"/>
            <a:r>
              <a:rPr lang="zh-CN" altLang="en-US" sz="3200"/>
              <a:t>塑性成型（锻造、挤压、轧制、拉拔、冲压等）</a:t>
            </a:r>
          </a:p>
          <a:p>
            <a:pPr lvl="1" algn="just" eaLnBrk="1" hangingPunct="1"/>
            <a:r>
              <a:rPr lang="zh-CN" altLang="en-US" sz="3200"/>
              <a:t>连接成型（焊接等）</a:t>
            </a:r>
          </a:p>
          <a:p>
            <a:pPr lvl="1" algn="just" eaLnBrk="1" hangingPunct="1"/>
            <a:r>
              <a:rPr lang="zh-CN" altLang="en-US" sz="3200"/>
              <a:t>注射成型（金属与塑料）</a:t>
            </a:r>
          </a:p>
          <a:p>
            <a:pPr lvl="1" algn="just" eaLnBrk="1" hangingPunct="1"/>
            <a:r>
              <a:rPr lang="zh-CN" altLang="en-US" sz="3200"/>
              <a:t>粉末冶金成型</a:t>
            </a:r>
          </a:p>
          <a:p>
            <a:pPr lvl="1" algn="just" eaLnBrk="1" hangingPunct="1"/>
            <a:r>
              <a:rPr lang="zh-CN" altLang="en-US" sz="3200"/>
              <a:t>快速原型制造</a:t>
            </a:r>
          </a:p>
          <a:p>
            <a:pPr lvl="1" algn="just" eaLnBrk="1" hangingPunct="1"/>
            <a:r>
              <a:rPr lang="zh-CN" altLang="en-US" sz="3200"/>
              <a:t>热处理以及表面工程</a:t>
            </a:r>
          </a:p>
        </p:txBody>
      </p:sp>
      <p:sp>
        <p:nvSpPr>
          <p:cNvPr id="9223" name="Text Box 4">
            <a:extLst>
              <a:ext uri="{FF2B5EF4-FFF2-40B4-BE49-F238E27FC236}">
                <a16:creationId xmlns:a16="http://schemas.microsoft.com/office/drawing/2014/main" id="{F936CCFB-1ED0-494A-9420-8F66CD1F5703}"/>
              </a:ext>
            </a:extLst>
          </p:cNvPr>
          <p:cNvSpPr txBox="1">
            <a:spLocks noChangeArrowheads="1"/>
          </p:cNvSpPr>
          <p:nvPr/>
        </p:nvSpPr>
        <p:spPr bwMode="auto">
          <a:xfrm>
            <a:off x="609600" y="457200"/>
            <a:ext cx="7848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SzPct val="70000"/>
              <a:buFont typeface="Wingdings" panose="05000000000000000000" pitchFamily="2" charset="2"/>
              <a:buChar char="v"/>
              <a:defRPr sz="3200">
                <a:solidFill>
                  <a:schemeClr val="tx1"/>
                </a:solidFill>
                <a:latin typeface="Arial" panose="020B0604020202020204" pitchFamily="34" charset="0"/>
                <a:ea typeface="宋体" panose="02010600030101010101" pitchFamily="2" charset="-122"/>
              </a:defRPr>
            </a:lvl1pPr>
            <a:lvl2pPr marL="742950" indent="-285750">
              <a:spcBef>
                <a:spcPct val="20000"/>
              </a:spcBef>
              <a:buClr>
                <a:schemeClr val="accent2"/>
              </a:buClr>
              <a:buSzPct val="85000"/>
              <a:buFont typeface="Wingdings" panose="05000000000000000000" pitchFamily="2" charset="2"/>
              <a:buChar char=""/>
              <a:defRPr sz="2800">
                <a:solidFill>
                  <a:schemeClr val="tx1"/>
                </a:solidFill>
                <a:latin typeface="Arial" panose="020B0604020202020204" pitchFamily="34" charset="0"/>
                <a:ea typeface="宋体" panose="02010600030101010101" pitchFamily="2" charset="-122"/>
              </a:defRPr>
            </a:lvl2pPr>
            <a:lvl3pPr marL="1143000" indent="-228600">
              <a:spcBef>
                <a:spcPct val="20000"/>
              </a:spcBef>
              <a:buClr>
                <a:schemeClr val="hlink"/>
              </a:buClr>
              <a:buSzPct val="80000"/>
              <a:buFont typeface="Wingdings" panose="05000000000000000000" pitchFamily="2" charset="2"/>
              <a:buChar char="v"/>
              <a:defRPr sz="2400">
                <a:solidFill>
                  <a:schemeClr val="tx1"/>
                </a:solidFill>
                <a:latin typeface="Arial" panose="020B0604020202020204" pitchFamily="34" charset="0"/>
                <a:ea typeface="宋体" panose="02010600030101010101" pitchFamily="2" charset="-122"/>
              </a:defRPr>
            </a:lvl3pPr>
            <a:lvl4pPr marL="1600200" indent="-228600">
              <a:spcBef>
                <a:spcPct val="20000"/>
              </a:spcBef>
              <a:buClr>
                <a:schemeClr val="accent2"/>
              </a:buClr>
              <a:buSzPct val="90000"/>
              <a:buFont typeface="Wingdings" panose="05000000000000000000" pitchFamily="2" charset="2"/>
              <a:buChar char=""/>
              <a:defRPr sz="2000">
                <a:solidFill>
                  <a:schemeClr val="tx1"/>
                </a:solidFill>
                <a:latin typeface="Arial" panose="020B0604020202020204" pitchFamily="34" charset="0"/>
                <a:ea typeface="宋体" panose="02010600030101010101" pitchFamily="2" charset="-122"/>
              </a:defRPr>
            </a:lvl4pPr>
            <a:lvl5pPr marL="2057400" indent="-228600">
              <a:spcBef>
                <a:spcPct val="20000"/>
              </a:spcBef>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9pPr>
          </a:lstStyle>
          <a:p>
            <a:pPr eaLnBrk="1" hangingPunct="1">
              <a:spcBef>
                <a:spcPct val="50000"/>
              </a:spcBef>
              <a:buClrTx/>
              <a:buSzTx/>
              <a:buFontTx/>
              <a:buNone/>
            </a:pPr>
            <a:endParaRPr kumimoji="1" lang="zh-CN" altLang="zh-CN" sz="2400">
              <a:latin typeface="Times New Roman" panose="02020603050405020304" pitchFamily="18"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日期占位符 3">
            <a:extLst>
              <a:ext uri="{FF2B5EF4-FFF2-40B4-BE49-F238E27FC236}">
                <a16:creationId xmlns:a16="http://schemas.microsoft.com/office/drawing/2014/main" id="{2207E08F-4F97-4848-BCBB-44FEDE627460}"/>
              </a:ext>
            </a:extLst>
          </p:cNvPr>
          <p:cNvSpPr>
            <a:spLocks noGrp="1"/>
          </p:cNvSpPr>
          <p:nvPr>
            <p:ph type="dt" sz="quarter" idx="10"/>
          </p:nvPr>
        </p:nvSpPr>
        <p:spPr/>
        <p:txBody>
          <a:bodyPr/>
          <a:lstStyle/>
          <a:p>
            <a:pPr>
              <a:defRPr/>
            </a:pPr>
            <a:fld id="{CF5F63CF-99D0-4DD9-B464-D893FF820C0A}" type="datetime1">
              <a:rPr lang="zh-CN" altLang="en-US"/>
              <a:pPr>
                <a:defRPr/>
              </a:pPr>
              <a:t>2020/2/6</a:t>
            </a:fld>
            <a:endParaRPr lang="en-US" altLang="zh-CN"/>
          </a:p>
        </p:txBody>
      </p:sp>
      <p:sp>
        <p:nvSpPr>
          <p:cNvPr id="10243" name="页脚占位符 4">
            <a:extLst>
              <a:ext uri="{FF2B5EF4-FFF2-40B4-BE49-F238E27FC236}">
                <a16:creationId xmlns:a16="http://schemas.microsoft.com/office/drawing/2014/main" id="{5B99C858-A455-402B-816F-92A6B10E684B}"/>
              </a:ext>
            </a:extLst>
          </p:cNvPr>
          <p:cNvSpPr>
            <a:spLocks noGrp="1"/>
          </p:cNvSpPr>
          <p:nvPr>
            <p:ph type="ftr" sz="quarter" idx="11"/>
          </p:nvPr>
        </p:nvSpPr>
        <p:spPr>
          <a:noFill/>
        </p:spPr>
        <p:txBody>
          <a:bodyPr/>
          <a:lstStyle>
            <a:lvl1pPr>
              <a:spcBef>
                <a:spcPct val="20000"/>
              </a:spcBef>
              <a:buClr>
                <a:schemeClr val="hlink"/>
              </a:buClr>
              <a:buSzPct val="70000"/>
              <a:buFont typeface="Wingdings" panose="05000000000000000000" pitchFamily="2" charset="2"/>
              <a:buChar char="v"/>
              <a:defRPr sz="3200">
                <a:solidFill>
                  <a:schemeClr val="tx1"/>
                </a:solidFill>
                <a:latin typeface="Arial" panose="020B0604020202020204" pitchFamily="34" charset="0"/>
                <a:ea typeface="宋体" panose="02010600030101010101" pitchFamily="2" charset="-122"/>
              </a:defRPr>
            </a:lvl1pPr>
            <a:lvl2pPr marL="742950" indent="-285750">
              <a:spcBef>
                <a:spcPct val="20000"/>
              </a:spcBef>
              <a:buClr>
                <a:schemeClr val="accent2"/>
              </a:buClr>
              <a:buSzPct val="85000"/>
              <a:buFont typeface="Wingdings" panose="05000000000000000000" pitchFamily="2" charset="2"/>
              <a:buChar char=""/>
              <a:defRPr sz="2800">
                <a:solidFill>
                  <a:schemeClr val="tx1"/>
                </a:solidFill>
                <a:latin typeface="Arial" panose="020B0604020202020204" pitchFamily="34" charset="0"/>
                <a:ea typeface="宋体" panose="02010600030101010101" pitchFamily="2" charset="-122"/>
              </a:defRPr>
            </a:lvl2pPr>
            <a:lvl3pPr marL="1143000" indent="-228600">
              <a:spcBef>
                <a:spcPct val="20000"/>
              </a:spcBef>
              <a:buClr>
                <a:schemeClr val="hlink"/>
              </a:buClr>
              <a:buSzPct val="80000"/>
              <a:buFont typeface="Wingdings" panose="05000000000000000000" pitchFamily="2" charset="2"/>
              <a:buChar char="v"/>
              <a:defRPr sz="2400">
                <a:solidFill>
                  <a:schemeClr val="tx1"/>
                </a:solidFill>
                <a:latin typeface="Arial" panose="020B0604020202020204" pitchFamily="34" charset="0"/>
                <a:ea typeface="宋体" panose="02010600030101010101" pitchFamily="2" charset="-122"/>
              </a:defRPr>
            </a:lvl3pPr>
            <a:lvl4pPr marL="1600200" indent="-228600">
              <a:spcBef>
                <a:spcPct val="20000"/>
              </a:spcBef>
              <a:buClr>
                <a:schemeClr val="accent2"/>
              </a:buClr>
              <a:buSzPct val="90000"/>
              <a:buFont typeface="Wingdings" panose="05000000000000000000" pitchFamily="2" charset="2"/>
              <a:buChar char=""/>
              <a:defRPr sz="2000">
                <a:solidFill>
                  <a:schemeClr val="tx1"/>
                </a:solidFill>
                <a:latin typeface="Arial" panose="020B0604020202020204" pitchFamily="34" charset="0"/>
                <a:ea typeface="宋体" panose="02010600030101010101" pitchFamily="2" charset="-122"/>
              </a:defRPr>
            </a:lvl4pPr>
            <a:lvl5pPr marL="2057400" indent="-228600">
              <a:spcBef>
                <a:spcPct val="20000"/>
              </a:spcBef>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9pPr>
          </a:lstStyle>
          <a:p>
            <a:pPr>
              <a:spcBef>
                <a:spcPct val="0"/>
              </a:spcBef>
              <a:buClrTx/>
              <a:buSzTx/>
              <a:buFontTx/>
              <a:buNone/>
            </a:pPr>
            <a:r>
              <a:rPr lang="zh-CN" altLang="en-US" sz="1600">
                <a:solidFill>
                  <a:srgbClr val="FF0000"/>
                </a:solidFill>
                <a:ea typeface="华文行楷" panose="02010800040101010101" pitchFamily="2" charset="-122"/>
              </a:rPr>
              <a:t>材料与能源学院</a:t>
            </a:r>
          </a:p>
        </p:txBody>
      </p:sp>
      <p:sp>
        <p:nvSpPr>
          <p:cNvPr id="10244" name="灯片编号占位符 5">
            <a:extLst>
              <a:ext uri="{FF2B5EF4-FFF2-40B4-BE49-F238E27FC236}">
                <a16:creationId xmlns:a16="http://schemas.microsoft.com/office/drawing/2014/main" id="{52E2C39C-C484-42DB-85AC-CDB23269E623}"/>
              </a:ext>
            </a:extLst>
          </p:cNvPr>
          <p:cNvSpPr>
            <a:spLocks noGrp="1"/>
          </p:cNvSpPr>
          <p:nvPr>
            <p:ph type="sldNum" sz="quarter" idx="12"/>
          </p:nvPr>
        </p:nvSpPr>
        <p:spPr>
          <a:noFill/>
        </p:spPr>
        <p:txBody>
          <a:bodyPr/>
          <a:lstStyle>
            <a:lvl1pPr>
              <a:spcBef>
                <a:spcPct val="20000"/>
              </a:spcBef>
              <a:buClr>
                <a:schemeClr val="hlink"/>
              </a:buClr>
              <a:buSzPct val="70000"/>
              <a:buFont typeface="Wingdings" panose="05000000000000000000" pitchFamily="2" charset="2"/>
              <a:buChar char="v"/>
              <a:defRPr sz="3200">
                <a:solidFill>
                  <a:schemeClr val="tx1"/>
                </a:solidFill>
                <a:latin typeface="Arial" panose="020B0604020202020204" pitchFamily="34" charset="0"/>
                <a:ea typeface="宋体" panose="02010600030101010101" pitchFamily="2" charset="-122"/>
              </a:defRPr>
            </a:lvl1pPr>
            <a:lvl2pPr marL="742950" indent="-285750">
              <a:spcBef>
                <a:spcPct val="20000"/>
              </a:spcBef>
              <a:buClr>
                <a:schemeClr val="accent2"/>
              </a:buClr>
              <a:buSzPct val="85000"/>
              <a:buFont typeface="Wingdings" panose="05000000000000000000" pitchFamily="2" charset="2"/>
              <a:buChar char=""/>
              <a:defRPr sz="2800">
                <a:solidFill>
                  <a:schemeClr val="tx1"/>
                </a:solidFill>
                <a:latin typeface="Arial" panose="020B0604020202020204" pitchFamily="34" charset="0"/>
                <a:ea typeface="宋体" panose="02010600030101010101" pitchFamily="2" charset="-122"/>
              </a:defRPr>
            </a:lvl2pPr>
            <a:lvl3pPr marL="1143000" indent="-228600">
              <a:spcBef>
                <a:spcPct val="20000"/>
              </a:spcBef>
              <a:buClr>
                <a:schemeClr val="hlink"/>
              </a:buClr>
              <a:buSzPct val="80000"/>
              <a:buFont typeface="Wingdings" panose="05000000000000000000" pitchFamily="2" charset="2"/>
              <a:buChar char="v"/>
              <a:defRPr sz="2400">
                <a:solidFill>
                  <a:schemeClr val="tx1"/>
                </a:solidFill>
                <a:latin typeface="Arial" panose="020B0604020202020204" pitchFamily="34" charset="0"/>
                <a:ea typeface="宋体" panose="02010600030101010101" pitchFamily="2" charset="-122"/>
              </a:defRPr>
            </a:lvl3pPr>
            <a:lvl4pPr marL="1600200" indent="-228600">
              <a:spcBef>
                <a:spcPct val="20000"/>
              </a:spcBef>
              <a:buClr>
                <a:schemeClr val="accent2"/>
              </a:buClr>
              <a:buSzPct val="90000"/>
              <a:buFont typeface="Wingdings" panose="05000000000000000000" pitchFamily="2" charset="2"/>
              <a:buChar char=""/>
              <a:defRPr sz="2000">
                <a:solidFill>
                  <a:schemeClr val="tx1"/>
                </a:solidFill>
                <a:latin typeface="Arial" panose="020B0604020202020204" pitchFamily="34" charset="0"/>
                <a:ea typeface="宋体" panose="02010600030101010101" pitchFamily="2" charset="-122"/>
              </a:defRPr>
            </a:lvl4pPr>
            <a:lvl5pPr marL="2057400" indent="-228600">
              <a:spcBef>
                <a:spcPct val="20000"/>
              </a:spcBef>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9pPr>
          </a:lstStyle>
          <a:p>
            <a:pPr>
              <a:spcBef>
                <a:spcPct val="0"/>
              </a:spcBef>
              <a:buClrTx/>
              <a:buSzTx/>
              <a:buFontTx/>
              <a:buNone/>
            </a:pPr>
            <a:r>
              <a:rPr lang="en-US" altLang="zh-CN" sz="1600">
                <a:solidFill>
                  <a:srgbClr val="FF0000"/>
                </a:solidFill>
                <a:latin typeface="Times New Roman" panose="02020603050405020304" pitchFamily="18" charset="0"/>
              </a:rPr>
              <a:t>Page</a:t>
            </a:r>
            <a:fld id="{CBD05D94-1620-4AEE-A85C-3D14478A029F}" type="slidenum">
              <a:rPr lang="en-US" altLang="zh-CN" sz="1600" smtClean="0">
                <a:solidFill>
                  <a:srgbClr val="FF0000"/>
                </a:solidFill>
                <a:latin typeface="Times New Roman" panose="02020603050405020304" pitchFamily="18" charset="0"/>
              </a:rPr>
              <a:pPr>
                <a:spcBef>
                  <a:spcPct val="0"/>
                </a:spcBef>
                <a:buClrTx/>
                <a:buSzTx/>
                <a:buFontTx/>
                <a:buNone/>
              </a:pPr>
              <a:t>7</a:t>
            </a:fld>
            <a:endParaRPr lang="en-US" altLang="zh-CN" sz="1600">
              <a:solidFill>
                <a:srgbClr val="FF0000"/>
              </a:solidFill>
              <a:latin typeface="Times New Roman" panose="02020603050405020304" pitchFamily="18" charset="0"/>
            </a:endParaRPr>
          </a:p>
        </p:txBody>
      </p:sp>
      <p:sp>
        <p:nvSpPr>
          <p:cNvPr id="107522" name="Rectangle 2">
            <a:extLst>
              <a:ext uri="{FF2B5EF4-FFF2-40B4-BE49-F238E27FC236}">
                <a16:creationId xmlns:a16="http://schemas.microsoft.com/office/drawing/2014/main" id="{FD83D4CA-AE0D-4C7F-A510-3EDACC865252}"/>
              </a:ext>
            </a:extLst>
          </p:cNvPr>
          <p:cNvSpPr>
            <a:spLocks noGrp="1" noRot="1" noChangeArrowheads="1"/>
          </p:cNvSpPr>
          <p:nvPr>
            <p:ph type="title"/>
          </p:nvPr>
        </p:nvSpPr>
        <p:spPr>
          <a:xfrm>
            <a:off x="768350" y="549275"/>
            <a:ext cx="7980363" cy="792163"/>
          </a:xfrm>
        </p:spPr>
        <p:txBody>
          <a:bodyPr/>
          <a:lstStyle/>
          <a:p>
            <a:pPr eaLnBrk="1" hangingPunct="1">
              <a:defRPr/>
            </a:pPr>
            <a:r>
              <a:rPr lang="zh-CN" altLang="en-US"/>
              <a:t>第一节 </a:t>
            </a:r>
            <a:r>
              <a:rPr lang="en-US" altLang="zh-CN"/>
              <a:t>CAD/CAE/CAM</a:t>
            </a:r>
            <a:r>
              <a:rPr lang="zh-CN" altLang="en-US"/>
              <a:t>基本概念</a:t>
            </a:r>
            <a:endParaRPr lang="zh-CN" altLang="en-US" b="0">
              <a:solidFill>
                <a:srgbClr val="000000"/>
              </a:solidFill>
            </a:endParaRPr>
          </a:p>
        </p:txBody>
      </p:sp>
      <p:sp>
        <p:nvSpPr>
          <p:cNvPr id="10246" name="Rectangle 3">
            <a:extLst>
              <a:ext uri="{FF2B5EF4-FFF2-40B4-BE49-F238E27FC236}">
                <a16:creationId xmlns:a16="http://schemas.microsoft.com/office/drawing/2014/main" id="{6F058AB8-319C-43A9-9DE1-9D24F0DF87C9}"/>
              </a:ext>
            </a:extLst>
          </p:cNvPr>
          <p:cNvSpPr>
            <a:spLocks noGrp="1" noRot="1" noChangeArrowheads="1"/>
          </p:cNvSpPr>
          <p:nvPr>
            <p:ph type="body" idx="1"/>
          </p:nvPr>
        </p:nvSpPr>
        <p:spPr>
          <a:xfrm>
            <a:off x="539750" y="1341438"/>
            <a:ext cx="8208963" cy="4967287"/>
          </a:xfrm>
        </p:spPr>
        <p:txBody>
          <a:bodyPr/>
          <a:lstStyle/>
          <a:p>
            <a:pPr algn="just" eaLnBrk="1" hangingPunct="1"/>
            <a:r>
              <a:rPr lang="zh-CN" altLang="en-US" b="1">
                <a:solidFill>
                  <a:srgbClr val="FF0000"/>
                </a:solidFill>
              </a:rPr>
              <a:t>一、计算机辅助设计</a:t>
            </a:r>
            <a:r>
              <a:rPr lang="en-US" altLang="zh-CN" b="1">
                <a:solidFill>
                  <a:srgbClr val="FF0000"/>
                </a:solidFill>
              </a:rPr>
              <a:t>(CAD)</a:t>
            </a:r>
            <a:r>
              <a:rPr lang="en-US" altLang="zh-CN" b="1"/>
              <a:t> </a:t>
            </a:r>
            <a:r>
              <a:rPr lang="en-US" altLang="zh-CN" b="1">
                <a:solidFill>
                  <a:srgbClr val="000000"/>
                </a:solidFill>
              </a:rPr>
              <a:t>(Computer Aided Design)</a:t>
            </a:r>
          </a:p>
          <a:p>
            <a:pPr lvl="1" algn="just" eaLnBrk="1" hangingPunct="1"/>
            <a:r>
              <a:rPr lang="zh-CN" altLang="en-US" b="1">
                <a:solidFill>
                  <a:srgbClr val="000000"/>
                </a:solidFill>
              </a:rPr>
              <a:t>在设计过程中，利用计算机</a:t>
            </a:r>
            <a:r>
              <a:rPr lang="en-US" altLang="zh-CN" b="1">
                <a:solidFill>
                  <a:srgbClr val="000000"/>
                </a:solidFill>
              </a:rPr>
              <a:t>(Computer)</a:t>
            </a:r>
            <a:r>
              <a:rPr lang="zh-CN" altLang="en-US" b="1">
                <a:solidFill>
                  <a:srgbClr val="000000"/>
                </a:solidFill>
              </a:rPr>
              <a:t>作为工具</a:t>
            </a:r>
            <a:r>
              <a:rPr lang="en-US" altLang="zh-CN" b="1">
                <a:solidFill>
                  <a:srgbClr val="000000"/>
                </a:solidFill>
              </a:rPr>
              <a:t>(</a:t>
            </a:r>
            <a:r>
              <a:rPr lang="zh-CN" altLang="en-US" b="1">
                <a:solidFill>
                  <a:srgbClr val="000000"/>
                </a:solidFill>
              </a:rPr>
              <a:t>设计手段</a:t>
            </a:r>
            <a:r>
              <a:rPr lang="en-US" altLang="zh-CN" b="1">
                <a:solidFill>
                  <a:srgbClr val="000000"/>
                </a:solidFill>
              </a:rPr>
              <a:t>)</a:t>
            </a:r>
            <a:r>
              <a:rPr lang="zh-CN" altLang="en-US" b="1">
                <a:solidFill>
                  <a:srgbClr val="000000"/>
                </a:solidFill>
              </a:rPr>
              <a:t>，帮助</a:t>
            </a:r>
            <a:r>
              <a:rPr lang="en-US" altLang="zh-CN" b="1">
                <a:solidFill>
                  <a:srgbClr val="000000"/>
                </a:solidFill>
              </a:rPr>
              <a:t>(Aid)</a:t>
            </a:r>
            <a:r>
              <a:rPr lang="zh-CN" altLang="en-US" b="1">
                <a:solidFill>
                  <a:srgbClr val="000000"/>
                </a:solidFill>
              </a:rPr>
              <a:t>工程师</a:t>
            </a:r>
            <a:r>
              <a:rPr lang="en-US" altLang="zh-CN" b="1">
                <a:solidFill>
                  <a:srgbClr val="000000"/>
                </a:solidFill>
              </a:rPr>
              <a:t>(</a:t>
            </a:r>
            <a:r>
              <a:rPr lang="zh-CN" altLang="en-US" b="1">
                <a:solidFill>
                  <a:srgbClr val="000000"/>
                </a:solidFill>
              </a:rPr>
              <a:t>设计者</a:t>
            </a:r>
            <a:r>
              <a:rPr lang="en-US" altLang="zh-CN" b="1">
                <a:solidFill>
                  <a:srgbClr val="000000"/>
                </a:solidFill>
              </a:rPr>
              <a:t>)</a:t>
            </a:r>
            <a:r>
              <a:rPr lang="zh-CN" altLang="en-US" b="1">
                <a:solidFill>
                  <a:srgbClr val="000000"/>
                </a:solidFill>
              </a:rPr>
              <a:t>进行设计</a:t>
            </a:r>
            <a:r>
              <a:rPr lang="en-US" altLang="zh-CN" b="1">
                <a:solidFill>
                  <a:srgbClr val="000000"/>
                </a:solidFill>
              </a:rPr>
              <a:t>(Design)</a:t>
            </a:r>
            <a:r>
              <a:rPr lang="zh-CN" altLang="en-US" b="1">
                <a:solidFill>
                  <a:srgbClr val="000000"/>
                </a:solidFill>
              </a:rPr>
              <a:t>的一切实用技术的总和称为计算机辅助设计。</a:t>
            </a:r>
            <a:endParaRPr lang="zh-CN" altLang="en-US"/>
          </a:p>
          <a:p>
            <a:pPr lvl="1" algn="just" eaLnBrk="1" hangingPunct="1"/>
            <a:r>
              <a:rPr lang="zh-CN" altLang="en-US" b="1" u="sng">
                <a:solidFill>
                  <a:srgbClr val="000000"/>
                </a:solidFill>
                <a:ea typeface="楷体" panose="02010609060101010101" pitchFamily="49" charset="-122"/>
              </a:rPr>
              <a:t>计算机辅助设计</a:t>
            </a:r>
            <a:r>
              <a:rPr lang="zh-CN" altLang="en-US">
                <a:solidFill>
                  <a:srgbClr val="000000"/>
                </a:solidFill>
              </a:rPr>
              <a:t>包括的内容很多，如：概念设计、优化设计、</a:t>
            </a:r>
            <a:r>
              <a:rPr lang="en-US" altLang="zh-CN">
                <a:solidFill>
                  <a:srgbClr val="000000"/>
                </a:solidFill>
              </a:rPr>
              <a:t>(</a:t>
            </a:r>
            <a:r>
              <a:rPr lang="zh-CN" altLang="en-US">
                <a:solidFill>
                  <a:srgbClr val="000000"/>
                </a:solidFill>
              </a:rPr>
              <a:t>有限元分析、计算机仿真</a:t>
            </a:r>
            <a:r>
              <a:rPr lang="en-US" altLang="zh-CN">
                <a:solidFill>
                  <a:srgbClr val="000000"/>
                </a:solidFill>
              </a:rPr>
              <a:t>)</a:t>
            </a:r>
            <a:r>
              <a:rPr lang="zh-CN" altLang="en-US">
                <a:solidFill>
                  <a:srgbClr val="000000"/>
                </a:solidFill>
              </a:rPr>
              <a:t>、计算机辅助绘图、造型设计、综合评价、计算机辅助设计过程管理、数据交换等。</a:t>
            </a:r>
            <a:r>
              <a:rPr lang="zh-CN" altLang="en-US"/>
              <a:t> </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日期占位符 3">
            <a:extLst>
              <a:ext uri="{FF2B5EF4-FFF2-40B4-BE49-F238E27FC236}">
                <a16:creationId xmlns:a16="http://schemas.microsoft.com/office/drawing/2014/main" id="{97C0CA34-C576-46CE-8582-14D275ABE50B}"/>
              </a:ext>
            </a:extLst>
          </p:cNvPr>
          <p:cNvSpPr>
            <a:spLocks noGrp="1"/>
          </p:cNvSpPr>
          <p:nvPr>
            <p:ph type="dt" sz="quarter" idx="10"/>
          </p:nvPr>
        </p:nvSpPr>
        <p:spPr/>
        <p:txBody>
          <a:bodyPr/>
          <a:lstStyle/>
          <a:p>
            <a:pPr>
              <a:defRPr/>
            </a:pPr>
            <a:fld id="{845B53BF-01F7-4E80-ABF5-E991AB9D14DB}" type="datetime1">
              <a:rPr lang="zh-CN" altLang="en-US"/>
              <a:pPr>
                <a:defRPr/>
              </a:pPr>
              <a:t>2020/2/6</a:t>
            </a:fld>
            <a:endParaRPr lang="en-US" altLang="zh-CN"/>
          </a:p>
        </p:txBody>
      </p:sp>
      <p:sp>
        <p:nvSpPr>
          <p:cNvPr id="11267" name="页脚占位符 4">
            <a:extLst>
              <a:ext uri="{FF2B5EF4-FFF2-40B4-BE49-F238E27FC236}">
                <a16:creationId xmlns:a16="http://schemas.microsoft.com/office/drawing/2014/main" id="{5EC9D5F1-5DF9-4DF0-917C-C4FB0F587534}"/>
              </a:ext>
            </a:extLst>
          </p:cNvPr>
          <p:cNvSpPr>
            <a:spLocks noGrp="1"/>
          </p:cNvSpPr>
          <p:nvPr>
            <p:ph type="ftr" sz="quarter" idx="11"/>
          </p:nvPr>
        </p:nvSpPr>
        <p:spPr>
          <a:noFill/>
        </p:spPr>
        <p:txBody>
          <a:bodyPr/>
          <a:lstStyle>
            <a:lvl1pPr>
              <a:spcBef>
                <a:spcPct val="20000"/>
              </a:spcBef>
              <a:buClr>
                <a:schemeClr val="hlink"/>
              </a:buClr>
              <a:buSzPct val="70000"/>
              <a:buFont typeface="Wingdings" panose="05000000000000000000" pitchFamily="2" charset="2"/>
              <a:buChar char="v"/>
              <a:defRPr sz="3200">
                <a:solidFill>
                  <a:schemeClr val="tx1"/>
                </a:solidFill>
                <a:latin typeface="Arial" panose="020B0604020202020204" pitchFamily="34" charset="0"/>
                <a:ea typeface="宋体" panose="02010600030101010101" pitchFamily="2" charset="-122"/>
              </a:defRPr>
            </a:lvl1pPr>
            <a:lvl2pPr marL="742950" indent="-285750">
              <a:spcBef>
                <a:spcPct val="20000"/>
              </a:spcBef>
              <a:buClr>
                <a:schemeClr val="accent2"/>
              </a:buClr>
              <a:buSzPct val="85000"/>
              <a:buFont typeface="Wingdings" panose="05000000000000000000" pitchFamily="2" charset="2"/>
              <a:buChar char=""/>
              <a:defRPr sz="2800">
                <a:solidFill>
                  <a:schemeClr val="tx1"/>
                </a:solidFill>
                <a:latin typeface="Arial" panose="020B0604020202020204" pitchFamily="34" charset="0"/>
                <a:ea typeface="宋体" panose="02010600030101010101" pitchFamily="2" charset="-122"/>
              </a:defRPr>
            </a:lvl2pPr>
            <a:lvl3pPr marL="1143000" indent="-228600">
              <a:spcBef>
                <a:spcPct val="20000"/>
              </a:spcBef>
              <a:buClr>
                <a:schemeClr val="hlink"/>
              </a:buClr>
              <a:buSzPct val="80000"/>
              <a:buFont typeface="Wingdings" panose="05000000000000000000" pitchFamily="2" charset="2"/>
              <a:buChar char="v"/>
              <a:defRPr sz="2400">
                <a:solidFill>
                  <a:schemeClr val="tx1"/>
                </a:solidFill>
                <a:latin typeface="Arial" panose="020B0604020202020204" pitchFamily="34" charset="0"/>
                <a:ea typeface="宋体" panose="02010600030101010101" pitchFamily="2" charset="-122"/>
              </a:defRPr>
            </a:lvl3pPr>
            <a:lvl4pPr marL="1600200" indent="-228600">
              <a:spcBef>
                <a:spcPct val="20000"/>
              </a:spcBef>
              <a:buClr>
                <a:schemeClr val="accent2"/>
              </a:buClr>
              <a:buSzPct val="90000"/>
              <a:buFont typeface="Wingdings" panose="05000000000000000000" pitchFamily="2" charset="2"/>
              <a:buChar char=""/>
              <a:defRPr sz="2000">
                <a:solidFill>
                  <a:schemeClr val="tx1"/>
                </a:solidFill>
                <a:latin typeface="Arial" panose="020B0604020202020204" pitchFamily="34" charset="0"/>
                <a:ea typeface="宋体" panose="02010600030101010101" pitchFamily="2" charset="-122"/>
              </a:defRPr>
            </a:lvl4pPr>
            <a:lvl5pPr marL="2057400" indent="-228600">
              <a:spcBef>
                <a:spcPct val="20000"/>
              </a:spcBef>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9pPr>
          </a:lstStyle>
          <a:p>
            <a:pPr>
              <a:spcBef>
                <a:spcPct val="0"/>
              </a:spcBef>
              <a:buClrTx/>
              <a:buSzTx/>
              <a:buFontTx/>
              <a:buNone/>
            </a:pPr>
            <a:r>
              <a:rPr lang="zh-CN" altLang="en-US" sz="1600">
                <a:solidFill>
                  <a:srgbClr val="FF0000"/>
                </a:solidFill>
                <a:ea typeface="华文行楷" panose="02010800040101010101" pitchFamily="2" charset="-122"/>
              </a:rPr>
              <a:t>材料与能源学院</a:t>
            </a:r>
          </a:p>
        </p:txBody>
      </p:sp>
      <p:sp>
        <p:nvSpPr>
          <p:cNvPr id="11268" name="灯片编号占位符 5">
            <a:extLst>
              <a:ext uri="{FF2B5EF4-FFF2-40B4-BE49-F238E27FC236}">
                <a16:creationId xmlns:a16="http://schemas.microsoft.com/office/drawing/2014/main" id="{79C50AF0-5029-4F33-AAD1-5F13F6DB16E6}"/>
              </a:ext>
            </a:extLst>
          </p:cNvPr>
          <p:cNvSpPr>
            <a:spLocks noGrp="1"/>
          </p:cNvSpPr>
          <p:nvPr>
            <p:ph type="sldNum" sz="quarter" idx="12"/>
          </p:nvPr>
        </p:nvSpPr>
        <p:spPr>
          <a:noFill/>
        </p:spPr>
        <p:txBody>
          <a:bodyPr/>
          <a:lstStyle>
            <a:lvl1pPr>
              <a:spcBef>
                <a:spcPct val="20000"/>
              </a:spcBef>
              <a:buClr>
                <a:schemeClr val="hlink"/>
              </a:buClr>
              <a:buSzPct val="70000"/>
              <a:buFont typeface="Wingdings" panose="05000000000000000000" pitchFamily="2" charset="2"/>
              <a:buChar char="v"/>
              <a:defRPr sz="3200">
                <a:solidFill>
                  <a:schemeClr val="tx1"/>
                </a:solidFill>
                <a:latin typeface="Arial" panose="020B0604020202020204" pitchFamily="34" charset="0"/>
                <a:ea typeface="宋体" panose="02010600030101010101" pitchFamily="2" charset="-122"/>
              </a:defRPr>
            </a:lvl1pPr>
            <a:lvl2pPr marL="742950" indent="-285750">
              <a:spcBef>
                <a:spcPct val="20000"/>
              </a:spcBef>
              <a:buClr>
                <a:schemeClr val="accent2"/>
              </a:buClr>
              <a:buSzPct val="85000"/>
              <a:buFont typeface="Wingdings" panose="05000000000000000000" pitchFamily="2" charset="2"/>
              <a:buChar char=""/>
              <a:defRPr sz="2800">
                <a:solidFill>
                  <a:schemeClr val="tx1"/>
                </a:solidFill>
                <a:latin typeface="Arial" panose="020B0604020202020204" pitchFamily="34" charset="0"/>
                <a:ea typeface="宋体" panose="02010600030101010101" pitchFamily="2" charset="-122"/>
              </a:defRPr>
            </a:lvl2pPr>
            <a:lvl3pPr marL="1143000" indent="-228600">
              <a:spcBef>
                <a:spcPct val="20000"/>
              </a:spcBef>
              <a:buClr>
                <a:schemeClr val="hlink"/>
              </a:buClr>
              <a:buSzPct val="80000"/>
              <a:buFont typeface="Wingdings" panose="05000000000000000000" pitchFamily="2" charset="2"/>
              <a:buChar char="v"/>
              <a:defRPr sz="2400">
                <a:solidFill>
                  <a:schemeClr val="tx1"/>
                </a:solidFill>
                <a:latin typeface="Arial" panose="020B0604020202020204" pitchFamily="34" charset="0"/>
                <a:ea typeface="宋体" panose="02010600030101010101" pitchFamily="2" charset="-122"/>
              </a:defRPr>
            </a:lvl3pPr>
            <a:lvl4pPr marL="1600200" indent="-228600">
              <a:spcBef>
                <a:spcPct val="20000"/>
              </a:spcBef>
              <a:buClr>
                <a:schemeClr val="accent2"/>
              </a:buClr>
              <a:buSzPct val="90000"/>
              <a:buFont typeface="Wingdings" panose="05000000000000000000" pitchFamily="2" charset="2"/>
              <a:buChar char=""/>
              <a:defRPr sz="2000">
                <a:solidFill>
                  <a:schemeClr val="tx1"/>
                </a:solidFill>
                <a:latin typeface="Arial" panose="020B0604020202020204" pitchFamily="34" charset="0"/>
                <a:ea typeface="宋体" panose="02010600030101010101" pitchFamily="2" charset="-122"/>
              </a:defRPr>
            </a:lvl4pPr>
            <a:lvl5pPr marL="2057400" indent="-228600">
              <a:spcBef>
                <a:spcPct val="20000"/>
              </a:spcBef>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9pPr>
          </a:lstStyle>
          <a:p>
            <a:pPr>
              <a:spcBef>
                <a:spcPct val="0"/>
              </a:spcBef>
              <a:buClrTx/>
              <a:buSzTx/>
              <a:buFontTx/>
              <a:buNone/>
            </a:pPr>
            <a:r>
              <a:rPr lang="en-US" altLang="zh-CN" sz="1600">
                <a:solidFill>
                  <a:srgbClr val="FF0000"/>
                </a:solidFill>
                <a:latin typeface="Times New Roman" panose="02020603050405020304" pitchFamily="18" charset="0"/>
              </a:rPr>
              <a:t>Page</a:t>
            </a:r>
            <a:fld id="{7A607E8B-3FFF-434C-9256-216B986531C5}" type="slidenum">
              <a:rPr lang="en-US" altLang="zh-CN" sz="1600" smtClean="0">
                <a:solidFill>
                  <a:srgbClr val="FF0000"/>
                </a:solidFill>
                <a:latin typeface="Times New Roman" panose="02020603050405020304" pitchFamily="18" charset="0"/>
              </a:rPr>
              <a:pPr>
                <a:spcBef>
                  <a:spcPct val="0"/>
                </a:spcBef>
                <a:buClrTx/>
                <a:buSzTx/>
                <a:buFontTx/>
                <a:buNone/>
              </a:pPr>
              <a:t>8</a:t>
            </a:fld>
            <a:endParaRPr lang="en-US" altLang="zh-CN" sz="1600">
              <a:solidFill>
                <a:srgbClr val="FF0000"/>
              </a:solidFill>
              <a:latin typeface="Times New Roman" panose="02020603050405020304" pitchFamily="18" charset="0"/>
            </a:endParaRPr>
          </a:p>
        </p:txBody>
      </p:sp>
      <p:sp>
        <p:nvSpPr>
          <p:cNvPr id="108546" name="Rectangle 2">
            <a:extLst>
              <a:ext uri="{FF2B5EF4-FFF2-40B4-BE49-F238E27FC236}">
                <a16:creationId xmlns:a16="http://schemas.microsoft.com/office/drawing/2014/main" id="{B9933682-4A6D-4D4A-99C4-0061AEF5DC65}"/>
              </a:ext>
            </a:extLst>
          </p:cNvPr>
          <p:cNvSpPr>
            <a:spLocks noGrp="1" noRot="1" noChangeArrowheads="1"/>
          </p:cNvSpPr>
          <p:nvPr>
            <p:ph type="title"/>
          </p:nvPr>
        </p:nvSpPr>
        <p:spPr>
          <a:xfrm>
            <a:off x="539750" y="549275"/>
            <a:ext cx="8208963" cy="606425"/>
          </a:xfrm>
        </p:spPr>
        <p:txBody>
          <a:bodyPr/>
          <a:lstStyle/>
          <a:p>
            <a:pPr eaLnBrk="1" hangingPunct="1">
              <a:defRPr/>
            </a:pPr>
            <a:r>
              <a:rPr lang="zh-CN" altLang="en-US"/>
              <a:t>第一节 </a:t>
            </a:r>
            <a:r>
              <a:rPr lang="en-US" altLang="zh-CN"/>
              <a:t>CAD/CAE/CAM</a:t>
            </a:r>
            <a:r>
              <a:rPr lang="zh-CN" altLang="en-US"/>
              <a:t>基本概念</a:t>
            </a:r>
          </a:p>
        </p:txBody>
      </p:sp>
      <p:sp>
        <p:nvSpPr>
          <p:cNvPr id="11270" name="Rectangle 3">
            <a:extLst>
              <a:ext uri="{FF2B5EF4-FFF2-40B4-BE49-F238E27FC236}">
                <a16:creationId xmlns:a16="http://schemas.microsoft.com/office/drawing/2014/main" id="{9AF6D076-DD2C-42FD-ACAD-600BAB5004AD}"/>
              </a:ext>
            </a:extLst>
          </p:cNvPr>
          <p:cNvSpPr>
            <a:spLocks noGrp="1" noRot="1" noChangeArrowheads="1"/>
          </p:cNvSpPr>
          <p:nvPr>
            <p:ph type="body" idx="1"/>
          </p:nvPr>
        </p:nvSpPr>
        <p:spPr>
          <a:xfrm>
            <a:off x="395288" y="1341438"/>
            <a:ext cx="8353425" cy="5211762"/>
          </a:xfrm>
        </p:spPr>
        <p:txBody>
          <a:bodyPr/>
          <a:lstStyle/>
          <a:p>
            <a:pPr algn="just" eaLnBrk="1" hangingPunct="1"/>
            <a:r>
              <a:rPr lang="zh-CN" altLang="en-US" sz="2800">
                <a:solidFill>
                  <a:srgbClr val="000000"/>
                </a:solidFill>
              </a:rPr>
              <a:t>在工程设计中，一般包括两种内容：带有</a:t>
            </a:r>
            <a:r>
              <a:rPr lang="zh-CN" altLang="en-US" sz="2800" b="1" u="sng">
                <a:ea typeface="隶书" panose="02010509060101010101" pitchFamily="49" charset="-122"/>
              </a:rPr>
              <a:t>创造性的设计</a:t>
            </a:r>
            <a:r>
              <a:rPr lang="zh-CN" altLang="en-US" sz="2800">
                <a:solidFill>
                  <a:srgbClr val="000000"/>
                </a:solidFill>
              </a:rPr>
              <a:t>（方案的构思、工作原理的拟定等）和</a:t>
            </a:r>
            <a:r>
              <a:rPr lang="zh-CN" altLang="en-US" sz="2800" b="1" u="sng">
                <a:ea typeface="隶书" panose="02010509060101010101" pitchFamily="49" charset="-122"/>
              </a:rPr>
              <a:t>非创造性的工作</a:t>
            </a:r>
            <a:r>
              <a:rPr lang="zh-CN" altLang="en-US" sz="2800">
                <a:solidFill>
                  <a:srgbClr val="000000"/>
                </a:solidFill>
              </a:rPr>
              <a:t>，如绘图、设计计算等。</a:t>
            </a:r>
          </a:p>
          <a:p>
            <a:pPr algn="just" eaLnBrk="1" hangingPunct="1"/>
            <a:r>
              <a:rPr lang="zh-CN" altLang="en-US" sz="2800" b="1" u="sng">
                <a:solidFill>
                  <a:srgbClr val="FF0000"/>
                </a:solidFill>
                <a:ea typeface="隶书" panose="02010509060101010101" pitchFamily="49" charset="-122"/>
              </a:rPr>
              <a:t>创造性的设计</a:t>
            </a:r>
            <a:r>
              <a:rPr lang="zh-CN" altLang="en-US" sz="2800">
                <a:solidFill>
                  <a:srgbClr val="000000"/>
                </a:solidFill>
              </a:rPr>
              <a:t>需要发挥人的创造性思维能力，创造出以前不存在的设计方案，这项工作一般应由人来完成。</a:t>
            </a:r>
            <a:r>
              <a:rPr lang="zh-CN" altLang="en-US" sz="2800" b="1" u="sng">
                <a:solidFill>
                  <a:srgbClr val="FF0000"/>
                </a:solidFill>
                <a:ea typeface="隶书" panose="02010509060101010101" pitchFamily="49" charset="-122"/>
              </a:rPr>
              <a:t>非创造性的工作</a:t>
            </a:r>
            <a:r>
              <a:rPr lang="zh-CN" altLang="en-US" sz="2800">
                <a:solidFill>
                  <a:srgbClr val="000000"/>
                </a:solidFill>
              </a:rPr>
              <a:t>是一些繁琐重复性的计算分析和信息检索，完全可以借助计算机来完成。</a:t>
            </a:r>
          </a:p>
          <a:p>
            <a:pPr algn="just" eaLnBrk="1" hangingPunct="1"/>
            <a:r>
              <a:rPr lang="zh-CN" altLang="en-US" sz="2800">
                <a:solidFill>
                  <a:srgbClr val="000000"/>
                </a:solidFill>
              </a:rPr>
              <a:t>一个好的计算机辅助设计系统既能充分发挥人的创造性作用，又能充分利用计算机的高速分析计算能力，即要找到</a:t>
            </a:r>
            <a:r>
              <a:rPr lang="zh-CN" altLang="en-US" sz="2800" b="1" u="sng">
                <a:solidFill>
                  <a:srgbClr val="000000"/>
                </a:solidFill>
                <a:ea typeface="楷体" panose="02010609060101010101" pitchFamily="49" charset="-122"/>
              </a:rPr>
              <a:t>人和计算机的最佳结合点</a:t>
            </a:r>
            <a:r>
              <a:rPr lang="zh-CN" altLang="en-US" sz="2800">
                <a:solidFill>
                  <a:srgbClr val="000000"/>
                </a:solidFill>
              </a:rPr>
              <a:t>。</a:t>
            </a:r>
            <a:r>
              <a:rPr lang="zh-CN" altLang="en-US" sz="2800"/>
              <a:t> </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日期占位符 3">
            <a:extLst>
              <a:ext uri="{FF2B5EF4-FFF2-40B4-BE49-F238E27FC236}">
                <a16:creationId xmlns:a16="http://schemas.microsoft.com/office/drawing/2014/main" id="{FF3AAA92-D177-4F65-BB38-3732089D1567}"/>
              </a:ext>
            </a:extLst>
          </p:cNvPr>
          <p:cNvSpPr>
            <a:spLocks noGrp="1"/>
          </p:cNvSpPr>
          <p:nvPr>
            <p:ph type="dt" sz="quarter" idx="10"/>
          </p:nvPr>
        </p:nvSpPr>
        <p:spPr/>
        <p:txBody>
          <a:bodyPr/>
          <a:lstStyle/>
          <a:p>
            <a:pPr>
              <a:defRPr/>
            </a:pPr>
            <a:fld id="{B9B561BE-1B7D-4B4B-93C3-03FF7518022A}" type="datetime1">
              <a:rPr lang="zh-CN" altLang="en-US"/>
              <a:pPr>
                <a:defRPr/>
              </a:pPr>
              <a:t>2020/2/6</a:t>
            </a:fld>
            <a:endParaRPr lang="en-US" altLang="zh-CN"/>
          </a:p>
        </p:txBody>
      </p:sp>
      <p:sp>
        <p:nvSpPr>
          <p:cNvPr id="12291" name="页脚占位符 4">
            <a:extLst>
              <a:ext uri="{FF2B5EF4-FFF2-40B4-BE49-F238E27FC236}">
                <a16:creationId xmlns:a16="http://schemas.microsoft.com/office/drawing/2014/main" id="{D66454E4-58BC-4A50-B1BA-895EC4599303}"/>
              </a:ext>
            </a:extLst>
          </p:cNvPr>
          <p:cNvSpPr>
            <a:spLocks noGrp="1"/>
          </p:cNvSpPr>
          <p:nvPr>
            <p:ph type="ftr" sz="quarter" idx="11"/>
          </p:nvPr>
        </p:nvSpPr>
        <p:spPr>
          <a:noFill/>
        </p:spPr>
        <p:txBody>
          <a:bodyPr/>
          <a:lstStyle>
            <a:lvl1pPr>
              <a:spcBef>
                <a:spcPct val="20000"/>
              </a:spcBef>
              <a:buClr>
                <a:schemeClr val="hlink"/>
              </a:buClr>
              <a:buSzPct val="70000"/>
              <a:buFont typeface="Wingdings" panose="05000000000000000000" pitchFamily="2" charset="2"/>
              <a:buChar char="v"/>
              <a:defRPr sz="3200">
                <a:solidFill>
                  <a:schemeClr val="tx1"/>
                </a:solidFill>
                <a:latin typeface="Arial" panose="020B0604020202020204" pitchFamily="34" charset="0"/>
                <a:ea typeface="宋体" panose="02010600030101010101" pitchFamily="2" charset="-122"/>
              </a:defRPr>
            </a:lvl1pPr>
            <a:lvl2pPr marL="742950" indent="-285750">
              <a:spcBef>
                <a:spcPct val="20000"/>
              </a:spcBef>
              <a:buClr>
                <a:schemeClr val="accent2"/>
              </a:buClr>
              <a:buSzPct val="85000"/>
              <a:buFont typeface="Wingdings" panose="05000000000000000000" pitchFamily="2" charset="2"/>
              <a:buChar char=""/>
              <a:defRPr sz="2800">
                <a:solidFill>
                  <a:schemeClr val="tx1"/>
                </a:solidFill>
                <a:latin typeface="Arial" panose="020B0604020202020204" pitchFamily="34" charset="0"/>
                <a:ea typeface="宋体" panose="02010600030101010101" pitchFamily="2" charset="-122"/>
              </a:defRPr>
            </a:lvl2pPr>
            <a:lvl3pPr marL="1143000" indent="-228600">
              <a:spcBef>
                <a:spcPct val="20000"/>
              </a:spcBef>
              <a:buClr>
                <a:schemeClr val="hlink"/>
              </a:buClr>
              <a:buSzPct val="80000"/>
              <a:buFont typeface="Wingdings" panose="05000000000000000000" pitchFamily="2" charset="2"/>
              <a:buChar char="v"/>
              <a:defRPr sz="2400">
                <a:solidFill>
                  <a:schemeClr val="tx1"/>
                </a:solidFill>
                <a:latin typeface="Arial" panose="020B0604020202020204" pitchFamily="34" charset="0"/>
                <a:ea typeface="宋体" panose="02010600030101010101" pitchFamily="2" charset="-122"/>
              </a:defRPr>
            </a:lvl3pPr>
            <a:lvl4pPr marL="1600200" indent="-228600">
              <a:spcBef>
                <a:spcPct val="20000"/>
              </a:spcBef>
              <a:buClr>
                <a:schemeClr val="accent2"/>
              </a:buClr>
              <a:buSzPct val="90000"/>
              <a:buFont typeface="Wingdings" panose="05000000000000000000" pitchFamily="2" charset="2"/>
              <a:buChar char=""/>
              <a:defRPr sz="2000">
                <a:solidFill>
                  <a:schemeClr val="tx1"/>
                </a:solidFill>
                <a:latin typeface="Arial" panose="020B0604020202020204" pitchFamily="34" charset="0"/>
                <a:ea typeface="宋体" panose="02010600030101010101" pitchFamily="2" charset="-122"/>
              </a:defRPr>
            </a:lvl4pPr>
            <a:lvl5pPr marL="2057400" indent="-228600">
              <a:spcBef>
                <a:spcPct val="20000"/>
              </a:spcBef>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9pPr>
          </a:lstStyle>
          <a:p>
            <a:pPr>
              <a:spcBef>
                <a:spcPct val="0"/>
              </a:spcBef>
              <a:buClrTx/>
              <a:buSzTx/>
              <a:buFontTx/>
              <a:buNone/>
            </a:pPr>
            <a:r>
              <a:rPr lang="zh-CN" altLang="en-US" sz="1600">
                <a:solidFill>
                  <a:srgbClr val="FF0000"/>
                </a:solidFill>
                <a:ea typeface="华文行楷" panose="02010800040101010101" pitchFamily="2" charset="-122"/>
              </a:rPr>
              <a:t>材料与能源学院</a:t>
            </a:r>
          </a:p>
        </p:txBody>
      </p:sp>
      <p:sp>
        <p:nvSpPr>
          <p:cNvPr id="12292" name="灯片编号占位符 5">
            <a:extLst>
              <a:ext uri="{FF2B5EF4-FFF2-40B4-BE49-F238E27FC236}">
                <a16:creationId xmlns:a16="http://schemas.microsoft.com/office/drawing/2014/main" id="{05CC788E-1290-44B7-8182-0CB7663E649F}"/>
              </a:ext>
            </a:extLst>
          </p:cNvPr>
          <p:cNvSpPr>
            <a:spLocks noGrp="1"/>
          </p:cNvSpPr>
          <p:nvPr>
            <p:ph type="sldNum" sz="quarter" idx="12"/>
          </p:nvPr>
        </p:nvSpPr>
        <p:spPr>
          <a:noFill/>
        </p:spPr>
        <p:txBody>
          <a:bodyPr/>
          <a:lstStyle>
            <a:lvl1pPr>
              <a:spcBef>
                <a:spcPct val="20000"/>
              </a:spcBef>
              <a:buClr>
                <a:schemeClr val="hlink"/>
              </a:buClr>
              <a:buSzPct val="70000"/>
              <a:buFont typeface="Wingdings" panose="05000000000000000000" pitchFamily="2" charset="2"/>
              <a:buChar char="v"/>
              <a:defRPr sz="3200">
                <a:solidFill>
                  <a:schemeClr val="tx1"/>
                </a:solidFill>
                <a:latin typeface="Arial" panose="020B0604020202020204" pitchFamily="34" charset="0"/>
                <a:ea typeface="宋体" panose="02010600030101010101" pitchFamily="2" charset="-122"/>
              </a:defRPr>
            </a:lvl1pPr>
            <a:lvl2pPr marL="742950" indent="-285750">
              <a:spcBef>
                <a:spcPct val="20000"/>
              </a:spcBef>
              <a:buClr>
                <a:schemeClr val="accent2"/>
              </a:buClr>
              <a:buSzPct val="85000"/>
              <a:buFont typeface="Wingdings" panose="05000000000000000000" pitchFamily="2" charset="2"/>
              <a:buChar char=""/>
              <a:defRPr sz="2800">
                <a:solidFill>
                  <a:schemeClr val="tx1"/>
                </a:solidFill>
                <a:latin typeface="Arial" panose="020B0604020202020204" pitchFamily="34" charset="0"/>
                <a:ea typeface="宋体" panose="02010600030101010101" pitchFamily="2" charset="-122"/>
              </a:defRPr>
            </a:lvl2pPr>
            <a:lvl3pPr marL="1143000" indent="-228600">
              <a:spcBef>
                <a:spcPct val="20000"/>
              </a:spcBef>
              <a:buClr>
                <a:schemeClr val="hlink"/>
              </a:buClr>
              <a:buSzPct val="80000"/>
              <a:buFont typeface="Wingdings" panose="05000000000000000000" pitchFamily="2" charset="2"/>
              <a:buChar char="v"/>
              <a:defRPr sz="2400">
                <a:solidFill>
                  <a:schemeClr val="tx1"/>
                </a:solidFill>
                <a:latin typeface="Arial" panose="020B0604020202020204" pitchFamily="34" charset="0"/>
                <a:ea typeface="宋体" panose="02010600030101010101" pitchFamily="2" charset="-122"/>
              </a:defRPr>
            </a:lvl3pPr>
            <a:lvl4pPr marL="1600200" indent="-228600">
              <a:spcBef>
                <a:spcPct val="20000"/>
              </a:spcBef>
              <a:buClr>
                <a:schemeClr val="accent2"/>
              </a:buClr>
              <a:buSzPct val="90000"/>
              <a:buFont typeface="Wingdings" panose="05000000000000000000" pitchFamily="2" charset="2"/>
              <a:buChar char=""/>
              <a:defRPr sz="2000">
                <a:solidFill>
                  <a:schemeClr val="tx1"/>
                </a:solidFill>
                <a:latin typeface="Arial" panose="020B0604020202020204" pitchFamily="34" charset="0"/>
                <a:ea typeface="宋体" panose="02010600030101010101" pitchFamily="2" charset="-122"/>
              </a:defRPr>
            </a:lvl4pPr>
            <a:lvl5pPr marL="2057400" indent="-228600">
              <a:spcBef>
                <a:spcPct val="20000"/>
              </a:spcBef>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9pPr>
          </a:lstStyle>
          <a:p>
            <a:pPr>
              <a:spcBef>
                <a:spcPct val="0"/>
              </a:spcBef>
              <a:buClrTx/>
              <a:buSzTx/>
              <a:buFontTx/>
              <a:buNone/>
            </a:pPr>
            <a:r>
              <a:rPr lang="en-US" altLang="zh-CN" sz="1600">
                <a:solidFill>
                  <a:srgbClr val="FF0000"/>
                </a:solidFill>
                <a:latin typeface="Times New Roman" panose="02020603050405020304" pitchFamily="18" charset="0"/>
              </a:rPr>
              <a:t>Page</a:t>
            </a:r>
            <a:fld id="{85401C55-4453-47AE-85B5-8F3E5BFF8AB1}" type="slidenum">
              <a:rPr lang="en-US" altLang="zh-CN" sz="1600" smtClean="0">
                <a:solidFill>
                  <a:srgbClr val="FF0000"/>
                </a:solidFill>
                <a:latin typeface="Times New Roman" panose="02020603050405020304" pitchFamily="18" charset="0"/>
              </a:rPr>
              <a:pPr>
                <a:spcBef>
                  <a:spcPct val="0"/>
                </a:spcBef>
                <a:buClrTx/>
                <a:buSzTx/>
                <a:buFontTx/>
                <a:buNone/>
              </a:pPr>
              <a:t>9</a:t>
            </a:fld>
            <a:endParaRPr lang="en-US" altLang="zh-CN" sz="1600">
              <a:solidFill>
                <a:srgbClr val="FF0000"/>
              </a:solidFill>
              <a:latin typeface="Times New Roman" panose="02020603050405020304" pitchFamily="18" charset="0"/>
            </a:endParaRPr>
          </a:p>
        </p:txBody>
      </p:sp>
      <p:sp>
        <p:nvSpPr>
          <p:cNvPr id="109570" name="Rectangle 2">
            <a:extLst>
              <a:ext uri="{FF2B5EF4-FFF2-40B4-BE49-F238E27FC236}">
                <a16:creationId xmlns:a16="http://schemas.microsoft.com/office/drawing/2014/main" id="{A927BF04-C0F8-4615-9EB3-284186FB1B34}"/>
              </a:ext>
            </a:extLst>
          </p:cNvPr>
          <p:cNvSpPr>
            <a:spLocks noGrp="1" noRot="1" noChangeArrowheads="1"/>
          </p:cNvSpPr>
          <p:nvPr>
            <p:ph type="title"/>
          </p:nvPr>
        </p:nvSpPr>
        <p:spPr>
          <a:xfrm>
            <a:off x="539750" y="476250"/>
            <a:ext cx="8208963" cy="679450"/>
          </a:xfrm>
        </p:spPr>
        <p:txBody>
          <a:bodyPr/>
          <a:lstStyle/>
          <a:p>
            <a:pPr eaLnBrk="1" hangingPunct="1">
              <a:defRPr/>
            </a:pPr>
            <a:r>
              <a:rPr lang="zh-CN" altLang="en-US"/>
              <a:t>第一节 </a:t>
            </a:r>
            <a:r>
              <a:rPr lang="en-US" altLang="zh-CN"/>
              <a:t>CAD/CAE/CAM</a:t>
            </a:r>
            <a:r>
              <a:rPr lang="zh-CN" altLang="en-US"/>
              <a:t>基本概念</a:t>
            </a:r>
          </a:p>
        </p:txBody>
      </p:sp>
      <p:sp>
        <p:nvSpPr>
          <p:cNvPr id="12294" name="Rectangle 3">
            <a:extLst>
              <a:ext uri="{FF2B5EF4-FFF2-40B4-BE49-F238E27FC236}">
                <a16:creationId xmlns:a16="http://schemas.microsoft.com/office/drawing/2014/main" id="{30D9DDE3-5E30-48EA-A47E-D32C2B7194B8}"/>
              </a:ext>
            </a:extLst>
          </p:cNvPr>
          <p:cNvSpPr>
            <a:spLocks noGrp="1" noRot="1" noChangeArrowheads="1"/>
          </p:cNvSpPr>
          <p:nvPr>
            <p:ph type="body" idx="1"/>
          </p:nvPr>
        </p:nvSpPr>
        <p:spPr>
          <a:xfrm>
            <a:off x="755650" y="1341438"/>
            <a:ext cx="7561263" cy="5040312"/>
          </a:xfrm>
        </p:spPr>
        <p:txBody>
          <a:bodyPr/>
          <a:lstStyle/>
          <a:p>
            <a:pPr algn="just" eaLnBrk="1" hangingPunct="1"/>
            <a:r>
              <a:rPr lang="zh-CN" altLang="en-US"/>
              <a:t>造型技术：</a:t>
            </a:r>
            <a:r>
              <a:rPr lang="zh-CN" altLang="en-US" sz="2800">
                <a:solidFill>
                  <a:srgbClr val="000000"/>
                </a:solidFill>
              </a:rPr>
              <a:t>概念设计、计算机辅助绘图、造型等。</a:t>
            </a:r>
          </a:p>
          <a:p>
            <a:pPr algn="just" eaLnBrk="1" hangingPunct="1"/>
            <a:r>
              <a:rPr lang="zh-CN" altLang="en-US"/>
              <a:t>优化分析：</a:t>
            </a:r>
            <a:r>
              <a:rPr lang="zh-CN" altLang="en-US" sz="2800">
                <a:solidFill>
                  <a:srgbClr val="000000"/>
                </a:solidFill>
              </a:rPr>
              <a:t>运动学、动力学、力学、热学、流动力学等。</a:t>
            </a:r>
          </a:p>
          <a:p>
            <a:pPr algn="just" eaLnBrk="1" hangingPunct="1"/>
            <a:r>
              <a:rPr lang="zh-CN" altLang="en-US"/>
              <a:t>综合评价：</a:t>
            </a:r>
            <a:r>
              <a:rPr lang="zh-CN" altLang="en-US" sz="2800">
                <a:solidFill>
                  <a:srgbClr val="000000"/>
                </a:solidFill>
              </a:rPr>
              <a:t>尺寸校核、外观分析（渲染着色）、内部剖析（漫游、细节放大）、装配分析（干涉检查）。</a:t>
            </a:r>
          </a:p>
          <a:p>
            <a:pPr algn="just" eaLnBrk="1" hangingPunct="1"/>
            <a:r>
              <a:rPr lang="zh-CN" altLang="en-US"/>
              <a:t>信息数据交换：</a:t>
            </a:r>
            <a:r>
              <a:rPr lang="en-US" altLang="zh-CN" sz="2800">
                <a:solidFill>
                  <a:srgbClr val="000000"/>
                </a:solidFill>
                <a:latin typeface="Times New Roman" panose="02020603050405020304" pitchFamily="18" charset="0"/>
              </a:rPr>
              <a:t>CAD</a:t>
            </a:r>
            <a:r>
              <a:rPr lang="zh-CN" altLang="en-US" sz="2800">
                <a:solidFill>
                  <a:srgbClr val="000000"/>
                </a:solidFill>
                <a:latin typeface="Times New Roman" panose="02020603050405020304" pitchFamily="18" charset="0"/>
              </a:rPr>
              <a:t>之间、</a:t>
            </a:r>
            <a:r>
              <a:rPr lang="en-US" altLang="zh-CN" sz="2800">
                <a:solidFill>
                  <a:srgbClr val="000000"/>
                </a:solidFill>
                <a:latin typeface="Times New Roman" panose="02020603050405020304" pitchFamily="18" charset="0"/>
              </a:rPr>
              <a:t>CAD-CAE-CAM</a:t>
            </a:r>
            <a:r>
              <a:rPr lang="zh-CN" altLang="en-US" sz="2800">
                <a:solidFill>
                  <a:srgbClr val="000000"/>
                </a:solidFill>
                <a:latin typeface="Times New Roman" panose="02020603050405020304" pitchFamily="18" charset="0"/>
              </a:rPr>
              <a:t>之间、</a:t>
            </a:r>
            <a:r>
              <a:rPr lang="en-US" altLang="zh-CN" sz="2800">
                <a:solidFill>
                  <a:srgbClr val="000000"/>
                </a:solidFill>
                <a:latin typeface="Times New Roman" panose="02020603050405020304" pitchFamily="18" charset="0"/>
              </a:rPr>
              <a:t>3C</a:t>
            </a:r>
            <a:r>
              <a:rPr lang="zh-CN" altLang="en-US" sz="2800">
                <a:solidFill>
                  <a:srgbClr val="000000"/>
                </a:solidFill>
                <a:latin typeface="Times New Roman" panose="02020603050405020304" pitchFamily="18" charset="0"/>
              </a:rPr>
              <a:t>与</a:t>
            </a:r>
            <a:r>
              <a:rPr lang="en-US" altLang="zh-CN" sz="2800">
                <a:solidFill>
                  <a:srgbClr val="000000"/>
                </a:solidFill>
                <a:latin typeface="Times New Roman" panose="02020603050405020304" pitchFamily="18" charset="0"/>
              </a:rPr>
              <a:t>ERP</a:t>
            </a:r>
            <a:r>
              <a:rPr lang="zh-CN" altLang="en-US" sz="2800">
                <a:solidFill>
                  <a:srgbClr val="000000"/>
                </a:solidFill>
                <a:latin typeface="Times New Roman" panose="02020603050405020304" pitchFamily="18" charset="0"/>
              </a:rPr>
              <a:t>之间、远程异地等；</a:t>
            </a:r>
          </a:p>
          <a:p>
            <a:pPr algn="just" eaLnBrk="1" hangingPunct="1">
              <a:buFont typeface="Wingdings" panose="05000000000000000000" pitchFamily="2" charset="2"/>
              <a:buNone/>
            </a:pPr>
            <a:r>
              <a:rPr lang="zh-CN" altLang="en-US" sz="2800" b="1" u="sng">
                <a:solidFill>
                  <a:srgbClr val="000000"/>
                </a:solidFill>
                <a:latin typeface="Times New Roman" panose="02020603050405020304" pitchFamily="18" charset="0"/>
                <a:ea typeface="隶书" panose="02010509060101010101" pitchFamily="49" charset="-122"/>
              </a:rPr>
              <a:t>   解决方法：</a:t>
            </a:r>
            <a:r>
              <a:rPr lang="zh-CN" altLang="en-US" sz="2800">
                <a:solidFill>
                  <a:srgbClr val="000000"/>
                </a:solidFill>
                <a:latin typeface="Times New Roman" panose="02020603050405020304" pitchFamily="18" charset="0"/>
              </a:rPr>
              <a:t>数据交换标准、集成化。</a:t>
            </a:r>
          </a:p>
        </p:txBody>
      </p:sp>
    </p:spTree>
  </p:cSld>
  <p:clrMapOvr>
    <a:masterClrMapping/>
  </p:clrMapOvr>
</p:sld>
</file>

<file path=ppt/theme/theme1.xml><?xml version="1.0" encoding="utf-8"?>
<a:theme xmlns:a="http://schemas.openxmlformats.org/drawingml/2006/main" name="古瓶荷花">
  <a:themeElements>
    <a:clrScheme name="古瓶荷花 1">
      <a:dk1>
        <a:srgbClr val="0033CC"/>
      </a:dk1>
      <a:lt1>
        <a:srgbClr val="FFFFFF"/>
      </a:lt1>
      <a:dk2>
        <a:srgbClr val="007572"/>
      </a:dk2>
      <a:lt2>
        <a:srgbClr val="C0C0C0"/>
      </a:lt2>
      <a:accent1>
        <a:srgbClr val="CCECFF"/>
      </a:accent1>
      <a:accent2>
        <a:srgbClr val="3399FF"/>
      </a:accent2>
      <a:accent3>
        <a:srgbClr val="FFFFFF"/>
      </a:accent3>
      <a:accent4>
        <a:srgbClr val="002AAE"/>
      </a:accent4>
      <a:accent5>
        <a:srgbClr val="E2F4FF"/>
      </a:accent5>
      <a:accent6>
        <a:srgbClr val="2D8AE7"/>
      </a:accent6>
      <a:hlink>
        <a:srgbClr val="CC0066"/>
      </a:hlink>
      <a:folHlink>
        <a:srgbClr val="7D7DA9"/>
      </a:folHlink>
    </a:clrScheme>
    <a:fontScheme name="古瓶荷花">
      <a:majorFont>
        <a:latin typeface="Times New Roman"/>
        <a:ea typeface="楷体"/>
        <a:cs typeface="宋体"/>
      </a:majorFont>
      <a:minorFont>
        <a:latin typeface="Arial"/>
        <a:ea typeface="宋体"/>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miter lim="800000"/>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zh-CN" altLang="en-US" sz="1800" b="0" i="0" u="none" strike="noStrike" cap="none" normalizeH="0" baseline="0" smtClean="0">
            <a:ln>
              <a:noFill/>
            </a:ln>
            <a:solidFill>
              <a:schemeClr val="tx1"/>
            </a:solidFill>
            <a:effectLst/>
            <a:latin typeface="Arial" pitchFamily="34" charset="0"/>
            <a:ea typeface="宋体" pitchFamily="2" charset="-122"/>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miter lim="800000"/>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zh-CN" altLang="en-US" sz="1800" b="0" i="0" u="none" strike="noStrike" cap="none" normalizeH="0" baseline="0" smtClean="0">
            <a:ln>
              <a:noFill/>
            </a:ln>
            <a:solidFill>
              <a:schemeClr val="tx1"/>
            </a:solidFill>
            <a:effectLst/>
            <a:latin typeface="Arial" pitchFamily="34" charset="0"/>
            <a:ea typeface="宋体" pitchFamily="2" charset="-122"/>
          </a:defRPr>
        </a:defPPr>
      </a:lstStyle>
    </a:lnDef>
  </a:objectDefaults>
  <a:extraClrSchemeLst>
    <a:extraClrScheme>
      <a:clrScheme name="古瓶荷花 1">
        <a:dk1>
          <a:srgbClr val="0033CC"/>
        </a:dk1>
        <a:lt1>
          <a:srgbClr val="FFFFFF"/>
        </a:lt1>
        <a:dk2>
          <a:srgbClr val="007572"/>
        </a:dk2>
        <a:lt2>
          <a:srgbClr val="C0C0C0"/>
        </a:lt2>
        <a:accent1>
          <a:srgbClr val="CCECFF"/>
        </a:accent1>
        <a:accent2>
          <a:srgbClr val="3399FF"/>
        </a:accent2>
        <a:accent3>
          <a:srgbClr val="FFFFFF"/>
        </a:accent3>
        <a:accent4>
          <a:srgbClr val="002AAE"/>
        </a:accent4>
        <a:accent5>
          <a:srgbClr val="E2F4FF"/>
        </a:accent5>
        <a:accent6>
          <a:srgbClr val="2D8AE7"/>
        </a:accent6>
        <a:hlink>
          <a:srgbClr val="CC0066"/>
        </a:hlink>
        <a:folHlink>
          <a:srgbClr val="7D7DA9"/>
        </a:folHlink>
      </a:clrScheme>
      <a:clrMap bg1="lt1" tx1="dk1" bg2="lt2" tx2="dk2" accent1="accent1" accent2="accent2" accent3="accent3" accent4="accent4" accent5="accent5" accent6="accent6" hlink="hlink" folHlink="folHlink"/>
    </a:extraClrScheme>
    <a:extraClrScheme>
      <a:clrScheme name="古瓶荷花 2">
        <a:dk1>
          <a:srgbClr val="007A77"/>
        </a:dk1>
        <a:lt1>
          <a:srgbClr val="EFF6EE"/>
        </a:lt1>
        <a:dk2>
          <a:srgbClr val="0066CC"/>
        </a:dk2>
        <a:lt2>
          <a:srgbClr val="C0C0C0"/>
        </a:lt2>
        <a:accent1>
          <a:srgbClr val="E7EEE6"/>
        </a:accent1>
        <a:accent2>
          <a:srgbClr val="FF9933"/>
        </a:accent2>
        <a:accent3>
          <a:srgbClr val="F6FAF5"/>
        </a:accent3>
        <a:accent4>
          <a:srgbClr val="006765"/>
        </a:accent4>
        <a:accent5>
          <a:srgbClr val="F1F5F0"/>
        </a:accent5>
        <a:accent6>
          <a:srgbClr val="E78A2D"/>
        </a:accent6>
        <a:hlink>
          <a:srgbClr val="636395"/>
        </a:hlink>
        <a:folHlink>
          <a:srgbClr val="CC3300"/>
        </a:folHlink>
      </a:clrScheme>
      <a:clrMap bg1="lt1" tx1="dk1" bg2="lt2" tx2="dk2" accent1="accent1" accent2="accent2" accent3="accent3" accent4="accent4" accent5="accent5" accent6="accent6" hlink="hlink" folHlink="folHlink"/>
    </a:extraClrScheme>
    <a:extraClrScheme>
      <a:clrScheme name="古瓶荷花 3">
        <a:dk1>
          <a:srgbClr val="000000"/>
        </a:dk1>
        <a:lt1>
          <a:srgbClr val="CCFFCC"/>
        </a:lt1>
        <a:dk2>
          <a:srgbClr val="E88A00"/>
        </a:dk2>
        <a:lt2>
          <a:srgbClr val="C0C0C0"/>
        </a:lt2>
        <a:accent1>
          <a:srgbClr val="CCECFF"/>
        </a:accent1>
        <a:accent2>
          <a:srgbClr val="336600"/>
        </a:accent2>
        <a:accent3>
          <a:srgbClr val="E2FFE2"/>
        </a:accent3>
        <a:accent4>
          <a:srgbClr val="000000"/>
        </a:accent4>
        <a:accent5>
          <a:srgbClr val="E2F4FF"/>
        </a:accent5>
        <a:accent6>
          <a:srgbClr val="2D5C00"/>
        </a:accent6>
        <a:hlink>
          <a:srgbClr val="3333CC"/>
        </a:hlink>
        <a:folHlink>
          <a:srgbClr val="3399FF"/>
        </a:folHlink>
      </a:clrScheme>
      <a:clrMap bg1="lt1" tx1="dk1" bg2="lt2" tx2="dk2" accent1="accent1" accent2="accent2" accent3="accent3" accent4="accent4" accent5="accent5" accent6="accent6" hlink="hlink" folHlink="folHlink"/>
    </a:extraClrScheme>
    <a:extraClrScheme>
      <a:clrScheme name="古瓶荷花 4">
        <a:dk1>
          <a:srgbClr val="000000"/>
        </a:dk1>
        <a:lt1>
          <a:srgbClr val="FFFFCC"/>
        </a:lt1>
        <a:dk2>
          <a:srgbClr val="CC3300"/>
        </a:dk2>
        <a:lt2>
          <a:srgbClr val="C0C0C0"/>
        </a:lt2>
        <a:accent1>
          <a:srgbClr val="FFFFCC"/>
        </a:accent1>
        <a:accent2>
          <a:srgbClr val="339933"/>
        </a:accent2>
        <a:accent3>
          <a:srgbClr val="FFFFE2"/>
        </a:accent3>
        <a:accent4>
          <a:srgbClr val="000000"/>
        </a:accent4>
        <a:accent5>
          <a:srgbClr val="FFFFE2"/>
        </a:accent5>
        <a:accent6>
          <a:srgbClr val="2D8A2D"/>
        </a:accent6>
        <a:hlink>
          <a:srgbClr val="0066FF"/>
        </a:hlink>
        <a:folHlink>
          <a:srgbClr val="6F6F9F"/>
        </a:folHlink>
      </a:clrScheme>
      <a:clrMap bg1="lt1" tx1="dk1" bg2="lt2" tx2="dk2" accent1="accent1" accent2="accent2" accent3="accent3" accent4="accent4" accent5="accent5" accent6="accent6" hlink="hlink" folHlink="folHlink"/>
    </a:extraClrScheme>
    <a:extraClrScheme>
      <a:clrScheme name="古瓶荷花 5">
        <a:dk1>
          <a:srgbClr val="636395"/>
        </a:dk1>
        <a:lt1>
          <a:srgbClr val="FFE2C5"/>
        </a:lt1>
        <a:dk2>
          <a:srgbClr val="000000"/>
        </a:dk2>
        <a:lt2>
          <a:srgbClr val="C0C0C0"/>
        </a:lt2>
        <a:accent1>
          <a:srgbClr val="FFE1E1"/>
        </a:accent1>
        <a:accent2>
          <a:srgbClr val="FF9933"/>
        </a:accent2>
        <a:accent3>
          <a:srgbClr val="FFEEDF"/>
        </a:accent3>
        <a:accent4>
          <a:srgbClr val="53537E"/>
        </a:accent4>
        <a:accent5>
          <a:srgbClr val="FFEEEE"/>
        </a:accent5>
        <a:accent6>
          <a:srgbClr val="E78A2D"/>
        </a:accent6>
        <a:hlink>
          <a:srgbClr val="008080"/>
        </a:hlink>
        <a:folHlink>
          <a:srgbClr val="3399FF"/>
        </a:folHlink>
      </a:clrScheme>
      <a:clrMap bg1="lt1" tx1="dk1" bg2="lt2" tx2="dk2" accent1="accent1" accent2="accent2" accent3="accent3" accent4="accent4" accent5="accent5" accent6="accent6" hlink="hlink" folHlink="folHlink"/>
    </a:extraClrScheme>
    <a:extraClrScheme>
      <a:clrScheme name="古瓶荷花 6">
        <a:dk1>
          <a:srgbClr val="626292"/>
        </a:dk1>
        <a:lt1>
          <a:srgbClr val="CCECFF"/>
        </a:lt1>
        <a:dk2>
          <a:srgbClr val="3333CC"/>
        </a:dk2>
        <a:lt2>
          <a:srgbClr val="C0C0C0"/>
        </a:lt2>
        <a:accent1>
          <a:srgbClr val="D9F1FF"/>
        </a:accent1>
        <a:accent2>
          <a:srgbClr val="FF9900"/>
        </a:accent2>
        <a:accent3>
          <a:srgbClr val="E2F4FF"/>
        </a:accent3>
        <a:accent4>
          <a:srgbClr val="53537C"/>
        </a:accent4>
        <a:accent5>
          <a:srgbClr val="E9F7FF"/>
        </a:accent5>
        <a:accent6>
          <a:srgbClr val="E78A00"/>
        </a:accent6>
        <a:hlink>
          <a:srgbClr val="CC0066"/>
        </a:hlink>
        <a:folHlink>
          <a:srgbClr val="009999"/>
        </a:folHlink>
      </a:clrScheme>
      <a:clrMap bg1="lt1" tx1="dk1" bg2="lt2" tx2="dk2" accent1="accent1" accent2="accent2" accent3="accent3" accent4="accent4" accent5="accent5" accent6="accent6" hlink="hlink" folHlink="folHlink"/>
    </a:extraClrScheme>
    <a:extraClrScheme>
      <a:clrScheme name="古瓶荷花 7">
        <a:dk1>
          <a:srgbClr val="0066CC"/>
        </a:dk1>
        <a:lt1>
          <a:srgbClr val="FFE1E1"/>
        </a:lt1>
        <a:dk2>
          <a:srgbClr val="006600"/>
        </a:dk2>
        <a:lt2>
          <a:srgbClr val="C0C0C0"/>
        </a:lt2>
        <a:accent1>
          <a:srgbClr val="FFFFCC"/>
        </a:accent1>
        <a:accent2>
          <a:srgbClr val="009999"/>
        </a:accent2>
        <a:accent3>
          <a:srgbClr val="FFEEEE"/>
        </a:accent3>
        <a:accent4>
          <a:srgbClr val="0056AE"/>
        </a:accent4>
        <a:accent5>
          <a:srgbClr val="FFFFE2"/>
        </a:accent5>
        <a:accent6>
          <a:srgbClr val="008A8A"/>
        </a:accent6>
        <a:hlink>
          <a:srgbClr val="EC0000"/>
        </a:hlink>
        <a:folHlink>
          <a:srgbClr val="0099FF"/>
        </a:folHlink>
      </a:clrScheme>
      <a:clrMap bg1="lt1" tx1="dk1" bg2="lt2" tx2="dk2" accent1="accent1" accent2="accent2" accent3="accent3" accent4="accent4" accent5="accent5" accent6="accent6" hlink="hlink" folHlink="folHlink"/>
    </a:extraClrScheme>
    <a:extraClrScheme>
      <a:clrScheme name="古瓶荷花 8">
        <a:dk1>
          <a:srgbClr val="292929"/>
        </a:dk1>
        <a:lt1>
          <a:srgbClr val="DDDDDD"/>
        </a:lt1>
        <a:dk2>
          <a:srgbClr val="0066CC"/>
        </a:dk2>
        <a:lt2>
          <a:srgbClr val="B2B2B2"/>
        </a:lt2>
        <a:accent1>
          <a:srgbClr val="CACADC"/>
        </a:accent1>
        <a:accent2>
          <a:srgbClr val="FFCC00"/>
        </a:accent2>
        <a:accent3>
          <a:srgbClr val="EBEBEB"/>
        </a:accent3>
        <a:accent4>
          <a:srgbClr val="212121"/>
        </a:accent4>
        <a:accent5>
          <a:srgbClr val="E1E1EB"/>
        </a:accent5>
        <a:accent6>
          <a:srgbClr val="E7B900"/>
        </a:accent6>
        <a:hlink>
          <a:srgbClr val="008080"/>
        </a:hlink>
        <a:folHlink>
          <a:srgbClr val="7D7DA9"/>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主题​​">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CDESIGNK</Template>
  <TotalTime>595</TotalTime>
  <Words>3553</Words>
  <Application>Microsoft Office PowerPoint</Application>
  <PresentationFormat>全屏显示(4:3)</PresentationFormat>
  <Paragraphs>297</Paragraphs>
  <Slides>37</Slides>
  <Notes>0</Notes>
  <HiddenSlides>0</HiddenSlides>
  <MMClips>0</MMClips>
  <ScaleCrop>false</ScaleCrop>
  <HeadingPairs>
    <vt:vector size="6" baseType="variant">
      <vt:variant>
        <vt:lpstr>已用的字体</vt:lpstr>
      </vt:variant>
      <vt:variant>
        <vt:i4>8</vt:i4>
      </vt:variant>
      <vt:variant>
        <vt:lpstr>主题</vt:lpstr>
      </vt:variant>
      <vt:variant>
        <vt:i4>1</vt:i4>
      </vt:variant>
      <vt:variant>
        <vt:lpstr>幻灯片标题</vt:lpstr>
      </vt:variant>
      <vt:variant>
        <vt:i4>37</vt:i4>
      </vt:variant>
    </vt:vector>
  </HeadingPairs>
  <TitlesOfParts>
    <vt:vector size="46" baseType="lpstr">
      <vt:lpstr>华文行楷</vt:lpstr>
      <vt:lpstr>楷体</vt:lpstr>
      <vt:lpstr>楷体_GB2312</vt:lpstr>
      <vt:lpstr>隶书</vt:lpstr>
      <vt:lpstr>宋体</vt:lpstr>
      <vt:lpstr>Arial</vt:lpstr>
      <vt:lpstr>Times New Roman</vt:lpstr>
      <vt:lpstr>Wingdings</vt:lpstr>
      <vt:lpstr>古瓶荷花</vt:lpstr>
      <vt:lpstr>模具CAD/CAM技术基础</vt:lpstr>
      <vt:lpstr>课程安排</vt:lpstr>
      <vt:lpstr>主要内容</vt:lpstr>
      <vt:lpstr>第一章 概论</vt:lpstr>
      <vt:lpstr>PowerPoint 演示文稿</vt:lpstr>
      <vt:lpstr> </vt:lpstr>
      <vt:lpstr>第一节 CAD/CAE/CAM基本概念</vt:lpstr>
      <vt:lpstr>第一节 CAD/CAE/CAM基本概念</vt:lpstr>
      <vt:lpstr>第一节 CAD/CAE/CAM基本概念</vt:lpstr>
      <vt:lpstr>第一节 CAD/CAE/CAM基本概念</vt:lpstr>
      <vt:lpstr>第一节 CAD/CAE/CAM基本概念</vt:lpstr>
      <vt:lpstr>第一节 CAD/CAE/CAM基本概念</vt:lpstr>
      <vt:lpstr>第一节 CAD/CAE/CAM基本概念</vt:lpstr>
      <vt:lpstr>第一节 CAD/CAE/CAM基本概念</vt:lpstr>
      <vt:lpstr>PowerPoint 演示文稿</vt:lpstr>
      <vt:lpstr>第一节 CAD/CAE/CAM基本概念</vt:lpstr>
      <vt:lpstr>第一节 CAD/CAE/CAM基本概念</vt:lpstr>
      <vt:lpstr>第一节 CAD/CAE/CAM基本概念</vt:lpstr>
      <vt:lpstr>第二节 CAD/CAE/CAM系统集成</vt:lpstr>
      <vt:lpstr>第二节 CAD/CAE/CAM系统集成</vt:lpstr>
      <vt:lpstr>第二节 CAD/CAE/CAM系统集成</vt:lpstr>
      <vt:lpstr>第二节 CAD/CAE/CAM系统集成</vt:lpstr>
      <vt:lpstr>第二节 CAD/CAE/CAM系统集成</vt:lpstr>
      <vt:lpstr>第二节 CAD/CAE/CAM系统集成</vt:lpstr>
      <vt:lpstr>第三节 材料加工CAD/CAE/CAM</vt:lpstr>
      <vt:lpstr>第三节 材料加工CAD/CAE/CAM</vt:lpstr>
      <vt:lpstr>第三节 材料加工CAD/CAE/CAM</vt:lpstr>
      <vt:lpstr>第三节 材料加工CAD/CAE/CAM</vt:lpstr>
      <vt:lpstr>第三节 材料加工CAD/CAE/CAM</vt:lpstr>
      <vt:lpstr>第三节 材料加工CAD/CAE/CAM</vt:lpstr>
      <vt:lpstr>第三节 材料加工CAD/CAE/CAM</vt:lpstr>
      <vt:lpstr>第三节 材料加工CAD/CAE/CAM</vt:lpstr>
      <vt:lpstr>第三节 材料加工CAD/CAE/CAM</vt:lpstr>
      <vt:lpstr>第三节 材料加工CAD/CAE/CAM</vt:lpstr>
      <vt:lpstr>第三节 材料加工CAD/CAE/CAM</vt:lpstr>
      <vt:lpstr>PowerPoint 演示文稿</vt:lpstr>
      <vt:lpstr>第四节 CAD/CAE/CAM发展趋势</vt:lpstr>
    </vt:vector>
  </TitlesOfParts>
  <Company>GDUT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材料加工CAD/CAM</dc:title>
  <dc:creator>Y.Q.Cheng</dc:creator>
  <cp:lastModifiedBy>Cheng</cp:lastModifiedBy>
  <cp:revision>87</cp:revision>
  <dcterms:created xsi:type="dcterms:W3CDTF">2006-03-06T03:56:27Z</dcterms:created>
  <dcterms:modified xsi:type="dcterms:W3CDTF">2020-02-06T07:27:11Z</dcterms:modified>
</cp:coreProperties>
</file>