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80" r:id="rId2"/>
    <p:sldId id="311" r:id="rId3"/>
    <p:sldId id="282" r:id="rId4"/>
    <p:sldId id="321" r:id="rId5"/>
    <p:sldId id="285" r:id="rId6"/>
    <p:sldId id="322" r:id="rId7"/>
    <p:sldId id="323" r:id="rId8"/>
    <p:sldId id="324" r:id="rId9"/>
    <p:sldId id="325" r:id="rId10"/>
    <p:sldId id="326" r:id="rId11"/>
    <p:sldId id="327" r:id="rId12"/>
    <p:sldId id="328" r:id="rId13"/>
    <p:sldId id="329" r:id="rId14"/>
    <p:sldId id="330" r:id="rId15"/>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4200" b="0" i="0" u="none" strike="noStrike" cap="none" spc="0" normalizeH="0" baseline="0">
        <a:ln>
          <a:noFill/>
        </a:ln>
        <a:solidFill>
          <a:srgbClr val="000000"/>
        </a:solidFill>
        <a:effectLst/>
        <a:uFillTx/>
        <a:latin typeface="+mn-lt"/>
        <a:ea typeface="+mn-ea"/>
        <a:cs typeface="+mn-cs"/>
        <a:sym typeface="Gill Sans"/>
      </a:defRPr>
    </a:lvl1pPr>
    <a:lvl2pPr marL="0" marR="0" indent="342900" algn="ctr" defTabSz="584200" rtl="0" fontAlgn="auto" latinLnBrk="0" hangingPunct="0">
      <a:lnSpc>
        <a:spcPct val="100000"/>
      </a:lnSpc>
      <a:spcBef>
        <a:spcPts val="0"/>
      </a:spcBef>
      <a:spcAft>
        <a:spcPts val="0"/>
      </a:spcAft>
      <a:buClrTx/>
      <a:buSzTx/>
      <a:buFontTx/>
      <a:buNone/>
      <a:tabLst/>
      <a:defRPr kumimoji="0" sz="4200" b="0" i="0" u="none" strike="noStrike" cap="none" spc="0" normalizeH="0" baseline="0">
        <a:ln>
          <a:noFill/>
        </a:ln>
        <a:solidFill>
          <a:srgbClr val="000000"/>
        </a:solidFill>
        <a:effectLst/>
        <a:uFillTx/>
        <a:latin typeface="+mn-lt"/>
        <a:ea typeface="+mn-ea"/>
        <a:cs typeface="+mn-cs"/>
        <a:sym typeface="Gill Sans"/>
      </a:defRPr>
    </a:lvl2pPr>
    <a:lvl3pPr marL="0" marR="0" indent="685800" algn="ctr" defTabSz="584200" rtl="0" fontAlgn="auto" latinLnBrk="0" hangingPunct="0">
      <a:lnSpc>
        <a:spcPct val="100000"/>
      </a:lnSpc>
      <a:spcBef>
        <a:spcPts val="0"/>
      </a:spcBef>
      <a:spcAft>
        <a:spcPts val="0"/>
      </a:spcAft>
      <a:buClrTx/>
      <a:buSzTx/>
      <a:buFontTx/>
      <a:buNone/>
      <a:tabLst/>
      <a:defRPr kumimoji="0" sz="4200" b="0" i="0" u="none" strike="noStrike" cap="none" spc="0" normalizeH="0" baseline="0">
        <a:ln>
          <a:noFill/>
        </a:ln>
        <a:solidFill>
          <a:srgbClr val="000000"/>
        </a:solidFill>
        <a:effectLst/>
        <a:uFillTx/>
        <a:latin typeface="+mn-lt"/>
        <a:ea typeface="+mn-ea"/>
        <a:cs typeface="+mn-cs"/>
        <a:sym typeface="Gill Sans"/>
      </a:defRPr>
    </a:lvl3pPr>
    <a:lvl4pPr marL="0" marR="0" indent="1028700" algn="ctr" defTabSz="584200" rtl="0" fontAlgn="auto" latinLnBrk="0" hangingPunct="0">
      <a:lnSpc>
        <a:spcPct val="100000"/>
      </a:lnSpc>
      <a:spcBef>
        <a:spcPts val="0"/>
      </a:spcBef>
      <a:spcAft>
        <a:spcPts val="0"/>
      </a:spcAft>
      <a:buClrTx/>
      <a:buSzTx/>
      <a:buFontTx/>
      <a:buNone/>
      <a:tabLst/>
      <a:defRPr kumimoji="0" sz="4200" b="0" i="0" u="none" strike="noStrike" cap="none" spc="0" normalizeH="0" baseline="0">
        <a:ln>
          <a:noFill/>
        </a:ln>
        <a:solidFill>
          <a:srgbClr val="000000"/>
        </a:solidFill>
        <a:effectLst/>
        <a:uFillTx/>
        <a:latin typeface="+mn-lt"/>
        <a:ea typeface="+mn-ea"/>
        <a:cs typeface="+mn-cs"/>
        <a:sym typeface="Gill Sans"/>
      </a:defRPr>
    </a:lvl4pPr>
    <a:lvl5pPr marL="0" marR="0" indent="1371600" algn="ctr" defTabSz="584200" rtl="0" fontAlgn="auto" latinLnBrk="0" hangingPunct="0">
      <a:lnSpc>
        <a:spcPct val="100000"/>
      </a:lnSpc>
      <a:spcBef>
        <a:spcPts val="0"/>
      </a:spcBef>
      <a:spcAft>
        <a:spcPts val="0"/>
      </a:spcAft>
      <a:buClrTx/>
      <a:buSzTx/>
      <a:buFontTx/>
      <a:buNone/>
      <a:tabLst/>
      <a:defRPr kumimoji="0" sz="4200" b="0" i="0" u="none" strike="noStrike" cap="none" spc="0" normalizeH="0" baseline="0">
        <a:ln>
          <a:noFill/>
        </a:ln>
        <a:solidFill>
          <a:srgbClr val="000000"/>
        </a:solidFill>
        <a:effectLst/>
        <a:uFillTx/>
        <a:latin typeface="+mn-lt"/>
        <a:ea typeface="+mn-ea"/>
        <a:cs typeface="+mn-cs"/>
        <a:sym typeface="Gill Sans"/>
      </a:defRPr>
    </a:lvl5pPr>
    <a:lvl6pPr marL="0" marR="0" indent="1714500" algn="ctr" defTabSz="584200" rtl="0" fontAlgn="auto" latinLnBrk="0" hangingPunct="0">
      <a:lnSpc>
        <a:spcPct val="100000"/>
      </a:lnSpc>
      <a:spcBef>
        <a:spcPts val="0"/>
      </a:spcBef>
      <a:spcAft>
        <a:spcPts val="0"/>
      </a:spcAft>
      <a:buClrTx/>
      <a:buSzTx/>
      <a:buFontTx/>
      <a:buNone/>
      <a:tabLst/>
      <a:defRPr kumimoji="0" sz="4200" b="0" i="0" u="none" strike="noStrike" cap="none" spc="0" normalizeH="0" baseline="0">
        <a:ln>
          <a:noFill/>
        </a:ln>
        <a:solidFill>
          <a:srgbClr val="000000"/>
        </a:solidFill>
        <a:effectLst/>
        <a:uFillTx/>
        <a:latin typeface="+mn-lt"/>
        <a:ea typeface="+mn-ea"/>
        <a:cs typeface="+mn-cs"/>
        <a:sym typeface="Gill Sans"/>
      </a:defRPr>
    </a:lvl6pPr>
    <a:lvl7pPr marL="0" marR="0" indent="2057400" algn="ctr" defTabSz="584200" rtl="0" fontAlgn="auto" latinLnBrk="0" hangingPunct="0">
      <a:lnSpc>
        <a:spcPct val="100000"/>
      </a:lnSpc>
      <a:spcBef>
        <a:spcPts val="0"/>
      </a:spcBef>
      <a:spcAft>
        <a:spcPts val="0"/>
      </a:spcAft>
      <a:buClrTx/>
      <a:buSzTx/>
      <a:buFontTx/>
      <a:buNone/>
      <a:tabLst/>
      <a:defRPr kumimoji="0" sz="4200" b="0" i="0" u="none" strike="noStrike" cap="none" spc="0" normalizeH="0" baseline="0">
        <a:ln>
          <a:noFill/>
        </a:ln>
        <a:solidFill>
          <a:srgbClr val="000000"/>
        </a:solidFill>
        <a:effectLst/>
        <a:uFillTx/>
        <a:latin typeface="+mn-lt"/>
        <a:ea typeface="+mn-ea"/>
        <a:cs typeface="+mn-cs"/>
        <a:sym typeface="Gill Sans"/>
      </a:defRPr>
    </a:lvl7pPr>
    <a:lvl8pPr marL="0" marR="0" indent="2400300" algn="ctr" defTabSz="584200" rtl="0" fontAlgn="auto" latinLnBrk="0" hangingPunct="0">
      <a:lnSpc>
        <a:spcPct val="100000"/>
      </a:lnSpc>
      <a:spcBef>
        <a:spcPts val="0"/>
      </a:spcBef>
      <a:spcAft>
        <a:spcPts val="0"/>
      </a:spcAft>
      <a:buClrTx/>
      <a:buSzTx/>
      <a:buFontTx/>
      <a:buNone/>
      <a:tabLst/>
      <a:defRPr kumimoji="0" sz="4200" b="0" i="0" u="none" strike="noStrike" cap="none" spc="0" normalizeH="0" baseline="0">
        <a:ln>
          <a:noFill/>
        </a:ln>
        <a:solidFill>
          <a:srgbClr val="000000"/>
        </a:solidFill>
        <a:effectLst/>
        <a:uFillTx/>
        <a:latin typeface="+mn-lt"/>
        <a:ea typeface="+mn-ea"/>
        <a:cs typeface="+mn-cs"/>
        <a:sym typeface="Gill Sans"/>
      </a:defRPr>
    </a:lvl8pPr>
    <a:lvl9pPr marL="0" marR="0" indent="2743200" algn="ctr" defTabSz="584200" rtl="0" fontAlgn="auto" latinLnBrk="0" hangingPunct="0">
      <a:lnSpc>
        <a:spcPct val="100000"/>
      </a:lnSpc>
      <a:spcBef>
        <a:spcPts val="0"/>
      </a:spcBef>
      <a:spcAft>
        <a:spcPts val="0"/>
      </a:spcAft>
      <a:buClrTx/>
      <a:buSzTx/>
      <a:buFontTx/>
      <a:buNone/>
      <a:tabLst/>
      <a:defRPr kumimoji="0" sz="4200" b="0" i="0" u="none" strike="noStrike" cap="none" spc="0" normalizeH="0" baseline="0">
        <a:ln>
          <a:noFill/>
        </a:ln>
        <a:solidFill>
          <a:srgbClr val="000000"/>
        </a:solidFill>
        <a:effectLst/>
        <a:uFillTx/>
        <a:latin typeface="+mn-lt"/>
        <a:ea typeface="+mn-ea"/>
        <a:cs typeface="+mn-cs"/>
        <a:sym typeface="Gill Sans"/>
      </a:defRPr>
    </a:lvl9pPr>
  </p:defaultTextStyle>
  <p:extLst>
    <p:ext uri="{EFAFB233-063F-42B5-8137-9DF3F51BA10A}">
      <p15:sldGuideLst xmlns:p15="http://schemas.microsoft.com/office/powerpoint/2012/main">
        <p15:guide id="1" orient="horz" pos="3072">
          <p15:clr>
            <a:srgbClr val="A4A3A4"/>
          </p15:clr>
        </p15:guide>
        <p15:guide id="2" pos="409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3ADB5"/>
    <a:srgbClr val="12237A"/>
    <a:srgbClr val="D4227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940675A-B579-460E-94D1-54222C63F5DA}">
  <a:tblStyle styleId="{4C3C2611-4C71-4FC5-86AE-919BDF0F9419}" styleName="">
    <a:tblBg/>
    <a:wholeTbl>
      <a:tcTxStyle>
        <a:font>
          <a:latin typeface="Helvetica Light"/>
          <a:ea typeface="Helvetica Light"/>
          <a:cs typeface="Helvetica Light"/>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398CCE"/>
          </a:solidFill>
        </a:fill>
      </a:tcStyle>
    </a:firstCol>
    <a:lastRow>
      <a:tcTxStyle>
        <a:font>
          <a:latin typeface="Helvetica Light"/>
          <a:ea typeface="Helvetica Light"/>
          <a:cs typeface="Helvetica Light"/>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289"/>
    <p:restoredTop sz="94534"/>
  </p:normalViewPr>
  <p:slideViewPr>
    <p:cSldViewPr snapToGrid="0" snapToObjects="1">
      <p:cViewPr varScale="1">
        <p:scale>
          <a:sx n="73" d="100"/>
          <a:sy n="73" d="100"/>
        </p:scale>
        <p:origin x="1404" y="84"/>
      </p:cViewPr>
      <p:guideLst>
        <p:guide orient="horz" pos="3072"/>
        <p:guide pos="4096"/>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49" name="Shape 549"/>
          <p:cNvSpPr>
            <a:spLocks noGrp="1" noRot="1" noChangeAspect="1"/>
          </p:cNvSpPr>
          <p:nvPr>
            <p:ph type="sldImg"/>
          </p:nvPr>
        </p:nvSpPr>
        <p:spPr>
          <a:xfrm>
            <a:off x="1143000" y="685800"/>
            <a:ext cx="4572000" cy="3429000"/>
          </a:xfrm>
          <a:prstGeom prst="rect">
            <a:avLst/>
          </a:prstGeom>
        </p:spPr>
        <p:txBody>
          <a:bodyPr/>
          <a:lstStyle/>
          <a:p>
            <a:endParaRPr/>
          </a:p>
        </p:txBody>
      </p:sp>
      <p:sp>
        <p:nvSpPr>
          <p:cNvPr id="550" name="Shape 550"/>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295982911"/>
      </p:ext>
    </p:extLst>
  </p:cSld>
  <p:clrMap bg1="lt1" tx1="dk1" bg2="lt2" tx2="dk2" accent1="accent1" accent2="accent2" accent3="accent3" accent4="accent4" accent5="accent5" accent6="accent6" hlink="hlink" folHlink="folHlink"/>
  <p:notesStyle>
    <a:lvl1pPr defTabSz="584200" latinLnBrk="0">
      <a:defRPr sz="2200">
        <a:latin typeface="Lucida Grande"/>
        <a:ea typeface="Lucida Grande"/>
        <a:cs typeface="Lucida Grande"/>
        <a:sym typeface="Lucida Grande"/>
      </a:defRPr>
    </a:lvl1pPr>
    <a:lvl2pPr indent="228600" defTabSz="584200" latinLnBrk="0">
      <a:defRPr sz="2200">
        <a:latin typeface="Lucida Grande"/>
        <a:ea typeface="Lucida Grande"/>
        <a:cs typeface="Lucida Grande"/>
        <a:sym typeface="Lucida Grande"/>
      </a:defRPr>
    </a:lvl2pPr>
    <a:lvl3pPr indent="457200" defTabSz="584200" latinLnBrk="0">
      <a:defRPr sz="2200">
        <a:latin typeface="Lucida Grande"/>
        <a:ea typeface="Lucida Grande"/>
        <a:cs typeface="Lucida Grande"/>
        <a:sym typeface="Lucida Grande"/>
      </a:defRPr>
    </a:lvl3pPr>
    <a:lvl4pPr indent="685800" defTabSz="584200" latinLnBrk="0">
      <a:defRPr sz="2200">
        <a:latin typeface="Lucida Grande"/>
        <a:ea typeface="Lucida Grande"/>
        <a:cs typeface="Lucida Grande"/>
        <a:sym typeface="Lucida Grande"/>
      </a:defRPr>
    </a:lvl4pPr>
    <a:lvl5pPr indent="914400" defTabSz="584200" latinLnBrk="0">
      <a:defRPr sz="2200">
        <a:latin typeface="Lucida Grande"/>
        <a:ea typeface="Lucida Grande"/>
        <a:cs typeface="Lucida Grande"/>
        <a:sym typeface="Lucida Grande"/>
      </a:defRPr>
    </a:lvl5pPr>
    <a:lvl6pPr indent="1143000" defTabSz="584200" latinLnBrk="0">
      <a:defRPr sz="2200">
        <a:latin typeface="Lucida Grande"/>
        <a:ea typeface="Lucida Grande"/>
        <a:cs typeface="Lucida Grande"/>
        <a:sym typeface="Lucida Grande"/>
      </a:defRPr>
    </a:lvl6pPr>
    <a:lvl7pPr indent="1371600" defTabSz="584200" latinLnBrk="0">
      <a:defRPr sz="2200">
        <a:latin typeface="Lucida Grande"/>
        <a:ea typeface="Lucida Grande"/>
        <a:cs typeface="Lucida Grande"/>
        <a:sym typeface="Lucida Grande"/>
      </a:defRPr>
    </a:lvl7pPr>
    <a:lvl8pPr indent="1600200" defTabSz="584200" latinLnBrk="0">
      <a:defRPr sz="2200">
        <a:latin typeface="Lucida Grande"/>
        <a:ea typeface="Lucida Grande"/>
        <a:cs typeface="Lucida Grande"/>
        <a:sym typeface="Lucida Grande"/>
      </a:defRPr>
    </a:lvl8pPr>
    <a:lvl9pPr indent="1828800" defTabSz="584200" latinLnBrk="0">
      <a:defRPr sz="2200">
        <a:latin typeface="Lucida Grande"/>
        <a:ea typeface="Lucida Grande"/>
        <a:cs typeface="Lucida Grande"/>
        <a:sym typeface="Lucida Grand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Tree>
    <p:extLst>
      <p:ext uri="{BB962C8B-B14F-4D97-AF65-F5344CB8AC3E}">
        <p14:creationId xmlns:p14="http://schemas.microsoft.com/office/powerpoint/2010/main" val="20973844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标题幻灯片">
    <p:spTree>
      <p:nvGrpSpPr>
        <p:cNvPr id="1" name=""/>
        <p:cNvGrpSpPr/>
        <p:nvPr/>
      </p:nvGrpSpPr>
      <p:grpSpPr>
        <a:xfrm>
          <a:off x="0" y="0"/>
          <a:ext cx="0" cy="0"/>
          <a:chOff x="0" y="0"/>
          <a:chExt cx="0" cy="0"/>
        </a:xfrm>
      </p:grpSpPr>
      <p:sp>
        <p:nvSpPr>
          <p:cNvPr id="11" name="Shape 11"/>
          <p:cNvSpPr>
            <a:spLocks noGrp="1"/>
          </p:cNvSpPr>
          <p:nvPr>
            <p:ph type="pic" idx="13"/>
          </p:nvPr>
        </p:nvSpPr>
        <p:spPr>
          <a:xfrm>
            <a:off x="7616378" y="0"/>
            <a:ext cx="5388422" cy="9753601"/>
          </a:xfrm>
          <a:prstGeom prst="rect">
            <a:avLst/>
          </a:prstGeom>
        </p:spPr>
        <p:txBody>
          <a:bodyPr lIns="91439" tIns="45719" rIns="91439" bIns="45719"/>
          <a:lstStyle/>
          <a:p>
            <a:r>
              <a:rPr lang="zh-CN" altLang="en-US"/>
              <a:t>将图片拖动到占位符，或单击添加图标</a:t>
            </a:r>
            <a:endParaRPr/>
          </a:p>
        </p:txBody>
      </p:sp>
      <p:sp>
        <p:nvSpPr>
          <p:cNvPr id="12" name="Shape 12"/>
          <p:cNvSpPr>
            <a:spLocks noGrp="1"/>
          </p:cNvSpPr>
          <p:nvPr>
            <p:ph type="body" sz="quarter" idx="14"/>
          </p:nvPr>
        </p:nvSpPr>
        <p:spPr>
          <a:xfrm>
            <a:off x="1758553" y="1171872"/>
            <a:ext cx="5243017" cy="1472035"/>
          </a:xfrm>
          <a:prstGeom prst="rect">
            <a:avLst/>
          </a:prstGeom>
        </p:spPr>
        <p:txBody>
          <a:bodyPr anchor="ctr"/>
          <a:lstStyle/>
          <a:p>
            <a:pPr lvl="0" algn="l">
              <a:lnSpc>
                <a:spcPct val="70000"/>
              </a:lnSpc>
              <a:defRPr sz="5100" cap="all">
                <a:solidFill>
                  <a:srgbClr val="53585F"/>
                </a:solidFill>
                <a:latin typeface="Avenir Next Condensed"/>
                <a:ea typeface="Avenir Next Condensed"/>
                <a:cs typeface="Avenir Next Condensed"/>
                <a:sym typeface="Avenir Next Condensed"/>
              </a:defRPr>
            </a:pPr>
            <a:r>
              <a:rPr lang="zh-CN" altLang="en-US">
                <a:solidFill>
                  <a:srgbClr val="4CA6B6"/>
                </a:solidFill>
                <a:latin typeface="Avenir Next Condensed Demi Bold"/>
                <a:ea typeface="Avenir Next Condensed Demi Bold"/>
                <a:cs typeface="Avenir Next Condensed Demi Bold"/>
                <a:sym typeface="Avenir Next Condensed Demi Bold"/>
              </a:rPr>
              <a:t>单击此处编辑母版文本样式</a:t>
            </a:r>
          </a:p>
        </p:txBody>
      </p:sp>
      <p:sp>
        <p:nvSpPr>
          <p:cNvPr id="13" name="Shape 13"/>
          <p:cNvSpPr>
            <a:spLocks noGrp="1"/>
          </p:cNvSpPr>
          <p:nvPr>
            <p:ph type="body" sz="quarter" idx="15" hasCustomPrompt="1"/>
          </p:nvPr>
        </p:nvSpPr>
        <p:spPr>
          <a:xfrm>
            <a:off x="1295400" y="1262372"/>
            <a:ext cx="57448" cy="1930401"/>
          </a:xfrm>
          <a:prstGeom prst="rect">
            <a:avLst/>
          </a:prstGeom>
          <a:solidFill>
            <a:srgbClr val="303841"/>
          </a:solidFill>
        </p:spPr>
        <p:txBody>
          <a:bodyPr anchor="ctr"/>
          <a:lstStyle/>
          <a:p>
            <a:pPr>
              <a:defRPr sz="4200"/>
            </a:pPr>
            <a:r>
              <a:rPr lang="en-US"/>
              <a:t> </a:t>
            </a:r>
            <a:endParaRPr/>
          </a:p>
        </p:txBody>
      </p:sp>
      <p:sp>
        <p:nvSpPr>
          <p:cNvPr id="14" name="Shape 14"/>
          <p:cNvSpPr>
            <a:spLocks noGrp="1"/>
          </p:cNvSpPr>
          <p:nvPr>
            <p:ph type="body" sz="quarter" idx="16"/>
          </p:nvPr>
        </p:nvSpPr>
        <p:spPr>
          <a:xfrm>
            <a:off x="1733153" y="2633712"/>
            <a:ext cx="3604816" cy="568151"/>
          </a:xfrm>
          <a:prstGeom prst="rect">
            <a:avLst/>
          </a:prstGeom>
        </p:spPr>
        <p:txBody>
          <a:bodyPr anchor="ctr"/>
          <a:lstStyle>
            <a:lvl1pPr algn="l" defTabSz="457200">
              <a:defRPr sz="1500">
                <a:solidFill>
                  <a:srgbClr val="53585F"/>
                </a:solidFill>
                <a:latin typeface="Avenir Next Condensed"/>
                <a:ea typeface="Avenir Next Condensed"/>
                <a:cs typeface="Avenir Next Condensed"/>
                <a:sym typeface="Avenir Next Condensed"/>
              </a:defRPr>
            </a:lvl1pPr>
          </a:lstStyle>
          <a:p>
            <a:pPr lvl="0"/>
            <a:r>
              <a:rPr lang="zh-CN" altLang="en-US"/>
              <a:t>单击此处编辑母版文本样式</a:t>
            </a:r>
          </a:p>
        </p:txBody>
      </p:sp>
      <p:sp>
        <p:nvSpPr>
          <p:cNvPr id="15" name="Shape 15"/>
          <p:cNvSpPr>
            <a:spLocks noGrp="1"/>
          </p:cNvSpPr>
          <p:nvPr>
            <p:ph type="body" sz="quarter" idx="17" hasCustomPrompt="1"/>
          </p:nvPr>
        </p:nvSpPr>
        <p:spPr>
          <a:xfrm>
            <a:off x="1295400" y="4481692"/>
            <a:ext cx="57448" cy="1270001"/>
          </a:xfrm>
          <a:prstGeom prst="rect">
            <a:avLst/>
          </a:prstGeom>
          <a:solidFill>
            <a:srgbClr val="303841"/>
          </a:solidFill>
        </p:spPr>
        <p:txBody>
          <a:bodyPr anchor="ctr"/>
          <a:lstStyle/>
          <a:p>
            <a:pPr>
              <a:defRPr sz="4200"/>
            </a:pPr>
            <a:r>
              <a:rPr lang="en-US"/>
              <a:t> </a:t>
            </a:r>
            <a:endParaRPr/>
          </a:p>
        </p:txBody>
      </p:sp>
      <p:sp>
        <p:nvSpPr>
          <p:cNvPr id="16" name="Shape 16"/>
          <p:cNvSpPr>
            <a:spLocks noGrp="1"/>
          </p:cNvSpPr>
          <p:nvPr>
            <p:ph type="body" sz="quarter" idx="18"/>
          </p:nvPr>
        </p:nvSpPr>
        <p:spPr>
          <a:xfrm>
            <a:off x="1720453" y="4481692"/>
            <a:ext cx="5094784" cy="1270001"/>
          </a:xfrm>
          <a:prstGeom prst="rect">
            <a:avLst/>
          </a:prstGeom>
        </p:spPr>
        <p:txBody>
          <a:bodyPr anchor="ctr"/>
          <a:lstStyle>
            <a:lvl1pPr algn="l" defTabSz="457200">
              <a:defRPr sz="1500">
                <a:solidFill>
                  <a:srgbClr val="53585F"/>
                </a:solidFill>
                <a:latin typeface="Avenir Next Condensed"/>
                <a:ea typeface="Avenir Next Condensed"/>
                <a:cs typeface="Avenir Next Condensed"/>
                <a:sym typeface="Avenir Next Condensed"/>
              </a:defRPr>
            </a:lvl1pPr>
          </a:lstStyle>
          <a:p>
            <a:pPr lvl="0"/>
            <a:r>
              <a:rPr lang="zh-CN" altLang="en-US"/>
              <a:t>单击此处编辑母版文本样式</a:t>
            </a:r>
          </a:p>
        </p:txBody>
      </p:sp>
      <p:sp>
        <p:nvSpPr>
          <p:cNvPr id="17" name="Shape 17"/>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Collage &amp; Text">
    <p:spTree>
      <p:nvGrpSpPr>
        <p:cNvPr id="1" name=""/>
        <p:cNvGrpSpPr/>
        <p:nvPr/>
      </p:nvGrpSpPr>
      <p:grpSpPr>
        <a:xfrm>
          <a:off x="0" y="0"/>
          <a:ext cx="0" cy="0"/>
          <a:chOff x="0" y="0"/>
          <a:chExt cx="0" cy="0"/>
        </a:xfrm>
      </p:grpSpPr>
      <p:sp>
        <p:nvSpPr>
          <p:cNvPr id="42" name="Shape 42"/>
          <p:cNvSpPr>
            <a:spLocks noGrp="1"/>
          </p:cNvSpPr>
          <p:nvPr>
            <p:ph type="body" sz="quarter" idx="13"/>
          </p:nvPr>
        </p:nvSpPr>
        <p:spPr>
          <a:xfrm>
            <a:off x="1720453" y="1273472"/>
            <a:ext cx="5610225" cy="969740"/>
          </a:xfrm>
          <a:prstGeom prst="rect">
            <a:avLst/>
          </a:prstGeom>
        </p:spPr>
        <p:txBody>
          <a:bodyPr anchor="ctr"/>
          <a:lstStyle/>
          <a:p>
            <a:pPr lvl="0" algn="l">
              <a:lnSpc>
                <a:spcPct val="80000"/>
              </a:lnSpc>
              <a:defRPr sz="5100" cap="all">
                <a:solidFill>
                  <a:srgbClr val="53585F"/>
                </a:solidFill>
                <a:latin typeface="Avenir Next Condensed"/>
                <a:ea typeface="Avenir Next Condensed"/>
                <a:cs typeface="Avenir Next Condensed"/>
                <a:sym typeface="Avenir Next Condensed"/>
              </a:defRPr>
            </a:pPr>
            <a:r>
              <a:rPr lang="zh-CN" altLang="en-US">
                <a:solidFill>
                  <a:srgbClr val="4CA6B6"/>
                </a:solidFill>
                <a:latin typeface="Avenir Next Condensed Demi Bold"/>
                <a:ea typeface="Avenir Next Condensed Demi Bold"/>
                <a:cs typeface="Avenir Next Condensed Demi Bold"/>
                <a:sym typeface="Avenir Next Condensed Demi Bold"/>
              </a:rPr>
              <a:t>单击此处编辑母版文本样式</a:t>
            </a:r>
          </a:p>
        </p:txBody>
      </p:sp>
      <p:sp>
        <p:nvSpPr>
          <p:cNvPr id="43" name="Shape 43"/>
          <p:cNvSpPr>
            <a:spLocks noGrp="1"/>
          </p:cNvSpPr>
          <p:nvPr>
            <p:ph type="body" sz="quarter" idx="14" hasCustomPrompt="1"/>
          </p:nvPr>
        </p:nvSpPr>
        <p:spPr>
          <a:xfrm>
            <a:off x="1295400" y="1262372"/>
            <a:ext cx="57448" cy="1270001"/>
          </a:xfrm>
          <a:prstGeom prst="rect">
            <a:avLst/>
          </a:prstGeom>
          <a:solidFill>
            <a:srgbClr val="303841"/>
          </a:solidFill>
        </p:spPr>
        <p:txBody>
          <a:bodyPr anchor="ctr"/>
          <a:lstStyle/>
          <a:p>
            <a:pPr>
              <a:defRPr sz="4200"/>
            </a:pPr>
            <a:r>
              <a:rPr lang="en-US"/>
              <a:t> </a:t>
            </a:r>
            <a:endParaRPr/>
          </a:p>
        </p:txBody>
      </p:sp>
      <p:sp>
        <p:nvSpPr>
          <p:cNvPr id="44" name="Shape 44"/>
          <p:cNvSpPr>
            <a:spLocks noGrp="1"/>
          </p:cNvSpPr>
          <p:nvPr>
            <p:ph type="body" sz="quarter" idx="15"/>
          </p:nvPr>
        </p:nvSpPr>
        <p:spPr>
          <a:xfrm>
            <a:off x="1720453" y="2062212"/>
            <a:ext cx="5610226" cy="389260"/>
          </a:xfrm>
          <a:prstGeom prst="rect">
            <a:avLst/>
          </a:prstGeom>
        </p:spPr>
        <p:txBody>
          <a:bodyPr anchor="ctr"/>
          <a:lstStyle>
            <a:lvl1pPr algn="l" defTabSz="457200">
              <a:defRPr sz="1500">
                <a:solidFill>
                  <a:srgbClr val="53585F"/>
                </a:solidFill>
                <a:latin typeface="Avenir Next Condensed"/>
                <a:ea typeface="Avenir Next Condensed"/>
                <a:cs typeface="Avenir Next Condensed"/>
                <a:sym typeface="Avenir Next Condensed"/>
              </a:defRPr>
            </a:lvl1pPr>
          </a:lstStyle>
          <a:p>
            <a:pPr lvl="0"/>
            <a:r>
              <a:rPr lang="zh-CN" altLang="en-US"/>
              <a:t>单击此处编辑母版文本样式</a:t>
            </a:r>
          </a:p>
        </p:txBody>
      </p:sp>
      <p:sp>
        <p:nvSpPr>
          <p:cNvPr id="45" name="Shape 45"/>
          <p:cNvSpPr>
            <a:spLocks noGrp="1"/>
          </p:cNvSpPr>
          <p:nvPr>
            <p:ph type="pic" sz="quarter" idx="16"/>
          </p:nvPr>
        </p:nvSpPr>
        <p:spPr>
          <a:xfrm>
            <a:off x="7947962" y="4669"/>
            <a:ext cx="2485511" cy="2385764"/>
          </a:xfrm>
          <a:prstGeom prst="rect">
            <a:avLst/>
          </a:prstGeom>
        </p:spPr>
        <p:txBody>
          <a:bodyPr lIns="91439" tIns="45719" rIns="91439" bIns="45719"/>
          <a:lstStyle>
            <a:lvl1pPr>
              <a:defRPr sz="1800"/>
            </a:lvl1pPr>
          </a:lstStyle>
          <a:p>
            <a:r>
              <a:rPr lang="zh-CN" altLang="en-US"/>
              <a:t>将图片拖动到占位符，或单击添加图标</a:t>
            </a:r>
            <a:endParaRPr/>
          </a:p>
        </p:txBody>
      </p:sp>
      <p:sp>
        <p:nvSpPr>
          <p:cNvPr id="46" name="Shape 46"/>
          <p:cNvSpPr>
            <a:spLocks noGrp="1"/>
          </p:cNvSpPr>
          <p:nvPr>
            <p:ph type="pic" sz="quarter" idx="17"/>
          </p:nvPr>
        </p:nvSpPr>
        <p:spPr>
          <a:xfrm>
            <a:off x="7947962" y="2457502"/>
            <a:ext cx="2485511" cy="2385763"/>
          </a:xfrm>
          <a:prstGeom prst="rect">
            <a:avLst/>
          </a:prstGeom>
        </p:spPr>
        <p:txBody>
          <a:bodyPr lIns="91439" tIns="45719" rIns="91439" bIns="45719"/>
          <a:lstStyle>
            <a:lvl1pPr>
              <a:defRPr sz="1800"/>
            </a:lvl1pPr>
          </a:lstStyle>
          <a:p>
            <a:r>
              <a:rPr lang="zh-CN" altLang="en-US"/>
              <a:t>将图片拖动到占位符，或单击添加图标</a:t>
            </a:r>
            <a:endParaRPr/>
          </a:p>
        </p:txBody>
      </p:sp>
      <p:sp>
        <p:nvSpPr>
          <p:cNvPr id="47" name="Shape 47"/>
          <p:cNvSpPr>
            <a:spLocks noGrp="1"/>
          </p:cNvSpPr>
          <p:nvPr>
            <p:ph type="pic" sz="quarter" idx="18"/>
          </p:nvPr>
        </p:nvSpPr>
        <p:spPr>
          <a:xfrm>
            <a:off x="10519289" y="4669"/>
            <a:ext cx="2485512" cy="2385764"/>
          </a:xfrm>
          <a:prstGeom prst="rect">
            <a:avLst/>
          </a:prstGeom>
        </p:spPr>
        <p:txBody>
          <a:bodyPr lIns="91439" tIns="45719" rIns="91439" bIns="45719"/>
          <a:lstStyle>
            <a:lvl1pPr>
              <a:defRPr sz="1800"/>
            </a:lvl1pPr>
          </a:lstStyle>
          <a:p>
            <a:r>
              <a:rPr lang="zh-CN" altLang="en-US"/>
              <a:t>将图片拖动到占位符，或单击添加图标</a:t>
            </a:r>
            <a:endParaRPr/>
          </a:p>
        </p:txBody>
      </p:sp>
      <p:sp>
        <p:nvSpPr>
          <p:cNvPr id="48" name="Shape 48"/>
          <p:cNvSpPr>
            <a:spLocks noGrp="1"/>
          </p:cNvSpPr>
          <p:nvPr>
            <p:ph type="pic" sz="quarter" idx="19"/>
          </p:nvPr>
        </p:nvSpPr>
        <p:spPr>
          <a:xfrm>
            <a:off x="10519289" y="2457502"/>
            <a:ext cx="2485512" cy="2385763"/>
          </a:xfrm>
          <a:prstGeom prst="rect">
            <a:avLst/>
          </a:prstGeom>
        </p:spPr>
        <p:txBody>
          <a:bodyPr lIns="91439" tIns="45719" rIns="91439" bIns="45719"/>
          <a:lstStyle>
            <a:lvl1pPr>
              <a:defRPr sz="1800"/>
            </a:lvl1pPr>
          </a:lstStyle>
          <a:p>
            <a:r>
              <a:rPr lang="zh-CN" altLang="en-US"/>
              <a:t>将图片拖动到占位符，或单击添加图标</a:t>
            </a:r>
            <a:endParaRPr/>
          </a:p>
        </p:txBody>
      </p:sp>
      <p:sp>
        <p:nvSpPr>
          <p:cNvPr id="49" name="Shape 49"/>
          <p:cNvSpPr>
            <a:spLocks noGrp="1"/>
          </p:cNvSpPr>
          <p:nvPr>
            <p:ph type="body" sz="quarter" idx="20"/>
          </p:nvPr>
        </p:nvSpPr>
        <p:spPr>
          <a:xfrm>
            <a:off x="1758553" y="4406900"/>
            <a:ext cx="5094784" cy="1270000"/>
          </a:xfrm>
          <a:prstGeom prst="rect">
            <a:avLst/>
          </a:prstGeom>
        </p:spPr>
        <p:txBody>
          <a:bodyPr anchor="ctr"/>
          <a:lstStyle>
            <a:lvl1pPr algn="l" defTabSz="457200">
              <a:defRPr sz="1500">
                <a:solidFill>
                  <a:srgbClr val="53585F"/>
                </a:solidFill>
                <a:latin typeface="Avenir Next Condensed"/>
                <a:ea typeface="Avenir Next Condensed"/>
                <a:cs typeface="Avenir Next Condensed"/>
                <a:sym typeface="Avenir Next Condensed"/>
              </a:defRPr>
            </a:lvl1pPr>
          </a:lstStyle>
          <a:p>
            <a:pPr lvl="0"/>
            <a:r>
              <a:rPr lang="zh-CN" altLang="en-US"/>
              <a:t>单击此处编辑母版文本样式</a:t>
            </a:r>
          </a:p>
        </p:txBody>
      </p:sp>
      <p:sp>
        <p:nvSpPr>
          <p:cNvPr id="50" name="Shape 50"/>
          <p:cNvSpPr>
            <a:spLocks noGrp="1"/>
          </p:cNvSpPr>
          <p:nvPr>
            <p:ph type="body" sz="quarter" idx="21" hasCustomPrompt="1"/>
          </p:nvPr>
        </p:nvSpPr>
        <p:spPr>
          <a:xfrm>
            <a:off x="1295400" y="4241800"/>
            <a:ext cx="57448" cy="2540000"/>
          </a:xfrm>
          <a:prstGeom prst="rect">
            <a:avLst/>
          </a:prstGeom>
          <a:solidFill>
            <a:srgbClr val="303841"/>
          </a:solidFill>
        </p:spPr>
        <p:txBody>
          <a:bodyPr anchor="ctr"/>
          <a:lstStyle/>
          <a:p>
            <a:pPr>
              <a:defRPr sz="4200"/>
            </a:pPr>
            <a:r>
              <a:rPr lang="en-US"/>
              <a:t> </a:t>
            </a:r>
            <a:endParaRPr/>
          </a:p>
        </p:txBody>
      </p:sp>
      <p:sp>
        <p:nvSpPr>
          <p:cNvPr id="51" name="Shape 51"/>
          <p:cNvSpPr>
            <a:spLocks noGrp="1"/>
          </p:cNvSpPr>
          <p:nvPr>
            <p:ph type="pic" sz="quarter" idx="22"/>
          </p:nvPr>
        </p:nvSpPr>
        <p:spPr>
          <a:xfrm>
            <a:off x="7947962" y="4910334"/>
            <a:ext cx="2485511" cy="2385764"/>
          </a:xfrm>
          <a:prstGeom prst="rect">
            <a:avLst/>
          </a:prstGeom>
        </p:spPr>
        <p:txBody>
          <a:bodyPr lIns="91439" tIns="45719" rIns="91439" bIns="45719"/>
          <a:lstStyle>
            <a:lvl1pPr>
              <a:defRPr sz="1800"/>
            </a:lvl1pPr>
          </a:lstStyle>
          <a:p>
            <a:r>
              <a:rPr lang="zh-CN" altLang="en-US"/>
              <a:t>将图片拖动到占位符，或单击添加图标</a:t>
            </a:r>
            <a:endParaRPr/>
          </a:p>
        </p:txBody>
      </p:sp>
      <p:sp>
        <p:nvSpPr>
          <p:cNvPr id="52" name="Shape 52"/>
          <p:cNvSpPr>
            <a:spLocks noGrp="1"/>
          </p:cNvSpPr>
          <p:nvPr>
            <p:ph type="pic" sz="quarter" idx="23"/>
          </p:nvPr>
        </p:nvSpPr>
        <p:spPr>
          <a:xfrm>
            <a:off x="7947962" y="7363167"/>
            <a:ext cx="2485511" cy="2385763"/>
          </a:xfrm>
          <a:prstGeom prst="rect">
            <a:avLst/>
          </a:prstGeom>
        </p:spPr>
        <p:txBody>
          <a:bodyPr lIns="91439" tIns="45719" rIns="91439" bIns="45719"/>
          <a:lstStyle>
            <a:lvl1pPr>
              <a:defRPr sz="1800"/>
            </a:lvl1pPr>
          </a:lstStyle>
          <a:p>
            <a:r>
              <a:rPr lang="zh-CN" altLang="en-US"/>
              <a:t>将图片拖动到占位符，或单击添加图标</a:t>
            </a:r>
            <a:endParaRPr/>
          </a:p>
        </p:txBody>
      </p:sp>
      <p:sp>
        <p:nvSpPr>
          <p:cNvPr id="53" name="Shape 53"/>
          <p:cNvSpPr>
            <a:spLocks noGrp="1"/>
          </p:cNvSpPr>
          <p:nvPr>
            <p:ph type="pic" sz="quarter" idx="24"/>
          </p:nvPr>
        </p:nvSpPr>
        <p:spPr>
          <a:xfrm>
            <a:off x="10519289" y="4910334"/>
            <a:ext cx="2485512" cy="2385764"/>
          </a:xfrm>
          <a:prstGeom prst="rect">
            <a:avLst/>
          </a:prstGeom>
        </p:spPr>
        <p:txBody>
          <a:bodyPr lIns="91439" tIns="45719" rIns="91439" bIns="45719"/>
          <a:lstStyle>
            <a:lvl1pPr>
              <a:defRPr sz="1800"/>
            </a:lvl1pPr>
          </a:lstStyle>
          <a:p>
            <a:r>
              <a:rPr lang="zh-CN" altLang="en-US"/>
              <a:t>将图片拖动到占位符，或单击添加图标</a:t>
            </a:r>
            <a:endParaRPr/>
          </a:p>
        </p:txBody>
      </p:sp>
      <p:sp>
        <p:nvSpPr>
          <p:cNvPr id="54" name="Shape 54"/>
          <p:cNvSpPr>
            <a:spLocks noGrp="1"/>
          </p:cNvSpPr>
          <p:nvPr>
            <p:ph type="pic" sz="quarter" idx="25"/>
          </p:nvPr>
        </p:nvSpPr>
        <p:spPr>
          <a:xfrm>
            <a:off x="10519289" y="7363167"/>
            <a:ext cx="2485512" cy="2385763"/>
          </a:xfrm>
          <a:prstGeom prst="rect">
            <a:avLst/>
          </a:prstGeom>
        </p:spPr>
        <p:txBody>
          <a:bodyPr lIns="91439" tIns="45719" rIns="91439" bIns="45719"/>
          <a:lstStyle>
            <a:lvl1pPr>
              <a:defRPr sz="1800"/>
            </a:lvl1pPr>
          </a:lstStyle>
          <a:p>
            <a:r>
              <a:rPr lang="zh-CN" altLang="en-US"/>
              <a:t>将图片拖动到占位符，或单击添加图标</a:t>
            </a:r>
            <a:endParaRPr/>
          </a:p>
        </p:txBody>
      </p:sp>
      <p:sp>
        <p:nvSpPr>
          <p:cNvPr id="55" name="Shape 55"/>
          <p:cNvSpPr>
            <a:spLocks noGrp="1"/>
          </p:cNvSpPr>
          <p:nvPr>
            <p:ph type="body" sz="quarter" idx="26" hasCustomPrompt="1"/>
          </p:nvPr>
        </p:nvSpPr>
        <p:spPr>
          <a:xfrm>
            <a:off x="7947962" y="2457502"/>
            <a:ext cx="2485629" cy="2385616"/>
          </a:xfrm>
          <a:prstGeom prst="rect">
            <a:avLst/>
          </a:prstGeom>
          <a:solidFill>
            <a:srgbClr val="03ADB5">
              <a:alpha val="80000"/>
            </a:srgbClr>
          </a:solidFill>
        </p:spPr>
        <p:txBody>
          <a:bodyPr anchor="ctr"/>
          <a:lstStyle/>
          <a:p>
            <a:pPr>
              <a:defRPr sz="4200"/>
            </a:pPr>
            <a:r>
              <a:rPr lang="en-US"/>
              <a:t> </a:t>
            </a:r>
            <a:endParaRPr/>
          </a:p>
        </p:txBody>
      </p:sp>
      <p:sp>
        <p:nvSpPr>
          <p:cNvPr id="56" name="Shape 56"/>
          <p:cNvSpPr>
            <a:spLocks noGrp="1"/>
          </p:cNvSpPr>
          <p:nvPr>
            <p:ph type="body" sz="quarter" idx="27" hasCustomPrompt="1"/>
          </p:nvPr>
        </p:nvSpPr>
        <p:spPr>
          <a:xfrm>
            <a:off x="10519288" y="4910334"/>
            <a:ext cx="2485630" cy="2392165"/>
          </a:xfrm>
          <a:prstGeom prst="rect">
            <a:avLst/>
          </a:prstGeom>
          <a:solidFill>
            <a:srgbClr val="303841">
              <a:alpha val="80000"/>
            </a:srgbClr>
          </a:solidFill>
        </p:spPr>
        <p:txBody>
          <a:bodyPr anchor="ctr"/>
          <a:lstStyle/>
          <a:p>
            <a:pPr>
              <a:defRPr sz="4200"/>
            </a:pPr>
            <a:r>
              <a:rPr lang="en-US"/>
              <a:t> </a:t>
            </a:r>
            <a:endParaRPr/>
          </a:p>
        </p:txBody>
      </p:sp>
      <p:sp>
        <p:nvSpPr>
          <p:cNvPr id="57" name="Shape 57"/>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2"/>
          <p:cNvSpPr>
            <a:spLocks noGrp="1"/>
          </p:cNvSpPr>
          <p:nvPr>
            <p:ph type="title"/>
          </p:nvPr>
        </p:nvSpPr>
        <p:spPr>
          <a:xfrm>
            <a:off x="1270000" y="1638300"/>
            <a:ext cx="10464800" cy="3302000"/>
          </a:xfrm>
          <a:prstGeom prst="rect">
            <a:avLst/>
          </a:prstGeom>
          <a:ln w="12700">
            <a:miter lim="400000"/>
          </a:ln>
          <a:extLst>
            <a:ext uri="{C572A759-6A51-4108-AA02-DFA0A04FC94B}">
              <ma14:wrappingTextBoxFlag xmlns="" xmlns:ma14="http://schemas.microsoft.com/office/mac/drawingml/2011/main" val="1"/>
            </a:ext>
          </a:extLst>
        </p:spPr>
        <p:txBody>
          <a:bodyPr lIns="0" tIns="0" rIns="0" bIns="0" anchor="b"/>
          <a:lstStyle/>
          <a:p>
            <a:r>
              <a:t>Title Text</a:t>
            </a:r>
          </a:p>
        </p:txBody>
      </p:sp>
      <p:sp>
        <p:nvSpPr>
          <p:cNvPr id="3" name="Shape 3"/>
          <p:cNvSpPr>
            <a:spLocks noGrp="1"/>
          </p:cNvSpPr>
          <p:nvPr>
            <p:ph type="body" idx="1"/>
          </p:nvPr>
        </p:nvSpPr>
        <p:spPr>
          <a:xfrm>
            <a:off x="1270000" y="5029200"/>
            <a:ext cx="10464800" cy="1130300"/>
          </a:xfrm>
          <a:prstGeom prst="rect">
            <a:avLst/>
          </a:prstGeom>
          <a:ln w="12700">
            <a:miter lim="400000"/>
          </a:ln>
          <a:extLst>
            <a:ext uri="{C572A759-6A51-4108-AA02-DFA0A04FC94B}">
              <ma14:wrappingTextBoxFlag xmlns="" xmlns:ma14="http://schemas.microsoft.com/office/mac/drawingml/2011/main" val="1"/>
            </a:ext>
          </a:extLst>
        </p:spPr>
        <p:txBody>
          <a:bodyPr lIns="0" tIns="0" rIns="0" bIns="0"/>
          <a:lstStyle/>
          <a:p>
            <a:r>
              <a:t>Body Level One</a:t>
            </a:r>
          </a:p>
          <a:p>
            <a:pPr lvl="1"/>
            <a:r>
              <a:t>Body Level Two</a:t>
            </a:r>
          </a:p>
          <a:p>
            <a:pPr lvl="2"/>
            <a:r>
              <a:t>Body Level Three</a:t>
            </a:r>
          </a:p>
          <a:p>
            <a:pPr lvl="3"/>
            <a:r>
              <a:t>Body Level Four</a:t>
            </a:r>
          </a:p>
          <a:p>
            <a:pPr lvl="4"/>
            <a:r>
              <a:t>Body Level Five</a:t>
            </a:r>
          </a:p>
        </p:txBody>
      </p:sp>
      <p:sp>
        <p:nvSpPr>
          <p:cNvPr id="4" name="Shape 4"/>
          <p:cNvSpPr>
            <a:spLocks noGrp="1"/>
          </p:cNvSpPr>
          <p:nvPr>
            <p:ph type="sldNum" sz="quarter" idx="2"/>
          </p:nvPr>
        </p:nvSpPr>
        <p:spPr>
          <a:xfrm>
            <a:off x="6375400" y="9258300"/>
            <a:ext cx="241301" cy="266700"/>
          </a:xfrm>
          <a:prstGeom prst="rect">
            <a:avLst/>
          </a:prstGeom>
          <a:ln w="12700">
            <a:miter lim="400000"/>
          </a:ln>
        </p:spPr>
        <p:txBody>
          <a:bodyPr wrap="none" lIns="0" tIns="0" rIns="0" bIns="0">
            <a:spAutoFit/>
          </a:bodyPr>
          <a:lstStyle>
            <a:lvl1pPr>
              <a:defRPr sz="1800"/>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1" r:id="rId2"/>
  </p:sldLayoutIdLst>
  <p:transition spd="med"/>
  <p:txStyles>
    <p:titleStyle>
      <a:lvl1pPr marL="0" marR="0" indent="0" algn="ctr" defTabSz="584200" rtl="0" eaLnBrk="1" latinLnBrk="0" hangingPunct="1">
        <a:lnSpc>
          <a:spcPct val="100000"/>
        </a:lnSpc>
        <a:spcBef>
          <a:spcPts val="0"/>
        </a:spcBef>
        <a:spcAft>
          <a:spcPts val="0"/>
        </a:spcAft>
        <a:buClrTx/>
        <a:buSzTx/>
        <a:buFontTx/>
        <a:buNone/>
        <a:tabLst/>
        <a:defRPr sz="4200" b="0" i="0" u="none" strike="noStrike" cap="none" spc="0" baseline="0">
          <a:ln>
            <a:noFill/>
          </a:ln>
          <a:solidFill>
            <a:srgbClr val="000000"/>
          </a:solidFill>
          <a:uFillTx/>
          <a:latin typeface="+mn-lt"/>
          <a:ea typeface="+mn-ea"/>
          <a:cs typeface="+mn-cs"/>
          <a:sym typeface="Gill Sans"/>
        </a:defRPr>
      </a:lvl1pPr>
      <a:lvl2pPr marL="0" marR="0" indent="228600" algn="ctr" defTabSz="584200" rtl="0" eaLnBrk="1" latinLnBrk="0" hangingPunct="1">
        <a:lnSpc>
          <a:spcPct val="100000"/>
        </a:lnSpc>
        <a:spcBef>
          <a:spcPts val="0"/>
        </a:spcBef>
        <a:spcAft>
          <a:spcPts val="0"/>
        </a:spcAft>
        <a:buClrTx/>
        <a:buSzTx/>
        <a:buFontTx/>
        <a:buNone/>
        <a:tabLst/>
        <a:defRPr sz="4200" b="0" i="0" u="none" strike="noStrike" cap="none" spc="0" baseline="0">
          <a:ln>
            <a:noFill/>
          </a:ln>
          <a:solidFill>
            <a:srgbClr val="000000"/>
          </a:solidFill>
          <a:uFillTx/>
          <a:latin typeface="+mn-lt"/>
          <a:ea typeface="+mn-ea"/>
          <a:cs typeface="+mn-cs"/>
          <a:sym typeface="Gill Sans"/>
        </a:defRPr>
      </a:lvl2pPr>
      <a:lvl3pPr marL="0" marR="0" indent="457200" algn="ctr" defTabSz="584200" rtl="0" eaLnBrk="1" latinLnBrk="0" hangingPunct="1">
        <a:lnSpc>
          <a:spcPct val="100000"/>
        </a:lnSpc>
        <a:spcBef>
          <a:spcPts val="0"/>
        </a:spcBef>
        <a:spcAft>
          <a:spcPts val="0"/>
        </a:spcAft>
        <a:buClrTx/>
        <a:buSzTx/>
        <a:buFontTx/>
        <a:buNone/>
        <a:tabLst/>
        <a:defRPr sz="4200" b="0" i="0" u="none" strike="noStrike" cap="none" spc="0" baseline="0">
          <a:ln>
            <a:noFill/>
          </a:ln>
          <a:solidFill>
            <a:srgbClr val="000000"/>
          </a:solidFill>
          <a:uFillTx/>
          <a:latin typeface="+mn-lt"/>
          <a:ea typeface="+mn-ea"/>
          <a:cs typeface="+mn-cs"/>
          <a:sym typeface="Gill Sans"/>
        </a:defRPr>
      </a:lvl3pPr>
      <a:lvl4pPr marL="0" marR="0" indent="685800" algn="ctr" defTabSz="584200" rtl="0" eaLnBrk="1" latinLnBrk="0" hangingPunct="1">
        <a:lnSpc>
          <a:spcPct val="100000"/>
        </a:lnSpc>
        <a:spcBef>
          <a:spcPts val="0"/>
        </a:spcBef>
        <a:spcAft>
          <a:spcPts val="0"/>
        </a:spcAft>
        <a:buClrTx/>
        <a:buSzTx/>
        <a:buFontTx/>
        <a:buNone/>
        <a:tabLst/>
        <a:defRPr sz="4200" b="0" i="0" u="none" strike="noStrike" cap="none" spc="0" baseline="0">
          <a:ln>
            <a:noFill/>
          </a:ln>
          <a:solidFill>
            <a:srgbClr val="000000"/>
          </a:solidFill>
          <a:uFillTx/>
          <a:latin typeface="+mn-lt"/>
          <a:ea typeface="+mn-ea"/>
          <a:cs typeface="+mn-cs"/>
          <a:sym typeface="Gill Sans"/>
        </a:defRPr>
      </a:lvl4pPr>
      <a:lvl5pPr marL="0" marR="0" indent="914400" algn="ctr" defTabSz="584200" rtl="0" eaLnBrk="1" latinLnBrk="0" hangingPunct="1">
        <a:lnSpc>
          <a:spcPct val="100000"/>
        </a:lnSpc>
        <a:spcBef>
          <a:spcPts val="0"/>
        </a:spcBef>
        <a:spcAft>
          <a:spcPts val="0"/>
        </a:spcAft>
        <a:buClrTx/>
        <a:buSzTx/>
        <a:buFontTx/>
        <a:buNone/>
        <a:tabLst/>
        <a:defRPr sz="4200" b="0" i="0" u="none" strike="noStrike" cap="none" spc="0" baseline="0">
          <a:ln>
            <a:noFill/>
          </a:ln>
          <a:solidFill>
            <a:srgbClr val="000000"/>
          </a:solidFill>
          <a:uFillTx/>
          <a:latin typeface="+mn-lt"/>
          <a:ea typeface="+mn-ea"/>
          <a:cs typeface="+mn-cs"/>
          <a:sym typeface="Gill Sans"/>
        </a:defRPr>
      </a:lvl5pPr>
      <a:lvl6pPr marL="0" marR="0" indent="1143000" algn="ctr" defTabSz="584200" rtl="0" eaLnBrk="1" latinLnBrk="0" hangingPunct="1">
        <a:lnSpc>
          <a:spcPct val="100000"/>
        </a:lnSpc>
        <a:spcBef>
          <a:spcPts val="0"/>
        </a:spcBef>
        <a:spcAft>
          <a:spcPts val="0"/>
        </a:spcAft>
        <a:buClrTx/>
        <a:buSzTx/>
        <a:buFontTx/>
        <a:buNone/>
        <a:tabLst/>
        <a:defRPr sz="4200" b="0" i="0" u="none" strike="noStrike" cap="none" spc="0" baseline="0">
          <a:ln>
            <a:noFill/>
          </a:ln>
          <a:solidFill>
            <a:srgbClr val="000000"/>
          </a:solidFill>
          <a:uFillTx/>
          <a:latin typeface="+mn-lt"/>
          <a:ea typeface="+mn-ea"/>
          <a:cs typeface="+mn-cs"/>
          <a:sym typeface="Gill Sans"/>
        </a:defRPr>
      </a:lvl6pPr>
      <a:lvl7pPr marL="0" marR="0" indent="1371600" algn="ctr" defTabSz="584200" rtl="0" eaLnBrk="1" latinLnBrk="0" hangingPunct="1">
        <a:lnSpc>
          <a:spcPct val="100000"/>
        </a:lnSpc>
        <a:spcBef>
          <a:spcPts val="0"/>
        </a:spcBef>
        <a:spcAft>
          <a:spcPts val="0"/>
        </a:spcAft>
        <a:buClrTx/>
        <a:buSzTx/>
        <a:buFontTx/>
        <a:buNone/>
        <a:tabLst/>
        <a:defRPr sz="4200" b="0" i="0" u="none" strike="noStrike" cap="none" spc="0" baseline="0">
          <a:ln>
            <a:noFill/>
          </a:ln>
          <a:solidFill>
            <a:srgbClr val="000000"/>
          </a:solidFill>
          <a:uFillTx/>
          <a:latin typeface="+mn-lt"/>
          <a:ea typeface="+mn-ea"/>
          <a:cs typeface="+mn-cs"/>
          <a:sym typeface="Gill Sans"/>
        </a:defRPr>
      </a:lvl7pPr>
      <a:lvl8pPr marL="0" marR="0" indent="1600200" algn="ctr" defTabSz="584200" rtl="0" eaLnBrk="1" latinLnBrk="0" hangingPunct="1">
        <a:lnSpc>
          <a:spcPct val="100000"/>
        </a:lnSpc>
        <a:spcBef>
          <a:spcPts val="0"/>
        </a:spcBef>
        <a:spcAft>
          <a:spcPts val="0"/>
        </a:spcAft>
        <a:buClrTx/>
        <a:buSzTx/>
        <a:buFontTx/>
        <a:buNone/>
        <a:tabLst/>
        <a:defRPr sz="4200" b="0" i="0" u="none" strike="noStrike" cap="none" spc="0" baseline="0">
          <a:ln>
            <a:noFill/>
          </a:ln>
          <a:solidFill>
            <a:srgbClr val="000000"/>
          </a:solidFill>
          <a:uFillTx/>
          <a:latin typeface="+mn-lt"/>
          <a:ea typeface="+mn-ea"/>
          <a:cs typeface="+mn-cs"/>
          <a:sym typeface="Gill Sans"/>
        </a:defRPr>
      </a:lvl8pPr>
      <a:lvl9pPr marL="0" marR="0" indent="1828800" algn="ctr" defTabSz="584200" rtl="0" eaLnBrk="1" latinLnBrk="0" hangingPunct="1">
        <a:lnSpc>
          <a:spcPct val="100000"/>
        </a:lnSpc>
        <a:spcBef>
          <a:spcPts val="0"/>
        </a:spcBef>
        <a:spcAft>
          <a:spcPts val="0"/>
        </a:spcAft>
        <a:buClrTx/>
        <a:buSzTx/>
        <a:buFontTx/>
        <a:buNone/>
        <a:tabLst/>
        <a:defRPr sz="4200" b="0" i="0" u="none" strike="noStrike" cap="none" spc="0" baseline="0">
          <a:ln>
            <a:noFill/>
          </a:ln>
          <a:solidFill>
            <a:srgbClr val="000000"/>
          </a:solidFill>
          <a:uFillTx/>
          <a:latin typeface="+mn-lt"/>
          <a:ea typeface="+mn-ea"/>
          <a:cs typeface="+mn-cs"/>
          <a:sym typeface="Gill Sans"/>
        </a:defRPr>
      </a:lvl9pPr>
    </p:titleStyle>
    <p:bodyStyle>
      <a:lvl1pPr marL="0" marR="0" indent="0" algn="ctr" defTabSz="584200" eaLnBrk="1" latinLnBrk="0" hangingPunct="1">
        <a:lnSpc>
          <a:spcPct val="100000"/>
        </a:lnSpc>
        <a:spcBef>
          <a:spcPts val="0"/>
        </a:spcBef>
        <a:spcAft>
          <a:spcPts val="0"/>
        </a:spcAft>
        <a:buClrTx/>
        <a:buSzTx/>
        <a:buFontTx/>
        <a:buNone/>
        <a:tabLst/>
        <a:defRPr sz="3600" b="0" i="0" u="none" strike="noStrike" cap="none" spc="0" baseline="0">
          <a:ln>
            <a:noFill/>
          </a:ln>
          <a:solidFill>
            <a:srgbClr val="000000"/>
          </a:solidFill>
          <a:uFillTx/>
          <a:latin typeface="+mn-lt"/>
          <a:ea typeface="+mn-ea"/>
          <a:cs typeface="+mn-cs"/>
          <a:sym typeface="Gill Sans"/>
        </a:defRPr>
      </a:lvl1pPr>
      <a:lvl2pPr marL="0" marR="0" indent="0" algn="ctr" defTabSz="584200" eaLnBrk="1" latinLnBrk="0" hangingPunct="1">
        <a:lnSpc>
          <a:spcPct val="100000"/>
        </a:lnSpc>
        <a:spcBef>
          <a:spcPts val="0"/>
        </a:spcBef>
        <a:spcAft>
          <a:spcPts val="0"/>
        </a:spcAft>
        <a:buClrTx/>
        <a:buSzTx/>
        <a:buFontTx/>
        <a:buNone/>
        <a:tabLst/>
        <a:defRPr sz="3600" b="0" i="0" u="none" strike="noStrike" cap="none" spc="0" baseline="0">
          <a:ln>
            <a:noFill/>
          </a:ln>
          <a:solidFill>
            <a:srgbClr val="000000"/>
          </a:solidFill>
          <a:uFillTx/>
          <a:latin typeface="+mn-lt"/>
          <a:ea typeface="+mn-ea"/>
          <a:cs typeface="+mn-cs"/>
          <a:sym typeface="Gill Sans"/>
        </a:defRPr>
      </a:lvl2pPr>
      <a:lvl3pPr marL="0" marR="0" indent="0" algn="ctr" defTabSz="584200" eaLnBrk="1" latinLnBrk="0" hangingPunct="1">
        <a:lnSpc>
          <a:spcPct val="100000"/>
        </a:lnSpc>
        <a:spcBef>
          <a:spcPts val="0"/>
        </a:spcBef>
        <a:spcAft>
          <a:spcPts val="0"/>
        </a:spcAft>
        <a:buClrTx/>
        <a:buSzTx/>
        <a:buFontTx/>
        <a:buNone/>
        <a:tabLst/>
        <a:defRPr sz="3600" b="0" i="0" u="none" strike="noStrike" cap="none" spc="0" baseline="0">
          <a:ln>
            <a:noFill/>
          </a:ln>
          <a:solidFill>
            <a:srgbClr val="000000"/>
          </a:solidFill>
          <a:uFillTx/>
          <a:latin typeface="+mn-lt"/>
          <a:ea typeface="+mn-ea"/>
          <a:cs typeface="+mn-cs"/>
          <a:sym typeface="Gill Sans"/>
        </a:defRPr>
      </a:lvl3pPr>
      <a:lvl4pPr marL="0" marR="0" indent="0" algn="ctr" defTabSz="584200" eaLnBrk="1" latinLnBrk="0" hangingPunct="1">
        <a:lnSpc>
          <a:spcPct val="100000"/>
        </a:lnSpc>
        <a:spcBef>
          <a:spcPts val="0"/>
        </a:spcBef>
        <a:spcAft>
          <a:spcPts val="0"/>
        </a:spcAft>
        <a:buClrTx/>
        <a:buSzTx/>
        <a:buFontTx/>
        <a:buNone/>
        <a:tabLst/>
        <a:defRPr sz="3600" b="0" i="0" u="none" strike="noStrike" cap="none" spc="0" baseline="0">
          <a:ln>
            <a:noFill/>
          </a:ln>
          <a:solidFill>
            <a:srgbClr val="000000"/>
          </a:solidFill>
          <a:uFillTx/>
          <a:latin typeface="+mn-lt"/>
          <a:ea typeface="+mn-ea"/>
          <a:cs typeface="+mn-cs"/>
          <a:sym typeface="Gill Sans"/>
        </a:defRPr>
      </a:lvl4pPr>
      <a:lvl5pPr marL="0" marR="0" indent="0" algn="ctr" defTabSz="584200" eaLnBrk="1" latinLnBrk="0" hangingPunct="1">
        <a:lnSpc>
          <a:spcPct val="100000"/>
        </a:lnSpc>
        <a:spcBef>
          <a:spcPts val="0"/>
        </a:spcBef>
        <a:spcAft>
          <a:spcPts val="0"/>
        </a:spcAft>
        <a:buClrTx/>
        <a:buSzTx/>
        <a:buFontTx/>
        <a:buNone/>
        <a:tabLst/>
        <a:defRPr sz="3600" b="0" i="0" u="none" strike="noStrike" cap="none" spc="0" baseline="0">
          <a:ln>
            <a:noFill/>
          </a:ln>
          <a:solidFill>
            <a:srgbClr val="000000"/>
          </a:solidFill>
          <a:uFillTx/>
          <a:latin typeface="+mn-lt"/>
          <a:ea typeface="+mn-ea"/>
          <a:cs typeface="+mn-cs"/>
          <a:sym typeface="Gill Sans"/>
        </a:defRPr>
      </a:lvl5pPr>
      <a:lvl6pPr marL="0" marR="0" indent="355600" algn="ctr" defTabSz="584200" eaLnBrk="1" latinLnBrk="0" hangingPunct="1">
        <a:lnSpc>
          <a:spcPct val="100000"/>
        </a:lnSpc>
        <a:spcBef>
          <a:spcPts val="0"/>
        </a:spcBef>
        <a:spcAft>
          <a:spcPts val="0"/>
        </a:spcAft>
        <a:buClrTx/>
        <a:buSzTx/>
        <a:buFontTx/>
        <a:buNone/>
        <a:tabLst/>
        <a:defRPr sz="3600" b="0" i="0" u="none" strike="noStrike" cap="none" spc="0" baseline="0">
          <a:ln>
            <a:noFill/>
          </a:ln>
          <a:solidFill>
            <a:srgbClr val="000000"/>
          </a:solidFill>
          <a:uFillTx/>
          <a:latin typeface="+mn-lt"/>
          <a:ea typeface="+mn-ea"/>
          <a:cs typeface="+mn-cs"/>
          <a:sym typeface="Gill Sans"/>
        </a:defRPr>
      </a:lvl6pPr>
      <a:lvl7pPr marL="0" marR="0" indent="711200" algn="ctr" defTabSz="584200" eaLnBrk="1" latinLnBrk="0" hangingPunct="1">
        <a:lnSpc>
          <a:spcPct val="100000"/>
        </a:lnSpc>
        <a:spcBef>
          <a:spcPts val="0"/>
        </a:spcBef>
        <a:spcAft>
          <a:spcPts val="0"/>
        </a:spcAft>
        <a:buClrTx/>
        <a:buSzTx/>
        <a:buFontTx/>
        <a:buNone/>
        <a:tabLst/>
        <a:defRPr sz="3600" b="0" i="0" u="none" strike="noStrike" cap="none" spc="0" baseline="0">
          <a:ln>
            <a:noFill/>
          </a:ln>
          <a:solidFill>
            <a:srgbClr val="000000"/>
          </a:solidFill>
          <a:uFillTx/>
          <a:latin typeface="+mn-lt"/>
          <a:ea typeface="+mn-ea"/>
          <a:cs typeface="+mn-cs"/>
          <a:sym typeface="Gill Sans"/>
        </a:defRPr>
      </a:lvl7pPr>
      <a:lvl8pPr marL="0" marR="0" indent="1066800" algn="ctr" defTabSz="584200" eaLnBrk="1" latinLnBrk="0" hangingPunct="1">
        <a:lnSpc>
          <a:spcPct val="100000"/>
        </a:lnSpc>
        <a:spcBef>
          <a:spcPts val="0"/>
        </a:spcBef>
        <a:spcAft>
          <a:spcPts val="0"/>
        </a:spcAft>
        <a:buClrTx/>
        <a:buSzTx/>
        <a:buFontTx/>
        <a:buNone/>
        <a:tabLst/>
        <a:defRPr sz="3600" b="0" i="0" u="none" strike="noStrike" cap="none" spc="0" baseline="0">
          <a:ln>
            <a:noFill/>
          </a:ln>
          <a:solidFill>
            <a:srgbClr val="000000"/>
          </a:solidFill>
          <a:uFillTx/>
          <a:latin typeface="+mn-lt"/>
          <a:ea typeface="+mn-ea"/>
          <a:cs typeface="+mn-cs"/>
          <a:sym typeface="Gill Sans"/>
        </a:defRPr>
      </a:lvl8pPr>
      <a:lvl9pPr marL="0" marR="0" indent="1422400" algn="ctr" defTabSz="584200" eaLnBrk="1" latinLnBrk="0" hangingPunct="1">
        <a:lnSpc>
          <a:spcPct val="100000"/>
        </a:lnSpc>
        <a:spcBef>
          <a:spcPts val="0"/>
        </a:spcBef>
        <a:spcAft>
          <a:spcPts val="0"/>
        </a:spcAft>
        <a:buClrTx/>
        <a:buSzTx/>
        <a:buFontTx/>
        <a:buNone/>
        <a:tabLst/>
        <a:defRPr sz="3600" b="0" i="0" u="none" strike="noStrike" cap="none" spc="0" baseline="0">
          <a:ln>
            <a:noFill/>
          </a:ln>
          <a:solidFill>
            <a:srgbClr val="000000"/>
          </a:solidFill>
          <a:uFillTx/>
          <a:latin typeface="+mn-lt"/>
          <a:ea typeface="+mn-ea"/>
          <a:cs typeface="+mn-cs"/>
          <a:sym typeface="Gill Sans"/>
        </a:defRPr>
      </a:lvl9pPr>
    </p:bodyStyle>
    <p:otherStyle>
      <a:lvl1pPr marL="0" marR="0" indent="0" algn="ctr" defTabSz="584200" eaLnBrk="1" latinLnBrk="0" hangingPunct="1">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Gill Sans"/>
        </a:defRPr>
      </a:lvl1pPr>
      <a:lvl2pPr marL="0" marR="0" indent="228600" algn="ctr" defTabSz="584200" eaLnBrk="1" latinLnBrk="0" hangingPunct="1">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Gill Sans"/>
        </a:defRPr>
      </a:lvl2pPr>
      <a:lvl3pPr marL="0" marR="0" indent="457200" algn="ctr" defTabSz="584200" eaLnBrk="1" latinLnBrk="0" hangingPunct="1">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Gill Sans"/>
        </a:defRPr>
      </a:lvl3pPr>
      <a:lvl4pPr marL="0" marR="0" indent="685800" algn="ctr" defTabSz="584200" eaLnBrk="1" latinLnBrk="0" hangingPunct="1">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Gill Sans"/>
        </a:defRPr>
      </a:lvl4pPr>
      <a:lvl5pPr marL="0" marR="0" indent="914400" algn="ctr" defTabSz="584200" eaLnBrk="1" latinLnBrk="0" hangingPunct="1">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Gill Sans"/>
        </a:defRPr>
      </a:lvl5pPr>
      <a:lvl6pPr marL="0" marR="0" indent="1143000" algn="ctr" defTabSz="584200" eaLnBrk="1" latinLnBrk="0" hangingPunct="1">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Gill Sans"/>
        </a:defRPr>
      </a:lvl6pPr>
      <a:lvl7pPr marL="0" marR="0" indent="1371600" algn="ctr" defTabSz="584200" eaLnBrk="1" latinLnBrk="0" hangingPunct="1">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Gill Sans"/>
        </a:defRPr>
      </a:lvl7pPr>
      <a:lvl8pPr marL="0" marR="0" indent="1600200" algn="ctr" defTabSz="584200" eaLnBrk="1" latinLnBrk="0" hangingPunct="1">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Gill Sans"/>
        </a:defRPr>
      </a:lvl8pPr>
      <a:lvl9pPr marL="0" marR="0" indent="1828800" algn="ctr" defTabSz="584200" eaLnBrk="1" latinLnBrk="0" hangingPunct="1">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Gill San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 name="Shape 553"/>
          <p:cNvSpPr>
            <a:spLocks noGrp="1"/>
          </p:cNvSpPr>
          <p:nvPr>
            <p:ph type="body" idx="14"/>
          </p:nvPr>
        </p:nvSpPr>
        <p:spPr>
          <a:xfrm>
            <a:off x="1758553" y="1171872"/>
            <a:ext cx="10593342" cy="1472035"/>
          </a:xfrm>
          <a:prstGeom prst="rect">
            <a:avLst/>
          </a:prstGeom>
        </p:spPr>
        <p:txBody>
          <a:bodyPr/>
          <a:lstStyle/>
          <a:p>
            <a:pPr algn="l">
              <a:lnSpc>
                <a:spcPct val="70000"/>
              </a:lnSpc>
              <a:defRPr sz="5100" cap="all">
                <a:solidFill>
                  <a:srgbClr val="53585F"/>
                </a:solidFill>
                <a:latin typeface="Avenir Next Condensed"/>
                <a:ea typeface="Avenir Next Condensed"/>
                <a:cs typeface="Avenir Next Condensed"/>
                <a:sym typeface="Avenir Next Condensed"/>
              </a:defRPr>
            </a:pPr>
            <a:r>
              <a:rPr lang="en-GB" cap="small" dirty="0">
                <a:solidFill>
                  <a:srgbClr val="4CA6B6"/>
                </a:solidFill>
                <a:latin typeface="Book Antiqua" panose="02040602050305030304" pitchFamily="18" charset="0"/>
                <a:ea typeface="Avenir Next Condensed Demi Bold"/>
                <a:cs typeface="Avenir Next Condensed Demi Bold"/>
                <a:sym typeface="Avenir Next Condensed Demi Bold"/>
              </a:rPr>
              <a:t>Unit 2</a:t>
            </a:r>
            <a:r>
              <a:rPr lang="zh-CN" altLang="en-US" cap="small" dirty="0">
                <a:solidFill>
                  <a:srgbClr val="4CA6B6"/>
                </a:solidFill>
                <a:latin typeface="Book Antiqua" panose="02040602050305030304" pitchFamily="18" charset="0"/>
                <a:ea typeface="Avenir Next Condensed Demi Bold"/>
                <a:cs typeface="Avenir Next Condensed Demi Bold"/>
                <a:sym typeface="Avenir Next Condensed Demi Bold"/>
              </a:rPr>
              <a:t> </a:t>
            </a:r>
            <a:endParaRPr lang="en-GB" altLang="zh-CN" cap="small" dirty="0">
              <a:solidFill>
                <a:srgbClr val="4CA6B6"/>
              </a:solidFill>
              <a:latin typeface="Book Antiqua" panose="02040602050305030304" pitchFamily="18" charset="0"/>
              <a:ea typeface="Avenir Next Condensed Demi Bold"/>
              <a:cs typeface="Avenir Next Condensed Demi Bold"/>
              <a:sym typeface="Avenir Next Condensed Demi Bold"/>
            </a:endParaRPr>
          </a:p>
          <a:p>
            <a:pPr algn="l">
              <a:lnSpc>
                <a:spcPct val="70000"/>
              </a:lnSpc>
              <a:defRPr sz="5100" cap="all">
                <a:solidFill>
                  <a:srgbClr val="53585F"/>
                </a:solidFill>
                <a:latin typeface="Avenir Next Condensed"/>
                <a:ea typeface="Avenir Next Condensed"/>
                <a:cs typeface="Avenir Next Condensed"/>
                <a:sym typeface="Avenir Next Condensed"/>
              </a:defRPr>
            </a:pPr>
            <a:r>
              <a:rPr lang="en-US" altLang="zh-CN" cap="small" dirty="0">
                <a:solidFill>
                  <a:srgbClr val="4CA6B6"/>
                </a:solidFill>
                <a:latin typeface="Book Antiqua" panose="02040602050305030304" pitchFamily="18" charset="0"/>
                <a:ea typeface="Avenir Next Condensed Demi Bold"/>
                <a:cs typeface="Avenir Next Condensed Demi Bold"/>
                <a:sym typeface="Avenir Next Condensed Demi Bold"/>
              </a:rPr>
              <a:t>Deducing Meaning from Context</a:t>
            </a:r>
            <a:endParaRPr lang="en-GB" cap="small" dirty="0">
              <a:solidFill>
                <a:srgbClr val="4CA6B6"/>
              </a:solidFill>
              <a:latin typeface="Book Antiqua" panose="02040602050305030304" pitchFamily="18" charset="0"/>
              <a:ea typeface="Avenir Next Condensed Demi Bold"/>
              <a:cs typeface="Avenir Next Condensed Demi Bold"/>
              <a:sym typeface="Avenir Next Condensed Demi Bold"/>
            </a:endParaRPr>
          </a:p>
        </p:txBody>
      </p:sp>
      <p:sp>
        <p:nvSpPr>
          <p:cNvPr id="554" name="Shape 554"/>
          <p:cNvSpPr>
            <a:spLocks noGrp="1"/>
          </p:cNvSpPr>
          <p:nvPr>
            <p:ph type="body" idx="15"/>
          </p:nvPr>
        </p:nvSpPr>
        <p:spPr>
          <a:xfrm>
            <a:off x="1317088" y="1274096"/>
            <a:ext cx="45719" cy="941566"/>
          </a:xfrm>
          <a:prstGeom prst="rect">
            <a:avLst/>
          </a:prstGeom>
        </p:spPr>
        <p:txBody>
          <a:bodyPr/>
          <a:lstStyle/>
          <a:p>
            <a:pPr>
              <a:defRPr sz="4200"/>
            </a:pPr>
            <a:endParaRPr dirty="0">
              <a:latin typeface="Book Antiqua" panose="02040602050305030304" pitchFamily="18" charset="0"/>
            </a:endParaRPr>
          </a:p>
        </p:txBody>
      </p:sp>
      <p:sp>
        <p:nvSpPr>
          <p:cNvPr id="556" name="Shape 556"/>
          <p:cNvSpPr>
            <a:spLocks noGrp="1"/>
          </p:cNvSpPr>
          <p:nvPr>
            <p:ph type="body" idx="17"/>
          </p:nvPr>
        </p:nvSpPr>
        <p:spPr>
          <a:xfrm>
            <a:off x="1311224" y="2643906"/>
            <a:ext cx="57448" cy="1270001"/>
          </a:xfrm>
          <a:prstGeom prst="rect">
            <a:avLst/>
          </a:prstGeom>
        </p:spPr>
        <p:txBody>
          <a:bodyPr/>
          <a:lstStyle/>
          <a:p>
            <a:pPr>
              <a:defRPr sz="4200"/>
            </a:pPr>
            <a:endParaRPr>
              <a:latin typeface="Book Antiqua" panose="02040602050305030304" pitchFamily="18" charset="0"/>
            </a:endParaRPr>
          </a:p>
        </p:txBody>
      </p:sp>
      <p:sp>
        <p:nvSpPr>
          <p:cNvPr id="557" name="Shape 557"/>
          <p:cNvSpPr>
            <a:spLocks noGrp="1"/>
          </p:cNvSpPr>
          <p:nvPr>
            <p:ph type="body" idx="18"/>
          </p:nvPr>
        </p:nvSpPr>
        <p:spPr>
          <a:xfrm>
            <a:off x="1758552" y="2761138"/>
            <a:ext cx="10968097" cy="1270001"/>
          </a:xfrm>
          <a:prstGeom prst="rect">
            <a:avLst/>
          </a:prstGeom>
        </p:spPr>
        <p:txBody>
          <a:bodyPr/>
          <a:lstStyle/>
          <a:p>
            <a:pPr>
              <a:lnSpc>
                <a:spcPct val="70000"/>
              </a:lnSpc>
              <a:defRPr sz="5100" cap="all">
                <a:solidFill>
                  <a:srgbClr val="53585F"/>
                </a:solidFill>
                <a:latin typeface="Avenir Next Condensed"/>
                <a:ea typeface="Avenir Next Condensed"/>
                <a:cs typeface="Avenir Next Condensed"/>
                <a:sym typeface="Avenir Next Condensed"/>
              </a:defRPr>
            </a:pPr>
            <a:r>
              <a:rPr lang="zh-CN" altLang="en-US" sz="3200" cap="small" dirty="0">
                <a:latin typeface="Book Antiqua" panose="02040602050305030304" pitchFamily="18" charset="0"/>
              </a:rPr>
              <a:t>视频 </a:t>
            </a:r>
            <a:r>
              <a:rPr lang="en-US" altLang="zh-CN" sz="3200" cap="small" dirty="0">
                <a:latin typeface="Book Antiqua" panose="02040602050305030304" pitchFamily="18" charset="0"/>
              </a:rPr>
              <a:t>5</a:t>
            </a:r>
            <a:r>
              <a:rPr lang="zh-CN" altLang="en-US" sz="3200" cap="small" dirty="0">
                <a:latin typeface="Book Antiqua" panose="02040602050305030304" pitchFamily="18" charset="0"/>
              </a:rPr>
              <a:t> </a:t>
            </a:r>
            <a:r>
              <a:rPr lang="en-US" altLang="zh-CN" sz="3200" cap="small" dirty="0">
                <a:latin typeface="Book Antiqua" panose="02040602050305030304" pitchFamily="18" charset="0"/>
              </a:rPr>
              <a:t>Using Synonyms &amp; Antonyms as Context Clues</a:t>
            </a:r>
            <a:endParaRPr lang="en-GB" altLang="zh-CN" sz="3200" cap="small" dirty="0">
              <a:latin typeface="Book Antiqua" panose="02040602050305030304" pitchFamily="18" charset="0"/>
            </a:endParaRPr>
          </a:p>
        </p:txBody>
      </p:sp>
    </p:spTree>
    <p:extLst>
      <p:ext uri="{BB962C8B-B14F-4D97-AF65-F5344CB8AC3E}">
        <p14:creationId xmlns:p14="http://schemas.microsoft.com/office/powerpoint/2010/main" val="1051237459"/>
      </p:ext>
    </p:extLst>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Shape 578"/>
          <p:cNvSpPr>
            <a:spLocks noGrp="1"/>
          </p:cNvSpPr>
          <p:nvPr>
            <p:ph type="body" idx="20"/>
          </p:nvPr>
        </p:nvSpPr>
        <p:spPr>
          <a:xfrm>
            <a:off x="2493630" y="3268679"/>
            <a:ext cx="9859107" cy="5656379"/>
          </a:xfrm>
          <a:prstGeom prst="rect">
            <a:avLst/>
          </a:prstGeom>
        </p:spPr>
        <p:txBody>
          <a:bodyPr>
            <a:noAutofit/>
          </a:bodyPr>
          <a:lstStyle/>
          <a:p>
            <a:r>
              <a:rPr lang="en-GB" altLang="zh-CN" sz="3600" i="1" dirty="0">
                <a:latin typeface="Book Antiqua" panose="02040602050305030304" pitchFamily="18" charset="0"/>
              </a:rPr>
              <a:t>whereas</a:t>
            </a:r>
            <a:endParaRPr lang="zh-CN" altLang="zh-CN" sz="3600" dirty="0">
              <a:latin typeface="Book Antiqua" panose="02040602050305030304" pitchFamily="18" charset="0"/>
            </a:endParaRPr>
          </a:p>
          <a:p>
            <a:r>
              <a:rPr lang="en-GB" altLang="zh-CN" sz="3600" i="1" dirty="0">
                <a:latin typeface="Book Antiqua" panose="02040602050305030304" pitchFamily="18" charset="0"/>
              </a:rPr>
              <a:t>on the one hand…on the other</a:t>
            </a:r>
            <a:endParaRPr lang="zh-CN" altLang="zh-CN" sz="3600" dirty="0">
              <a:latin typeface="Book Antiqua" panose="02040602050305030304" pitchFamily="18" charset="0"/>
            </a:endParaRPr>
          </a:p>
          <a:p>
            <a:r>
              <a:rPr lang="en-GB" altLang="zh-CN" sz="3600" i="1" dirty="0">
                <a:latin typeface="Book Antiqua" panose="02040602050305030304" pitchFamily="18" charset="0"/>
              </a:rPr>
              <a:t>however</a:t>
            </a:r>
            <a:endParaRPr lang="zh-CN" altLang="zh-CN" sz="3600" dirty="0">
              <a:latin typeface="Book Antiqua" panose="02040602050305030304" pitchFamily="18" charset="0"/>
            </a:endParaRPr>
          </a:p>
          <a:p>
            <a:r>
              <a:rPr lang="en-GB" altLang="zh-CN" sz="3600" i="1" dirty="0">
                <a:latin typeface="Book Antiqua" panose="02040602050305030304" pitchFamily="18" charset="0"/>
              </a:rPr>
              <a:t>in contrast</a:t>
            </a:r>
            <a:endParaRPr lang="zh-CN" altLang="zh-CN" sz="3600" dirty="0">
              <a:latin typeface="Book Antiqua" panose="02040602050305030304" pitchFamily="18" charset="0"/>
            </a:endParaRPr>
          </a:p>
          <a:p>
            <a:r>
              <a:rPr lang="en-GB" altLang="zh-CN" sz="3600" i="1" dirty="0">
                <a:latin typeface="Book Antiqua" panose="02040602050305030304" pitchFamily="18" charset="0"/>
              </a:rPr>
              <a:t>unlike</a:t>
            </a:r>
            <a:endParaRPr lang="zh-CN" altLang="zh-CN" sz="3600" dirty="0">
              <a:latin typeface="Book Antiqua" panose="02040602050305030304" pitchFamily="18" charset="0"/>
            </a:endParaRPr>
          </a:p>
          <a:p>
            <a:r>
              <a:rPr lang="en-GB" altLang="zh-CN" sz="3600" i="1" dirty="0">
                <a:latin typeface="Book Antiqua" panose="02040602050305030304" pitchFamily="18" charset="0"/>
              </a:rPr>
              <a:t>but</a:t>
            </a:r>
            <a:endParaRPr lang="zh-CN" altLang="zh-CN" sz="3600" dirty="0">
              <a:latin typeface="Book Antiqua" panose="02040602050305030304" pitchFamily="18" charset="0"/>
            </a:endParaRPr>
          </a:p>
          <a:p>
            <a:r>
              <a:rPr lang="en-GB" altLang="zh-CN" sz="3600" i="1" dirty="0">
                <a:latin typeface="Book Antiqua" panose="02040602050305030304" pitchFamily="18" charset="0"/>
              </a:rPr>
              <a:t>despite</a:t>
            </a:r>
            <a:endParaRPr lang="zh-CN" altLang="zh-CN" sz="3600" dirty="0">
              <a:latin typeface="Book Antiqua" panose="02040602050305030304" pitchFamily="18" charset="0"/>
            </a:endParaRPr>
          </a:p>
          <a:p>
            <a:r>
              <a:rPr lang="en-GB" altLang="zh-CN" sz="3600" i="1" dirty="0">
                <a:latin typeface="Book Antiqua" panose="02040602050305030304" pitchFamily="18" charset="0"/>
              </a:rPr>
              <a:t>yet</a:t>
            </a:r>
            <a:endParaRPr lang="zh-CN" altLang="zh-CN" sz="3600" dirty="0">
              <a:latin typeface="Book Antiqua" panose="02040602050305030304" pitchFamily="18" charset="0"/>
            </a:endParaRPr>
          </a:p>
          <a:p>
            <a:r>
              <a:rPr lang="en-GB" altLang="zh-CN" sz="3600" i="1" dirty="0">
                <a:latin typeface="Book Antiqua" panose="02040602050305030304" pitchFamily="18" charset="0"/>
              </a:rPr>
              <a:t>rather</a:t>
            </a:r>
            <a:endParaRPr lang="zh-CN" altLang="zh-CN" sz="3600" dirty="0">
              <a:latin typeface="Book Antiqua" panose="02040602050305030304" pitchFamily="18" charset="0"/>
            </a:endParaRPr>
          </a:p>
          <a:p>
            <a:r>
              <a:rPr lang="en-GB" altLang="zh-CN" sz="3600" i="1" dirty="0">
                <a:latin typeface="Book Antiqua" panose="02040602050305030304" pitchFamily="18" charset="0"/>
              </a:rPr>
              <a:t>nevertheless</a:t>
            </a:r>
            <a:endParaRPr lang="zh-CN" altLang="zh-CN" sz="3600" dirty="0">
              <a:latin typeface="Book Antiqua" panose="02040602050305030304" pitchFamily="18" charset="0"/>
            </a:endParaRPr>
          </a:p>
          <a:p>
            <a:r>
              <a:rPr lang="en-GB" altLang="zh-CN" sz="3600" i="1" dirty="0">
                <a:latin typeface="Book Antiqua" panose="02040602050305030304" pitchFamily="18" charset="0"/>
              </a:rPr>
              <a:t>etc.</a:t>
            </a:r>
            <a:r>
              <a:rPr lang="zh-CN" altLang="zh-CN" sz="3600" dirty="0">
                <a:latin typeface="Book Antiqua" panose="02040602050305030304" pitchFamily="18" charset="0"/>
              </a:rPr>
              <a:t> </a:t>
            </a:r>
            <a:endParaRPr lang="en-GB" altLang="zh-CN" sz="3400" i="1" dirty="0">
              <a:latin typeface="Book Antiqua" panose="02040602050305030304" pitchFamily="18" charset="0"/>
            </a:endParaRPr>
          </a:p>
        </p:txBody>
      </p:sp>
      <p:sp>
        <p:nvSpPr>
          <p:cNvPr id="34" name="Shape 553"/>
          <p:cNvSpPr>
            <a:spLocks noGrp="1"/>
          </p:cNvSpPr>
          <p:nvPr>
            <p:ph type="body" idx="14"/>
          </p:nvPr>
        </p:nvSpPr>
        <p:spPr>
          <a:xfrm>
            <a:off x="1695140" y="1268073"/>
            <a:ext cx="8563708" cy="1301698"/>
          </a:xfrm>
          <a:prstGeom prst="rect">
            <a:avLst/>
          </a:prstGeom>
          <a:noFill/>
        </p:spPr>
        <p:txBody>
          <a:bodyPr/>
          <a:lstStyle/>
          <a:p>
            <a:pPr algn="l">
              <a:lnSpc>
                <a:spcPct val="70000"/>
              </a:lnSpc>
              <a:defRPr sz="5100" cap="all">
                <a:solidFill>
                  <a:srgbClr val="53585F"/>
                </a:solidFill>
                <a:latin typeface="Avenir Next Condensed"/>
                <a:ea typeface="Avenir Next Condensed"/>
                <a:cs typeface="Avenir Next Condensed"/>
                <a:sym typeface="Avenir Next Condensed"/>
              </a:defRPr>
            </a:pPr>
            <a:r>
              <a:rPr lang="en-GB" sz="3800" cap="small" dirty="0">
                <a:solidFill>
                  <a:srgbClr val="0070C0"/>
                </a:solidFill>
                <a:latin typeface="Book Antiqua" panose="02040602050305030304" pitchFamily="18" charset="0"/>
                <a:ea typeface="Avenir Next Condensed Demi Bold"/>
                <a:cs typeface="Avenir Next Condensed Demi Bold"/>
                <a:sym typeface="Avenir Next Condensed Demi Bold"/>
              </a:rPr>
              <a:t>Look for </a:t>
            </a:r>
            <a:r>
              <a:rPr lang="en-US" altLang="zh-CN" sz="3800" cap="small" dirty="0">
                <a:solidFill>
                  <a:srgbClr val="0070C0"/>
                </a:solidFill>
                <a:latin typeface="Book Antiqua" panose="02040602050305030304" pitchFamily="18" charset="0"/>
                <a:ea typeface="Avenir Next Condensed Demi Bold"/>
                <a:cs typeface="Avenir Next Condensed Demi Bold"/>
                <a:sym typeface="Avenir Next Condensed Demi Bold"/>
              </a:rPr>
              <a:t>antonyms</a:t>
            </a:r>
            <a:endParaRPr lang="en-GB" sz="3800" cap="small" dirty="0">
              <a:solidFill>
                <a:srgbClr val="0070C0"/>
              </a:solidFill>
              <a:latin typeface="Book Antiqua" panose="02040602050305030304" pitchFamily="18" charset="0"/>
              <a:ea typeface="Avenir Next Condensed Demi Bold"/>
              <a:cs typeface="Avenir Next Condensed Demi Bold"/>
              <a:sym typeface="Avenir Next Condensed Demi Bold"/>
            </a:endParaRPr>
          </a:p>
        </p:txBody>
      </p:sp>
      <p:pic>
        <p:nvPicPr>
          <p:cNvPr id="6" name="图片 5"/>
          <p:cNvPicPr>
            <a:picLocks noChangeAspect="1"/>
          </p:cNvPicPr>
          <p:nvPr/>
        </p:nvPicPr>
        <p:blipFill>
          <a:blip r:embed="rId2"/>
          <a:stretch>
            <a:fillRect/>
          </a:stretch>
        </p:blipFill>
        <p:spPr>
          <a:xfrm>
            <a:off x="1357142" y="1641560"/>
            <a:ext cx="45719" cy="1127735"/>
          </a:xfrm>
          <a:prstGeom prst="rect">
            <a:avLst/>
          </a:prstGeom>
        </p:spPr>
      </p:pic>
      <p:sp>
        <p:nvSpPr>
          <p:cNvPr id="7" name="Shape 578"/>
          <p:cNvSpPr>
            <a:spLocks noGrp="1"/>
          </p:cNvSpPr>
          <p:nvPr>
            <p:ph type="body" idx="20"/>
          </p:nvPr>
        </p:nvSpPr>
        <p:spPr>
          <a:xfrm>
            <a:off x="1695140" y="2213212"/>
            <a:ext cx="8878415" cy="706013"/>
          </a:xfrm>
          <a:prstGeom prst="rect">
            <a:avLst/>
          </a:prstGeom>
        </p:spPr>
        <p:txBody>
          <a:bodyPr/>
          <a:lstStyle/>
          <a:p>
            <a:r>
              <a:rPr lang="en-GB" altLang="zh-CN" sz="1800" b="1" i="1" dirty="0">
                <a:latin typeface="Book Antiqua" panose="02040602050305030304" pitchFamily="18" charset="0"/>
                <a:ea typeface="DengXian" charset="-122"/>
              </a:rPr>
              <a:t>There are some “hint words” that suggest the presence of an antonym nearby, such as:</a:t>
            </a:r>
            <a:r>
              <a:rPr lang="zh-CN" altLang="zh-CN" sz="1800" b="1" i="1" dirty="0">
                <a:latin typeface="Book Antiqua" panose="02040602050305030304" pitchFamily="18" charset="0"/>
              </a:rPr>
              <a:t> </a:t>
            </a:r>
            <a:endParaRPr lang="zh-CN" altLang="en-US" sz="1800" b="1" i="1" dirty="0">
              <a:latin typeface="Book Antiqua" panose="02040602050305030304" pitchFamily="18" charset="0"/>
            </a:endParaRPr>
          </a:p>
        </p:txBody>
      </p:sp>
    </p:spTree>
    <p:extLst>
      <p:ext uri="{BB962C8B-B14F-4D97-AF65-F5344CB8AC3E}">
        <p14:creationId xmlns:p14="http://schemas.microsoft.com/office/powerpoint/2010/main" val="581564998"/>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1">
                                            <p:txEl>
                                              <p:pRg st="0" end="0"/>
                                            </p:txEl>
                                          </p:spTgt>
                                        </p:tgtEl>
                                        <p:attrNameLst>
                                          <p:attrName>style.visibility</p:attrName>
                                        </p:attrNameLst>
                                      </p:cBhvr>
                                      <p:to>
                                        <p:strVal val="visible"/>
                                      </p:to>
                                    </p:set>
                                    <p:animEffect transition="in" filter="blinds(horizontal)">
                                      <p:cBhvr>
                                        <p:cTn id="7" dur="500"/>
                                        <p:tgtEl>
                                          <p:spTgt spid="2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1">
                                            <p:txEl>
                                              <p:pRg st="1" end="1"/>
                                            </p:txEl>
                                          </p:spTgt>
                                        </p:tgtEl>
                                        <p:attrNameLst>
                                          <p:attrName>style.visibility</p:attrName>
                                        </p:attrNameLst>
                                      </p:cBhvr>
                                      <p:to>
                                        <p:strVal val="visible"/>
                                      </p:to>
                                    </p:set>
                                    <p:animEffect transition="in" filter="blinds(horizontal)">
                                      <p:cBhvr>
                                        <p:cTn id="12" dur="500"/>
                                        <p:tgtEl>
                                          <p:spTgt spid="2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1">
                                            <p:txEl>
                                              <p:pRg st="2" end="2"/>
                                            </p:txEl>
                                          </p:spTgt>
                                        </p:tgtEl>
                                        <p:attrNameLst>
                                          <p:attrName>style.visibility</p:attrName>
                                        </p:attrNameLst>
                                      </p:cBhvr>
                                      <p:to>
                                        <p:strVal val="visible"/>
                                      </p:to>
                                    </p:set>
                                    <p:animEffect transition="in" filter="blinds(horizontal)">
                                      <p:cBhvr>
                                        <p:cTn id="17" dur="500"/>
                                        <p:tgtEl>
                                          <p:spTgt spid="2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1">
                                            <p:txEl>
                                              <p:pRg st="3" end="3"/>
                                            </p:txEl>
                                          </p:spTgt>
                                        </p:tgtEl>
                                        <p:attrNameLst>
                                          <p:attrName>style.visibility</p:attrName>
                                        </p:attrNameLst>
                                      </p:cBhvr>
                                      <p:to>
                                        <p:strVal val="visible"/>
                                      </p:to>
                                    </p:set>
                                    <p:animEffect transition="in" filter="blinds(horizontal)">
                                      <p:cBhvr>
                                        <p:cTn id="22" dur="500"/>
                                        <p:tgtEl>
                                          <p:spTgt spid="2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1">
                                            <p:txEl>
                                              <p:pRg st="4" end="4"/>
                                            </p:txEl>
                                          </p:spTgt>
                                        </p:tgtEl>
                                        <p:attrNameLst>
                                          <p:attrName>style.visibility</p:attrName>
                                        </p:attrNameLst>
                                      </p:cBhvr>
                                      <p:to>
                                        <p:strVal val="visible"/>
                                      </p:to>
                                    </p:set>
                                    <p:animEffect transition="in" filter="blinds(horizontal)">
                                      <p:cBhvr>
                                        <p:cTn id="27" dur="500"/>
                                        <p:tgtEl>
                                          <p:spTgt spid="21">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21">
                                            <p:txEl>
                                              <p:pRg st="5" end="5"/>
                                            </p:txEl>
                                          </p:spTgt>
                                        </p:tgtEl>
                                        <p:attrNameLst>
                                          <p:attrName>style.visibility</p:attrName>
                                        </p:attrNameLst>
                                      </p:cBhvr>
                                      <p:to>
                                        <p:strVal val="visible"/>
                                      </p:to>
                                    </p:set>
                                    <p:animEffect transition="in" filter="blinds(horizontal)">
                                      <p:cBhvr>
                                        <p:cTn id="32" dur="500"/>
                                        <p:tgtEl>
                                          <p:spTgt spid="21">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21">
                                            <p:txEl>
                                              <p:pRg st="6" end="6"/>
                                            </p:txEl>
                                          </p:spTgt>
                                        </p:tgtEl>
                                        <p:attrNameLst>
                                          <p:attrName>style.visibility</p:attrName>
                                        </p:attrNameLst>
                                      </p:cBhvr>
                                      <p:to>
                                        <p:strVal val="visible"/>
                                      </p:to>
                                    </p:set>
                                    <p:animEffect transition="in" filter="blinds(horizontal)">
                                      <p:cBhvr>
                                        <p:cTn id="37" dur="500"/>
                                        <p:tgtEl>
                                          <p:spTgt spid="21">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21">
                                            <p:txEl>
                                              <p:pRg st="7" end="7"/>
                                            </p:txEl>
                                          </p:spTgt>
                                        </p:tgtEl>
                                        <p:attrNameLst>
                                          <p:attrName>style.visibility</p:attrName>
                                        </p:attrNameLst>
                                      </p:cBhvr>
                                      <p:to>
                                        <p:strVal val="visible"/>
                                      </p:to>
                                    </p:set>
                                    <p:animEffect transition="in" filter="blinds(horizontal)">
                                      <p:cBhvr>
                                        <p:cTn id="42" dur="500"/>
                                        <p:tgtEl>
                                          <p:spTgt spid="21">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21">
                                            <p:txEl>
                                              <p:pRg st="8" end="8"/>
                                            </p:txEl>
                                          </p:spTgt>
                                        </p:tgtEl>
                                        <p:attrNameLst>
                                          <p:attrName>style.visibility</p:attrName>
                                        </p:attrNameLst>
                                      </p:cBhvr>
                                      <p:to>
                                        <p:strVal val="visible"/>
                                      </p:to>
                                    </p:set>
                                    <p:animEffect transition="in" filter="blinds(horizontal)">
                                      <p:cBhvr>
                                        <p:cTn id="47" dur="500"/>
                                        <p:tgtEl>
                                          <p:spTgt spid="21">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21">
                                            <p:txEl>
                                              <p:pRg st="9" end="9"/>
                                            </p:txEl>
                                          </p:spTgt>
                                        </p:tgtEl>
                                        <p:attrNameLst>
                                          <p:attrName>style.visibility</p:attrName>
                                        </p:attrNameLst>
                                      </p:cBhvr>
                                      <p:to>
                                        <p:strVal val="visible"/>
                                      </p:to>
                                    </p:set>
                                    <p:animEffect transition="in" filter="blinds(horizontal)">
                                      <p:cBhvr>
                                        <p:cTn id="52" dur="500"/>
                                        <p:tgtEl>
                                          <p:spTgt spid="21">
                                            <p:txEl>
                                              <p:pRg st="9" end="9"/>
                                            </p:txEl>
                                          </p:spTgt>
                                        </p:tgtEl>
                                      </p:cBhvr>
                                    </p:animEffect>
                                  </p:childTnLst>
                                </p:cTn>
                              </p:par>
                              <p:par>
                                <p:cTn id="53" presetID="3" presetClass="entr" presetSubtype="10" fill="hold" grpId="0" nodeType="withEffect">
                                  <p:stCondLst>
                                    <p:cond delay="0"/>
                                  </p:stCondLst>
                                  <p:childTnLst>
                                    <p:set>
                                      <p:cBhvr>
                                        <p:cTn id="54" dur="1" fill="hold">
                                          <p:stCondLst>
                                            <p:cond delay="0"/>
                                          </p:stCondLst>
                                        </p:cTn>
                                        <p:tgtEl>
                                          <p:spTgt spid="21">
                                            <p:txEl>
                                              <p:pRg st="10" end="10"/>
                                            </p:txEl>
                                          </p:spTgt>
                                        </p:tgtEl>
                                        <p:attrNameLst>
                                          <p:attrName>style.visibility</p:attrName>
                                        </p:attrNameLst>
                                      </p:cBhvr>
                                      <p:to>
                                        <p:strVal val="visible"/>
                                      </p:to>
                                    </p:set>
                                    <p:animEffect transition="in" filter="blinds(horizontal)">
                                      <p:cBhvr>
                                        <p:cTn id="55" dur="500"/>
                                        <p:tgtEl>
                                          <p:spTgt spid="21">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Shape 578"/>
          <p:cNvSpPr>
            <a:spLocks noGrp="1"/>
          </p:cNvSpPr>
          <p:nvPr>
            <p:ph type="body" idx="20"/>
          </p:nvPr>
        </p:nvSpPr>
        <p:spPr>
          <a:xfrm>
            <a:off x="1770716" y="3149846"/>
            <a:ext cx="9941776" cy="4188188"/>
          </a:xfrm>
          <a:prstGeom prst="rect">
            <a:avLst/>
          </a:prstGeom>
        </p:spPr>
        <p:txBody>
          <a:bodyPr>
            <a:noAutofit/>
          </a:bodyPr>
          <a:lstStyle/>
          <a:p>
            <a:r>
              <a:rPr lang="en-US" altLang="zh-CN" sz="3200" dirty="0">
                <a:latin typeface="Book Antiqua" panose="02040602050305030304" pitchFamily="18" charset="0"/>
              </a:rPr>
              <a:t>The Chinese built their pagodas in brick or stone, with inner staircases, and used them in later centuries mainly as watchtowers. When the pagoda reached Japan, however, its architecture was freely adapted to local conditions – they were built less high, typically five rather than nine </a:t>
            </a:r>
            <a:r>
              <a:rPr lang="en-US" altLang="zh-CN" sz="3200" dirty="0" err="1">
                <a:latin typeface="Book Antiqua" panose="02040602050305030304" pitchFamily="18" charset="0"/>
              </a:rPr>
              <a:t>storeys</a:t>
            </a:r>
            <a:r>
              <a:rPr lang="en-US" altLang="zh-CN" sz="3200" dirty="0">
                <a:latin typeface="Book Antiqua" panose="02040602050305030304" pitchFamily="18" charset="0"/>
              </a:rPr>
              <a:t>, made mainly of wood and the staircase was</a:t>
            </a:r>
            <a:r>
              <a:rPr lang="en-US" altLang="zh-CN" sz="3200" b="1" dirty="0">
                <a:latin typeface="Book Antiqua" panose="02040602050305030304" pitchFamily="18" charset="0"/>
              </a:rPr>
              <a:t> dispensed with</a:t>
            </a:r>
            <a:r>
              <a:rPr lang="en-US" altLang="zh-CN" sz="3200" dirty="0">
                <a:latin typeface="Book Antiqua" panose="02040602050305030304" pitchFamily="18" charset="0"/>
              </a:rPr>
              <a:t> because the Japanese pagoda did not have any practical use but became more of an art object.</a:t>
            </a:r>
            <a:endParaRPr lang="zh-CN" altLang="zh-CN" sz="3200" dirty="0">
              <a:latin typeface="Book Antiqua" panose="02040602050305030304" pitchFamily="18" charset="0"/>
            </a:endParaRPr>
          </a:p>
        </p:txBody>
      </p:sp>
      <p:sp>
        <p:nvSpPr>
          <p:cNvPr id="34" name="Shape 553"/>
          <p:cNvSpPr>
            <a:spLocks noGrp="1"/>
          </p:cNvSpPr>
          <p:nvPr>
            <p:ph type="body" idx="14"/>
          </p:nvPr>
        </p:nvSpPr>
        <p:spPr>
          <a:xfrm>
            <a:off x="1708019" y="927529"/>
            <a:ext cx="8563708" cy="1301698"/>
          </a:xfrm>
          <a:prstGeom prst="rect">
            <a:avLst/>
          </a:prstGeom>
          <a:noFill/>
        </p:spPr>
        <p:txBody>
          <a:bodyPr/>
          <a:lstStyle/>
          <a:p>
            <a:pPr algn="l">
              <a:lnSpc>
                <a:spcPct val="70000"/>
              </a:lnSpc>
              <a:defRPr sz="5100" cap="all">
                <a:solidFill>
                  <a:srgbClr val="53585F"/>
                </a:solidFill>
                <a:latin typeface="Avenir Next Condensed"/>
                <a:ea typeface="Avenir Next Condensed"/>
                <a:cs typeface="Avenir Next Condensed"/>
                <a:sym typeface="Avenir Next Condensed"/>
              </a:defRPr>
            </a:pPr>
            <a:r>
              <a:rPr lang="en-US" altLang="zh-CN" sz="3800" cap="small" dirty="0">
                <a:solidFill>
                  <a:srgbClr val="0070C0"/>
                </a:solidFill>
                <a:latin typeface="Book Antiqua" panose="02040602050305030304" pitchFamily="18" charset="0"/>
                <a:ea typeface="Avenir Next Condensed Demi Bold"/>
                <a:cs typeface="Avenir Next Condensed Demi Bold"/>
                <a:sym typeface="Avenir Next Condensed Demi Bold"/>
              </a:rPr>
              <a:t>Example</a:t>
            </a:r>
            <a:r>
              <a:rPr lang="zh-CN" altLang="en-US" sz="3800" cap="small" dirty="0">
                <a:solidFill>
                  <a:srgbClr val="0070C0"/>
                </a:solidFill>
                <a:latin typeface="Book Antiqua" panose="02040602050305030304" pitchFamily="18" charset="0"/>
                <a:ea typeface="Avenir Next Condensed Demi Bold"/>
                <a:cs typeface="Avenir Next Condensed Demi Bold"/>
                <a:sym typeface="Avenir Next Condensed Demi Bold"/>
              </a:rPr>
              <a:t> </a:t>
            </a:r>
            <a:r>
              <a:rPr lang="en-US" altLang="zh-CN" sz="3800" cap="small" dirty="0">
                <a:solidFill>
                  <a:srgbClr val="0070C0"/>
                </a:solidFill>
                <a:latin typeface="Book Antiqua" panose="02040602050305030304" pitchFamily="18" charset="0"/>
                <a:ea typeface="Avenir Next Condensed Demi Bold"/>
                <a:cs typeface="Avenir Next Condensed Demi Bold"/>
                <a:sym typeface="Avenir Next Condensed Demi Bold"/>
              </a:rPr>
              <a:t>16</a:t>
            </a:r>
            <a:endParaRPr lang="en-GB" sz="3800" cap="small" dirty="0">
              <a:solidFill>
                <a:srgbClr val="0070C0"/>
              </a:solidFill>
              <a:latin typeface="Book Antiqua" panose="02040602050305030304" pitchFamily="18" charset="0"/>
              <a:ea typeface="Avenir Next Condensed Demi Bold"/>
              <a:cs typeface="Avenir Next Condensed Demi Bold"/>
              <a:sym typeface="Avenir Next Condensed Demi Bold"/>
            </a:endParaRPr>
          </a:p>
        </p:txBody>
      </p:sp>
      <p:sp>
        <p:nvSpPr>
          <p:cNvPr id="5" name="Shape 578"/>
          <p:cNvSpPr>
            <a:spLocks noGrp="1"/>
          </p:cNvSpPr>
          <p:nvPr>
            <p:ph type="body" idx="20"/>
          </p:nvPr>
        </p:nvSpPr>
        <p:spPr>
          <a:xfrm>
            <a:off x="1708019" y="1848148"/>
            <a:ext cx="8878415" cy="706013"/>
          </a:xfrm>
          <a:prstGeom prst="rect">
            <a:avLst/>
          </a:prstGeom>
        </p:spPr>
        <p:txBody>
          <a:bodyPr/>
          <a:lstStyle/>
          <a:p>
            <a:r>
              <a:rPr lang="en-GB" altLang="zh-CN" sz="1800" b="1" i="1" dirty="0">
                <a:latin typeface="Book Antiqua" panose="02040602050305030304" pitchFamily="18" charset="0"/>
              </a:rPr>
              <a:t>In the passage below, what is the antonym that helps you figure out the meaning of the phrase “be dispensed with”?</a:t>
            </a:r>
            <a:r>
              <a:rPr lang="zh-CN" altLang="zh-CN" sz="1800" b="1" i="1" dirty="0">
                <a:latin typeface="Book Antiqua" panose="02040602050305030304" pitchFamily="18" charset="0"/>
              </a:rPr>
              <a:t> </a:t>
            </a:r>
          </a:p>
        </p:txBody>
      </p:sp>
      <p:sp>
        <p:nvSpPr>
          <p:cNvPr id="3" name="文本占位符 2"/>
          <p:cNvSpPr>
            <a:spLocks noGrp="1"/>
          </p:cNvSpPr>
          <p:nvPr>
            <p:ph type="body" sz="quarter" idx="14"/>
          </p:nvPr>
        </p:nvSpPr>
        <p:spPr/>
        <p:txBody>
          <a:bodyPr/>
          <a:lstStyle/>
          <a:p>
            <a:endParaRPr kumimoji="1" lang="zh-CN" altLang="en-US">
              <a:latin typeface="Book Antiqua" panose="02040602050305030304" pitchFamily="18" charset="0"/>
            </a:endParaRPr>
          </a:p>
        </p:txBody>
      </p:sp>
      <p:sp>
        <p:nvSpPr>
          <p:cNvPr id="4" name="文本占位符 3"/>
          <p:cNvSpPr>
            <a:spLocks noGrp="1"/>
          </p:cNvSpPr>
          <p:nvPr>
            <p:ph type="body" sz="quarter" idx="14"/>
          </p:nvPr>
        </p:nvSpPr>
        <p:spPr/>
        <p:txBody>
          <a:bodyPr/>
          <a:lstStyle/>
          <a:p>
            <a:endParaRPr kumimoji="1" lang="zh-CN" altLang="en-US">
              <a:latin typeface="Book Antiqua" panose="02040602050305030304" pitchFamily="18" charset="0"/>
            </a:endParaRPr>
          </a:p>
        </p:txBody>
      </p:sp>
      <p:pic>
        <p:nvPicPr>
          <p:cNvPr id="12" name="图片 11"/>
          <p:cNvPicPr>
            <a:picLocks noChangeAspect="1"/>
          </p:cNvPicPr>
          <p:nvPr/>
        </p:nvPicPr>
        <p:blipFill>
          <a:blip r:embed="rId2"/>
          <a:stretch>
            <a:fillRect/>
          </a:stretch>
        </p:blipFill>
        <p:spPr>
          <a:xfrm rot="10800000">
            <a:off x="9323648" y="4476212"/>
            <a:ext cx="3681152" cy="4542238"/>
          </a:xfrm>
          <a:prstGeom prst="rect">
            <a:avLst/>
          </a:prstGeom>
        </p:spPr>
      </p:pic>
      <p:sp>
        <p:nvSpPr>
          <p:cNvPr id="9" name="文本占位符 8"/>
          <p:cNvSpPr>
            <a:spLocks noGrp="1"/>
          </p:cNvSpPr>
          <p:nvPr>
            <p:ph type="body" sz="quarter" idx="14"/>
          </p:nvPr>
        </p:nvSpPr>
        <p:spPr/>
        <p:txBody>
          <a:bodyPr/>
          <a:lstStyle/>
          <a:p>
            <a:endParaRPr kumimoji="1" lang="zh-CN" altLang="en-US">
              <a:latin typeface="Book Antiqua" panose="02040602050305030304" pitchFamily="18" charset="0"/>
            </a:endParaRPr>
          </a:p>
        </p:txBody>
      </p:sp>
      <p:sp>
        <p:nvSpPr>
          <p:cNvPr id="14" name="Shape 553"/>
          <p:cNvSpPr>
            <a:spLocks noGrp="1"/>
          </p:cNvSpPr>
          <p:nvPr>
            <p:ph type="body" idx="14"/>
          </p:nvPr>
        </p:nvSpPr>
        <p:spPr>
          <a:xfrm>
            <a:off x="9221273" y="367598"/>
            <a:ext cx="3783527" cy="535263"/>
          </a:xfrm>
          <a:prstGeom prst="rect">
            <a:avLst/>
          </a:prstGeom>
          <a:solidFill>
            <a:srgbClr val="03ADB5"/>
          </a:solidFill>
        </p:spPr>
        <p:txBody>
          <a:bodyPr wrap="none" anchor="ctr" anchorCtr="1">
            <a:noAutofit/>
          </a:bodyPr>
          <a:lstStyle/>
          <a:p>
            <a:pPr>
              <a:lnSpc>
                <a:spcPct val="70000"/>
              </a:lnSpc>
              <a:spcBef>
                <a:spcPts val="3000"/>
              </a:spcBef>
              <a:defRPr sz="5100" cap="all">
                <a:solidFill>
                  <a:srgbClr val="53585F"/>
                </a:solidFill>
                <a:latin typeface="Avenir Next Condensed"/>
                <a:ea typeface="Avenir Next Condensed"/>
                <a:cs typeface="Avenir Next Condensed"/>
                <a:sym typeface="Avenir Next Condensed"/>
              </a:defRPr>
            </a:pPr>
            <a:r>
              <a:rPr lang="en-GB" sz="2400" cap="small" dirty="0">
                <a:solidFill>
                  <a:schemeClr val="bg1"/>
                </a:solidFill>
                <a:latin typeface="Book Antiqua" panose="02040602050305030304" pitchFamily="18" charset="0"/>
                <a:ea typeface="Baskerville" charset="0"/>
                <a:cs typeface="Baskerville" charset="0"/>
                <a:sym typeface="Avenir Next Condensed Demi Bold"/>
              </a:rPr>
              <a:t>Look for </a:t>
            </a:r>
            <a:r>
              <a:rPr lang="en-US" altLang="zh-CN" sz="2400" cap="small" dirty="0">
                <a:solidFill>
                  <a:schemeClr val="bg1"/>
                </a:solidFill>
                <a:latin typeface="Book Antiqua" panose="02040602050305030304" pitchFamily="18" charset="0"/>
                <a:ea typeface="Baskerville" charset="0"/>
                <a:cs typeface="Baskerville" charset="0"/>
                <a:sym typeface="Avenir Next Condensed Demi Bold"/>
              </a:rPr>
              <a:t>antonyms</a:t>
            </a:r>
            <a:endParaRPr lang="en-GB" sz="2400" cap="small" dirty="0">
              <a:solidFill>
                <a:schemeClr val="bg1"/>
              </a:solidFill>
              <a:latin typeface="Book Antiqua" panose="02040602050305030304" pitchFamily="18" charset="0"/>
              <a:ea typeface="Baskerville" charset="0"/>
              <a:cs typeface="Baskerville" charset="0"/>
              <a:sym typeface="Avenir Next Condensed Demi Bold"/>
            </a:endParaRPr>
          </a:p>
        </p:txBody>
      </p:sp>
    </p:spTree>
    <p:extLst>
      <p:ext uri="{BB962C8B-B14F-4D97-AF65-F5344CB8AC3E}">
        <p14:creationId xmlns:p14="http://schemas.microsoft.com/office/powerpoint/2010/main" val="2068190849"/>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Shape 578"/>
          <p:cNvSpPr>
            <a:spLocks noGrp="1"/>
          </p:cNvSpPr>
          <p:nvPr>
            <p:ph type="body" idx="20"/>
          </p:nvPr>
        </p:nvSpPr>
        <p:spPr>
          <a:xfrm>
            <a:off x="1881031" y="2946606"/>
            <a:ext cx="9941776" cy="4188188"/>
          </a:xfrm>
          <a:prstGeom prst="rect">
            <a:avLst/>
          </a:prstGeom>
        </p:spPr>
        <p:txBody>
          <a:bodyPr>
            <a:noAutofit/>
          </a:bodyPr>
          <a:lstStyle/>
          <a:p>
            <a:r>
              <a:rPr lang="en-US" altLang="zh-CN" sz="3200" dirty="0">
                <a:latin typeface="Book Antiqua" panose="02040602050305030304" pitchFamily="18" charset="0"/>
              </a:rPr>
              <a:t>The Chinese built their pagodas in brick or stone, </a:t>
            </a:r>
            <a:r>
              <a:rPr lang="en-US" altLang="zh-CN" sz="3200" dirty="0">
                <a:solidFill>
                  <a:srgbClr val="03ADB5"/>
                </a:solidFill>
                <a:latin typeface="Book Antiqua" panose="02040602050305030304" pitchFamily="18" charset="0"/>
              </a:rPr>
              <a:t>with inner staircases</a:t>
            </a:r>
            <a:r>
              <a:rPr lang="en-US" altLang="zh-CN" sz="3200" dirty="0">
                <a:latin typeface="Book Antiqua" panose="02040602050305030304" pitchFamily="18" charset="0"/>
              </a:rPr>
              <a:t>, and used them in later centuries mainly as watchtowers. When the pagoda reached Japan, </a:t>
            </a:r>
            <a:r>
              <a:rPr lang="en-US" altLang="zh-CN" sz="3200" dirty="0">
                <a:solidFill>
                  <a:srgbClr val="FF0000"/>
                </a:solidFill>
                <a:latin typeface="Book Antiqua" panose="02040602050305030304" pitchFamily="18" charset="0"/>
              </a:rPr>
              <a:t>however</a:t>
            </a:r>
            <a:r>
              <a:rPr lang="en-US" altLang="zh-CN" sz="3200" dirty="0">
                <a:latin typeface="Book Antiqua" panose="02040602050305030304" pitchFamily="18" charset="0"/>
              </a:rPr>
              <a:t>, its architecture was freely adapted to local conditions – they were built less high, typically five rather than nine </a:t>
            </a:r>
            <a:r>
              <a:rPr lang="en-US" altLang="zh-CN" sz="3200" dirty="0" err="1">
                <a:latin typeface="Book Antiqua" panose="02040602050305030304" pitchFamily="18" charset="0"/>
              </a:rPr>
              <a:t>storeys</a:t>
            </a:r>
            <a:r>
              <a:rPr lang="en-US" altLang="zh-CN" sz="3200" dirty="0">
                <a:latin typeface="Book Antiqua" panose="02040602050305030304" pitchFamily="18" charset="0"/>
              </a:rPr>
              <a:t>, made mainly of wood and </a:t>
            </a:r>
            <a:r>
              <a:rPr lang="en-US" altLang="zh-CN" sz="3200" dirty="0">
                <a:solidFill>
                  <a:srgbClr val="03ADB5"/>
                </a:solidFill>
                <a:latin typeface="Book Antiqua" panose="02040602050305030304" pitchFamily="18" charset="0"/>
              </a:rPr>
              <a:t>the staircase was</a:t>
            </a:r>
            <a:r>
              <a:rPr lang="en-US" altLang="zh-CN" sz="3200" b="1" dirty="0">
                <a:solidFill>
                  <a:srgbClr val="03ADB5"/>
                </a:solidFill>
                <a:latin typeface="Book Antiqua" panose="02040602050305030304" pitchFamily="18" charset="0"/>
              </a:rPr>
              <a:t> dispensed with</a:t>
            </a:r>
            <a:r>
              <a:rPr lang="en-US" altLang="zh-CN" sz="3200" dirty="0">
                <a:solidFill>
                  <a:srgbClr val="03ADB5"/>
                </a:solidFill>
                <a:latin typeface="Book Antiqua" panose="02040602050305030304" pitchFamily="18" charset="0"/>
              </a:rPr>
              <a:t> </a:t>
            </a:r>
            <a:r>
              <a:rPr lang="en-US" altLang="zh-CN" sz="3200" dirty="0">
                <a:latin typeface="Book Antiqua" panose="02040602050305030304" pitchFamily="18" charset="0"/>
              </a:rPr>
              <a:t>because the Japanese pagoda did not have any practical use but became more of an art object.</a:t>
            </a:r>
            <a:endParaRPr lang="zh-CN" altLang="zh-CN" sz="3200" dirty="0">
              <a:latin typeface="Book Antiqua" panose="02040602050305030304" pitchFamily="18" charset="0"/>
            </a:endParaRPr>
          </a:p>
        </p:txBody>
      </p:sp>
      <p:sp>
        <p:nvSpPr>
          <p:cNvPr id="3" name="文本占位符 2"/>
          <p:cNvSpPr>
            <a:spLocks noGrp="1"/>
          </p:cNvSpPr>
          <p:nvPr>
            <p:ph type="body" sz="quarter" idx="14"/>
          </p:nvPr>
        </p:nvSpPr>
        <p:spPr/>
        <p:txBody>
          <a:bodyPr/>
          <a:lstStyle/>
          <a:p>
            <a:endParaRPr kumimoji="1" lang="zh-CN" altLang="en-US">
              <a:latin typeface="Book Antiqua" panose="02040602050305030304" pitchFamily="18" charset="0"/>
            </a:endParaRPr>
          </a:p>
        </p:txBody>
      </p:sp>
      <p:sp>
        <p:nvSpPr>
          <p:cNvPr id="4" name="文本占位符 3"/>
          <p:cNvSpPr>
            <a:spLocks noGrp="1"/>
          </p:cNvSpPr>
          <p:nvPr>
            <p:ph type="body" sz="quarter" idx="14"/>
          </p:nvPr>
        </p:nvSpPr>
        <p:spPr/>
        <p:txBody>
          <a:bodyPr/>
          <a:lstStyle/>
          <a:p>
            <a:endParaRPr kumimoji="1" lang="zh-CN" altLang="en-US">
              <a:latin typeface="Book Antiqua" panose="02040602050305030304" pitchFamily="18" charset="0"/>
            </a:endParaRPr>
          </a:p>
        </p:txBody>
      </p:sp>
      <p:pic>
        <p:nvPicPr>
          <p:cNvPr id="12" name="图片 11"/>
          <p:cNvPicPr>
            <a:picLocks noChangeAspect="1"/>
          </p:cNvPicPr>
          <p:nvPr/>
        </p:nvPicPr>
        <p:blipFill>
          <a:blip r:embed="rId3"/>
          <a:stretch>
            <a:fillRect/>
          </a:stretch>
        </p:blipFill>
        <p:spPr>
          <a:xfrm rot="10800000">
            <a:off x="9611618" y="4094408"/>
            <a:ext cx="3681152" cy="4542238"/>
          </a:xfrm>
          <a:prstGeom prst="rect">
            <a:avLst/>
          </a:prstGeom>
        </p:spPr>
      </p:pic>
      <p:sp>
        <p:nvSpPr>
          <p:cNvPr id="9" name="文本占位符 8"/>
          <p:cNvSpPr>
            <a:spLocks noGrp="1"/>
          </p:cNvSpPr>
          <p:nvPr>
            <p:ph type="body" sz="quarter" idx="14"/>
          </p:nvPr>
        </p:nvSpPr>
        <p:spPr/>
        <p:txBody>
          <a:bodyPr/>
          <a:lstStyle/>
          <a:p>
            <a:endParaRPr kumimoji="1" lang="zh-CN" altLang="en-US">
              <a:latin typeface="Book Antiqua" panose="02040602050305030304" pitchFamily="18" charset="0"/>
            </a:endParaRPr>
          </a:p>
        </p:txBody>
      </p:sp>
      <p:sp>
        <p:nvSpPr>
          <p:cNvPr id="14" name="Shape 553"/>
          <p:cNvSpPr>
            <a:spLocks noGrp="1"/>
          </p:cNvSpPr>
          <p:nvPr>
            <p:ph type="body" idx="14"/>
          </p:nvPr>
        </p:nvSpPr>
        <p:spPr>
          <a:xfrm>
            <a:off x="9221273" y="367598"/>
            <a:ext cx="3783527" cy="535263"/>
          </a:xfrm>
          <a:prstGeom prst="rect">
            <a:avLst/>
          </a:prstGeom>
          <a:solidFill>
            <a:srgbClr val="03ADB5"/>
          </a:solidFill>
        </p:spPr>
        <p:txBody>
          <a:bodyPr wrap="none" anchor="ctr" anchorCtr="1">
            <a:noAutofit/>
          </a:bodyPr>
          <a:lstStyle/>
          <a:p>
            <a:pPr>
              <a:lnSpc>
                <a:spcPct val="70000"/>
              </a:lnSpc>
              <a:spcBef>
                <a:spcPts val="3000"/>
              </a:spcBef>
              <a:defRPr sz="5100" cap="all">
                <a:solidFill>
                  <a:srgbClr val="53585F"/>
                </a:solidFill>
                <a:latin typeface="Avenir Next Condensed"/>
                <a:ea typeface="Avenir Next Condensed"/>
                <a:cs typeface="Avenir Next Condensed"/>
                <a:sym typeface="Avenir Next Condensed"/>
              </a:defRPr>
            </a:pPr>
            <a:r>
              <a:rPr lang="en-GB" sz="2400" cap="small" dirty="0">
                <a:solidFill>
                  <a:schemeClr val="bg1"/>
                </a:solidFill>
                <a:latin typeface="Book Antiqua" panose="02040602050305030304" pitchFamily="18" charset="0"/>
                <a:ea typeface="Baskerville" charset="0"/>
                <a:cs typeface="Baskerville" charset="0"/>
                <a:sym typeface="Avenir Next Condensed Demi Bold"/>
              </a:rPr>
              <a:t>Look for </a:t>
            </a:r>
            <a:r>
              <a:rPr lang="en-US" altLang="zh-CN" sz="2400" cap="small" dirty="0">
                <a:solidFill>
                  <a:schemeClr val="bg1"/>
                </a:solidFill>
                <a:latin typeface="Book Antiqua" panose="02040602050305030304" pitchFamily="18" charset="0"/>
                <a:ea typeface="Baskerville" charset="0"/>
                <a:cs typeface="Baskerville" charset="0"/>
                <a:sym typeface="Avenir Next Condensed Demi Bold"/>
              </a:rPr>
              <a:t>antonyms</a:t>
            </a:r>
            <a:endParaRPr lang="en-GB" sz="2400" cap="small" dirty="0">
              <a:solidFill>
                <a:schemeClr val="bg1"/>
              </a:solidFill>
              <a:latin typeface="Book Antiqua" panose="02040602050305030304" pitchFamily="18" charset="0"/>
              <a:ea typeface="Baskerville" charset="0"/>
              <a:cs typeface="Baskerville" charset="0"/>
              <a:sym typeface="Avenir Next Condensed Demi Bold"/>
            </a:endParaRPr>
          </a:p>
        </p:txBody>
      </p:sp>
      <p:sp>
        <p:nvSpPr>
          <p:cNvPr id="17" name="Shape 578"/>
          <p:cNvSpPr>
            <a:spLocks noGrp="1"/>
          </p:cNvSpPr>
          <p:nvPr>
            <p:ph type="body" idx="20"/>
          </p:nvPr>
        </p:nvSpPr>
        <p:spPr>
          <a:xfrm>
            <a:off x="1881031" y="7689348"/>
            <a:ext cx="9161750" cy="706013"/>
          </a:xfrm>
          <a:prstGeom prst="rect">
            <a:avLst/>
          </a:prstGeom>
        </p:spPr>
        <p:txBody>
          <a:bodyPr/>
          <a:lstStyle/>
          <a:p>
            <a:pPr marL="285750" indent="-285750">
              <a:buClr>
                <a:srgbClr val="03ADB5"/>
              </a:buClr>
              <a:buFont typeface="Arial" charset="0"/>
              <a:buChar char="•"/>
            </a:pPr>
            <a:r>
              <a:rPr lang="en-GB" altLang="zh-CN" sz="1800" b="1" i="1" dirty="0">
                <a:latin typeface="Book Antiqua" panose="02040602050305030304" pitchFamily="18" charset="0"/>
              </a:rPr>
              <a:t>Japanese pagodas: in wood, staircases being dispensed with, without any practical use</a:t>
            </a:r>
          </a:p>
          <a:p>
            <a:pPr marL="285750" indent="-285750">
              <a:buClr>
                <a:srgbClr val="03ADB5"/>
              </a:buClr>
              <a:buFont typeface="Arial" charset="0"/>
              <a:buChar char="•"/>
            </a:pPr>
            <a:r>
              <a:rPr lang="en-GB" altLang="zh-CN" sz="1800" b="1" i="1" dirty="0">
                <a:latin typeface="Book Antiqua" panose="02040602050305030304" pitchFamily="18" charset="0"/>
              </a:rPr>
              <a:t>Chinese pagodas: in brick or stone, with staircases, with a practical use as watchtowers</a:t>
            </a:r>
            <a:endParaRPr lang="zh-CN" altLang="zh-CN" sz="1800" b="1" i="1" dirty="0">
              <a:latin typeface="Book Antiqua" panose="02040602050305030304" pitchFamily="18" charset="0"/>
            </a:endParaRPr>
          </a:p>
        </p:txBody>
      </p:sp>
      <p:sp>
        <p:nvSpPr>
          <p:cNvPr id="18" name="Shape 578"/>
          <p:cNvSpPr>
            <a:spLocks noGrp="1"/>
          </p:cNvSpPr>
          <p:nvPr>
            <p:ph type="body" idx="20"/>
          </p:nvPr>
        </p:nvSpPr>
        <p:spPr>
          <a:xfrm>
            <a:off x="1881031" y="8446295"/>
            <a:ext cx="9161750" cy="706013"/>
          </a:xfrm>
          <a:prstGeom prst="rect">
            <a:avLst/>
          </a:prstGeom>
        </p:spPr>
        <p:txBody>
          <a:bodyPr/>
          <a:lstStyle/>
          <a:p>
            <a:pPr>
              <a:buClr>
                <a:srgbClr val="03ADB5"/>
              </a:buClr>
            </a:pPr>
            <a:r>
              <a:rPr lang="en-GB" altLang="zh-CN" sz="1800" b="1" i="1" dirty="0">
                <a:solidFill>
                  <a:srgbClr val="03ADB5"/>
                </a:solidFill>
                <a:latin typeface="Book Antiqua" panose="02040602050305030304" pitchFamily="18" charset="0"/>
              </a:rPr>
              <a:t>Be dispensed with: be without, be removed from</a:t>
            </a:r>
            <a:endParaRPr lang="zh-CN" altLang="zh-CN" sz="1800" b="1" i="1" dirty="0">
              <a:solidFill>
                <a:srgbClr val="03ADB5"/>
              </a:solidFill>
              <a:latin typeface="Book Antiqua" panose="02040602050305030304" pitchFamily="18" charset="0"/>
            </a:endParaRPr>
          </a:p>
        </p:txBody>
      </p:sp>
      <p:sp>
        <p:nvSpPr>
          <p:cNvPr id="8" name="文本占位符 7">
            <a:extLst>
              <a:ext uri="{FF2B5EF4-FFF2-40B4-BE49-F238E27FC236}">
                <a16:creationId xmlns:a16="http://schemas.microsoft.com/office/drawing/2014/main" id="{056B2170-7419-41CE-A64D-EDECB4943C06}"/>
              </a:ext>
            </a:extLst>
          </p:cNvPr>
          <p:cNvSpPr>
            <a:spLocks noGrp="1"/>
          </p:cNvSpPr>
          <p:nvPr>
            <p:ph type="body" sz="quarter" idx="14"/>
          </p:nvPr>
        </p:nvSpPr>
        <p:spPr/>
        <p:txBody>
          <a:bodyPr/>
          <a:lstStyle/>
          <a:p>
            <a:endParaRPr lang="zh-CN" altLang="en-US">
              <a:latin typeface="Book Antiqua" panose="02040602050305030304" pitchFamily="18" charset="0"/>
            </a:endParaRPr>
          </a:p>
        </p:txBody>
      </p:sp>
      <p:sp>
        <p:nvSpPr>
          <p:cNvPr id="19" name="Shape 553">
            <a:extLst>
              <a:ext uri="{FF2B5EF4-FFF2-40B4-BE49-F238E27FC236}">
                <a16:creationId xmlns:a16="http://schemas.microsoft.com/office/drawing/2014/main" id="{EBAEFD34-FC4A-4D6B-93B3-0A63BBD70341}"/>
              </a:ext>
            </a:extLst>
          </p:cNvPr>
          <p:cNvSpPr txBox="1">
            <a:spLocks/>
          </p:cNvSpPr>
          <p:nvPr/>
        </p:nvSpPr>
        <p:spPr>
          <a:xfrm>
            <a:off x="1708019" y="927529"/>
            <a:ext cx="8563708" cy="1301698"/>
          </a:xfrm>
          <a:prstGeom prst="rect">
            <a:avLst/>
          </a:prstGeom>
          <a:noFill/>
          <a:ln w="12700">
            <a:miter lim="400000"/>
          </a:ln>
          <a:extLst>
            <a:ext uri="{C572A759-6A51-4108-AA02-DFA0A04FC94B}">
              <ma14:wrappingTextBoxFlag xmlns="" xmlns:ma14="http://schemas.microsoft.com/office/mac/drawingml/2011/main" val="1"/>
            </a:ext>
          </a:extLst>
        </p:spPr>
        <p:txBody>
          <a:bodyPr lIns="0" tIns="0" rIns="0" bIns="0" anchor="ctr"/>
          <a:lstStyle>
            <a:lvl1pPr marL="0" marR="0" indent="0" algn="ctr" defTabSz="584200" eaLnBrk="1" latinLnBrk="0" hangingPunct="1">
              <a:lnSpc>
                <a:spcPct val="100000"/>
              </a:lnSpc>
              <a:spcBef>
                <a:spcPts val="0"/>
              </a:spcBef>
              <a:spcAft>
                <a:spcPts val="0"/>
              </a:spcAft>
              <a:buClrTx/>
              <a:buSzTx/>
              <a:buFontTx/>
              <a:buNone/>
              <a:tabLst/>
              <a:defRPr sz="3600" b="0" i="0" u="none" strike="noStrike" cap="none" spc="0" baseline="0">
                <a:ln>
                  <a:noFill/>
                </a:ln>
                <a:solidFill>
                  <a:srgbClr val="000000"/>
                </a:solidFill>
                <a:uFillTx/>
                <a:latin typeface="+mn-lt"/>
                <a:ea typeface="+mn-ea"/>
                <a:cs typeface="+mn-cs"/>
                <a:sym typeface="Gill Sans"/>
              </a:defRPr>
            </a:lvl1pPr>
            <a:lvl2pPr marL="0" marR="0" indent="0" algn="ctr" defTabSz="584200" eaLnBrk="1" latinLnBrk="0" hangingPunct="1">
              <a:lnSpc>
                <a:spcPct val="100000"/>
              </a:lnSpc>
              <a:spcBef>
                <a:spcPts val="0"/>
              </a:spcBef>
              <a:spcAft>
                <a:spcPts val="0"/>
              </a:spcAft>
              <a:buClrTx/>
              <a:buSzTx/>
              <a:buFontTx/>
              <a:buNone/>
              <a:tabLst/>
              <a:defRPr sz="3600" b="0" i="0" u="none" strike="noStrike" cap="none" spc="0" baseline="0">
                <a:ln>
                  <a:noFill/>
                </a:ln>
                <a:solidFill>
                  <a:srgbClr val="000000"/>
                </a:solidFill>
                <a:uFillTx/>
                <a:latin typeface="+mn-lt"/>
                <a:ea typeface="+mn-ea"/>
                <a:cs typeface="+mn-cs"/>
                <a:sym typeface="Gill Sans"/>
              </a:defRPr>
            </a:lvl2pPr>
            <a:lvl3pPr marL="0" marR="0" indent="0" algn="ctr" defTabSz="584200" eaLnBrk="1" latinLnBrk="0" hangingPunct="1">
              <a:lnSpc>
                <a:spcPct val="100000"/>
              </a:lnSpc>
              <a:spcBef>
                <a:spcPts val="0"/>
              </a:spcBef>
              <a:spcAft>
                <a:spcPts val="0"/>
              </a:spcAft>
              <a:buClrTx/>
              <a:buSzTx/>
              <a:buFontTx/>
              <a:buNone/>
              <a:tabLst/>
              <a:defRPr sz="3600" b="0" i="0" u="none" strike="noStrike" cap="none" spc="0" baseline="0">
                <a:ln>
                  <a:noFill/>
                </a:ln>
                <a:solidFill>
                  <a:srgbClr val="000000"/>
                </a:solidFill>
                <a:uFillTx/>
                <a:latin typeface="+mn-lt"/>
                <a:ea typeface="+mn-ea"/>
                <a:cs typeface="+mn-cs"/>
                <a:sym typeface="Gill Sans"/>
              </a:defRPr>
            </a:lvl3pPr>
            <a:lvl4pPr marL="0" marR="0" indent="0" algn="ctr" defTabSz="584200" eaLnBrk="1" latinLnBrk="0" hangingPunct="1">
              <a:lnSpc>
                <a:spcPct val="100000"/>
              </a:lnSpc>
              <a:spcBef>
                <a:spcPts val="0"/>
              </a:spcBef>
              <a:spcAft>
                <a:spcPts val="0"/>
              </a:spcAft>
              <a:buClrTx/>
              <a:buSzTx/>
              <a:buFontTx/>
              <a:buNone/>
              <a:tabLst/>
              <a:defRPr sz="3600" b="0" i="0" u="none" strike="noStrike" cap="none" spc="0" baseline="0">
                <a:ln>
                  <a:noFill/>
                </a:ln>
                <a:solidFill>
                  <a:srgbClr val="000000"/>
                </a:solidFill>
                <a:uFillTx/>
                <a:latin typeface="+mn-lt"/>
                <a:ea typeface="+mn-ea"/>
                <a:cs typeface="+mn-cs"/>
                <a:sym typeface="Gill Sans"/>
              </a:defRPr>
            </a:lvl4pPr>
            <a:lvl5pPr marL="0" marR="0" indent="0" algn="ctr" defTabSz="584200" eaLnBrk="1" latinLnBrk="0" hangingPunct="1">
              <a:lnSpc>
                <a:spcPct val="100000"/>
              </a:lnSpc>
              <a:spcBef>
                <a:spcPts val="0"/>
              </a:spcBef>
              <a:spcAft>
                <a:spcPts val="0"/>
              </a:spcAft>
              <a:buClrTx/>
              <a:buSzTx/>
              <a:buFontTx/>
              <a:buNone/>
              <a:tabLst/>
              <a:defRPr sz="3600" b="0" i="0" u="none" strike="noStrike" cap="none" spc="0" baseline="0">
                <a:ln>
                  <a:noFill/>
                </a:ln>
                <a:solidFill>
                  <a:srgbClr val="000000"/>
                </a:solidFill>
                <a:uFillTx/>
                <a:latin typeface="+mn-lt"/>
                <a:ea typeface="+mn-ea"/>
                <a:cs typeface="+mn-cs"/>
                <a:sym typeface="Gill Sans"/>
              </a:defRPr>
            </a:lvl5pPr>
            <a:lvl6pPr marL="0" marR="0" indent="355600" algn="ctr" defTabSz="584200" eaLnBrk="1" latinLnBrk="0" hangingPunct="1">
              <a:lnSpc>
                <a:spcPct val="100000"/>
              </a:lnSpc>
              <a:spcBef>
                <a:spcPts val="0"/>
              </a:spcBef>
              <a:spcAft>
                <a:spcPts val="0"/>
              </a:spcAft>
              <a:buClrTx/>
              <a:buSzTx/>
              <a:buFontTx/>
              <a:buNone/>
              <a:tabLst/>
              <a:defRPr sz="3600" b="0" i="0" u="none" strike="noStrike" cap="none" spc="0" baseline="0">
                <a:ln>
                  <a:noFill/>
                </a:ln>
                <a:solidFill>
                  <a:srgbClr val="000000"/>
                </a:solidFill>
                <a:uFillTx/>
                <a:latin typeface="+mn-lt"/>
                <a:ea typeface="+mn-ea"/>
                <a:cs typeface="+mn-cs"/>
                <a:sym typeface="Gill Sans"/>
              </a:defRPr>
            </a:lvl6pPr>
            <a:lvl7pPr marL="0" marR="0" indent="711200" algn="ctr" defTabSz="584200" eaLnBrk="1" latinLnBrk="0" hangingPunct="1">
              <a:lnSpc>
                <a:spcPct val="100000"/>
              </a:lnSpc>
              <a:spcBef>
                <a:spcPts val="0"/>
              </a:spcBef>
              <a:spcAft>
                <a:spcPts val="0"/>
              </a:spcAft>
              <a:buClrTx/>
              <a:buSzTx/>
              <a:buFontTx/>
              <a:buNone/>
              <a:tabLst/>
              <a:defRPr sz="3600" b="0" i="0" u="none" strike="noStrike" cap="none" spc="0" baseline="0">
                <a:ln>
                  <a:noFill/>
                </a:ln>
                <a:solidFill>
                  <a:srgbClr val="000000"/>
                </a:solidFill>
                <a:uFillTx/>
                <a:latin typeface="+mn-lt"/>
                <a:ea typeface="+mn-ea"/>
                <a:cs typeface="+mn-cs"/>
                <a:sym typeface="Gill Sans"/>
              </a:defRPr>
            </a:lvl7pPr>
            <a:lvl8pPr marL="0" marR="0" indent="1066800" algn="ctr" defTabSz="584200" eaLnBrk="1" latinLnBrk="0" hangingPunct="1">
              <a:lnSpc>
                <a:spcPct val="100000"/>
              </a:lnSpc>
              <a:spcBef>
                <a:spcPts val="0"/>
              </a:spcBef>
              <a:spcAft>
                <a:spcPts val="0"/>
              </a:spcAft>
              <a:buClrTx/>
              <a:buSzTx/>
              <a:buFontTx/>
              <a:buNone/>
              <a:tabLst/>
              <a:defRPr sz="3600" b="0" i="0" u="none" strike="noStrike" cap="none" spc="0" baseline="0">
                <a:ln>
                  <a:noFill/>
                </a:ln>
                <a:solidFill>
                  <a:srgbClr val="000000"/>
                </a:solidFill>
                <a:uFillTx/>
                <a:latin typeface="+mn-lt"/>
                <a:ea typeface="+mn-ea"/>
                <a:cs typeface="+mn-cs"/>
                <a:sym typeface="Gill Sans"/>
              </a:defRPr>
            </a:lvl8pPr>
            <a:lvl9pPr marL="0" marR="0" indent="1422400" algn="ctr" defTabSz="584200" eaLnBrk="1" latinLnBrk="0" hangingPunct="1">
              <a:lnSpc>
                <a:spcPct val="100000"/>
              </a:lnSpc>
              <a:spcBef>
                <a:spcPts val="0"/>
              </a:spcBef>
              <a:spcAft>
                <a:spcPts val="0"/>
              </a:spcAft>
              <a:buClrTx/>
              <a:buSzTx/>
              <a:buFontTx/>
              <a:buNone/>
              <a:tabLst/>
              <a:defRPr sz="3600" b="0" i="0" u="none" strike="noStrike" cap="none" spc="0" baseline="0">
                <a:ln>
                  <a:noFill/>
                </a:ln>
                <a:solidFill>
                  <a:srgbClr val="000000"/>
                </a:solidFill>
                <a:uFillTx/>
                <a:latin typeface="+mn-lt"/>
                <a:ea typeface="+mn-ea"/>
                <a:cs typeface="+mn-cs"/>
                <a:sym typeface="Gill Sans"/>
              </a:defRPr>
            </a:lvl9pPr>
          </a:lstStyle>
          <a:p>
            <a:pPr algn="l">
              <a:lnSpc>
                <a:spcPct val="70000"/>
              </a:lnSpc>
              <a:defRPr sz="5100" cap="all">
                <a:solidFill>
                  <a:srgbClr val="53585F"/>
                </a:solidFill>
                <a:latin typeface="Avenir Next Condensed"/>
                <a:ea typeface="Avenir Next Condensed"/>
                <a:cs typeface="Avenir Next Condensed"/>
                <a:sym typeface="Avenir Next Condensed"/>
              </a:defRPr>
            </a:pPr>
            <a:r>
              <a:rPr lang="en-US" altLang="zh-CN" sz="3800" cap="small">
                <a:solidFill>
                  <a:srgbClr val="0070C0"/>
                </a:solidFill>
                <a:latin typeface="Book Antiqua" panose="02040602050305030304" pitchFamily="18" charset="0"/>
                <a:ea typeface="Avenir Next Condensed Demi Bold"/>
                <a:cs typeface="Avenir Next Condensed Demi Bold"/>
                <a:sym typeface="Avenir Next Condensed Demi Bold"/>
              </a:rPr>
              <a:t>Example</a:t>
            </a:r>
            <a:r>
              <a:rPr lang="zh-CN" altLang="en-US" sz="3800" cap="small">
                <a:solidFill>
                  <a:srgbClr val="0070C0"/>
                </a:solidFill>
                <a:latin typeface="Book Antiqua" panose="02040602050305030304" pitchFamily="18" charset="0"/>
                <a:ea typeface="Avenir Next Condensed Demi Bold"/>
                <a:cs typeface="Avenir Next Condensed Demi Bold"/>
                <a:sym typeface="Avenir Next Condensed Demi Bold"/>
              </a:rPr>
              <a:t> </a:t>
            </a:r>
            <a:r>
              <a:rPr lang="en-US" altLang="zh-CN" sz="3800" cap="small">
                <a:solidFill>
                  <a:srgbClr val="0070C0"/>
                </a:solidFill>
                <a:latin typeface="Book Antiqua" panose="02040602050305030304" pitchFamily="18" charset="0"/>
                <a:ea typeface="Avenir Next Condensed Demi Bold"/>
                <a:cs typeface="Avenir Next Condensed Demi Bold"/>
                <a:sym typeface="Avenir Next Condensed Demi Bold"/>
              </a:rPr>
              <a:t>16</a:t>
            </a:r>
            <a:endParaRPr lang="en-GB" sz="3800" cap="small" dirty="0">
              <a:solidFill>
                <a:srgbClr val="0070C0"/>
              </a:solidFill>
              <a:latin typeface="Book Antiqua" panose="02040602050305030304" pitchFamily="18" charset="0"/>
              <a:ea typeface="Avenir Next Condensed Demi Bold"/>
              <a:cs typeface="Avenir Next Condensed Demi Bold"/>
              <a:sym typeface="Avenir Next Condensed Demi Bold"/>
            </a:endParaRPr>
          </a:p>
        </p:txBody>
      </p:sp>
      <p:sp>
        <p:nvSpPr>
          <p:cNvPr id="20" name="Shape 578">
            <a:extLst>
              <a:ext uri="{FF2B5EF4-FFF2-40B4-BE49-F238E27FC236}">
                <a16:creationId xmlns:a16="http://schemas.microsoft.com/office/drawing/2014/main" id="{AEF67F88-D760-47AE-993B-10C693ECBC03}"/>
              </a:ext>
            </a:extLst>
          </p:cNvPr>
          <p:cNvSpPr txBox="1">
            <a:spLocks/>
          </p:cNvSpPr>
          <p:nvPr/>
        </p:nvSpPr>
        <p:spPr>
          <a:xfrm>
            <a:off x="1708019" y="1848148"/>
            <a:ext cx="8878415" cy="706013"/>
          </a:xfrm>
          <a:prstGeom prst="rect">
            <a:avLst/>
          </a:prstGeom>
          <a:ln w="12700">
            <a:miter lim="400000"/>
          </a:ln>
          <a:extLst>
            <a:ext uri="{C572A759-6A51-4108-AA02-DFA0A04FC94B}">
              <ma14:wrappingTextBoxFlag xmlns="" xmlns:ma14="http://schemas.microsoft.com/office/mac/drawingml/2011/main" val="1"/>
            </a:ext>
          </a:extLst>
        </p:spPr>
        <p:txBody>
          <a:bodyPr lIns="0" tIns="0" rIns="0" bIns="0" anchor="ctr"/>
          <a:lstStyle>
            <a:lvl1pPr marL="0" marR="0" indent="0" algn="l" defTabSz="457200" eaLnBrk="1" latinLnBrk="0" hangingPunct="1">
              <a:lnSpc>
                <a:spcPct val="100000"/>
              </a:lnSpc>
              <a:spcBef>
                <a:spcPts val="0"/>
              </a:spcBef>
              <a:spcAft>
                <a:spcPts val="0"/>
              </a:spcAft>
              <a:buClrTx/>
              <a:buSzTx/>
              <a:buFontTx/>
              <a:buNone/>
              <a:tabLst/>
              <a:defRPr sz="1500" b="0" i="0" u="none" strike="noStrike" cap="none" spc="0" baseline="0">
                <a:ln>
                  <a:noFill/>
                </a:ln>
                <a:solidFill>
                  <a:srgbClr val="53585F"/>
                </a:solidFill>
                <a:uFillTx/>
                <a:latin typeface="Avenir Next Condensed"/>
                <a:ea typeface="Avenir Next Condensed"/>
                <a:cs typeface="Avenir Next Condensed"/>
                <a:sym typeface="Avenir Next Condensed"/>
              </a:defRPr>
            </a:lvl1pPr>
            <a:lvl2pPr marL="0" marR="0" indent="0" algn="ctr" defTabSz="584200" eaLnBrk="1" latinLnBrk="0" hangingPunct="1">
              <a:lnSpc>
                <a:spcPct val="100000"/>
              </a:lnSpc>
              <a:spcBef>
                <a:spcPts val="0"/>
              </a:spcBef>
              <a:spcAft>
                <a:spcPts val="0"/>
              </a:spcAft>
              <a:buClrTx/>
              <a:buSzTx/>
              <a:buFontTx/>
              <a:buNone/>
              <a:tabLst/>
              <a:defRPr sz="3600" b="0" i="0" u="none" strike="noStrike" cap="none" spc="0" baseline="0">
                <a:ln>
                  <a:noFill/>
                </a:ln>
                <a:solidFill>
                  <a:srgbClr val="000000"/>
                </a:solidFill>
                <a:uFillTx/>
                <a:latin typeface="+mn-lt"/>
                <a:ea typeface="+mn-ea"/>
                <a:cs typeface="+mn-cs"/>
                <a:sym typeface="Gill Sans"/>
              </a:defRPr>
            </a:lvl2pPr>
            <a:lvl3pPr marL="0" marR="0" indent="0" algn="ctr" defTabSz="584200" eaLnBrk="1" latinLnBrk="0" hangingPunct="1">
              <a:lnSpc>
                <a:spcPct val="100000"/>
              </a:lnSpc>
              <a:spcBef>
                <a:spcPts val="0"/>
              </a:spcBef>
              <a:spcAft>
                <a:spcPts val="0"/>
              </a:spcAft>
              <a:buClrTx/>
              <a:buSzTx/>
              <a:buFontTx/>
              <a:buNone/>
              <a:tabLst/>
              <a:defRPr sz="3600" b="0" i="0" u="none" strike="noStrike" cap="none" spc="0" baseline="0">
                <a:ln>
                  <a:noFill/>
                </a:ln>
                <a:solidFill>
                  <a:srgbClr val="000000"/>
                </a:solidFill>
                <a:uFillTx/>
                <a:latin typeface="+mn-lt"/>
                <a:ea typeface="+mn-ea"/>
                <a:cs typeface="+mn-cs"/>
                <a:sym typeface="Gill Sans"/>
              </a:defRPr>
            </a:lvl3pPr>
            <a:lvl4pPr marL="0" marR="0" indent="0" algn="ctr" defTabSz="584200" eaLnBrk="1" latinLnBrk="0" hangingPunct="1">
              <a:lnSpc>
                <a:spcPct val="100000"/>
              </a:lnSpc>
              <a:spcBef>
                <a:spcPts val="0"/>
              </a:spcBef>
              <a:spcAft>
                <a:spcPts val="0"/>
              </a:spcAft>
              <a:buClrTx/>
              <a:buSzTx/>
              <a:buFontTx/>
              <a:buNone/>
              <a:tabLst/>
              <a:defRPr sz="3600" b="0" i="0" u="none" strike="noStrike" cap="none" spc="0" baseline="0">
                <a:ln>
                  <a:noFill/>
                </a:ln>
                <a:solidFill>
                  <a:srgbClr val="000000"/>
                </a:solidFill>
                <a:uFillTx/>
                <a:latin typeface="+mn-lt"/>
                <a:ea typeface="+mn-ea"/>
                <a:cs typeface="+mn-cs"/>
                <a:sym typeface="Gill Sans"/>
              </a:defRPr>
            </a:lvl4pPr>
            <a:lvl5pPr marL="0" marR="0" indent="0" algn="ctr" defTabSz="584200" eaLnBrk="1" latinLnBrk="0" hangingPunct="1">
              <a:lnSpc>
                <a:spcPct val="100000"/>
              </a:lnSpc>
              <a:spcBef>
                <a:spcPts val="0"/>
              </a:spcBef>
              <a:spcAft>
                <a:spcPts val="0"/>
              </a:spcAft>
              <a:buClrTx/>
              <a:buSzTx/>
              <a:buFontTx/>
              <a:buNone/>
              <a:tabLst/>
              <a:defRPr sz="3600" b="0" i="0" u="none" strike="noStrike" cap="none" spc="0" baseline="0">
                <a:ln>
                  <a:noFill/>
                </a:ln>
                <a:solidFill>
                  <a:srgbClr val="000000"/>
                </a:solidFill>
                <a:uFillTx/>
                <a:latin typeface="+mn-lt"/>
                <a:ea typeface="+mn-ea"/>
                <a:cs typeface="+mn-cs"/>
                <a:sym typeface="Gill Sans"/>
              </a:defRPr>
            </a:lvl5pPr>
            <a:lvl6pPr marL="0" marR="0" indent="355600" algn="ctr" defTabSz="584200" eaLnBrk="1" latinLnBrk="0" hangingPunct="1">
              <a:lnSpc>
                <a:spcPct val="100000"/>
              </a:lnSpc>
              <a:spcBef>
                <a:spcPts val="0"/>
              </a:spcBef>
              <a:spcAft>
                <a:spcPts val="0"/>
              </a:spcAft>
              <a:buClrTx/>
              <a:buSzTx/>
              <a:buFontTx/>
              <a:buNone/>
              <a:tabLst/>
              <a:defRPr sz="3600" b="0" i="0" u="none" strike="noStrike" cap="none" spc="0" baseline="0">
                <a:ln>
                  <a:noFill/>
                </a:ln>
                <a:solidFill>
                  <a:srgbClr val="000000"/>
                </a:solidFill>
                <a:uFillTx/>
                <a:latin typeface="+mn-lt"/>
                <a:ea typeface="+mn-ea"/>
                <a:cs typeface="+mn-cs"/>
                <a:sym typeface="Gill Sans"/>
              </a:defRPr>
            </a:lvl6pPr>
            <a:lvl7pPr marL="0" marR="0" indent="711200" algn="ctr" defTabSz="584200" eaLnBrk="1" latinLnBrk="0" hangingPunct="1">
              <a:lnSpc>
                <a:spcPct val="100000"/>
              </a:lnSpc>
              <a:spcBef>
                <a:spcPts val="0"/>
              </a:spcBef>
              <a:spcAft>
                <a:spcPts val="0"/>
              </a:spcAft>
              <a:buClrTx/>
              <a:buSzTx/>
              <a:buFontTx/>
              <a:buNone/>
              <a:tabLst/>
              <a:defRPr sz="3600" b="0" i="0" u="none" strike="noStrike" cap="none" spc="0" baseline="0">
                <a:ln>
                  <a:noFill/>
                </a:ln>
                <a:solidFill>
                  <a:srgbClr val="000000"/>
                </a:solidFill>
                <a:uFillTx/>
                <a:latin typeface="+mn-lt"/>
                <a:ea typeface="+mn-ea"/>
                <a:cs typeface="+mn-cs"/>
                <a:sym typeface="Gill Sans"/>
              </a:defRPr>
            </a:lvl7pPr>
            <a:lvl8pPr marL="0" marR="0" indent="1066800" algn="ctr" defTabSz="584200" eaLnBrk="1" latinLnBrk="0" hangingPunct="1">
              <a:lnSpc>
                <a:spcPct val="100000"/>
              </a:lnSpc>
              <a:spcBef>
                <a:spcPts val="0"/>
              </a:spcBef>
              <a:spcAft>
                <a:spcPts val="0"/>
              </a:spcAft>
              <a:buClrTx/>
              <a:buSzTx/>
              <a:buFontTx/>
              <a:buNone/>
              <a:tabLst/>
              <a:defRPr sz="3600" b="0" i="0" u="none" strike="noStrike" cap="none" spc="0" baseline="0">
                <a:ln>
                  <a:noFill/>
                </a:ln>
                <a:solidFill>
                  <a:srgbClr val="000000"/>
                </a:solidFill>
                <a:uFillTx/>
                <a:latin typeface="+mn-lt"/>
                <a:ea typeface="+mn-ea"/>
                <a:cs typeface="+mn-cs"/>
                <a:sym typeface="Gill Sans"/>
              </a:defRPr>
            </a:lvl8pPr>
            <a:lvl9pPr marL="0" marR="0" indent="1422400" algn="ctr" defTabSz="584200" eaLnBrk="1" latinLnBrk="0" hangingPunct="1">
              <a:lnSpc>
                <a:spcPct val="100000"/>
              </a:lnSpc>
              <a:spcBef>
                <a:spcPts val="0"/>
              </a:spcBef>
              <a:spcAft>
                <a:spcPts val="0"/>
              </a:spcAft>
              <a:buClrTx/>
              <a:buSzTx/>
              <a:buFontTx/>
              <a:buNone/>
              <a:tabLst/>
              <a:defRPr sz="3600" b="0" i="0" u="none" strike="noStrike" cap="none" spc="0" baseline="0">
                <a:ln>
                  <a:noFill/>
                </a:ln>
                <a:solidFill>
                  <a:srgbClr val="000000"/>
                </a:solidFill>
                <a:uFillTx/>
                <a:latin typeface="+mn-lt"/>
                <a:ea typeface="+mn-ea"/>
                <a:cs typeface="+mn-cs"/>
                <a:sym typeface="Gill Sans"/>
              </a:defRPr>
            </a:lvl9pPr>
          </a:lstStyle>
          <a:p>
            <a:r>
              <a:rPr lang="en-GB" altLang="zh-CN" sz="1800" b="1" i="1">
                <a:latin typeface="Book Antiqua" panose="02040602050305030304" pitchFamily="18" charset="0"/>
              </a:rPr>
              <a:t>In the passage below, what is the antonym that helps you figure out the meaning of the phrase “be dispensed with”?</a:t>
            </a:r>
            <a:r>
              <a:rPr lang="zh-CN" altLang="zh-CN" sz="1800" b="1" i="1">
                <a:latin typeface="Book Antiqua" panose="02040602050305030304" pitchFamily="18" charset="0"/>
              </a:rPr>
              <a:t> </a:t>
            </a:r>
            <a:endParaRPr lang="zh-CN" altLang="zh-CN" sz="1800" b="1" i="1" dirty="0">
              <a:latin typeface="Book Antiqua" panose="02040602050305030304" pitchFamily="18" charset="0"/>
            </a:endParaRPr>
          </a:p>
        </p:txBody>
      </p:sp>
    </p:spTree>
    <p:extLst>
      <p:ext uri="{BB962C8B-B14F-4D97-AF65-F5344CB8AC3E}">
        <p14:creationId xmlns:p14="http://schemas.microsoft.com/office/powerpoint/2010/main" val="1061004636"/>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7">
                                            <p:bg/>
                                          </p:spTgt>
                                        </p:tgtEl>
                                        <p:attrNameLst>
                                          <p:attrName>style.visibility</p:attrName>
                                        </p:attrNameLst>
                                      </p:cBhvr>
                                      <p:to>
                                        <p:strVal val="visible"/>
                                      </p:to>
                                    </p:set>
                                    <p:animEffect transition="in" filter="fade">
                                      <p:cBhvr>
                                        <p:cTn id="7" dur="1000"/>
                                        <p:tgtEl>
                                          <p:spTgt spid="17">
                                            <p:bg/>
                                          </p:spTgt>
                                        </p:tgtEl>
                                      </p:cBhvr>
                                    </p:animEffect>
                                    <p:anim calcmode="lin" valueType="num">
                                      <p:cBhvr>
                                        <p:cTn id="8" dur="1000" fill="hold"/>
                                        <p:tgtEl>
                                          <p:spTgt spid="17">
                                            <p:bg/>
                                          </p:spTgt>
                                        </p:tgtEl>
                                        <p:attrNameLst>
                                          <p:attrName>ppt_x</p:attrName>
                                        </p:attrNameLst>
                                      </p:cBhvr>
                                      <p:tavLst>
                                        <p:tav tm="0">
                                          <p:val>
                                            <p:strVal val="#ppt_x"/>
                                          </p:val>
                                        </p:tav>
                                        <p:tav tm="100000">
                                          <p:val>
                                            <p:strVal val="#ppt_x"/>
                                          </p:val>
                                        </p:tav>
                                      </p:tavLst>
                                    </p:anim>
                                    <p:anim calcmode="lin" valueType="num">
                                      <p:cBhvr>
                                        <p:cTn id="9" dur="1000" fill="hold"/>
                                        <p:tgtEl>
                                          <p:spTgt spid="17">
                                            <p:bg/>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7">
                                            <p:txEl>
                                              <p:pRg st="0" end="0"/>
                                            </p:txEl>
                                          </p:spTgt>
                                        </p:tgtEl>
                                        <p:attrNameLst>
                                          <p:attrName>style.visibility</p:attrName>
                                        </p:attrNameLst>
                                      </p:cBhvr>
                                      <p:to>
                                        <p:strVal val="visible"/>
                                      </p:to>
                                    </p:set>
                                    <p:animEffect transition="in" filter="fade">
                                      <p:cBhvr>
                                        <p:cTn id="14" dur="1000"/>
                                        <p:tgtEl>
                                          <p:spTgt spid="17">
                                            <p:txEl>
                                              <p:pRg st="0" end="0"/>
                                            </p:txEl>
                                          </p:spTgt>
                                        </p:tgtEl>
                                      </p:cBhvr>
                                    </p:animEffect>
                                    <p:anim calcmode="lin" valueType="num">
                                      <p:cBhvr>
                                        <p:cTn id="15" dur="1000" fill="hold"/>
                                        <p:tgtEl>
                                          <p:spTgt spid="17">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1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7">
                                            <p:txEl>
                                              <p:pRg st="1" end="1"/>
                                            </p:txEl>
                                          </p:spTgt>
                                        </p:tgtEl>
                                        <p:attrNameLst>
                                          <p:attrName>style.visibility</p:attrName>
                                        </p:attrNameLst>
                                      </p:cBhvr>
                                      <p:to>
                                        <p:strVal val="visible"/>
                                      </p:to>
                                    </p:set>
                                    <p:animEffect transition="in" filter="fade">
                                      <p:cBhvr>
                                        <p:cTn id="21" dur="1000"/>
                                        <p:tgtEl>
                                          <p:spTgt spid="17">
                                            <p:txEl>
                                              <p:pRg st="1" end="1"/>
                                            </p:txEl>
                                          </p:spTgt>
                                        </p:tgtEl>
                                      </p:cBhvr>
                                    </p:animEffect>
                                    <p:anim calcmode="lin" valueType="num">
                                      <p:cBhvr>
                                        <p:cTn id="22" dur="1000" fill="hold"/>
                                        <p:tgtEl>
                                          <p:spTgt spid="17">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1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37" presetClass="entr" presetSubtype="0" fill="hold" grpId="0" nodeType="clickEffect">
                                  <p:stCondLst>
                                    <p:cond delay="0"/>
                                  </p:stCondLst>
                                  <p:childTnLst>
                                    <p:set>
                                      <p:cBhvr>
                                        <p:cTn id="27" dur="1" fill="hold">
                                          <p:stCondLst>
                                            <p:cond delay="0"/>
                                          </p:stCondLst>
                                        </p:cTn>
                                        <p:tgtEl>
                                          <p:spTgt spid="18">
                                            <p:bg/>
                                          </p:spTgt>
                                        </p:tgtEl>
                                        <p:attrNameLst>
                                          <p:attrName>style.visibility</p:attrName>
                                        </p:attrNameLst>
                                      </p:cBhvr>
                                      <p:to>
                                        <p:strVal val="visible"/>
                                      </p:to>
                                    </p:set>
                                    <p:animEffect transition="in" filter="fade">
                                      <p:cBhvr>
                                        <p:cTn id="28" dur="1000"/>
                                        <p:tgtEl>
                                          <p:spTgt spid="18">
                                            <p:bg/>
                                          </p:spTgt>
                                        </p:tgtEl>
                                      </p:cBhvr>
                                    </p:animEffect>
                                    <p:anim calcmode="lin" valueType="num">
                                      <p:cBhvr>
                                        <p:cTn id="29" dur="1000" fill="hold"/>
                                        <p:tgtEl>
                                          <p:spTgt spid="18">
                                            <p:bg/>
                                          </p:spTgt>
                                        </p:tgtEl>
                                        <p:attrNameLst>
                                          <p:attrName>ppt_x</p:attrName>
                                        </p:attrNameLst>
                                      </p:cBhvr>
                                      <p:tavLst>
                                        <p:tav tm="0">
                                          <p:val>
                                            <p:strVal val="#ppt_x"/>
                                          </p:val>
                                        </p:tav>
                                        <p:tav tm="100000">
                                          <p:val>
                                            <p:strVal val="#ppt_x"/>
                                          </p:val>
                                        </p:tav>
                                      </p:tavLst>
                                    </p:anim>
                                    <p:anim calcmode="lin" valueType="num">
                                      <p:cBhvr>
                                        <p:cTn id="30" dur="900" decel="100000" fill="hold"/>
                                        <p:tgtEl>
                                          <p:spTgt spid="18">
                                            <p:bg/>
                                          </p:spTgt>
                                        </p:tgtEl>
                                        <p:attrNameLst>
                                          <p:attrName>ppt_y</p:attrName>
                                        </p:attrNameLst>
                                      </p:cBhvr>
                                      <p:tavLst>
                                        <p:tav tm="0">
                                          <p:val>
                                            <p:strVal val="#ppt_y+1"/>
                                          </p:val>
                                        </p:tav>
                                        <p:tav tm="100000">
                                          <p:val>
                                            <p:strVal val="#ppt_y-.03"/>
                                          </p:val>
                                        </p:tav>
                                      </p:tavLst>
                                    </p:anim>
                                    <p:anim calcmode="lin" valueType="num">
                                      <p:cBhvr>
                                        <p:cTn id="31" dur="100" accel="100000" fill="hold">
                                          <p:stCondLst>
                                            <p:cond delay="900"/>
                                          </p:stCondLst>
                                        </p:cTn>
                                        <p:tgtEl>
                                          <p:spTgt spid="18">
                                            <p:bg/>
                                          </p:spTgt>
                                        </p:tgtEl>
                                        <p:attrNameLst>
                                          <p:attrName>ppt_y</p:attrName>
                                        </p:attrNameLst>
                                      </p:cBhvr>
                                      <p:tavLst>
                                        <p:tav tm="0">
                                          <p:val>
                                            <p:strVal val="#ppt_y-.03"/>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37" presetClass="entr" presetSubtype="0" fill="hold" grpId="0" nodeType="clickEffect">
                                  <p:stCondLst>
                                    <p:cond delay="0"/>
                                  </p:stCondLst>
                                  <p:childTnLst>
                                    <p:set>
                                      <p:cBhvr>
                                        <p:cTn id="35" dur="1" fill="hold">
                                          <p:stCondLst>
                                            <p:cond delay="0"/>
                                          </p:stCondLst>
                                        </p:cTn>
                                        <p:tgtEl>
                                          <p:spTgt spid="18">
                                            <p:txEl>
                                              <p:pRg st="0" end="0"/>
                                            </p:txEl>
                                          </p:spTgt>
                                        </p:tgtEl>
                                        <p:attrNameLst>
                                          <p:attrName>style.visibility</p:attrName>
                                        </p:attrNameLst>
                                      </p:cBhvr>
                                      <p:to>
                                        <p:strVal val="visible"/>
                                      </p:to>
                                    </p:set>
                                    <p:animEffect transition="in" filter="fade">
                                      <p:cBhvr>
                                        <p:cTn id="36" dur="1000"/>
                                        <p:tgtEl>
                                          <p:spTgt spid="18">
                                            <p:txEl>
                                              <p:pRg st="0" end="0"/>
                                            </p:txEl>
                                          </p:spTgt>
                                        </p:tgtEl>
                                      </p:cBhvr>
                                    </p:animEffect>
                                    <p:anim calcmode="lin" valueType="num">
                                      <p:cBhvr>
                                        <p:cTn id="37" dur="1000" fill="hold"/>
                                        <p:tgtEl>
                                          <p:spTgt spid="18">
                                            <p:txEl>
                                              <p:pRg st="0" end="0"/>
                                            </p:txEl>
                                          </p:spTgt>
                                        </p:tgtEl>
                                        <p:attrNameLst>
                                          <p:attrName>ppt_x</p:attrName>
                                        </p:attrNameLst>
                                      </p:cBhvr>
                                      <p:tavLst>
                                        <p:tav tm="0">
                                          <p:val>
                                            <p:strVal val="#ppt_x"/>
                                          </p:val>
                                        </p:tav>
                                        <p:tav tm="100000">
                                          <p:val>
                                            <p:strVal val="#ppt_x"/>
                                          </p:val>
                                        </p:tav>
                                      </p:tavLst>
                                    </p:anim>
                                    <p:anim calcmode="lin" valueType="num">
                                      <p:cBhvr>
                                        <p:cTn id="38" dur="900" decel="100000" fill="hold"/>
                                        <p:tgtEl>
                                          <p:spTgt spid="18">
                                            <p:txEl>
                                              <p:pRg st="0" end="0"/>
                                            </p:txEl>
                                          </p:spTgt>
                                        </p:tgtEl>
                                        <p:attrNameLst>
                                          <p:attrName>ppt_y</p:attrName>
                                        </p:attrNameLst>
                                      </p:cBhvr>
                                      <p:tavLst>
                                        <p:tav tm="0">
                                          <p:val>
                                            <p:strVal val="#ppt_y+1"/>
                                          </p:val>
                                        </p:tav>
                                        <p:tav tm="100000">
                                          <p:val>
                                            <p:strVal val="#ppt_y-.03"/>
                                          </p:val>
                                        </p:tav>
                                      </p:tavLst>
                                    </p:anim>
                                    <p:anim calcmode="lin" valueType="num">
                                      <p:cBhvr>
                                        <p:cTn id="39" dur="100" accel="100000" fill="hold">
                                          <p:stCondLst>
                                            <p:cond delay="900"/>
                                          </p:stCondLst>
                                        </p:cTn>
                                        <p:tgtEl>
                                          <p:spTgt spid="18">
                                            <p:txEl>
                                              <p:pRg st="0" end="0"/>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build="p" animBg="1"/>
      <p:bldP spid="18" grpId="0" build="p"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Shape 578"/>
          <p:cNvSpPr>
            <a:spLocks noGrp="1"/>
          </p:cNvSpPr>
          <p:nvPr>
            <p:ph type="body" idx="20"/>
          </p:nvPr>
        </p:nvSpPr>
        <p:spPr>
          <a:xfrm>
            <a:off x="1868152" y="3556260"/>
            <a:ext cx="9941776" cy="4188188"/>
          </a:xfrm>
          <a:prstGeom prst="rect">
            <a:avLst/>
          </a:prstGeom>
        </p:spPr>
        <p:txBody>
          <a:bodyPr>
            <a:noAutofit/>
          </a:bodyPr>
          <a:lstStyle/>
          <a:p>
            <a:r>
              <a:rPr lang="en-GB" altLang="zh-CN" sz="3600" dirty="0">
                <a:latin typeface="Book Antiqua" panose="02040602050305030304" pitchFamily="18" charset="0"/>
              </a:rPr>
              <a:t>To sum up, </a:t>
            </a:r>
            <a:r>
              <a:rPr lang="en-US" altLang="zh-CN" sz="3600" dirty="0">
                <a:latin typeface="Book Antiqua" panose="02040602050305030304" pitchFamily="18" charset="0"/>
              </a:rPr>
              <a:t>learning</a:t>
            </a:r>
            <a:r>
              <a:rPr lang="en-GB" altLang="zh-CN" sz="3600" dirty="0">
                <a:latin typeface="Book Antiqua" panose="02040602050305030304" pitchFamily="18" charset="0"/>
              </a:rPr>
              <a:t> is affected by emotions of both the individual and significant others. Positive emotions </a:t>
            </a:r>
            <a:r>
              <a:rPr lang="en-GB" altLang="zh-CN" sz="3600" b="1" dirty="0">
                <a:latin typeface="Book Antiqua" panose="02040602050305030304" pitchFamily="18" charset="0"/>
              </a:rPr>
              <a:t>facilitate</a:t>
            </a:r>
            <a:r>
              <a:rPr lang="en-GB" altLang="zh-CN" sz="3600" dirty="0">
                <a:latin typeface="Book Antiqua" panose="02040602050305030304" pitchFamily="18" charset="0"/>
              </a:rPr>
              <a:t> the creative aspects of learning </a:t>
            </a:r>
            <a:r>
              <a:rPr lang="en-US" altLang="zh-CN" sz="3600" dirty="0">
                <a:latin typeface="Book Antiqua" panose="02040602050305030304" pitchFamily="18" charset="0"/>
              </a:rPr>
              <a:t>and negative emotions inhibit it. Fear, for example, can limit the development of</a:t>
            </a:r>
            <a:r>
              <a:rPr lang="en-GB" altLang="zh-CN" sz="3600" dirty="0">
                <a:latin typeface="Book Antiqua" panose="02040602050305030304" pitchFamily="18" charset="0"/>
              </a:rPr>
              <a:t> curiosity, which is a strong force in scientific advance, because it motivates problem-solving behaviour.</a:t>
            </a:r>
            <a:endParaRPr lang="zh-CN" altLang="zh-CN" sz="3600" dirty="0">
              <a:latin typeface="Book Antiqua" panose="02040602050305030304" pitchFamily="18" charset="0"/>
            </a:endParaRPr>
          </a:p>
        </p:txBody>
      </p:sp>
      <p:sp>
        <p:nvSpPr>
          <p:cNvPr id="34" name="Shape 553"/>
          <p:cNvSpPr>
            <a:spLocks noGrp="1"/>
          </p:cNvSpPr>
          <p:nvPr>
            <p:ph type="body" idx="14"/>
          </p:nvPr>
        </p:nvSpPr>
        <p:spPr>
          <a:xfrm>
            <a:off x="1708019" y="1229442"/>
            <a:ext cx="8563708" cy="1301698"/>
          </a:xfrm>
          <a:prstGeom prst="rect">
            <a:avLst/>
          </a:prstGeom>
          <a:noFill/>
        </p:spPr>
        <p:txBody>
          <a:bodyPr/>
          <a:lstStyle/>
          <a:p>
            <a:pPr algn="l">
              <a:lnSpc>
                <a:spcPct val="70000"/>
              </a:lnSpc>
              <a:defRPr sz="5100" cap="all">
                <a:solidFill>
                  <a:srgbClr val="53585F"/>
                </a:solidFill>
                <a:latin typeface="Avenir Next Condensed"/>
                <a:ea typeface="Avenir Next Condensed"/>
                <a:cs typeface="Avenir Next Condensed"/>
                <a:sym typeface="Avenir Next Condensed"/>
              </a:defRPr>
            </a:pPr>
            <a:r>
              <a:rPr lang="en-US" altLang="zh-CN" sz="3800" cap="small" dirty="0">
                <a:solidFill>
                  <a:srgbClr val="0070C0"/>
                </a:solidFill>
                <a:latin typeface="Book Antiqua" panose="02040602050305030304" pitchFamily="18" charset="0"/>
                <a:ea typeface="Avenir Next Condensed Demi Bold"/>
                <a:cs typeface="Avenir Next Condensed Demi Bold"/>
                <a:sym typeface="Avenir Next Condensed Demi Bold"/>
              </a:rPr>
              <a:t>Example</a:t>
            </a:r>
            <a:r>
              <a:rPr lang="zh-CN" altLang="en-US" sz="3800" cap="small" dirty="0">
                <a:solidFill>
                  <a:srgbClr val="0070C0"/>
                </a:solidFill>
                <a:latin typeface="Book Antiqua" panose="02040602050305030304" pitchFamily="18" charset="0"/>
                <a:ea typeface="Avenir Next Condensed Demi Bold"/>
                <a:cs typeface="Avenir Next Condensed Demi Bold"/>
                <a:sym typeface="Avenir Next Condensed Demi Bold"/>
              </a:rPr>
              <a:t> </a:t>
            </a:r>
            <a:r>
              <a:rPr lang="en-US" altLang="zh-CN" sz="3800" cap="small" dirty="0">
                <a:solidFill>
                  <a:srgbClr val="0070C0"/>
                </a:solidFill>
                <a:latin typeface="Book Antiqua" panose="02040602050305030304" pitchFamily="18" charset="0"/>
                <a:ea typeface="Avenir Next Condensed Demi Bold"/>
                <a:cs typeface="Avenir Next Condensed Demi Bold"/>
                <a:sym typeface="Avenir Next Condensed Demi Bold"/>
              </a:rPr>
              <a:t>17</a:t>
            </a:r>
            <a:endParaRPr lang="en-GB" sz="3800" cap="small" dirty="0">
              <a:solidFill>
                <a:srgbClr val="0070C0"/>
              </a:solidFill>
              <a:latin typeface="Book Antiqua" panose="02040602050305030304" pitchFamily="18" charset="0"/>
              <a:ea typeface="Avenir Next Condensed Demi Bold"/>
              <a:cs typeface="Avenir Next Condensed Demi Bold"/>
              <a:sym typeface="Avenir Next Condensed Demi Bold"/>
            </a:endParaRPr>
          </a:p>
        </p:txBody>
      </p:sp>
      <p:sp>
        <p:nvSpPr>
          <p:cNvPr id="5" name="Shape 578"/>
          <p:cNvSpPr>
            <a:spLocks noGrp="1"/>
          </p:cNvSpPr>
          <p:nvPr>
            <p:ph type="body" idx="20"/>
          </p:nvPr>
        </p:nvSpPr>
        <p:spPr>
          <a:xfrm>
            <a:off x="1708019" y="2272752"/>
            <a:ext cx="8878415" cy="706013"/>
          </a:xfrm>
          <a:prstGeom prst="rect">
            <a:avLst/>
          </a:prstGeom>
        </p:spPr>
        <p:txBody>
          <a:bodyPr/>
          <a:lstStyle/>
          <a:p>
            <a:r>
              <a:rPr lang="en-GB" altLang="zh-CN" sz="1800" b="1" i="1" dirty="0">
                <a:latin typeface="Book Antiqua" panose="02040602050305030304" pitchFamily="18" charset="0"/>
              </a:rPr>
              <a:t>Take a look at the passage below, where there is no hint word but still a contrast. Can you find an antonym to the word “facilitate”?</a:t>
            </a:r>
            <a:endParaRPr lang="zh-CN" altLang="zh-CN" sz="1800" b="1" i="1" dirty="0">
              <a:latin typeface="Book Antiqua" panose="02040602050305030304" pitchFamily="18" charset="0"/>
            </a:endParaRPr>
          </a:p>
        </p:txBody>
      </p:sp>
      <p:sp>
        <p:nvSpPr>
          <p:cNvPr id="3" name="文本占位符 2"/>
          <p:cNvSpPr>
            <a:spLocks noGrp="1"/>
          </p:cNvSpPr>
          <p:nvPr>
            <p:ph type="body" sz="quarter" idx="14"/>
          </p:nvPr>
        </p:nvSpPr>
        <p:spPr/>
        <p:txBody>
          <a:bodyPr/>
          <a:lstStyle/>
          <a:p>
            <a:endParaRPr kumimoji="1" lang="zh-CN" altLang="en-US">
              <a:latin typeface="Book Antiqua" panose="02040602050305030304" pitchFamily="18" charset="0"/>
            </a:endParaRPr>
          </a:p>
        </p:txBody>
      </p:sp>
      <p:sp>
        <p:nvSpPr>
          <p:cNvPr id="4" name="文本占位符 3"/>
          <p:cNvSpPr>
            <a:spLocks noGrp="1"/>
          </p:cNvSpPr>
          <p:nvPr>
            <p:ph type="body" sz="quarter" idx="14"/>
          </p:nvPr>
        </p:nvSpPr>
        <p:spPr/>
        <p:txBody>
          <a:bodyPr/>
          <a:lstStyle/>
          <a:p>
            <a:endParaRPr kumimoji="1" lang="zh-CN" altLang="en-US">
              <a:latin typeface="Book Antiqua" panose="02040602050305030304" pitchFamily="18" charset="0"/>
            </a:endParaRPr>
          </a:p>
        </p:txBody>
      </p:sp>
      <p:pic>
        <p:nvPicPr>
          <p:cNvPr id="12" name="图片 11"/>
          <p:cNvPicPr>
            <a:picLocks noChangeAspect="1"/>
          </p:cNvPicPr>
          <p:nvPr/>
        </p:nvPicPr>
        <p:blipFill>
          <a:blip r:embed="rId2"/>
          <a:stretch>
            <a:fillRect/>
          </a:stretch>
        </p:blipFill>
        <p:spPr>
          <a:xfrm rot="10800000">
            <a:off x="9467926" y="4878178"/>
            <a:ext cx="3681152" cy="4542238"/>
          </a:xfrm>
          <a:prstGeom prst="rect">
            <a:avLst/>
          </a:prstGeom>
        </p:spPr>
      </p:pic>
      <p:sp>
        <p:nvSpPr>
          <p:cNvPr id="9" name="文本占位符 8"/>
          <p:cNvSpPr>
            <a:spLocks noGrp="1"/>
          </p:cNvSpPr>
          <p:nvPr>
            <p:ph type="body" sz="quarter" idx="14"/>
          </p:nvPr>
        </p:nvSpPr>
        <p:spPr/>
        <p:txBody>
          <a:bodyPr/>
          <a:lstStyle/>
          <a:p>
            <a:endParaRPr kumimoji="1" lang="zh-CN" altLang="en-US">
              <a:latin typeface="Book Antiqua" panose="02040602050305030304" pitchFamily="18" charset="0"/>
            </a:endParaRPr>
          </a:p>
        </p:txBody>
      </p:sp>
      <p:sp>
        <p:nvSpPr>
          <p:cNvPr id="14" name="Shape 553"/>
          <p:cNvSpPr>
            <a:spLocks noGrp="1"/>
          </p:cNvSpPr>
          <p:nvPr>
            <p:ph type="body" idx="14"/>
          </p:nvPr>
        </p:nvSpPr>
        <p:spPr>
          <a:xfrm>
            <a:off x="9221273" y="367598"/>
            <a:ext cx="3783527" cy="535263"/>
          </a:xfrm>
          <a:prstGeom prst="rect">
            <a:avLst/>
          </a:prstGeom>
          <a:solidFill>
            <a:srgbClr val="03ADB5"/>
          </a:solidFill>
        </p:spPr>
        <p:txBody>
          <a:bodyPr wrap="none" anchor="ctr" anchorCtr="1">
            <a:noAutofit/>
          </a:bodyPr>
          <a:lstStyle/>
          <a:p>
            <a:pPr>
              <a:lnSpc>
                <a:spcPct val="70000"/>
              </a:lnSpc>
              <a:spcBef>
                <a:spcPts val="3000"/>
              </a:spcBef>
              <a:defRPr sz="5100" cap="all">
                <a:solidFill>
                  <a:srgbClr val="53585F"/>
                </a:solidFill>
                <a:latin typeface="Avenir Next Condensed"/>
                <a:ea typeface="Avenir Next Condensed"/>
                <a:cs typeface="Avenir Next Condensed"/>
                <a:sym typeface="Avenir Next Condensed"/>
              </a:defRPr>
            </a:pPr>
            <a:r>
              <a:rPr lang="en-GB" sz="2400" cap="small" dirty="0">
                <a:solidFill>
                  <a:schemeClr val="bg1"/>
                </a:solidFill>
                <a:latin typeface="Book Antiqua" panose="02040602050305030304" pitchFamily="18" charset="0"/>
                <a:ea typeface="Baskerville" charset="0"/>
                <a:cs typeface="Baskerville" charset="0"/>
                <a:sym typeface="Avenir Next Condensed Demi Bold"/>
              </a:rPr>
              <a:t>Look for </a:t>
            </a:r>
            <a:r>
              <a:rPr lang="en-US" altLang="zh-CN" sz="2400" cap="small" dirty="0">
                <a:solidFill>
                  <a:schemeClr val="bg1"/>
                </a:solidFill>
                <a:latin typeface="Book Antiqua" panose="02040602050305030304" pitchFamily="18" charset="0"/>
                <a:ea typeface="Baskerville" charset="0"/>
                <a:cs typeface="Baskerville" charset="0"/>
                <a:sym typeface="Avenir Next Condensed Demi Bold"/>
              </a:rPr>
              <a:t>antonyms</a:t>
            </a:r>
            <a:endParaRPr lang="en-GB" sz="2400" cap="small" dirty="0">
              <a:solidFill>
                <a:schemeClr val="bg1"/>
              </a:solidFill>
              <a:latin typeface="Book Antiqua" panose="02040602050305030304" pitchFamily="18" charset="0"/>
              <a:ea typeface="Baskerville" charset="0"/>
              <a:cs typeface="Baskerville" charset="0"/>
              <a:sym typeface="Avenir Next Condensed Demi Bold"/>
            </a:endParaRPr>
          </a:p>
        </p:txBody>
      </p:sp>
    </p:spTree>
    <p:extLst>
      <p:ext uri="{BB962C8B-B14F-4D97-AF65-F5344CB8AC3E}">
        <p14:creationId xmlns:p14="http://schemas.microsoft.com/office/powerpoint/2010/main" val="787586142"/>
      </p:ext>
    </p:extLst>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Shape 578"/>
          <p:cNvSpPr>
            <a:spLocks noGrp="1"/>
          </p:cNvSpPr>
          <p:nvPr>
            <p:ph type="body" idx="20"/>
          </p:nvPr>
        </p:nvSpPr>
        <p:spPr>
          <a:xfrm>
            <a:off x="1868152" y="3556260"/>
            <a:ext cx="9941776" cy="4188188"/>
          </a:xfrm>
          <a:prstGeom prst="rect">
            <a:avLst/>
          </a:prstGeom>
        </p:spPr>
        <p:txBody>
          <a:bodyPr>
            <a:noAutofit/>
          </a:bodyPr>
          <a:lstStyle/>
          <a:p>
            <a:r>
              <a:rPr lang="en-GB" altLang="zh-CN" sz="3600" dirty="0">
                <a:latin typeface="Book Antiqua" panose="02040602050305030304" pitchFamily="18" charset="0"/>
              </a:rPr>
              <a:t>To sum up, </a:t>
            </a:r>
            <a:r>
              <a:rPr lang="en-US" altLang="zh-CN" sz="3600" dirty="0">
                <a:latin typeface="Book Antiqua" panose="02040602050305030304" pitchFamily="18" charset="0"/>
              </a:rPr>
              <a:t>learning</a:t>
            </a:r>
            <a:r>
              <a:rPr lang="en-GB" altLang="zh-CN" sz="3600" dirty="0">
                <a:latin typeface="Book Antiqua" panose="02040602050305030304" pitchFamily="18" charset="0"/>
              </a:rPr>
              <a:t> is affected by emotions of both the individual and significant others. </a:t>
            </a:r>
            <a:r>
              <a:rPr lang="en-GB" altLang="zh-CN" sz="3600" dirty="0">
                <a:solidFill>
                  <a:srgbClr val="FF0000"/>
                </a:solidFill>
                <a:latin typeface="Book Antiqua" panose="02040602050305030304" pitchFamily="18" charset="0"/>
              </a:rPr>
              <a:t>Positive</a:t>
            </a:r>
            <a:r>
              <a:rPr lang="en-GB" altLang="zh-CN" sz="3600" dirty="0">
                <a:latin typeface="Book Antiqua" panose="02040602050305030304" pitchFamily="18" charset="0"/>
              </a:rPr>
              <a:t> emotions </a:t>
            </a:r>
            <a:r>
              <a:rPr lang="en-GB" altLang="zh-CN" sz="3600" b="1" dirty="0">
                <a:solidFill>
                  <a:srgbClr val="03ADB5"/>
                </a:solidFill>
                <a:latin typeface="Book Antiqua" panose="02040602050305030304" pitchFamily="18" charset="0"/>
              </a:rPr>
              <a:t>facilitate</a:t>
            </a:r>
            <a:r>
              <a:rPr lang="en-GB" altLang="zh-CN" sz="3600" dirty="0">
                <a:latin typeface="Book Antiqua" panose="02040602050305030304" pitchFamily="18" charset="0"/>
              </a:rPr>
              <a:t> the creative aspects of learning </a:t>
            </a:r>
            <a:r>
              <a:rPr lang="en-US" altLang="zh-CN" sz="3600" dirty="0">
                <a:solidFill>
                  <a:srgbClr val="FF0000"/>
                </a:solidFill>
                <a:latin typeface="Book Antiqua" panose="02040602050305030304" pitchFamily="18" charset="0"/>
              </a:rPr>
              <a:t>and</a:t>
            </a:r>
            <a:r>
              <a:rPr lang="en-US" altLang="zh-CN" sz="3600" dirty="0">
                <a:latin typeface="Book Antiqua" panose="02040602050305030304" pitchFamily="18" charset="0"/>
              </a:rPr>
              <a:t> </a:t>
            </a:r>
            <a:r>
              <a:rPr lang="en-US" altLang="zh-CN" sz="3600" dirty="0">
                <a:solidFill>
                  <a:srgbClr val="FF0000"/>
                </a:solidFill>
                <a:latin typeface="Book Antiqua" panose="02040602050305030304" pitchFamily="18" charset="0"/>
              </a:rPr>
              <a:t>negative</a:t>
            </a:r>
            <a:r>
              <a:rPr lang="en-US" altLang="zh-CN" sz="3600" dirty="0">
                <a:latin typeface="Book Antiqua" panose="02040602050305030304" pitchFamily="18" charset="0"/>
              </a:rPr>
              <a:t> emotions </a:t>
            </a:r>
            <a:r>
              <a:rPr lang="en-US" altLang="zh-CN" sz="3600" dirty="0">
                <a:solidFill>
                  <a:srgbClr val="03ADB5"/>
                </a:solidFill>
                <a:latin typeface="Book Antiqua" panose="02040602050305030304" pitchFamily="18" charset="0"/>
              </a:rPr>
              <a:t>inhibit</a:t>
            </a:r>
            <a:r>
              <a:rPr lang="en-US" altLang="zh-CN" sz="3600" dirty="0">
                <a:latin typeface="Book Antiqua" panose="02040602050305030304" pitchFamily="18" charset="0"/>
              </a:rPr>
              <a:t> it. Fear, for example, can </a:t>
            </a:r>
            <a:r>
              <a:rPr lang="en-US" altLang="zh-CN" sz="3600" dirty="0">
                <a:solidFill>
                  <a:srgbClr val="03ADB5"/>
                </a:solidFill>
                <a:latin typeface="Book Antiqua" panose="02040602050305030304" pitchFamily="18" charset="0"/>
              </a:rPr>
              <a:t>limit the development of</a:t>
            </a:r>
            <a:r>
              <a:rPr lang="en-GB" altLang="zh-CN" sz="3600" dirty="0">
                <a:solidFill>
                  <a:srgbClr val="03ADB5"/>
                </a:solidFill>
                <a:latin typeface="Book Antiqua" panose="02040602050305030304" pitchFamily="18" charset="0"/>
              </a:rPr>
              <a:t> </a:t>
            </a:r>
            <a:r>
              <a:rPr lang="en-GB" altLang="zh-CN" sz="3600" dirty="0">
                <a:latin typeface="Book Antiqua" panose="02040602050305030304" pitchFamily="18" charset="0"/>
              </a:rPr>
              <a:t>curiosity, which is a strong force in scientific advance, because it motivates problem-solving behaviour.</a:t>
            </a:r>
            <a:endParaRPr lang="zh-CN" altLang="zh-CN" sz="3600" dirty="0">
              <a:latin typeface="Book Antiqua" panose="02040602050305030304" pitchFamily="18" charset="0"/>
            </a:endParaRPr>
          </a:p>
        </p:txBody>
      </p:sp>
      <p:sp>
        <p:nvSpPr>
          <p:cNvPr id="34" name="Shape 553"/>
          <p:cNvSpPr>
            <a:spLocks noGrp="1"/>
          </p:cNvSpPr>
          <p:nvPr>
            <p:ph type="body" idx="14"/>
          </p:nvPr>
        </p:nvSpPr>
        <p:spPr>
          <a:xfrm>
            <a:off x="1708019" y="1229442"/>
            <a:ext cx="8563708" cy="1301698"/>
          </a:xfrm>
          <a:prstGeom prst="rect">
            <a:avLst/>
          </a:prstGeom>
          <a:noFill/>
        </p:spPr>
        <p:txBody>
          <a:bodyPr/>
          <a:lstStyle/>
          <a:p>
            <a:pPr algn="l">
              <a:lnSpc>
                <a:spcPct val="70000"/>
              </a:lnSpc>
              <a:defRPr sz="5100" cap="all">
                <a:solidFill>
                  <a:srgbClr val="53585F"/>
                </a:solidFill>
                <a:latin typeface="Avenir Next Condensed"/>
                <a:ea typeface="Avenir Next Condensed"/>
                <a:cs typeface="Avenir Next Condensed"/>
                <a:sym typeface="Avenir Next Condensed"/>
              </a:defRPr>
            </a:pPr>
            <a:r>
              <a:rPr lang="en-US" altLang="zh-CN" sz="3800" cap="small" dirty="0">
                <a:solidFill>
                  <a:srgbClr val="0070C0"/>
                </a:solidFill>
                <a:latin typeface="Book Antiqua" panose="02040602050305030304" pitchFamily="18" charset="0"/>
                <a:ea typeface="Avenir Next Condensed Demi Bold"/>
                <a:cs typeface="Avenir Next Condensed Demi Bold"/>
                <a:sym typeface="Avenir Next Condensed Demi Bold"/>
              </a:rPr>
              <a:t>Example</a:t>
            </a:r>
            <a:r>
              <a:rPr lang="zh-CN" altLang="en-US" sz="3800" cap="small" dirty="0">
                <a:solidFill>
                  <a:srgbClr val="0070C0"/>
                </a:solidFill>
                <a:latin typeface="Book Antiqua" panose="02040602050305030304" pitchFamily="18" charset="0"/>
                <a:ea typeface="Avenir Next Condensed Demi Bold"/>
                <a:cs typeface="Avenir Next Condensed Demi Bold"/>
                <a:sym typeface="Avenir Next Condensed Demi Bold"/>
              </a:rPr>
              <a:t> </a:t>
            </a:r>
            <a:r>
              <a:rPr lang="en-US" altLang="zh-CN" sz="3800" cap="small" dirty="0">
                <a:solidFill>
                  <a:srgbClr val="0070C0"/>
                </a:solidFill>
                <a:latin typeface="Book Antiqua" panose="02040602050305030304" pitchFamily="18" charset="0"/>
                <a:ea typeface="Avenir Next Condensed Demi Bold"/>
                <a:cs typeface="Avenir Next Condensed Demi Bold"/>
                <a:sym typeface="Avenir Next Condensed Demi Bold"/>
              </a:rPr>
              <a:t>17</a:t>
            </a:r>
            <a:endParaRPr lang="en-GB" sz="3800" cap="small" dirty="0">
              <a:solidFill>
                <a:srgbClr val="0070C0"/>
              </a:solidFill>
              <a:latin typeface="Book Antiqua" panose="02040602050305030304" pitchFamily="18" charset="0"/>
              <a:ea typeface="Avenir Next Condensed Demi Bold"/>
              <a:cs typeface="Avenir Next Condensed Demi Bold"/>
              <a:sym typeface="Avenir Next Condensed Demi Bold"/>
            </a:endParaRPr>
          </a:p>
        </p:txBody>
      </p:sp>
      <p:sp>
        <p:nvSpPr>
          <p:cNvPr id="5" name="Shape 578"/>
          <p:cNvSpPr>
            <a:spLocks noGrp="1"/>
          </p:cNvSpPr>
          <p:nvPr>
            <p:ph type="body" idx="20"/>
          </p:nvPr>
        </p:nvSpPr>
        <p:spPr>
          <a:xfrm>
            <a:off x="1708019" y="2272752"/>
            <a:ext cx="8878415" cy="706013"/>
          </a:xfrm>
          <a:prstGeom prst="rect">
            <a:avLst/>
          </a:prstGeom>
        </p:spPr>
        <p:txBody>
          <a:bodyPr/>
          <a:lstStyle/>
          <a:p>
            <a:r>
              <a:rPr lang="en-GB" altLang="zh-CN" sz="1800" b="1" i="1" dirty="0">
                <a:latin typeface="Book Antiqua" panose="02040602050305030304" pitchFamily="18" charset="0"/>
              </a:rPr>
              <a:t>Take a look at the passage below, where there is no hint word but still a contrast. Can you find an antonym to the word “facilitate”?</a:t>
            </a:r>
            <a:endParaRPr lang="zh-CN" altLang="zh-CN" sz="1800" b="1" i="1" dirty="0">
              <a:latin typeface="Book Antiqua" panose="02040602050305030304" pitchFamily="18" charset="0"/>
            </a:endParaRPr>
          </a:p>
        </p:txBody>
      </p:sp>
      <p:sp>
        <p:nvSpPr>
          <p:cNvPr id="3" name="文本占位符 2"/>
          <p:cNvSpPr>
            <a:spLocks noGrp="1"/>
          </p:cNvSpPr>
          <p:nvPr>
            <p:ph type="body" sz="quarter" idx="14"/>
          </p:nvPr>
        </p:nvSpPr>
        <p:spPr/>
        <p:txBody>
          <a:bodyPr/>
          <a:lstStyle/>
          <a:p>
            <a:endParaRPr kumimoji="1" lang="zh-CN" altLang="en-US">
              <a:latin typeface="Book Antiqua" panose="02040602050305030304" pitchFamily="18" charset="0"/>
            </a:endParaRPr>
          </a:p>
        </p:txBody>
      </p:sp>
      <p:sp>
        <p:nvSpPr>
          <p:cNvPr id="4" name="文本占位符 3"/>
          <p:cNvSpPr>
            <a:spLocks noGrp="1"/>
          </p:cNvSpPr>
          <p:nvPr>
            <p:ph type="body" sz="quarter" idx="14"/>
          </p:nvPr>
        </p:nvSpPr>
        <p:spPr/>
        <p:txBody>
          <a:bodyPr/>
          <a:lstStyle/>
          <a:p>
            <a:endParaRPr kumimoji="1" lang="zh-CN" altLang="en-US">
              <a:latin typeface="Book Antiqua" panose="02040602050305030304" pitchFamily="18" charset="0"/>
            </a:endParaRPr>
          </a:p>
        </p:txBody>
      </p:sp>
      <p:pic>
        <p:nvPicPr>
          <p:cNvPr id="12" name="图片 11"/>
          <p:cNvPicPr>
            <a:picLocks noChangeAspect="1"/>
          </p:cNvPicPr>
          <p:nvPr/>
        </p:nvPicPr>
        <p:blipFill>
          <a:blip r:embed="rId2"/>
          <a:stretch>
            <a:fillRect/>
          </a:stretch>
        </p:blipFill>
        <p:spPr>
          <a:xfrm rot="10800000">
            <a:off x="9467926" y="4878178"/>
            <a:ext cx="3681152" cy="4542238"/>
          </a:xfrm>
          <a:prstGeom prst="rect">
            <a:avLst/>
          </a:prstGeom>
        </p:spPr>
      </p:pic>
      <p:sp>
        <p:nvSpPr>
          <p:cNvPr id="9" name="文本占位符 8"/>
          <p:cNvSpPr>
            <a:spLocks noGrp="1"/>
          </p:cNvSpPr>
          <p:nvPr>
            <p:ph type="body" sz="quarter" idx="14"/>
          </p:nvPr>
        </p:nvSpPr>
        <p:spPr/>
        <p:txBody>
          <a:bodyPr/>
          <a:lstStyle/>
          <a:p>
            <a:endParaRPr kumimoji="1" lang="zh-CN" altLang="en-US">
              <a:latin typeface="Book Antiqua" panose="02040602050305030304" pitchFamily="18" charset="0"/>
            </a:endParaRPr>
          </a:p>
        </p:txBody>
      </p:sp>
      <p:sp>
        <p:nvSpPr>
          <p:cNvPr id="14" name="Shape 553"/>
          <p:cNvSpPr>
            <a:spLocks noGrp="1"/>
          </p:cNvSpPr>
          <p:nvPr>
            <p:ph type="body" idx="14"/>
          </p:nvPr>
        </p:nvSpPr>
        <p:spPr>
          <a:xfrm>
            <a:off x="9221273" y="367598"/>
            <a:ext cx="3783527" cy="535263"/>
          </a:xfrm>
          <a:prstGeom prst="rect">
            <a:avLst/>
          </a:prstGeom>
          <a:solidFill>
            <a:srgbClr val="03ADB5"/>
          </a:solidFill>
        </p:spPr>
        <p:txBody>
          <a:bodyPr wrap="none" anchor="ctr" anchorCtr="1">
            <a:noAutofit/>
          </a:bodyPr>
          <a:lstStyle/>
          <a:p>
            <a:pPr>
              <a:lnSpc>
                <a:spcPct val="70000"/>
              </a:lnSpc>
              <a:spcBef>
                <a:spcPts val="3000"/>
              </a:spcBef>
              <a:defRPr sz="5100" cap="all">
                <a:solidFill>
                  <a:srgbClr val="53585F"/>
                </a:solidFill>
                <a:latin typeface="Avenir Next Condensed"/>
                <a:ea typeface="Avenir Next Condensed"/>
                <a:cs typeface="Avenir Next Condensed"/>
                <a:sym typeface="Avenir Next Condensed"/>
              </a:defRPr>
            </a:pPr>
            <a:r>
              <a:rPr lang="en-GB" sz="2400" cap="small" dirty="0">
                <a:solidFill>
                  <a:schemeClr val="bg1"/>
                </a:solidFill>
                <a:latin typeface="Book Antiqua" panose="02040602050305030304" pitchFamily="18" charset="0"/>
                <a:ea typeface="Baskerville" charset="0"/>
                <a:cs typeface="Baskerville" charset="0"/>
                <a:sym typeface="Avenir Next Condensed Demi Bold"/>
              </a:rPr>
              <a:t>Look for </a:t>
            </a:r>
            <a:r>
              <a:rPr lang="en-US" altLang="zh-CN" sz="2400" cap="small" dirty="0">
                <a:solidFill>
                  <a:schemeClr val="bg1"/>
                </a:solidFill>
                <a:latin typeface="Book Antiqua" panose="02040602050305030304" pitchFamily="18" charset="0"/>
                <a:ea typeface="Baskerville" charset="0"/>
                <a:cs typeface="Baskerville" charset="0"/>
                <a:sym typeface="Avenir Next Condensed Demi Bold"/>
              </a:rPr>
              <a:t>antonyms</a:t>
            </a:r>
            <a:endParaRPr lang="en-GB" sz="2400" cap="small" dirty="0">
              <a:solidFill>
                <a:schemeClr val="bg1"/>
              </a:solidFill>
              <a:latin typeface="Book Antiqua" panose="02040602050305030304" pitchFamily="18" charset="0"/>
              <a:ea typeface="Baskerville" charset="0"/>
              <a:cs typeface="Baskerville" charset="0"/>
              <a:sym typeface="Avenir Next Condensed Demi Bold"/>
            </a:endParaRPr>
          </a:p>
        </p:txBody>
      </p:sp>
      <p:sp>
        <p:nvSpPr>
          <p:cNvPr id="20" name="Shape 578"/>
          <p:cNvSpPr>
            <a:spLocks noGrp="1"/>
          </p:cNvSpPr>
          <p:nvPr>
            <p:ph type="body" idx="20"/>
          </p:nvPr>
        </p:nvSpPr>
        <p:spPr>
          <a:xfrm>
            <a:off x="1921525" y="7968936"/>
            <a:ext cx="9161750" cy="706013"/>
          </a:xfrm>
          <a:prstGeom prst="rect">
            <a:avLst/>
          </a:prstGeom>
        </p:spPr>
        <p:txBody>
          <a:bodyPr/>
          <a:lstStyle/>
          <a:p>
            <a:pPr>
              <a:buClr>
                <a:srgbClr val="03ADB5"/>
              </a:buClr>
            </a:pPr>
            <a:r>
              <a:rPr lang="en-GB" altLang="zh-CN" sz="1800" b="1" i="1" dirty="0">
                <a:solidFill>
                  <a:srgbClr val="03ADB5"/>
                </a:solidFill>
                <a:latin typeface="Book Antiqua" panose="02040602050305030304" pitchFamily="18" charset="0"/>
              </a:rPr>
              <a:t>Facilitate: the opposite of ‘inhibit’; the opposite of ‘to limit the development of </a:t>
            </a:r>
            <a:r>
              <a:rPr lang="en-GB" altLang="zh-CN" sz="1800" b="1" i="1" dirty="0" err="1">
                <a:solidFill>
                  <a:srgbClr val="03ADB5"/>
                </a:solidFill>
                <a:latin typeface="Book Antiqua" panose="02040602050305030304" pitchFamily="18" charset="0"/>
              </a:rPr>
              <a:t>sth</a:t>
            </a:r>
            <a:r>
              <a:rPr lang="en-GB" altLang="zh-CN" sz="1800" b="1" i="1" dirty="0">
                <a:solidFill>
                  <a:srgbClr val="03ADB5"/>
                </a:solidFill>
                <a:latin typeface="Book Antiqua" panose="02040602050305030304" pitchFamily="18" charset="0"/>
              </a:rPr>
              <a:t>’</a:t>
            </a:r>
            <a:endParaRPr lang="zh-CN" altLang="zh-CN" sz="1800" b="1" i="1" dirty="0">
              <a:solidFill>
                <a:srgbClr val="03ADB5"/>
              </a:solidFill>
              <a:latin typeface="Book Antiqua" panose="02040602050305030304" pitchFamily="18" charset="0"/>
            </a:endParaRPr>
          </a:p>
        </p:txBody>
      </p:sp>
    </p:spTree>
    <p:extLst>
      <p:ext uri="{BB962C8B-B14F-4D97-AF65-F5344CB8AC3E}">
        <p14:creationId xmlns:p14="http://schemas.microsoft.com/office/powerpoint/2010/main" val="1910679780"/>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20">
                                            <p:bg/>
                                          </p:spTgt>
                                        </p:tgtEl>
                                        <p:attrNameLst>
                                          <p:attrName>style.visibility</p:attrName>
                                        </p:attrNameLst>
                                      </p:cBhvr>
                                      <p:to>
                                        <p:strVal val="visible"/>
                                      </p:to>
                                    </p:set>
                                    <p:animEffect transition="in" filter="fade">
                                      <p:cBhvr>
                                        <p:cTn id="7" dur="1000"/>
                                        <p:tgtEl>
                                          <p:spTgt spid="20">
                                            <p:bg/>
                                          </p:spTgt>
                                        </p:tgtEl>
                                      </p:cBhvr>
                                    </p:animEffect>
                                    <p:anim calcmode="lin" valueType="num">
                                      <p:cBhvr>
                                        <p:cTn id="8" dur="1000" fill="hold"/>
                                        <p:tgtEl>
                                          <p:spTgt spid="20">
                                            <p:bg/>
                                          </p:spTgt>
                                        </p:tgtEl>
                                        <p:attrNameLst>
                                          <p:attrName>ppt_x</p:attrName>
                                        </p:attrNameLst>
                                      </p:cBhvr>
                                      <p:tavLst>
                                        <p:tav tm="0">
                                          <p:val>
                                            <p:strVal val="#ppt_x"/>
                                          </p:val>
                                        </p:tav>
                                        <p:tav tm="100000">
                                          <p:val>
                                            <p:strVal val="#ppt_x"/>
                                          </p:val>
                                        </p:tav>
                                      </p:tavLst>
                                    </p:anim>
                                    <p:anim calcmode="lin" valueType="num">
                                      <p:cBhvr>
                                        <p:cTn id="9" dur="900" decel="100000" fill="hold"/>
                                        <p:tgtEl>
                                          <p:spTgt spid="20">
                                            <p:bg/>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0">
                                            <p:bg/>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20">
                                            <p:txEl>
                                              <p:pRg st="0" end="0"/>
                                            </p:txEl>
                                          </p:spTgt>
                                        </p:tgtEl>
                                        <p:attrNameLst>
                                          <p:attrName>style.visibility</p:attrName>
                                        </p:attrNameLst>
                                      </p:cBhvr>
                                      <p:to>
                                        <p:strVal val="visible"/>
                                      </p:to>
                                    </p:set>
                                    <p:animEffect transition="in" filter="fade">
                                      <p:cBhvr>
                                        <p:cTn id="15" dur="1000"/>
                                        <p:tgtEl>
                                          <p:spTgt spid="20">
                                            <p:txEl>
                                              <p:pRg st="0" end="0"/>
                                            </p:txEl>
                                          </p:spTgt>
                                        </p:tgtEl>
                                      </p:cBhvr>
                                    </p:animEffect>
                                    <p:anim calcmode="lin" valueType="num">
                                      <p:cBhvr>
                                        <p:cTn id="16" dur="1000" fill="hold"/>
                                        <p:tgtEl>
                                          <p:spTgt spid="20">
                                            <p:txEl>
                                              <p:pRg st="0" end="0"/>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20">
                                            <p:txEl>
                                              <p:pRg st="0" end="0"/>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20">
                                            <p:txEl>
                                              <p:pRg st="0" end="0"/>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Shape 553"/>
          <p:cNvSpPr>
            <a:spLocks noGrp="1"/>
          </p:cNvSpPr>
          <p:nvPr>
            <p:ph type="body" idx="14"/>
          </p:nvPr>
        </p:nvSpPr>
        <p:spPr>
          <a:xfrm>
            <a:off x="1682260" y="1880406"/>
            <a:ext cx="9493739" cy="1301698"/>
          </a:xfrm>
          <a:prstGeom prst="rect">
            <a:avLst/>
          </a:prstGeom>
          <a:noFill/>
        </p:spPr>
        <p:txBody>
          <a:bodyPr/>
          <a:lstStyle/>
          <a:p>
            <a:pPr algn="l">
              <a:lnSpc>
                <a:spcPct val="70000"/>
              </a:lnSpc>
              <a:defRPr sz="5100" cap="all">
                <a:solidFill>
                  <a:srgbClr val="53585F"/>
                </a:solidFill>
                <a:latin typeface="Avenir Next Condensed"/>
                <a:ea typeface="Avenir Next Condensed"/>
                <a:cs typeface="Avenir Next Condensed"/>
                <a:sym typeface="Avenir Next Condensed"/>
              </a:defRPr>
            </a:pPr>
            <a:r>
              <a:rPr lang="en-GB" sz="3800" cap="small" dirty="0">
                <a:solidFill>
                  <a:srgbClr val="0070C0"/>
                </a:solidFill>
                <a:latin typeface="Book Antiqua" panose="02040602050305030304" pitchFamily="18" charset="0"/>
                <a:ea typeface="Avenir Next Condensed Demi Bold"/>
                <a:cs typeface="Avenir Next Condensed Demi Bold"/>
                <a:sym typeface="Avenir Next Condensed Demi Bold"/>
              </a:rPr>
              <a:t>Synonyms &amp; Antonyms</a:t>
            </a:r>
          </a:p>
        </p:txBody>
      </p:sp>
      <p:pic>
        <p:nvPicPr>
          <p:cNvPr id="6" name="图片 5"/>
          <p:cNvPicPr>
            <a:picLocks noChangeAspect="1"/>
          </p:cNvPicPr>
          <p:nvPr/>
        </p:nvPicPr>
        <p:blipFill>
          <a:blip r:embed="rId2"/>
          <a:stretch>
            <a:fillRect/>
          </a:stretch>
        </p:blipFill>
        <p:spPr>
          <a:xfrm>
            <a:off x="1183671" y="1880406"/>
            <a:ext cx="45719" cy="1127735"/>
          </a:xfrm>
          <a:prstGeom prst="rect">
            <a:avLst/>
          </a:prstGeom>
        </p:spPr>
      </p:pic>
      <p:sp>
        <p:nvSpPr>
          <p:cNvPr id="7" name="Shape 578"/>
          <p:cNvSpPr>
            <a:spLocks noGrp="1"/>
          </p:cNvSpPr>
          <p:nvPr>
            <p:ph type="body" idx="20"/>
          </p:nvPr>
        </p:nvSpPr>
        <p:spPr>
          <a:xfrm>
            <a:off x="2493630" y="3307317"/>
            <a:ext cx="9859107" cy="4188188"/>
          </a:xfrm>
          <a:prstGeom prst="rect">
            <a:avLst/>
          </a:prstGeom>
        </p:spPr>
        <p:txBody>
          <a:bodyPr>
            <a:noAutofit/>
          </a:bodyPr>
          <a:lstStyle/>
          <a:p>
            <a:pPr>
              <a:spcBef>
                <a:spcPts val="1800"/>
              </a:spcBef>
              <a:buClr>
                <a:srgbClr val="0070C0"/>
              </a:buClr>
            </a:pPr>
            <a:r>
              <a:rPr lang="en-GB" altLang="zh-CN" sz="3400" i="1" dirty="0">
                <a:latin typeface="Book Antiqua" panose="02040602050305030304" pitchFamily="18" charset="0"/>
              </a:rPr>
              <a:t>Synonyms: words with the same or similar meaning</a:t>
            </a:r>
          </a:p>
          <a:p>
            <a:pPr>
              <a:spcBef>
                <a:spcPts val="1800"/>
              </a:spcBef>
              <a:buClr>
                <a:srgbClr val="0070C0"/>
              </a:buClr>
            </a:pPr>
            <a:r>
              <a:rPr lang="en-GB" altLang="zh-CN" sz="3400" i="1" dirty="0">
                <a:latin typeface="Book Antiqua" panose="02040602050305030304" pitchFamily="18" charset="0"/>
              </a:rPr>
              <a:t>Antonyms: words with different and even opposite meaning</a:t>
            </a:r>
          </a:p>
        </p:txBody>
      </p:sp>
      <p:grpSp>
        <p:nvGrpSpPr>
          <p:cNvPr id="4" name="组 3"/>
          <p:cNvGrpSpPr/>
          <p:nvPr/>
        </p:nvGrpSpPr>
        <p:grpSpPr>
          <a:xfrm>
            <a:off x="1686819" y="4475803"/>
            <a:ext cx="482503" cy="475728"/>
            <a:chOff x="1708018" y="4868214"/>
            <a:chExt cx="482503" cy="475728"/>
          </a:xfrm>
        </p:grpSpPr>
        <p:sp>
          <p:nvSpPr>
            <p:cNvPr id="9" name="文本框 8"/>
            <p:cNvSpPr txBox="1"/>
            <p:nvPr/>
          </p:nvSpPr>
          <p:spPr>
            <a:xfrm>
              <a:off x="1708018" y="4868214"/>
              <a:ext cx="482503" cy="475728"/>
            </a:xfrm>
            <a:prstGeom prst="rect">
              <a:avLst/>
            </a:prstGeom>
            <a:solidFill>
              <a:srgbClr val="0070C0"/>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584200" rtl="0" fontAlgn="auto" latinLnBrk="0" hangingPunct="0">
                <a:lnSpc>
                  <a:spcPct val="100000"/>
                </a:lnSpc>
                <a:spcBef>
                  <a:spcPts val="0"/>
                </a:spcBef>
                <a:spcAft>
                  <a:spcPts val="0"/>
                </a:spcAft>
                <a:buClrTx/>
                <a:buSzTx/>
                <a:buFontTx/>
                <a:buNone/>
                <a:tabLst/>
              </a:pPr>
              <a:endParaRPr kumimoji="0" lang="zh-CN" altLang="en-US" sz="4200" b="0" i="0" u="none" strike="noStrike" cap="none" spc="0" normalizeH="0" baseline="0" dirty="0">
                <a:ln>
                  <a:noFill/>
                </a:ln>
                <a:solidFill>
                  <a:srgbClr val="000000"/>
                </a:solidFill>
                <a:effectLst/>
                <a:uFillTx/>
                <a:latin typeface="Book Antiqua" panose="02040602050305030304" pitchFamily="18" charset="0"/>
                <a:sym typeface="Gill Sans"/>
              </a:endParaRPr>
            </a:p>
          </p:txBody>
        </p:sp>
        <p:pic>
          <p:nvPicPr>
            <p:cNvPr id="3" name="图片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66309" y="4919730"/>
              <a:ext cx="372696" cy="372696"/>
            </a:xfrm>
            <a:prstGeom prst="rect">
              <a:avLst/>
            </a:prstGeom>
          </p:spPr>
        </p:pic>
      </p:grpSp>
      <p:grpSp>
        <p:nvGrpSpPr>
          <p:cNvPr id="12" name="组 11"/>
          <p:cNvGrpSpPr/>
          <p:nvPr/>
        </p:nvGrpSpPr>
        <p:grpSpPr>
          <a:xfrm>
            <a:off x="1686819" y="5254988"/>
            <a:ext cx="482503" cy="475728"/>
            <a:chOff x="1708018" y="4868214"/>
            <a:chExt cx="482503" cy="475728"/>
          </a:xfrm>
        </p:grpSpPr>
        <p:sp>
          <p:nvSpPr>
            <p:cNvPr id="13" name="文本框 12"/>
            <p:cNvSpPr txBox="1"/>
            <p:nvPr/>
          </p:nvSpPr>
          <p:spPr>
            <a:xfrm>
              <a:off x="1708018" y="4868214"/>
              <a:ext cx="482503" cy="475728"/>
            </a:xfrm>
            <a:prstGeom prst="rect">
              <a:avLst/>
            </a:prstGeom>
            <a:solidFill>
              <a:srgbClr val="03ADB5"/>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584200" rtl="0" fontAlgn="auto" latinLnBrk="0" hangingPunct="0">
                <a:lnSpc>
                  <a:spcPct val="100000"/>
                </a:lnSpc>
                <a:spcBef>
                  <a:spcPts val="0"/>
                </a:spcBef>
                <a:spcAft>
                  <a:spcPts val="0"/>
                </a:spcAft>
                <a:buClrTx/>
                <a:buSzTx/>
                <a:buFontTx/>
                <a:buNone/>
                <a:tabLst/>
              </a:pPr>
              <a:endParaRPr kumimoji="0" lang="zh-CN" altLang="en-US" sz="4200" b="0" i="0" u="none" strike="noStrike" cap="none" spc="0" normalizeH="0" baseline="0" dirty="0">
                <a:ln>
                  <a:noFill/>
                </a:ln>
                <a:solidFill>
                  <a:srgbClr val="000000"/>
                </a:solidFill>
                <a:effectLst/>
                <a:uFillTx/>
                <a:latin typeface="Book Antiqua" panose="02040602050305030304" pitchFamily="18" charset="0"/>
                <a:sym typeface="Gill Sans"/>
              </a:endParaRPr>
            </a:p>
          </p:txBody>
        </p:sp>
        <p:pic>
          <p:nvPicPr>
            <p:cNvPr id="14" name="图片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66309" y="4919730"/>
              <a:ext cx="372696" cy="372696"/>
            </a:xfrm>
            <a:prstGeom prst="rect">
              <a:avLst/>
            </a:prstGeom>
          </p:spPr>
        </p:pic>
      </p:grpSp>
    </p:spTree>
    <p:extLst>
      <p:ext uri="{BB962C8B-B14F-4D97-AF65-F5344CB8AC3E}">
        <p14:creationId xmlns:p14="http://schemas.microsoft.com/office/powerpoint/2010/main" val="966948941"/>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blinds(horizontal)">
                                      <p:cBhvr>
                                        <p:cTn id="7" dur="500"/>
                                        <p:tgtEl>
                                          <p:spTgt spid="7">
                                            <p:txEl>
                                              <p:pRg st="0" end="0"/>
                                            </p:txEl>
                                          </p:spTgt>
                                        </p:tgtEl>
                                      </p:cBhvr>
                                    </p:animEffect>
                                  </p:childTnLst>
                                </p:cTn>
                              </p:par>
                              <p:par>
                                <p:cTn id="8" presetID="1" presetClass="entr" presetSubtype="0" fill="hold" nodeType="withEffect">
                                  <p:stCondLst>
                                    <p:cond delay="0"/>
                                  </p:stCondLst>
                                  <p:childTnLst>
                                    <p:set>
                                      <p:cBhvr>
                                        <p:cTn id="9" dur="1" fill="hold">
                                          <p:stCondLst>
                                            <p:cond delay="0"/>
                                          </p:stCondLst>
                                        </p:cTn>
                                        <p:tgtEl>
                                          <p:spTgt spid="4"/>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3" presetClass="entr" presetSubtype="10" fill="hold" nodeType="clickEffect">
                                  <p:stCondLst>
                                    <p:cond delay="0"/>
                                  </p:stCondLst>
                                  <p:childTnLst>
                                    <p:set>
                                      <p:cBhvr>
                                        <p:cTn id="13" dur="1" fill="hold">
                                          <p:stCondLst>
                                            <p:cond delay="0"/>
                                          </p:stCondLst>
                                        </p:cTn>
                                        <p:tgtEl>
                                          <p:spTgt spid="7">
                                            <p:txEl>
                                              <p:pRg st="1" end="1"/>
                                            </p:txEl>
                                          </p:spTgt>
                                        </p:tgtEl>
                                        <p:attrNameLst>
                                          <p:attrName>style.visibility</p:attrName>
                                        </p:attrNameLst>
                                      </p:cBhvr>
                                      <p:to>
                                        <p:strVal val="visible"/>
                                      </p:to>
                                    </p:set>
                                    <p:animEffect transition="in" filter="blinds(horizontal)">
                                      <p:cBhvr>
                                        <p:cTn id="14" dur="500"/>
                                        <p:tgtEl>
                                          <p:spTgt spid="7">
                                            <p:txEl>
                                              <p:pRg st="1" end="1"/>
                                            </p:txEl>
                                          </p:spTgt>
                                        </p:tgtEl>
                                      </p:cBhvr>
                                    </p:animEffect>
                                  </p:childTnLst>
                                </p:cTn>
                              </p:par>
                              <p:par>
                                <p:cTn id="15" presetID="1" presetClass="entr" presetSubtype="0" fill="hold"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9" name="Shape 579"/>
          <p:cNvSpPr>
            <a:spLocks noGrp="1"/>
          </p:cNvSpPr>
          <p:nvPr>
            <p:ph type="body" idx="21"/>
          </p:nvPr>
        </p:nvSpPr>
        <p:spPr>
          <a:xfrm>
            <a:off x="1669382" y="4105807"/>
            <a:ext cx="52754" cy="2031023"/>
          </a:xfrm>
          <a:prstGeom prst="rect">
            <a:avLst/>
          </a:prstGeom>
        </p:spPr>
        <p:txBody>
          <a:bodyPr/>
          <a:lstStyle/>
          <a:p>
            <a:pPr>
              <a:defRPr sz="4200"/>
            </a:pPr>
            <a:endParaRPr dirty="0">
              <a:latin typeface="Book Antiqua" panose="02040602050305030304" pitchFamily="18" charset="0"/>
            </a:endParaRPr>
          </a:p>
        </p:txBody>
      </p:sp>
      <p:sp>
        <p:nvSpPr>
          <p:cNvPr id="34" name="Shape 553"/>
          <p:cNvSpPr>
            <a:spLocks noGrp="1"/>
          </p:cNvSpPr>
          <p:nvPr>
            <p:ph type="body" idx="14"/>
          </p:nvPr>
        </p:nvSpPr>
        <p:spPr>
          <a:xfrm>
            <a:off x="2710921" y="4385300"/>
            <a:ext cx="9343705" cy="1472035"/>
          </a:xfrm>
          <a:prstGeom prst="rect">
            <a:avLst/>
          </a:prstGeom>
          <a:noFill/>
        </p:spPr>
        <p:txBody>
          <a:bodyPr/>
          <a:lstStyle/>
          <a:p>
            <a:pPr algn="l">
              <a:lnSpc>
                <a:spcPct val="70000"/>
              </a:lnSpc>
              <a:defRPr sz="5100" cap="all">
                <a:solidFill>
                  <a:srgbClr val="53585F"/>
                </a:solidFill>
                <a:latin typeface="Avenir Next Condensed"/>
                <a:ea typeface="Avenir Next Condensed"/>
                <a:cs typeface="Avenir Next Condensed"/>
                <a:sym typeface="Avenir Next Condensed"/>
              </a:defRPr>
            </a:pPr>
            <a:r>
              <a:rPr lang="en-GB" sz="4000" cap="small" dirty="0">
                <a:solidFill>
                  <a:srgbClr val="4CA6B6"/>
                </a:solidFill>
                <a:latin typeface="Book Antiqua" panose="02040602050305030304" pitchFamily="18" charset="0"/>
                <a:ea typeface="Avenir Next Condensed Demi Bold"/>
                <a:cs typeface="Avenir Next Condensed Demi Bold"/>
                <a:sym typeface="Avenir Next Condensed Demi Bold"/>
              </a:rPr>
              <a:t>Look for </a:t>
            </a:r>
            <a:r>
              <a:rPr lang="en-US" sz="4000" cap="small" dirty="0">
                <a:solidFill>
                  <a:srgbClr val="4CA6B6"/>
                </a:solidFill>
                <a:latin typeface="Book Antiqua" panose="02040602050305030304" pitchFamily="18" charset="0"/>
                <a:ea typeface="Avenir Next Condensed Demi Bold"/>
                <a:cs typeface="Avenir Next Condensed Demi Bold"/>
                <a:sym typeface="Avenir Next Condensed Demi Bold"/>
              </a:rPr>
              <a:t>synonyms</a:t>
            </a:r>
            <a:endParaRPr lang="en-GB" sz="4000" cap="small" dirty="0">
              <a:solidFill>
                <a:srgbClr val="4CA6B6"/>
              </a:solidFill>
              <a:latin typeface="Book Antiqua" panose="02040602050305030304" pitchFamily="18" charset="0"/>
              <a:ea typeface="Avenir Next Condensed Demi Bold"/>
              <a:cs typeface="Avenir Next Condensed Demi Bold"/>
              <a:sym typeface="Avenir Next Condensed Demi Bold"/>
            </a:endParaRPr>
          </a:p>
        </p:txBody>
      </p:sp>
    </p:spTree>
    <p:extLst>
      <p:ext uri="{BB962C8B-B14F-4D97-AF65-F5344CB8AC3E}">
        <p14:creationId xmlns:p14="http://schemas.microsoft.com/office/powerpoint/2010/main" val="1029554838"/>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Shape 578"/>
          <p:cNvSpPr>
            <a:spLocks noGrp="1"/>
          </p:cNvSpPr>
          <p:nvPr>
            <p:ph type="body" idx="20"/>
          </p:nvPr>
        </p:nvSpPr>
        <p:spPr>
          <a:xfrm>
            <a:off x="2493630" y="3307317"/>
            <a:ext cx="9859107" cy="4188188"/>
          </a:xfrm>
          <a:prstGeom prst="rect">
            <a:avLst/>
          </a:prstGeom>
        </p:spPr>
        <p:txBody>
          <a:bodyPr>
            <a:noAutofit/>
          </a:bodyPr>
          <a:lstStyle/>
          <a:p>
            <a:pPr marL="457200" indent="-457200">
              <a:spcBef>
                <a:spcPts val="1800"/>
              </a:spcBef>
              <a:buClr>
                <a:srgbClr val="0070C0"/>
              </a:buClr>
              <a:buFont typeface="Arial" charset="0"/>
              <a:buChar char="•"/>
            </a:pPr>
            <a:r>
              <a:rPr lang="en-GB" altLang="zh-CN" sz="3400" i="1" dirty="0">
                <a:latin typeface="Book Antiqua" panose="02040602050305030304" pitchFamily="18" charset="0"/>
              </a:rPr>
              <a:t>Likewise</a:t>
            </a:r>
          </a:p>
          <a:p>
            <a:pPr marL="457200" indent="-457200">
              <a:spcBef>
                <a:spcPts val="1800"/>
              </a:spcBef>
              <a:buClr>
                <a:srgbClr val="0070C0"/>
              </a:buClr>
              <a:buFont typeface="Arial" charset="0"/>
              <a:buChar char="•"/>
            </a:pPr>
            <a:r>
              <a:rPr lang="en-GB" altLang="zh-CN" sz="3400" i="1" dirty="0">
                <a:latin typeface="Book Antiqua" panose="02040602050305030304" pitchFamily="18" charset="0"/>
              </a:rPr>
              <a:t>Similarly</a:t>
            </a:r>
          </a:p>
          <a:p>
            <a:pPr marL="457200" indent="-457200">
              <a:spcBef>
                <a:spcPts val="1800"/>
              </a:spcBef>
              <a:buClr>
                <a:srgbClr val="0070C0"/>
              </a:buClr>
              <a:buFont typeface="Arial" charset="0"/>
              <a:buChar char="•"/>
            </a:pPr>
            <a:r>
              <a:rPr lang="en-GB" altLang="zh-CN" sz="3400" i="1" dirty="0">
                <a:latin typeface="Book Antiqua" panose="02040602050305030304" pitchFamily="18" charset="0"/>
              </a:rPr>
              <a:t>By the same token</a:t>
            </a:r>
          </a:p>
          <a:p>
            <a:pPr marL="457200" indent="-457200">
              <a:spcBef>
                <a:spcPts val="1800"/>
              </a:spcBef>
              <a:buClr>
                <a:srgbClr val="0070C0"/>
              </a:buClr>
              <a:buFont typeface="Arial" charset="0"/>
              <a:buChar char="•"/>
            </a:pPr>
            <a:r>
              <a:rPr lang="en-GB" altLang="zh-CN" sz="3400" i="1" dirty="0">
                <a:latin typeface="Book Antiqua" panose="02040602050305030304" pitchFamily="18" charset="0"/>
              </a:rPr>
              <a:t>In the same way</a:t>
            </a:r>
          </a:p>
          <a:p>
            <a:pPr marL="457200" indent="-457200">
              <a:spcBef>
                <a:spcPts val="1800"/>
              </a:spcBef>
              <a:buClr>
                <a:srgbClr val="0070C0"/>
              </a:buClr>
              <a:buFont typeface="Arial" charset="0"/>
              <a:buChar char="•"/>
            </a:pPr>
            <a:r>
              <a:rPr lang="en-GB" altLang="zh-CN" sz="3400" i="1" dirty="0">
                <a:latin typeface="Book Antiqua" panose="02040602050305030304" pitchFamily="18" charset="0"/>
              </a:rPr>
              <a:t>Etc.</a:t>
            </a:r>
          </a:p>
        </p:txBody>
      </p:sp>
      <p:sp>
        <p:nvSpPr>
          <p:cNvPr id="34" name="Shape 553"/>
          <p:cNvSpPr>
            <a:spLocks noGrp="1"/>
          </p:cNvSpPr>
          <p:nvPr>
            <p:ph type="body" idx="14"/>
          </p:nvPr>
        </p:nvSpPr>
        <p:spPr>
          <a:xfrm>
            <a:off x="1708019" y="1334323"/>
            <a:ext cx="8563708" cy="1301698"/>
          </a:xfrm>
          <a:prstGeom prst="rect">
            <a:avLst/>
          </a:prstGeom>
          <a:noFill/>
        </p:spPr>
        <p:txBody>
          <a:bodyPr/>
          <a:lstStyle/>
          <a:p>
            <a:pPr algn="l">
              <a:lnSpc>
                <a:spcPct val="70000"/>
              </a:lnSpc>
              <a:defRPr sz="5100" cap="all">
                <a:solidFill>
                  <a:srgbClr val="53585F"/>
                </a:solidFill>
                <a:latin typeface="Avenir Next Condensed"/>
                <a:ea typeface="Avenir Next Condensed"/>
                <a:cs typeface="Avenir Next Condensed"/>
                <a:sym typeface="Avenir Next Condensed"/>
              </a:defRPr>
            </a:pPr>
            <a:r>
              <a:rPr lang="en-GB" sz="3800" cap="small" dirty="0">
                <a:solidFill>
                  <a:srgbClr val="0070C0"/>
                </a:solidFill>
                <a:latin typeface="Book Antiqua" panose="02040602050305030304" pitchFamily="18" charset="0"/>
                <a:ea typeface="Avenir Next Condensed Demi Bold"/>
                <a:cs typeface="Avenir Next Condensed Demi Bold"/>
                <a:sym typeface="Avenir Next Condensed Demi Bold"/>
              </a:rPr>
              <a:t>Look for synonyms</a:t>
            </a:r>
          </a:p>
        </p:txBody>
      </p:sp>
      <p:pic>
        <p:nvPicPr>
          <p:cNvPr id="6" name="图片 5"/>
          <p:cNvPicPr>
            <a:picLocks noChangeAspect="1"/>
          </p:cNvPicPr>
          <p:nvPr/>
        </p:nvPicPr>
        <p:blipFill>
          <a:blip r:embed="rId2"/>
          <a:stretch>
            <a:fillRect/>
          </a:stretch>
        </p:blipFill>
        <p:spPr>
          <a:xfrm>
            <a:off x="1357142" y="1641560"/>
            <a:ext cx="45719" cy="1127735"/>
          </a:xfrm>
          <a:prstGeom prst="rect">
            <a:avLst/>
          </a:prstGeom>
        </p:spPr>
      </p:pic>
      <p:sp>
        <p:nvSpPr>
          <p:cNvPr id="3" name="矩形 2"/>
          <p:cNvSpPr/>
          <p:nvPr/>
        </p:nvSpPr>
        <p:spPr>
          <a:xfrm>
            <a:off x="1708019" y="2451355"/>
            <a:ext cx="9213023" cy="369332"/>
          </a:xfrm>
          <a:prstGeom prst="rect">
            <a:avLst/>
          </a:prstGeom>
        </p:spPr>
        <p:txBody>
          <a:bodyPr wrap="square">
            <a:spAutoFit/>
          </a:bodyPr>
          <a:lstStyle/>
          <a:p>
            <a:pPr lvl="0" algn="l" defTabSz="457200" hangingPunct="1"/>
            <a:r>
              <a:rPr lang="en-GB" altLang="zh-CN" sz="1800" b="1" i="1" dirty="0">
                <a:solidFill>
                  <a:srgbClr val="53585F"/>
                </a:solidFill>
                <a:latin typeface="Book Antiqua" panose="02040602050305030304" pitchFamily="18" charset="0"/>
                <a:ea typeface="DengXian" charset="-122"/>
                <a:cs typeface="Avenir Next Condensed"/>
                <a:sym typeface="Avenir Next Condensed"/>
              </a:rPr>
              <a:t>There are some “hint words” that suggest the presence of an synonyms nearby, such as:</a:t>
            </a:r>
            <a:r>
              <a:rPr lang="zh-CN" altLang="zh-CN" sz="1800" b="1" i="1" dirty="0">
                <a:solidFill>
                  <a:srgbClr val="53585F"/>
                </a:solidFill>
                <a:latin typeface="Book Antiqua" panose="02040602050305030304" pitchFamily="18" charset="0"/>
                <a:ea typeface="Avenir Next Condensed"/>
                <a:cs typeface="Avenir Next Condensed"/>
                <a:sym typeface="Avenir Next Condensed"/>
              </a:rPr>
              <a:t> </a:t>
            </a:r>
            <a:endParaRPr lang="zh-CN" altLang="en-US" sz="1800" b="1" i="1" dirty="0">
              <a:solidFill>
                <a:srgbClr val="53585F"/>
              </a:solidFill>
              <a:latin typeface="Book Antiqua" panose="02040602050305030304" pitchFamily="18" charset="0"/>
              <a:ea typeface="Avenir Next Condensed"/>
              <a:cs typeface="Avenir Next Condensed"/>
              <a:sym typeface="Avenir Next Condensed"/>
            </a:endParaRPr>
          </a:p>
        </p:txBody>
      </p:sp>
    </p:spTree>
    <p:extLst>
      <p:ext uri="{BB962C8B-B14F-4D97-AF65-F5344CB8AC3E}">
        <p14:creationId xmlns:p14="http://schemas.microsoft.com/office/powerpoint/2010/main" val="1926338759"/>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1">
                                            <p:txEl>
                                              <p:pRg st="0" end="0"/>
                                            </p:txEl>
                                          </p:spTgt>
                                        </p:tgtEl>
                                        <p:attrNameLst>
                                          <p:attrName>style.visibility</p:attrName>
                                        </p:attrNameLst>
                                      </p:cBhvr>
                                      <p:to>
                                        <p:strVal val="visible"/>
                                      </p:to>
                                    </p:set>
                                    <p:animEffect transition="in" filter="blinds(horizontal)">
                                      <p:cBhvr>
                                        <p:cTn id="7" dur="500"/>
                                        <p:tgtEl>
                                          <p:spTgt spid="2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1">
                                            <p:txEl>
                                              <p:pRg st="1" end="1"/>
                                            </p:txEl>
                                          </p:spTgt>
                                        </p:tgtEl>
                                        <p:attrNameLst>
                                          <p:attrName>style.visibility</p:attrName>
                                        </p:attrNameLst>
                                      </p:cBhvr>
                                      <p:to>
                                        <p:strVal val="visible"/>
                                      </p:to>
                                    </p:set>
                                    <p:animEffect transition="in" filter="blinds(horizontal)">
                                      <p:cBhvr>
                                        <p:cTn id="12" dur="500"/>
                                        <p:tgtEl>
                                          <p:spTgt spid="2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1">
                                            <p:txEl>
                                              <p:pRg st="2" end="2"/>
                                            </p:txEl>
                                          </p:spTgt>
                                        </p:tgtEl>
                                        <p:attrNameLst>
                                          <p:attrName>style.visibility</p:attrName>
                                        </p:attrNameLst>
                                      </p:cBhvr>
                                      <p:to>
                                        <p:strVal val="visible"/>
                                      </p:to>
                                    </p:set>
                                    <p:animEffect transition="in" filter="blinds(horizontal)">
                                      <p:cBhvr>
                                        <p:cTn id="17" dur="500"/>
                                        <p:tgtEl>
                                          <p:spTgt spid="2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1">
                                            <p:txEl>
                                              <p:pRg st="3" end="3"/>
                                            </p:txEl>
                                          </p:spTgt>
                                        </p:tgtEl>
                                        <p:attrNameLst>
                                          <p:attrName>style.visibility</p:attrName>
                                        </p:attrNameLst>
                                      </p:cBhvr>
                                      <p:to>
                                        <p:strVal val="visible"/>
                                      </p:to>
                                    </p:set>
                                    <p:animEffect transition="in" filter="blinds(horizontal)">
                                      <p:cBhvr>
                                        <p:cTn id="22" dur="500"/>
                                        <p:tgtEl>
                                          <p:spTgt spid="21">
                                            <p:txEl>
                                              <p:pRg st="3" end="3"/>
                                            </p:txEl>
                                          </p:spTgt>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21">
                                            <p:txEl>
                                              <p:pRg st="4" end="4"/>
                                            </p:txEl>
                                          </p:spTgt>
                                        </p:tgtEl>
                                        <p:attrNameLst>
                                          <p:attrName>style.visibility</p:attrName>
                                        </p:attrNameLst>
                                      </p:cBhvr>
                                      <p:to>
                                        <p:strVal val="visible"/>
                                      </p:to>
                                    </p:set>
                                    <p:animEffect transition="in" filter="blinds(horizontal)">
                                      <p:cBhvr>
                                        <p:cTn id="25" dur="500"/>
                                        <p:tgtEl>
                                          <p:spTgt spid="2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Shape 578"/>
          <p:cNvSpPr>
            <a:spLocks noGrp="1"/>
          </p:cNvSpPr>
          <p:nvPr>
            <p:ph type="body" idx="20"/>
          </p:nvPr>
        </p:nvSpPr>
        <p:spPr>
          <a:xfrm>
            <a:off x="1868152" y="3556260"/>
            <a:ext cx="9941776" cy="4188188"/>
          </a:xfrm>
          <a:prstGeom prst="rect">
            <a:avLst/>
          </a:prstGeom>
        </p:spPr>
        <p:txBody>
          <a:bodyPr>
            <a:noAutofit/>
          </a:bodyPr>
          <a:lstStyle/>
          <a:p>
            <a:r>
              <a:rPr lang="en-US" altLang="zh-CN" sz="3600" dirty="0">
                <a:latin typeface="Book Antiqua" panose="02040602050305030304" pitchFamily="18" charset="0"/>
              </a:rPr>
              <a:t>High noise levels interfered with the performance of subjects who were required to monitor three dials at a time. a task not unlike that of an </a:t>
            </a:r>
            <a:r>
              <a:rPr lang="en-US" altLang="zh-CN" sz="3600" dirty="0" err="1">
                <a:latin typeface="Book Antiqua" panose="02040602050305030304" pitchFamily="18" charset="0"/>
              </a:rPr>
              <a:t>aeroplane</a:t>
            </a:r>
            <a:r>
              <a:rPr lang="en-US" altLang="zh-CN" sz="3600" dirty="0">
                <a:latin typeface="Book Antiqua" panose="02040602050305030304" pitchFamily="18" charset="0"/>
              </a:rPr>
              <a:t> pilot or an air-traffic controller (Broadbent. 1957). Similarly, noise did not affect a subject's ability to track a moving line with a steering wheel, but it did </a:t>
            </a:r>
            <a:r>
              <a:rPr lang="en-US" altLang="zh-CN" sz="3600" b="1" dirty="0">
                <a:latin typeface="Book Antiqua" panose="02040602050305030304" pitchFamily="18" charset="0"/>
              </a:rPr>
              <a:t>disrupt</a:t>
            </a:r>
            <a:r>
              <a:rPr lang="en-US" altLang="zh-CN" sz="3600" dirty="0">
                <a:latin typeface="Book Antiqua" panose="02040602050305030304" pitchFamily="18" charset="0"/>
              </a:rPr>
              <a:t> the subject's ability to repeat numbers while tracking (</a:t>
            </a:r>
            <a:r>
              <a:rPr lang="en-US" altLang="zh-CN" sz="3600" dirty="0" err="1">
                <a:latin typeface="Book Antiqua" panose="02040602050305030304" pitchFamily="18" charset="0"/>
              </a:rPr>
              <a:t>Finkelman</a:t>
            </a:r>
            <a:r>
              <a:rPr lang="en-US" altLang="zh-CN" sz="3600" dirty="0">
                <a:latin typeface="Book Antiqua" panose="02040602050305030304" pitchFamily="18" charset="0"/>
              </a:rPr>
              <a:t> and Glass, l 970).</a:t>
            </a:r>
            <a:endParaRPr lang="zh-CN" altLang="zh-CN" sz="3600" dirty="0">
              <a:latin typeface="Book Antiqua" panose="02040602050305030304" pitchFamily="18" charset="0"/>
            </a:endParaRPr>
          </a:p>
        </p:txBody>
      </p:sp>
      <p:sp>
        <p:nvSpPr>
          <p:cNvPr id="34" name="Shape 553"/>
          <p:cNvSpPr>
            <a:spLocks noGrp="1"/>
          </p:cNvSpPr>
          <p:nvPr>
            <p:ph type="body" idx="14"/>
          </p:nvPr>
        </p:nvSpPr>
        <p:spPr>
          <a:xfrm>
            <a:off x="1708019" y="1352133"/>
            <a:ext cx="8563708" cy="1301698"/>
          </a:xfrm>
          <a:prstGeom prst="rect">
            <a:avLst/>
          </a:prstGeom>
          <a:noFill/>
        </p:spPr>
        <p:txBody>
          <a:bodyPr/>
          <a:lstStyle/>
          <a:p>
            <a:pPr algn="l">
              <a:lnSpc>
                <a:spcPct val="70000"/>
              </a:lnSpc>
              <a:defRPr sz="5100" cap="all">
                <a:solidFill>
                  <a:srgbClr val="53585F"/>
                </a:solidFill>
                <a:latin typeface="Avenir Next Condensed"/>
                <a:ea typeface="Avenir Next Condensed"/>
                <a:cs typeface="Avenir Next Condensed"/>
                <a:sym typeface="Avenir Next Condensed"/>
              </a:defRPr>
            </a:pPr>
            <a:r>
              <a:rPr lang="en-US" altLang="zh-CN" sz="3800" cap="small" dirty="0">
                <a:solidFill>
                  <a:srgbClr val="0070C0"/>
                </a:solidFill>
                <a:latin typeface="Book Antiqua" panose="02040602050305030304" pitchFamily="18" charset="0"/>
                <a:ea typeface="Avenir Next Condensed Demi Bold"/>
                <a:cs typeface="Avenir Next Condensed Demi Bold"/>
                <a:sym typeface="Avenir Next Condensed Demi Bold"/>
              </a:rPr>
              <a:t>Example</a:t>
            </a:r>
            <a:r>
              <a:rPr lang="zh-CN" altLang="en-US" sz="3800" cap="small" dirty="0">
                <a:solidFill>
                  <a:srgbClr val="0070C0"/>
                </a:solidFill>
                <a:latin typeface="Book Antiqua" panose="02040602050305030304" pitchFamily="18" charset="0"/>
                <a:ea typeface="Avenir Next Condensed Demi Bold"/>
                <a:cs typeface="Avenir Next Condensed Demi Bold"/>
                <a:sym typeface="Avenir Next Condensed Demi Bold"/>
              </a:rPr>
              <a:t> </a:t>
            </a:r>
            <a:r>
              <a:rPr lang="en-US" altLang="zh-CN" sz="3800" cap="small" dirty="0">
                <a:solidFill>
                  <a:srgbClr val="0070C0"/>
                </a:solidFill>
                <a:latin typeface="Book Antiqua" panose="02040602050305030304" pitchFamily="18" charset="0"/>
                <a:ea typeface="Avenir Next Condensed Demi Bold"/>
                <a:cs typeface="Avenir Next Condensed Demi Bold"/>
                <a:sym typeface="Avenir Next Condensed Demi Bold"/>
              </a:rPr>
              <a:t>14</a:t>
            </a:r>
            <a:endParaRPr lang="en-GB" sz="3800" cap="small" dirty="0">
              <a:solidFill>
                <a:srgbClr val="0070C0"/>
              </a:solidFill>
              <a:latin typeface="Book Antiqua" panose="02040602050305030304" pitchFamily="18" charset="0"/>
              <a:ea typeface="Avenir Next Condensed Demi Bold"/>
              <a:cs typeface="Avenir Next Condensed Demi Bold"/>
              <a:sym typeface="Avenir Next Condensed Demi Bold"/>
            </a:endParaRPr>
          </a:p>
        </p:txBody>
      </p:sp>
      <p:sp>
        <p:nvSpPr>
          <p:cNvPr id="5" name="Shape 578"/>
          <p:cNvSpPr>
            <a:spLocks noGrp="1"/>
          </p:cNvSpPr>
          <p:nvPr>
            <p:ph type="body" idx="20"/>
          </p:nvPr>
        </p:nvSpPr>
        <p:spPr>
          <a:xfrm>
            <a:off x="1708019" y="2272752"/>
            <a:ext cx="8878415" cy="706013"/>
          </a:xfrm>
          <a:prstGeom prst="rect">
            <a:avLst/>
          </a:prstGeom>
        </p:spPr>
        <p:txBody>
          <a:bodyPr/>
          <a:lstStyle/>
          <a:p>
            <a:r>
              <a:rPr lang="en-GB" altLang="zh-CN" sz="1800" b="1" i="1" dirty="0">
                <a:latin typeface="Book Antiqua" panose="02040602050305030304" pitchFamily="18" charset="0"/>
              </a:rPr>
              <a:t>Can you work out the meaning of “disrupt” in the following passage?</a:t>
            </a:r>
            <a:endParaRPr lang="zh-CN" altLang="zh-CN" sz="1800" b="1" i="1" dirty="0">
              <a:latin typeface="Book Antiqua" panose="02040602050305030304" pitchFamily="18" charset="0"/>
            </a:endParaRPr>
          </a:p>
        </p:txBody>
      </p:sp>
      <p:sp>
        <p:nvSpPr>
          <p:cNvPr id="3" name="文本占位符 2"/>
          <p:cNvSpPr>
            <a:spLocks noGrp="1"/>
          </p:cNvSpPr>
          <p:nvPr>
            <p:ph type="body" sz="quarter" idx="14"/>
          </p:nvPr>
        </p:nvSpPr>
        <p:spPr/>
        <p:txBody>
          <a:bodyPr/>
          <a:lstStyle/>
          <a:p>
            <a:endParaRPr kumimoji="1" lang="zh-CN" altLang="en-US">
              <a:latin typeface="Book Antiqua" panose="02040602050305030304" pitchFamily="18" charset="0"/>
            </a:endParaRPr>
          </a:p>
        </p:txBody>
      </p:sp>
      <p:sp>
        <p:nvSpPr>
          <p:cNvPr id="4" name="文本占位符 3"/>
          <p:cNvSpPr>
            <a:spLocks noGrp="1"/>
          </p:cNvSpPr>
          <p:nvPr>
            <p:ph type="body" sz="quarter" idx="14"/>
          </p:nvPr>
        </p:nvSpPr>
        <p:spPr/>
        <p:txBody>
          <a:bodyPr/>
          <a:lstStyle/>
          <a:p>
            <a:endParaRPr kumimoji="1" lang="zh-CN" altLang="en-US">
              <a:latin typeface="Book Antiqua" panose="02040602050305030304" pitchFamily="18" charset="0"/>
            </a:endParaRPr>
          </a:p>
        </p:txBody>
      </p:sp>
      <p:pic>
        <p:nvPicPr>
          <p:cNvPr id="12" name="图片 11"/>
          <p:cNvPicPr>
            <a:picLocks noChangeAspect="1"/>
          </p:cNvPicPr>
          <p:nvPr/>
        </p:nvPicPr>
        <p:blipFill>
          <a:blip r:embed="rId2"/>
          <a:stretch>
            <a:fillRect/>
          </a:stretch>
        </p:blipFill>
        <p:spPr>
          <a:xfrm rot="10800000">
            <a:off x="9467925" y="5209729"/>
            <a:ext cx="3681152" cy="4542238"/>
          </a:xfrm>
          <a:prstGeom prst="rect">
            <a:avLst/>
          </a:prstGeom>
        </p:spPr>
      </p:pic>
      <p:sp>
        <p:nvSpPr>
          <p:cNvPr id="9" name="文本占位符 8"/>
          <p:cNvSpPr>
            <a:spLocks noGrp="1"/>
          </p:cNvSpPr>
          <p:nvPr>
            <p:ph type="body" sz="quarter" idx="14"/>
          </p:nvPr>
        </p:nvSpPr>
        <p:spPr/>
        <p:txBody>
          <a:bodyPr/>
          <a:lstStyle/>
          <a:p>
            <a:endParaRPr kumimoji="1" lang="zh-CN" altLang="en-US">
              <a:latin typeface="Book Antiqua" panose="02040602050305030304" pitchFamily="18" charset="0"/>
            </a:endParaRPr>
          </a:p>
        </p:txBody>
      </p:sp>
      <p:sp>
        <p:nvSpPr>
          <p:cNvPr id="14" name="Shape 553"/>
          <p:cNvSpPr>
            <a:spLocks noGrp="1"/>
          </p:cNvSpPr>
          <p:nvPr>
            <p:ph type="body" idx="14"/>
          </p:nvPr>
        </p:nvSpPr>
        <p:spPr>
          <a:xfrm>
            <a:off x="9221273" y="367598"/>
            <a:ext cx="3783527" cy="535263"/>
          </a:xfrm>
          <a:prstGeom prst="rect">
            <a:avLst/>
          </a:prstGeom>
          <a:solidFill>
            <a:srgbClr val="03ADB5"/>
          </a:solidFill>
        </p:spPr>
        <p:txBody>
          <a:bodyPr wrap="none" anchor="ctr" anchorCtr="1">
            <a:noAutofit/>
          </a:bodyPr>
          <a:lstStyle/>
          <a:p>
            <a:pPr>
              <a:lnSpc>
                <a:spcPct val="70000"/>
              </a:lnSpc>
              <a:spcBef>
                <a:spcPts val="3000"/>
              </a:spcBef>
              <a:defRPr sz="5100" cap="all">
                <a:solidFill>
                  <a:srgbClr val="53585F"/>
                </a:solidFill>
                <a:latin typeface="Avenir Next Condensed"/>
                <a:ea typeface="Avenir Next Condensed"/>
                <a:cs typeface="Avenir Next Condensed"/>
                <a:sym typeface="Avenir Next Condensed"/>
              </a:defRPr>
            </a:pPr>
            <a:r>
              <a:rPr lang="en-GB" sz="2400" cap="small" dirty="0">
                <a:solidFill>
                  <a:schemeClr val="bg1"/>
                </a:solidFill>
                <a:latin typeface="Book Antiqua" panose="02040602050305030304" pitchFamily="18" charset="0"/>
                <a:ea typeface="Baskerville" charset="0"/>
                <a:cs typeface="Baskerville" charset="0"/>
                <a:sym typeface="Avenir Next Condensed Demi Bold"/>
              </a:rPr>
              <a:t>Look for </a:t>
            </a:r>
            <a:r>
              <a:rPr lang="en-US" altLang="zh-CN" sz="2400" cap="small" dirty="0">
                <a:solidFill>
                  <a:schemeClr val="bg1"/>
                </a:solidFill>
                <a:latin typeface="Book Antiqua" panose="02040602050305030304" pitchFamily="18" charset="0"/>
                <a:ea typeface="Baskerville" charset="0"/>
                <a:cs typeface="Baskerville" charset="0"/>
                <a:sym typeface="Avenir Next Condensed Demi Bold"/>
              </a:rPr>
              <a:t>synonyms</a:t>
            </a:r>
            <a:endParaRPr lang="en-GB" sz="2400" cap="small" dirty="0">
              <a:solidFill>
                <a:schemeClr val="bg1"/>
              </a:solidFill>
              <a:latin typeface="Book Antiqua" panose="02040602050305030304" pitchFamily="18" charset="0"/>
              <a:ea typeface="Baskerville" charset="0"/>
              <a:cs typeface="Baskerville" charset="0"/>
              <a:sym typeface="Avenir Next Condensed Demi Bold"/>
            </a:endParaRPr>
          </a:p>
        </p:txBody>
      </p:sp>
    </p:spTree>
    <p:extLst>
      <p:ext uri="{BB962C8B-B14F-4D97-AF65-F5344CB8AC3E}">
        <p14:creationId xmlns:p14="http://schemas.microsoft.com/office/powerpoint/2010/main" val="1986072554"/>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Shape 578"/>
          <p:cNvSpPr>
            <a:spLocks noGrp="1"/>
          </p:cNvSpPr>
          <p:nvPr>
            <p:ph type="body" idx="20"/>
          </p:nvPr>
        </p:nvSpPr>
        <p:spPr>
          <a:xfrm>
            <a:off x="1868152" y="3335311"/>
            <a:ext cx="9941776" cy="4796853"/>
          </a:xfrm>
          <a:prstGeom prst="rect">
            <a:avLst/>
          </a:prstGeom>
        </p:spPr>
        <p:txBody>
          <a:bodyPr>
            <a:noAutofit/>
          </a:bodyPr>
          <a:lstStyle/>
          <a:p>
            <a:r>
              <a:rPr lang="en-US" altLang="zh-CN" sz="3600" dirty="0">
                <a:latin typeface="Book Antiqua" panose="02040602050305030304" pitchFamily="18" charset="0"/>
              </a:rPr>
              <a:t>High noise levels </a:t>
            </a:r>
            <a:r>
              <a:rPr lang="en-US" altLang="zh-CN" sz="3600" dirty="0">
                <a:solidFill>
                  <a:srgbClr val="03ADB5"/>
                </a:solidFill>
                <a:latin typeface="Book Antiqua" panose="02040602050305030304" pitchFamily="18" charset="0"/>
              </a:rPr>
              <a:t>interfered with</a:t>
            </a:r>
            <a:r>
              <a:rPr lang="en-US" altLang="zh-CN" sz="3600" dirty="0">
                <a:latin typeface="Book Antiqua" panose="02040602050305030304" pitchFamily="18" charset="0"/>
              </a:rPr>
              <a:t> the performance of subjects who were required to monitor three dials at a time. a task not unlike that of an </a:t>
            </a:r>
            <a:r>
              <a:rPr lang="en-US" altLang="zh-CN" sz="3600" dirty="0" err="1">
                <a:latin typeface="Book Antiqua" panose="02040602050305030304" pitchFamily="18" charset="0"/>
              </a:rPr>
              <a:t>aeroplane</a:t>
            </a:r>
            <a:r>
              <a:rPr lang="en-US" altLang="zh-CN" sz="3600" dirty="0">
                <a:latin typeface="Book Antiqua" panose="02040602050305030304" pitchFamily="18" charset="0"/>
              </a:rPr>
              <a:t> pilot or an air-traffic controller (Broadbent. 1957). </a:t>
            </a:r>
            <a:r>
              <a:rPr lang="en-US" altLang="zh-CN" sz="3600" dirty="0">
                <a:solidFill>
                  <a:srgbClr val="FF0000"/>
                </a:solidFill>
                <a:latin typeface="Book Antiqua" panose="02040602050305030304" pitchFamily="18" charset="0"/>
              </a:rPr>
              <a:t>Similarly</a:t>
            </a:r>
            <a:r>
              <a:rPr lang="en-US" altLang="zh-CN" sz="3600" dirty="0">
                <a:latin typeface="Book Antiqua" panose="02040602050305030304" pitchFamily="18" charset="0"/>
              </a:rPr>
              <a:t>, noise did not </a:t>
            </a:r>
            <a:r>
              <a:rPr lang="en-US" altLang="zh-CN" sz="3600" dirty="0">
                <a:solidFill>
                  <a:srgbClr val="03ADB5"/>
                </a:solidFill>
                <a:latin typeface="Book Antiqua" panose="02040602050305030304" pitchFamily="18" charset="0"/>
              </a:rPr>
              <a:t>affect</a:t>
            </a:r>
            <a:r>
              <a:rPr lang="en-US" altLang="zh-CN" sz="3600" dirty="0">
                <a:latin typeface="Book Antiqua" panose="02040602050305030304" pitchFamily="18" charset="0"/>
              </a:rPr>
              <a:t> a subject's ability to track a moving line with a steering wheel, but it did </a:t>
            </a:r>
            <a:r>
              <a:rPr lang="en-US" altLang="zh-CN" sz="3600" b="1" dirty="0">
                <a:solidFill>
                  <a:srgbClr val="03ADB5"/>
                </a:solidFill>
                <a:latin typeface="Book Antiqua" panose="02040602050305030304" pitchFamily="18" charset="0"/>
              </a:rPr>
              <a:t>disrupt</a:t>
            </a:r>
            <a:r>
              <a:rPr lang="en-US" altLang="zh-CN" sz="3600" dirty="0">
                <a:latin typeface="Book Antiqua" panose="02040602050305030304" pitchFamily="18" charset="0"/>
              </a:rPr>
              <a:t> the subject's ability to repeat numbers while tracking (</a:t>
            </a:r>
            <a:r>
              <a:rPr lang="en-US" altLang="zh-CN" sz="3600" dirty="0" err="1">
                <a:latin typeface="Book Antiqua" panose="02040602050305030304" pitchFamily="18" charset="0"/>
              </a:rPr>
              <a:t>Finkelman</a:t>
            </a:r>
            <a:r>
              <a:rPr lang="en-US" altLang="zh-CN" sz="3600" dirty="0">
                <a:latin typeface="Book Antiqua" panose="02040602050305030304" pitchFamily="18" charset="0"/>
              </a:rPr>
              <a:t> and Glass, l 970).</a:t>
            </a:r>
            <a:endParaRPr lang="zh-CN" altLang="zh-CN" sz="3600" dirty="0">
              <a:latin typeface="Book Antiqua" panose="02040602050305030304" pitchFamily="18" charset="0"/>
            </a:endParaRPr>
          </a:p>
        </p:txBody>
      </p:sp>
      <p:sp>
        <p:nvSpPr>
          <p:cNvPr id="34" name="Shape 553"/>
          <p:cNvSpPr>
            <a:spLocks noGrp="1"/>
          </p:cNvSpPr>
          <p:nvPr>
            <p:ph type="body" idx="14"/>
          </p:nvPr>
        </p:nvSpPr>
        <p:spPr>
          <a:xfrm>
            <a:off x="1708019" y="1352133"/>
            <a:ext cx="8563708" cy="1301698"/>
          </a:xfrm>
          <a:prstGeom prst="rect">
            <a:avLst/>
          </a:prstGeom>
          <a:noFill/>
        </p:spPr>
        <p:txBody>
          <a:bodyPr/>
          <a:lstStyle/>
          <a:p>
            <a:pPr algn="l">
              <a:lnSpc>
                <a:spcPct val="70000"/>
              </a:lnSpc>
              <a:defRPr sz="5100" cap="all">
                <a:solidFill>
                  <a:srgbClr val="53585F"/>
                </a:solidFill>
                <a:latin typeface="Avenir Next Condensed"/>
                <a:ea typeface="Avenir Next Condensed"/>
                <a:cs typeface="Avenir Next Condensed"/>
                <a:sym typeface="Avenir Next Condensed"/>
              </a:defRPr>
            </a:pPr>
            <a:r>
              <a:rPr lang="en-US" altLang="zh-CN" sz="3800" cap="small" dirty="0">
                <a:solidFill>
                  <a:srgbClr val="0070C0"/>
                </a:solidFill>
                <a:latin typeface="Book Antiqua" panose="02040602050305030304" pitchFamily="18" charset="0"/>
                <a:ea typeface="Avenir Next Condensed Demi Bold"/>
                <a:cs typeface="Avenir Next Condensed Demi Bold"/>
                <a:sym typeface="Avenir Next Condensed Demi Bold"/>
              </a:rPr>
              <a:t>Example</a:t>
            </a:r>
            <a:r>
              <a:rPr lang="zh-CN" altLang="en-US" sz="3800" cap="small" dirty="0">
                <a:solidFill>
                  <a:srgbClr val="0070C0"/>
                </a:solidFill>
                <a:latin typeface="Book Antiqua" panose="02040602050305030304" pitchFamily="18" charset="0"/>
                <a:ea typeface="Avenir Next Condensed Demi Bold"/>
                <a:cs typeface="Avenir Next Condensed Demi Bold"/>
                <a:sym typeface="Avenir Next Condensed Demi Bold"/>
              </a:rPr>
              <a:t> </a:t>
            </a:r>
            <a:r>
              <a:rPr lang="en-US" altLang="zh-CN" sz="3800" cap="small" dirty="0">
                <a:solidFill>
                  <a:srgbClr val="0070C0"/>
                </a:solidFill>
                <a:latin typeface="Book Antiqua" panose="02040602050305030304" pitchFamily="18" charset="0"/>
                <a:ea typeface="Avenir Next Condensed Demi Bold"/>
                <a:cs typeface="Avenir Next Condensed Demi Bold"/>
                <a:sym typeface="Avenir Next Condensed Demi Bold"/>
              </a:rPr>
              <a:t>14</a:t>
            </a:r>
            <a:endParaRPr lang="en-GB" sz="3800" cap="small" dirty="0">
              <a:solidFill>
                <a:srgbClr val="0070C0"/>
              </a:solidFill>
              <a:latin typeface="Book Antiqua" panose="02040602050305030304" pitchFamily="18" charset="0"/>
              <a:ea typeface="Avenir Next Condensed Demi Bold"/>
              <a:cs typeface="Avenir Next Condensed Demi Bold"/>
              <a:sym typeface="Avenir Next Condensed Demi Bold"/>
            </a:endParaRPr>
          </a:p>
        </p:txBody>
      </p:sp>
      <p:sp>
        <p:nvSpPr>
          <p:cNvPr id="5" name="Shape 578"/>
          <p:cNvSpPr>
            <a:spLocks noGrp="1"/>
          </p:cNvSpPr>
          <p:nvPr>
            <p:ph type="body" idx="20"/>
          </p:nvPr>
        </p:nvSpPr>
        <p:spPr>
          <a:xfrm>
            <a:off x="1708019" y="2272752"/>
            <a:ext cx="8878415" cy="706013"/>
          </a:xfrm>
          <a:prstGeom prst="rect">
            <a:avLst/>
          </a:prstGeom>
        </p:spPr>
        <p:txBody>
          <a:bodyPr/>
          <a:lstStyle/>
          <a:p>
            <a:r>
              <a:rPr lang="en-GB" altLang="zh-CN" sz="1800" b="1" i="1" dirty="0">
                <a:latin typeface="Book Antiqua" panose="02040602050305030304" pitchFamily="18" charset="0"/>
              </a:rPr>
              <a:t>Can you work out the meaning of “disrupt” in the following passage?</a:t>
            </a:r>
            <a:endParaRPr lang="zh-CN" altLang="zh-CN" sz="1800" b="1" i="1" dirty="0">
              <a:latin typeface="Book Antiqua" panose="02040602050305030304" pitchFamily="18" charset="0"/>
            </a:endParaRPr>
          </a:p>
        </p:txBody>
      </p:sp>
      <p:sp>
        <p:nvSpPr>
          <p:cNvPr id="3" name="文本占位符 2"/>
          <p:cNvSpPr>
            <a:spLocks noGrp="1"/>
          </p:cNvSpPr>
          <p:nvPr>
            <p:ph type="body" sz="quarter" idx="14"/>
          </p:nvPr>
        </p:nvSpPr>
        <p:spPr/>
        <p:txBody>
          <a:bodyPr/>
          <a:lstStyle/>
          <a:p>
            <a:endParaRPr kumimoji="1" lang="zh-CN" altLang="en-US">
              <a:latin typeface="Book Antiqua" panose="02040602050305030304" pitchFamily="18" charset="0"/>
            </a:endParaRPr>
          </a:p>
        </p:txBody>
      </p:sp>
      <p:sp>
        <p:nvSpPr>
          <p:cNvPr id="4" name="文本占位符 3"/>
          <p:cNvSpPr>
            <a:spLocks noGrp="1"/>
          </p:cNvSpPr>
          <p:nvPr>
            <p:ph type="body" sz="quarter" idx="14"/>
          </p:nvPr>
        </p:nvSpPr>
        <p:spPr/>
        <p:txBody>
          <a:bodyPr/>
          <a:lstStyle/>
          <a:p>
            <a:endParaRPr kumimoji="1" lang="zh-CN" altLang="en-US">
              <a:latin typeface="Book Antiqua" panose="02040602050305030304" pitchFamily="18" charset="0"/>
            </a:endParaRPr>
          </a:p>
        </p:txBody>
      </p:sp>
      <p:pic>
        <p:nvPicPr>
          <p:cNvPr id="12" name="图片 11"/>
          <p:cNvPicPr>
            <a:picLocks noChangeAspect="1"/>
          </p:cNvPicPr>
          <p:nvPr/>
        </p:nvPicPr>
        <p:blipFill>
          <a:blip r:embed="rId2"/>
          <a:stretch>
            <a:fillRect/>
          </a:stretch>
        </p:blipFill>
        <p:spPr>
          <a:xfrm rot="10800000">
            <a:off x="9467925" y="5209729"/>
            <a:ext cx="3681152" cy="4542238"/>
          </a:xfrm>
          <a:prstGeom prst="rect">
            <a:avLst/>
          </a:prstGeom>
        </p:spPr>
      </p:pic>
      <p:sp>
        <p:nvSpPr>
          <p:cNvPr id="9" name="文本占位符 8"/>
          <p:cNvSpPr>
            <a:spLocks noGrp="1"/>
          </p:cNvSpPr>
          <p:nvPr>
            <p:ph type="body" sz="quarter" idx="14"/>
          </p:nvPr>
        </p:nvSpPr>
        <p:spPr/>
        <p:txBody>
          <a:bodyPr/>
          <a:lstStyle/>
          <a:p>
            <a:endParaRPr kumimoji="1" lang="zh-CN" altLang="en-US">
              <a:latin typeface="Book Antiqua" panose="02040602050305030304" pitchFamily="18" charset="0"/>
            </a:endParaRPr>
          </a:p>
        </p:txBody>
      </p:sp>
      <p:sp>
        <p:nvSpPr>
          <p:cNvPr id="14" name="Shape 553"/>
          <p:cNvSpPr>
            <a:spLocks noGrp="1"/>
          </p:cNvSpPr>
          <p:nvPr>
            <p:ph type="body" idx="14"/>
          </p:nvPr>
        </p:nvSpPr>
        <p:spPr>
          <a:xfrm>
            <a:off x="9221273" y="367598"/>
            <a:ext cx="3783527" cy="535263"/>
          </a:xfrm>
          <a:prstGeom prst="rect">
            <a:avLst/>
          </a:prstGeom>
          <a:solidFill>
            <a:srgbClr val="03ADB5"/>
          </a:solidFill>
        </p:spPr>
        <p:txBody>
          <a:bodyPr wrap="none" anchor="ctr" anchorCtr="1">
            <a:noAutofit/>
          </a:bodyPr>
          <a:lstStyle/>
          <a:p>
            <a:pPr>
              <a:lnSpc>
                <a:spcPct val="70000"/>
              </a:lnSpc>
              <a:spcBef>
                <a:spcPts val="3000"/>
              </a:spcBef>
              <a:defRPr sz="5100" cap="all">
                <a:solidFill>
                  <a:srgbClr val="53585F"/>
                </a:solidFill>
                <a:latin typeface="Avenir Next Condensed"/>
                <a:ea typeface="Avenir Next Condensed"/>
                <a:cs typeface="Avenir Next Condensed"/>
                <a:sym typeface="Avenir Next Condensed"/>
              </a:defRPr>
            </a:pPr>
            <a:r>
              <a:rPr lang="en-GB" sz="2400" cap="small" dirty="0">
                <a:solidFill>
                  <a:schemeClr val="bg1"/>
                </a:solidFill>
                <a:latin typeface="Book Antiqua" panose="02040602050305030304" pitchFamily="18" charset="0"/>
                <a:ea typeface="Baskerville" charset="0"/>
                <a:cs typeface="Baskerville" charset="0"/>
                <a:sym typeface="Avenir Next Condensed Demi Bold"/>
              </a:rPr>
              <a:t>Look for </a:t>
            </a:r>
            <a:r>
              <a:rPr lang="en-US" altLang="zh-CN" sz="2400" cap="small" dirty="0">
                <a:solidFill>
                  <a:schemeClr val="bg1"/>
                </a:solidFill>
                <a:latin typeface="Book Antiqua" panose="02040602050305030304" pitchFamily="18" charset="0"/>
                <a:ea typeface="Baskerville" charset="0"/>
                <a:cs typeface="Baskerville" charset="0"/>
                <a:sym typeface="Avenir Next Condensed Demi Bold"/>
              </a:rPr>
              <a:t>synonyms</a:t>
            </a:r>
            <a:endParaRPr lang="en-GB" sz="2400" cap="small" dirty="0">
              <a:solidFill>
                <a:schemeClr val="bg1"/>
              </a:solidFill>
              <a:latin typeface="Book Antiqua" panose="02040602050305030304" pitchFamily="18" charset="0"/>
              <a:ea typeface="Baskerville" charset="0"/>
              <a:cs typeface="Baskerville" charset="0"/>
              <a:sym typeface="Avenir Next Condensed Demi Bold"/>
            </a:endParaRPr>
          </a:p>
        </p:txBody>
      </p:sp>
    </p:spTree>
    <p:extLst>
      <p:ext uri="{BB962C8B-B14F-4D97-AF65-F5344CB8AC3E}">
        <p14:creationId xmlns:p14="http://schemas.microsoft.com/office/powerpoint/2010/main" val="1980495442"/>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Shape 578"/>
          <p:cNvSpPr>
            <a:spLocks noGrp="1"/>
          </p:cNvSpPr>
          <p:nvPr>
            <p:ph type="body" idx="20"/>
          </p:nvPr>
        </p:nvSpPr>
        <p:spPr>
          <a:xfrm>
            <a:off x="1868152" y="3556260"/>
            <a:ext cx="9941776" cy="4188188"/>
          </a:xfrm>
          <a:prstGeom prst="rect">
            <a:avLst/>
          </a:prstGeom>
        </p:spPr>
        <p:txBody>
          <a:bodyPr>
            <a:noAutofit/>
          </a:bodyPr>
          <a:lstStyle/>
          <a:p>
            <a:r>
              <a:rPr lang="en-US" altLang="zh-CN" sz="3600" dirty="0">
                <a:latin typeface="Book Antiqua" panose="02040602050305030304" pitchFamily="18" charset="0"/>
              </a:rPr>
              <a:t>The problem with novelty, however, is that it tends to trigger the brain's fear system. Fear is a major </a:t>
            </a:r>
            <a:r>
              <a:rPr lang="en-US" altLang="zh-CN" sz="3600" b="1" dirty="0">
                <a:latin typeface="Book Antiqua" panose="02040602050305030304" pitchFamily="18" charset="0"/>
              </a:rPr>
              <a:t>impediment</a:t>
            </a:r>
            <a:r>
              <a:rPr lang="en-US" altLang="zh-CN" sz="3600" dirty="0">
                <a:latin typeface="Book Antiqua" panose="02040602050305030304" pitchFamily="18" charset="0"/>
              </a:rPr>
              <a:t> to thinking like an iconoclast and stops the average person in his tracks. There are many types of fear, but the two that inhibit iconoclastic thinking and people generally ﬁnd difﬁcult to deal with are fear of uncertainty and fear of public ridicule.</a:t>
            </a:r>
            <a:endParaRPr lang="zh-CN" altLang="zh-CN" sz="3600" dirty="0">
              <a:latin typeface="Book Antiqua" panose="02040602050305030304" pitchFamily="18" charset="0"/>
            </a:endParaRPr>
          </a:p>
        </p:txBody>
      </p:sp>
      <p:sp>
        <p:nvSpPr>
          <p:cNvPr id="34" name="Shape 553"/>
          <p:cNvSpPr>
            <a:spLocks noGrp="1"/>
          </p:cNvSpPr>
          <p:nvPr>
            <p:ph type="body" idx="14"/>
          </p:nvPr>
        </p:nvSpPr>
        <p:spPr>
          <a:xfrm>
            <a:off x="1708019" y="1352133"/>
            <a:ext cx="8563708" cy="1301698"/>
          </a:xfrm>
          <a:prstGeom prst="rect">
            <a:avLst/>
          </a:prstGeom>
          <a:noFill/>
        </p:spPr>
        <p:txBody>
          <a:bodyPr/>
          <a:lstStyle/>
          <a:p>
            <a:pPr algn="l">
              <a:lnSpc>
                <a:spcPct val="70000"/>
              </a:lnSpc>
              <a:defRPr sz="5100" cap="all">
                <a:solidFill>
                  <a:srgbClr val="53585F"/>
                </a:solidFill>
                <a:latin typeface="Avenir Next Condensed"/>
                <a:ea typeface="Avenir Next Condensed"/>
                <a:cs typeface="Avenir Next Condensed"/>
                <a:sym typeface="Avenir Next Condensed"/>
              </a:defRPr>
            </a:pPr>
            <a:r>
              <a:rPr lang="en-US" altLang="zh-CN" sz="3800" cap="small" dirty="0">
                <a:solidFill>
                  <a:srgbClr val="0070C0"/>
                </a:solidFill>
                <a:latin typeface="Book Antiqua" panose="02040602050305030304" pitchFamily="18" charset="0"/>
                <a:ea typeface="Avenir Next Condensed Demi Bold"/>
                <a:cs typeface="Avenir Next Condensed Demi Bold"/>
                <a:sym typeface="Avenir Next Condensed Demi Bold"/>
              </a:rPr>
              <a:t>Example</a:t>
            </a:r>
            <a:r>
              <a:rPr lang="zh-CN" altLang="en-US" sz="3800" cap="small" dirty="0">
                <a:solidFill>
                  <a:srgbClr val="0070C0"/>
                </a:solidFill>
                <a:latin typeface="Book Antiqua" panose="02040602050305030304" pitchFamily="18" charset="0"/>
                <a:ea typeface="Avenir Next Condensed Demi Bold"/>
                <a:cs typeface="Avenir Next Condensed Demi Bold"/>
                <a:sym typeface="Avenir Next Condensed Demi Bold"/>
              </a:rPr>
              <a:t> </a:t>
            </a:r>
            <a:r>
              <a:rPr lang="en-US" altLang="zh-CN" sz="3800" cap="small" dirty="0">
                <a:solidFill>
                  <a:srgbClr val="0070C0"/>
                </a:solidFill>
                <a:latin typeface="Book Antiqua" panose="02040602050305030304" pitchFamily="18" charset="0"/>
                <a:ea typeface="Avenir Next Condensed Demi Bold"/>
                <a:cs typeface="Avenir Next Condensed Demi Bold"/>
                <a:sym typeface="Avenir Next Condensed Demi Bold"/>
              </a:rPr>
              <a:t>15</a:t>
            </a:r>
            <a:endParaRPr lang="en-GB" sz="3800" cap="small" dirty="0">
              <a:solidFill>
                <a:srgbClr val="0070C0"/>
              </a:solidFill>
              <a:latin typeface="Book Antiqua" panose="02040602050305030304" pitchFamily="18" charset="0"/>
              <a:ea typeface="Avenir Next Condensed Demi Bold"/>
              <a:cs typeface="Avenir Next Condensed Demi Bold"/>
              <a:sym typeface="Avenir Next Condensed Demi Bold"/>
            </a:endParaRPr>
          </a:p>
        </p:txBody>
      </p:sp>
      <p:sp>
        <p:nvSpPr>
          <p:cNvPr id="5" name="Shape 578"/>
          <p:cNvSpPr>
            <a:spLocks noGrp="1"/>
          </p:cNvSpPr>
          <p:nvPr>
            <p:ph type="body" idx="20"/>
          </p:nvPr>
        </p:nvSpPr>
        <p:spPr>
          <a:xfrm>
            <a:off x="1708019" y="2272752"/>
            <a:ext cx="8878415" cy="706013"/>
          </a:xfrm>
          <a:prstGeom prst="rect">
            <a:avLst/>
          </a:prstGeom>
        </p:spPr>
        <p:txBody>
          <a:bodyPr/>
          <a:lstStyle/>
          <a:p>
            <a:r>
              <a:rPr lang="en-GB" altLang="zh-CN" sz="1800" b="1" i="1" dirty="0">
                <a:latin typeface="Book Antiqua" panose="02040602050305030304" pitchFamily="18" charset="0"/>
              </a:rPr>
              <a:t>Look at the following passage and see whether you can find a synonym clue for the word “impediment”.</a:t>
            </a:r>
            <a:r>
              <a:rPr lang="zh-CN" altLang="zh-CN" sz="1800" b="1" i="1" dirty="0">
                <a:latin typeface="Book Antiqua" panose="02040602050305030304" pitchFamily="18" charset="0"/>
              </a:rPr>
              <a:t> </a:t>
            </a:r>
          </a:p>
        </p:txBody>
      </p:sp>
      <p:sp>
        <p:nvSpPr>
          <p:cNvPr id="3" name="文本占位符 2"/>
          <p:cNvSpPr>
            <a:spLocks noGrp="1"/>
          </p:cNvSpPr>
          <p:nvPr>
            <p:ph type="body" sz="quarter" idx="14"/>
          </p:nvPr>
        </p:nvSpPr>
        <p:spPr/>
        <p:txBody>
          <a:bodyPr/>
          <a:lstStyle/>
          <a:p>
            <a:endParaRPr kumimoji="1" lang="zh-CN" altLang="en-US">
              <a:latin typeface="Book Antiqua" panose="02040602050305030304" pitchFamily="18" charset="0"/>
            </a:endParaRPr>
          </a:p>
        </p:txBody>
      </p:sp>
      <p:sp>
        <p:nvSpPr>
          <p:cNvPr id="4" name="文本占位符 3"/>
          <p:cNvSpPr>
            <a:spLocks noGrp="1"/>
          </p:cNvSpPr>
          <p:nvPr>
            <p:ph type="body" sz="quarter" idx="14"/>
          </p:nvPr>
        </p:nvSpPr>
        <p:spPr/>
        <p:txBody>
          <a:bodyPr/>
          <a:lstStyle/>
          <a:p>
            <a:endParaRPr kumimoji="1" lang="zh-CN" altLang="en-US">
              <a:latin typeface="Book Antiqua" panose="02040602050305030304" pitchFamily="18" charset="0"/>
            </a:endParaRPr>
          </a:p>
        </p:txBody>
      </p:sp>
      <p:pic>
        <p:nvPicPr>
          <p:cNvPr id="12" name="图片 11"/>
          <p:cNvPicPr>
            <a:picLocks noChangeAspect="1"/>
          </p:cNvPicPr>
          <p:nvPr/>
        </p:nvPicPr>
        <p:blipFill>
          <a:blip r:embed="rId2"/>
          <a:stretch>
            <a:fillRect/>
          </a:stretch>
        </p:blipFill>
        <p:spPr>
          <a:xfrm rot="10800000">
            <a:off x="9467926" y="5031907"/>
            <a:ext cx="3681152" cy="4542238"/>
          </a:xfrm>
          <a:prstGeom prst="rect">
            <a:avLst/>
          </a:prstGeom>
        </p:spPr>
      </p:pic>
      <p:sp>
        <p:nvSpPr>
          <p:cNvPr id="9" name="文本占位符 8"/>
          <p:cNvSpPr>
            <a:spLocks noGrp="1"/>
          </p:cNvSpPr>
          <p:nvPr>
            <p:ph type="body" sz="quarter" idx="14"/>
          </p:nvPr>
        </p:nvSpPr>
        <p:spPr/>
        <p:txBody>
          <a:bodyPr/>
          <a:lstStyle/>
          <a:p>
            <a:endParaRPr kumimoji="1" lang="zh-CN" altLang="en-US">
              <a:latin typeface="Book Antiqua" panose="02040602050305030304" pitchFamily="18" charset="0"/>
            </a:endParaRPr>
          </a:p>
        </p:txBody>
      </p:sp>
      <p:sp>
        <p:nvSpPr>
          <p:cNvPr id="14" name="Shape 553"/>
          <p:cNvSpPr>
            <a:spLocks noGrp="1"/>
          </p:cNvSpPr>
          <p:nvPr>
            <p:ph type="body" idx="14"/>
          </p:nvPr>
        </p:nvSpPr>
        <p:spPr>
          <a:xfrm>
            <a:off x="9221273" y="367598"/>
            <a:ext cx="3783527" cy="535263"/>
          </a:xfrm>
          <a:prstGeom prst="rect">
            <a:avLst/>
          </a:prstGeom>
          <a:solidFill>
            <a:srgbClr val="03ADB5"/>
          </a:solidFill>
        </p:spPr>
        <p:txBody>
          <a:bodyPr wrap="none" anchor="ctr" anchorCtr="1">
            <a:noAutofit/>
          </a:bodyPr>
          <a:lstStyle/>
          <a:p>
            <a:pPr>
              <a:lnSpc>
                <a:spcPct val="70000"/>
              </a:lnSpc>
              <a:spcBef>
                <a:spcPts val="3000"/>
              </a:spcBef>
              <a:defRPr sz="5100" cap="all">
                <a:solidFill>
                  <a:srgbClr val="53585F"/>
                </a:solidFill>
                <a:latin typeface="Avenir Next Condensed"/>
                <a:ea typeface="Avenir Next Condensed"/>
                <a:cs typeface="Avenir Next Condensed"/>
                <a:sym typeface="Avenir Next Condensed"/>
              </a:defRPr>
            </a:pPr>
            <a:r>
              <a:rPr lang="en-GB" sz="2400" cap="small" dirty="0">
                <a:solidFill>
                  <a:schemeClr val="bg1"/>
                </a:solidFill>
                <a:latin typeface="Book Antiqua" panose="02040602050305030304" pitchFamily="18" charset="0"/>
                <a:ea typeface="Baskerville" charset="0"/>
                <a:cs typeface="Baskerville" charset="0"/>
                <a:sym typeface="Avenir Next Condensed Demi Bold"/>
              </a:rPr>
              <a:t>Look for </a:t>
            </a:r>
            <a:r>
              <a:rPr lang="en-US" altLang="zh-CN" sz="2400" cap="small" dirty="0">
                <a:solidFill>
                  <a:schemeClr val="bg1"/>
                </a:solidFill>
                <a:latin typeface="Book Antiqua" panose="02040602050305030304" pitchFamily="18" charset="0"/>
                <a:ea typeface="Baskerville" charset="0"/>
                <a:cs typeface="Baskerville" charset="0"/>
                <a:sym typeface="Avenir Next Condensed Demi Bold"/>
              </a:rPr>
              <a:t>synonyms</a:t>
            </a:r>
            <a:endParaRPr lang="en-GB" sz="2400" cap="small" dirty="0">
              <a:solidFill>
                <a:schemeClr val="bg1"/>
              </a:solidFill>
              <a:latin typeface="Book Antiqua" panose="02040602050305030304" pitchFamily="18" charset="0"/>
              <a:ea typeface="Baskerville" charset="0"/>
              <a:cs typeface="Baskerville" charset="0"/>
              <a:sym typeface="Avenir Next Condensed Demi Bold"/>
            </a:endParaRPr>
          </a:p>
        </p:txBody>
      </p:sp>
    </p:spTree>
    <p:extLst>
      <p:ext uri="{BB962C8B-B14F-4D97-AF65-F5344CB8AC3E}">
        <p14:creationId xmlns:p14="http://schemas.microsoft.com/office/powerpoint/2010/main" val="1057262457"/>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Shape 578"/>
          <p:cNvSpPr>
            <a:spLocks noGrp="1"/>
          </p:cNvSpPr>
          <p:nvPr>
            <p:ph type="body" idx="20"/>
          </p:nvPr>
        </p:nvSpPr>
        <p:spPr>
          <a:xfrm>
            <a:off x="1868152" y="3556260"/>
            <a:ext cx="9941776" cy="4188188"/>
          </a:xfrm>
          <a:prstGeom prst="rect">
            <a:avLst/>
          </a:prstGeom>
        </p:spPr>
        <p:txBody>
          <a:bodyPr>
            <a:noAutofit/>
          </a:bodyPr>
          <a:lstStyle/>
          <a:p>
            <a:r>
              <a:rPr lang="en-US" altLang="zh-CN" sz="3600" dirty="0">
                <a:latin typeface="Book Antiqua" panose="02040602050305030304" pitchFamily="18" charset="0"/>
              </a:rPr>
              <a:t>The problem with novelty, however, is that it tends to trigger the brain's fear system. Fear </a:t>
            </a:r>
            <a:r>
              <a:rPr lang="en-US" altLang="zh-CN" sz="3600" dirty="0">
                <a:solidFill>
                  <a:srgbClr val="03ADB5"/>
                </a:solidFill>
                <a:latin typeface="Book Antiqua" panose="02040602050305030304" pitchFamily="18" charset="0"/>
              </a:rPr>
              <a:t>is a major </a:t>
            </a:r>
            <a:r>
              <a:rPr lang="en-US" altLang="zh-CN" sz="3600" b="1" dirty="0">
                <a:solidFill>
                  <a:srgbClr val="03ADB5"/>
                </a:solidFill>
                <a:latin typeface="Book Antiqua" panose="02040602050305030304" pitchFamily="18" charset="0"/>
              </a:rPr>
              <a:t>impediment</a:t>
            </a:r>
            <a:r>
              <a:rPr lang="en-US" altLang="zh-CN" sz="3600" dirty="0">
                <a:solidFill>
                  <a:srgbClr val="03ADB5"/>
                </a:solidFill>
                <a:latin typeface="Book Antiqua" panose="02040602050305030304" pitchFamily="18" charset="0"/>
              </a:rPr>
              <a:t> to</a:t>
            </a:r>
            <a:r>
              <a:rPr lang="en-US" altLang="zh-CN" sz="3600" dirty="0">
                <a:latin typeface="Book Antiqua" panose="02040602050305030304" pitchFamily="18" charset="0"/>
              </a:rPr>
              <a:t> thinking like an iconoclast and </a:t>
            </a:r>
            <a:r>
              <a:rPr lang="en-US" altLang="zh-CN" sz="3600" dirty="0">
                <a:solidFill>
                  <a:srgbClr val="03ADB5"/>
                </a:solidFill>
                <a:latin typeface="Book Antiqua" panose="02040602050305030304" pitchFamily="18" charset="0"/>
              </a:rPr>
              <a:t>stops</a:t>
            </a:r>
            <a:r>
              <a:rPr lang="en-US" altLang="zh-CN" sz="3600" dirty="0">
                <a:latin typeface="Book Antiqua" panose="02040602050305030304" pitchFamily="18" charset="0"/>
              </a:rPr>
              <a:t> the average person in his tracks. There are </a:t>
            </a:r>
            <a:r>
              <a:rPr lang="en-US" altLang="zh-CN" sz="3600" dirty="0">
                <a:solidFill>
                  <a:srgbClr val="FF0000"/>
                </a:solidFill>
                <a:latin typeface="Book Antiqua" panose="02040602050305030304" pitchFamily="18" charset="0"/>
              </a:rPr>
              <a:t>many types of fear, but the two </a:t>
            </a:r>
            <a:r>
              <a:rPr lang="en-US" altLang="zh-CN" sz="3600" dirty="0">
                <a:latin typeface="Book Antiqua" panose="02040602050305030304" pitchFamily="18" charset="0"/>
              </a:rPr>
              <a:t>that </a:t>
            </a:r>
            <a:r>
              <a:rPr lang="en-US" altLang="zh-CN" sz="3600" dirty="0">
                <a:solidFill>
                  <a:srgbClr val="03ADB5"/>
                </a:solidFill>
                <a:latin typeface="Book Antiqua" panose="02040602050305030304" pitchFamily="18" charset="0"/>
              </a:rPr>
              <a:t>inhibit</a:t>
            </a:r>
            <a:r>
              <a:rPr lang="en-US" altLang="zh-CN" sz="3600" dirty="0">
                <a:latin typeface="Book Antiqua" panose="02040602050305030304" pitchFamily="18" charset="0"/>
              </a:rPr>
              <a:t> iconoclastic thinking and people generally ﬁnd difﬁcult to deal with are fear of uncertainty and fear of public ridicule.</a:t>
            </a:r>
            <a:endParaRPr lang="zh-CN" altLang="zh-CN" sz="3600" dirty="0">
              <a:latin typeface="Book Antiqua" panose="02040602050305030304" pitchFamily="18" charset="0"/>
            </a:endParaRPr>
          </a:p>
        </p:txBody>
      </p:sp>
      <p:sp>
        <p:nvSpPr>
          <p:cNvPr id="34" name="Shape 553"/>
          <p:cNvSpPr>
            <a:spLocks noGrp="1"/>
          </p:cNvSpPr>
          <p:nvPr>
            <p:ph type="body" idx="14"/>
          </p:nvPr>
        </p:nvSpPr>
        <p:spPr>
          <a:xfrm>
            <a:off x="1708019" y="1352133"/>
            <a:ext cx="8563708" cy="1301698"/>
          </a:xfrm>
          <a:prstGeom prst="rect">
            <a:avLst/>
          </a:prstGeom>
          <a:noFill/>
        </p:spPr>
        <p:txBody>
          <a:bodyPr/>
          <a:lstStyle/>
          <a:p>
            <a:pPr algn="l">
              <a:lnSpc>
                <a:spcPct val="70000"/>
              </a:lnSpc>
              <a:defRPr sz="5100" cap="all">
                <a:solidFill>
                  <a:srgbClr val="53585F"/>
                </a:solidFill>
                <a:latin typeface="Avenir Next Condensed"/>
                <a:ea typeface="Avenir Next Condensed"/>
                <a:cs typeface="Avenir Next Condensed"/>
                <a:sym typeface="Avenir Next Condensed"/>
              </a:defRPr>
            </a:pPr>
            <a:r>
              <a:rPr lang="en-US" altLang="zh-CN" sz="3800" cap="small" dirty="0">
                <a:solidFill>
                  <a:srgbClr val="0070C0"/>
                </a:solidFill>
                <a:latin typeface="Book Antiqua" panose="02040602050305030304" pitchFamily="18" charset="0"/>
                <a:ea typeface="Avenir Next Condensed Demi Bold"/>
                <a:cs typeface="Avenir Next Condensed Demi Bold"/>
                <a:sym typeface="Avenir Next Condensed Demi Bold"/>
              </a:rPr>
              <a:t>Example</a:t>
            </a:r>
            <a:r>
              <a:rPr lang="zh-CN" altLang="en-US" sz="3800" cap="small" dirty="0">
                <a:solidFill>
                  <a:srgbClr val="0070C0"/>
                </a:solidFill>
                <a:latin typeface="Book Antiqua" panose="02040602050305030304" pitchFamily="18" charset="0"/>
                <a:ea typeface="Avenir Next Condensed Demi Bold"/>
                <a:cs typeface="Avenir Next Condensed Demi Bold"/>
                <a:sym typeface="Avenir Next Condensed Demi Bold"/>
              </a:rPr>
              <a:t> </a:t>
            </a:r>
            <a:r>
              <a:rPr lang="en-US" altLang="zh-CN" sz="3800" cap="small" dirty="0">
                <a:solidFill>
                  <a:srgbClr val="0070C0"/>
                </a:solidFill>
                <a:latin typeface="Book Antiqua" panose="02040602050305030304" pitchFamily="18" charset="0"/>
                <a:ea typeface="Avenir Next Condensed Demi Bold"/>
                <a:cs typeface="Avenir Next Condensed Demi Bold"/>
                <a:sym typeface="Avenir Next Condensed Demi Bold"/>
              </a:rPr>
              <a:t>15</a:t>
            </a:r>
            <a:endParaRPr lang="en-GB" sz="3800" cap="small" dirty="0">
              <a:solidFill>
                <a:srgbClr val="0070C0"/>
              </a:solidFill>
              <a:latin typeface="Book Antiqua" panose="02040602050305030304" pitchFamily="18" charset="0"/>
              <a:ea typeface="Avenir Next Condensed Demi Bold"/>
              <a:cs typeface="Avenir Next Condensed Demi Bold"/>
              <a:sym typeface="Avenir Next Condensed Demi Bold"/>
            </a:endParaRPr>
          </a:p>
        </p:txBody>
      </p:sp>
      <p:sp>
        <p:nvSpPr>
          <p:cNvPr id="5" name="Shape 578"/>
          <p:cNvSpPr>
            <a:spLocks noGrp="1"/>
          </p:cNvSpPr>
          <p:nvPr>
            <p:ph type="body" idx="20"/>
          </p:nvPr>
        </p:nvSpPr>
        <p:spPr>
          <a:xfrm>
            <a:off x="1708019" y="2272752"/>
            <a:ext cx="8878415" cy="706013"/>
          </a:xfrm>
          <a:prstGeom prst="rect">
            <a:avLst/>
          </a:prstGeom>
        </p:spPr>
        <p:txBody>
          <a:bodyPr/>
          <a:lstStyle/>
          <a:p>
            <a:r>
              <a:rPr lang="en-GB" altLang="zh-CN" sz="1800" b="1" i="1" dirty="0">
                <a:latin typeface="Book Antiqua" panose="02040602050305030304" pitchFamily="18" charset="0"/>
              </a:rPr>
              <a:t>Look at the following passage and see whether you can find a synonym clue for the word “impediment”.</a:t>
            </a:r>
            <a:r>
              <a:rPr lang="zh-CN" altLang="zh-CN" sz="1800" b="1" i="1" dirty="0">
                <a:latin typeface="Book Antiqua" panose="02040602050305030304" pitchFamily="18" charset="0"/>
              </a:rPr>
              <a:t> </a:t>
            </a:r>
          </a:p>
        </p:txBody>
      </p:sp>
      <p:sp>
        <p:nvSpPr>
          <p:cNvPr id="3" name="文本占位符 2"/>
          <p:cNvSpPr>
            <a:spLocks noGrp="1"/>
          </p:cNvSpPr>
          <p:nvPr>
            <p:ph type="body" sz="quarter" idx="14"/>
          </p:nvPr>
        </p:nvSpPr>
        <p:spPr/>
        <p:txBody>
          <a:bodyPr/>
          <a:lstStyle/>
          <a:p>
            <a:endParaRPr kumimoji="1" lang="zh-CN" altLang="en-US">
              <a:latin typeface="Book Antiqua" panose="02040602050305030304" pitchFamily="18" charset="0"/>
            </a:endParaRPr>
          </a:p>
        </p:txBody>
      </p:sp>
      <p:sp>
        <p:nvSpPr>
          <p:cNvPr id="4" name="文本占位符 3"/>
          <p:cNvSpPr>
            <a:spLocks noGrp="1"/>
          </p:cNvSpPr>
          <p:nvPr>
            <p:ph type="body" sz="quarter" idx="14"/>
          </p:nvPr>
        </p:nvSpPr>
        <p:spPr/>
        <p:txBody>
          <a:bodyPr/>
          <a:lstStyle/>
          <a:p>
            <a:endParaRPr kumimoji="1" lang="zh-CN" altLang="en-US">
              <a:latin typeface="Book Antiqua" panose="02040602050305030304" pitchFamily="18" charset="0"/>
            </a:endParaRPr>
          </a:p>
        </p:txBody>
      </p:sp>
      <p:pic>
        <p:nvPicPr>
          <p:cNvPr id="12" name="图片 11"/>
          <p:cNvPicPr>
            <a:picLocks noChangeAspect="1"/>
          </p:cNvPicPr>
          <p:nvPr/>
        </p:nvPicPr>
        <p:blipFill>
          <a:blip r:embed="rId2"/>
          <a:stretch>
            <a:fillRect/>
          </a:stretch>
        </p:blipFill>
        <p:spPr>
          <a:xfrm rot="10800000">
            <a:off x="9467926" y="4988364"/>
            <a:ext cx="3681152" cy="4542238"/>
          </a:xfrm>
          <a:prstGeom prst="rect">
            <a:avLst/>
          </a:prstGeom>
        </p:spPr>
      </p:pic>
      <p:sp>
        <p:nvSpPr>
          <p:cNvPr id="9" name="文本占位符 8"/>
          <p:cNvSpPr>
            <a:spLocks noGrp="1"/>
          </p:cNvSpPr>
          <p:nvPr>
            <p:ph type="body" sz="quarter" idx="14"/>
          </p:nvPr>
        </p:nvSpPr>
        <p:spPr/>
        <p:txBody>
          <a:bodyPr/>
          <a:lstStyle/>
          <a:p>
            <a:endParaRPr kumimoji="1" lang="zh-CN" altLang="en-US">
              <a:latin typeface="Book Antiqua" panose="02040602050305030304" pitchFamily="18" charset="0"/>
            </a:endParaRPr>
          </a:p>
        </p:txBody>
      </p:sp>
      <p:sp>
        <p:nvSpPr>
          <p:cNvPr id="14" name="Shape 553"/>
          <p:cNvSpPr>
            <a:spLocks noGrp="1"/>
          </p:cNvSpPr>
          <p:nvPr>
            <p:ph type="body" idx="14"/>
          </p:nvPr>
        </p:nvSpPr>
        <p:spPr>
          <a:xfrm>
            <a:off x="9221273" y="367598"/>
            <a:ext cx="3783527" cy="535263"/>
          </a:xfrm>
          <a:prstGeom prst="rect">
            <a:avLst/>
          </a:prstGeom>
          <a:solidFill>
            <a:srgbClr val="03ADB5"/>
          </a:solidFill>
        </p:spPr>
        <p:txBody>
          <a:bodyPr wrap="none" anchor="ctr" anchorCtr="1">
            <a:noAutofit/>
          </a:bodyPr>
          <a:lstStyle/>
          <a:p>
            <a:pPr>
              <a:lnSpc>
                <a:spcPct val="70000"/>
              </a:lnSpc>
              <a:spcBef>
                <a:spcPts val="3000"/>
              </a:spcBef>
              <a:defRPr sz="5100" cap="all">
                <a:solidFill>
                  <a:srgbClr val="53585F"/>
                </a:solidFill>
                <a:latin typeface="Avenir Next Condensed"/>
                <a:ea typeface="Avenir Next Condensed"/>
                <a:cs typeface="Avenir Next Condensed"/>
                <a:sym typeface="Avenir Next Condensed"/>
              </a:defRPr>
            </a:pPr>
            <a:r>
              <a:rPr lang="en-GB" sz="2400" cap="small" dirty="0">
                <a:solidFill>
                  <a:schemeClr val="bg1"/>
                </a:solidFill>
                <a:latin typeface="Book Antiqua" panose="02040602050305030304" pitchFamily="18" charset="0"/>
                <a:ea typeface="Baskerville" charset="0"/>
                <a:cs typeface="Baskerville" charset="0"/>
                <a:sym typeface="Avenir Next Condensed Demi Bold"/>
              </a:rPr>
              <a:t>Look for </a:t>
            </a:r>
            <a:r>
              <a:rPr lang="en-US" altLang="zh-CN" sz="2400" cap="small" dirty="0">
                <a:solidFill>
                  <a:schemeClr val="bg1"/>
                </a:solidFill>
                <a:latin typeface="Book Antiqua" panose="02040602050305030304" pitchFamily="18" charset="0"/>
                <a:ea typeface="Baskerville" charset="0"/>
                <a:cs typeface="Baskerville" charset="0"/>
                <a:sym typeface="Avenir Next Condensed Demi Bold"/>
              </a:rPr>
              <a:t>synonyms</a:t>
            </a:r>
            <a:endParaRPr lang="en-GB" sz="2400" cap="small" dirty="0">
              <a:solidFill>
                <a:schemeClr val="bg1"/>
              </a:solidFill>
              <a:latin typeface="Book Antiqua" panose="02040602050305030304" pitchFamily="18" charset="0"/>
              <a:ea typeface="Baskerville" charset="0"/>
              <a:cs typeface="Baskerville" charset="0"/>
              <a:sym typeface="Avenir Next Condensed Demi Bold"/>
            </a:endParaRPr>
          </a:p>
        </p:txBody>
      </p:sp>
    </p:spTree>
    <p:extLst>
      <p:ext uri="{BB962C8B-B14F-4D97-AF65-F5344CB8AC3E}">
        <p14:creationId xmlns:p14="http://schemas.microsoft.com/office/powerpoint/2010/main" val="817676151"/>
      </p:ext>
    </p:extLst>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9" name="Shape 579"/>
          <p:cNvSpPr>
            <a:spLocks noGrp="1"/>
          </p:cNvSpPr>
          <p:nvPr>
            <p:ph type="body" idx="21"/>
          </p:nvPr>
        </p:nvSpPr>
        <p:spPr>
          <a:xfrm>
            <a:off x="1669382" y="4105807"/>
            <a:ext cx="52754" cy="2031023"/>
          </a:xfrm>
          <a:prstGeom prst="rect">
            <a:avLst/>
          </a:prstGeom>
        </p:spPr>
        <p:txBody>
          <a:bodyPr/>
          <a:lstStyle/>
          <a:p>
            <a:pPr>
              <a:defRPr sz="4200"/>
            </a:pPr>
            <a:endParaRPr dirty="0">
              <a:latin typeface="Book Antiqua" panose="02040602050305030304" pitchFamily="18" charset="0"/>
            </a:endParaRPr>
          </a:p>
        </p:txBody>
      </p:sp>
      <p:sp>
        <p:nvSpPr>
          <p:cNvPr id="34" name="Shape 553"/>
          <p:cNvSpPr>
            <a:spLocks noGrp="1"/>
          </p:cNvSpPr>
          <p:nvPr>
            <p:ph type="body" idx="14"/>
          </p:nvPr>
        </p:nvSpPr>
        <p:spPr>
          <a:xfrm>
            <a:off x="2710921" y="4385300"/>
            <a:ext cx="9343705" cy="1472035"/>
          </a:xfrm>
          <a:prstGeom prst="rect">
            <a:avLst/>
          </a:prstGeom>
          <a:noFill/>
        </p:spPr>
        <p:txBody>
          <a:bodyPr/>
          <a:lstStyle/>
          <a:p>
            <a:pPr algn="l">
              <a:lnSpc>
                <a:spcPct val="70000"/>
              </a:lnSpc>
              <a:defRPr sz="5100" cap="all">
                <a:solidFill>
                  <a:srgbClr val="53585F"/>
                </a:solidFill>
                <a:latin typeface="Avenir Next Condensed"/>
                <a:ea typeface="Avenir Next Condensed"/>
                <a:cs typeface="Avenir Next Condensed"/>
                <a:sym typeface="Avenir Next Condensed"/>
              </a:defRPr>
            </a:pPr>
            <a:r>
              <a:rPr lang="en-GB" sz="4000" cap="small" dirty="0">
                <a:solidFill>
                  <a:srgbClr val="4CA6B6"/>
                </a:solidFill>
                <a:latin typeface="Book Antiqua" panose="02040602050305030304" pitchFamily="18" charset="0"/>
                <a:ea typeface="Avenir Next Condensed Demi Bold"/>
                <a:cs typeface="Avenir Next Condensed Demi Bold"/>
                <a:sym typeface="Avenir Next Condensed Demi Bold"/>
              </a:rPr>
              <a:t>Look for </a:t>
            </a:r>
            <a:r>
              <a:rPr lang="en-US" altLang="zh-CN" sz="4000" cap="small" dirty="0">
                <a:solidFill>
                  <a:srgbClr val="4CA6B6"/>
                </a:solidFill>
                <a:latin typeface="Book Antiqua" panose="02040602050305030304" pitchFamily="18" charset="0"/>
                <a:ea typeface="Avenir Next Condensed Demi Bold"/>
                <a:cs typeface="Avenir Next Condensed Demi Bold"/>
                <a:sym typeface="Avenir Next Condensed Demi Bold"/>
              </a:rPr>
              <a:t>antonyms</a:t>
            </a:r>
            <a:endParaRPr lang="en-GB" sz="4000" cap="small" dirty="0">
              <a:solidFill>
                <a:srgbClr val="4CA6B6"/>
              </a:solidFill>
              <a:latin typeface="Book Antiqua" panose="02040602050305030304" pitchFamily="18" charset="0"/>
              <a:ea typeface="Avenir Next Condensed Demi Bold"/>
              <a:cs typeface="Avenir Next Condensed Demi Bold"/>
              <a:sym typeface="Avenir Next Condensed Demi Bold"/>
            </a:endParaRPr>
          </a:p>
        </p:txBody>
      </p:sp>
    </p:spTree>
    <p:extLst>
      <p:ext uri="{BB962C8B-B14F-4D97-AF65-F5344CB8AC3E}">
        <p14:creationId xmlns:p14="http://schemas.microsoft.com/office/powerpoint/2010/main" val="141918022"/>
      </p:ext>
    </p:extLst>
  </p:cSld>
  <p:clrMapOvr>
    <a:masterClrMapping/>
  </p:clrMapOvr>
  <p:transition spd="slow"/>
</p:sld>
</file>

<file path=ppt/theme/theme1.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Gill Sans"/>
        <a:ea typeface="Gill Sans"/>
        <a:cs typeface="Gill Sans"/>
      </a:majorFont>
      <a:minorFont>
        <a:latin typeface="Gill Sans"/>
        <a:ea typeface="Gill Sans"/>
        <a:cs typeface="Gill Sans"/>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30384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4200" b="0" i="0" u="none" strike="noStrike" cap="none" spc="0" normalizeH="0" baseline="0">
            <a:ln>
              <a:noFill/>
            </a:ln>
            <a:solidFill>
              <a:srgbClr val="000000"/>
            </a:solidFill>
            <a:effectLst/>
            <a:uFillTx/>
            <a:latin typeface="+mn-lt"/>
            <a:ea typeface="+mn-ea"/>
            <a:cs typeface="+mn-cs"/>
            <a:sym typeface="Gill Sans"/>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4200" b="0" i="0" u="none" strike="noStrike" cap="none" spc="0" normalizeH="0" baseline="0">
            <a:ln>
              <a:noFill/>
            </a:ln>
            <a:solidFill>
              <a:srgbClr val="000000"/>
            </a:solidFill>
            <a:effectLst/>
            <a:uFillTx/>
            <a:latin typeface="+mn-lt"/>
            <a:ea typeface="+mn-ea"/>
            <a:cs typeface="+mn-cs"/>
            <a:sym typeface="Gill Sans"/>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Gill Sans"/>
        <a:ea typeface="Gill Sans"/>
        <a:cs typeface="Gill Sans"/>
      </a:majorFont>
      <a:minorFont>
        <a:latin typeface="Gill Sans"/>
        <a:ea typeface="Gill Sans"/>
        <a:cs typeface="Gill Sans"/>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30384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4200" b="0" i="0" u="none" strike="noStrike" cap="none" spc="0" normalizeH="0" baseline="0">
            <a:ln>
              <a:noFill/>
            </a:ln>
            <a:solidFill>
              <a:srgbClr val="000000"/>
            </a:solidFill>
            <a:effectLst/>
            <a:uFillTx/>
            <a:latin typeface="+mn-lt"/>
            <a:ea typeface="+mn-ea"/>
            <a:cs typeface="+mn-cs"/>
            <a:sym typeface="Gill Sans"/>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4200" b="0" i="0" u="none" strike="noStrike" cap="none" spc="0" normalizeH="0" baseline="0">
            <a:ln>
              <a:noFill/>
            </a:ln>
            <a:solidFill>
              <a:srgbClr val="000000"/>
            </a:solidFill>
            <a:effectLst/>
            <a:uFillTx/>
            <a:latin typeface="+mn-lt"/>
            <a:ea typeface="+mn-ea"/>
            <a:cs typeface="+mn-cs"/>
            <a:sym typeface="Gill Sans"/>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emplate>Memories in Verdigris</Template>
  <TotalTime>1502</TotalTime>
  <Words>969</Words>
  <Application>Microsoft Office PowerPoint</Application>
  <PresentationFormat>自定义</PresentationFormat>
  <Paragraphs>64</Paragraphs>
  <Slides>14</Slides>
  <Notes>1</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14</vt:i4>
      </vt:variant>
    </vt:vector>
  </HeadingPairs>
  <TitlesOfParts>
    <vt:vector size="23" baseType="lpstr">
      <vt:lpstr>Avenir Next Condensed</vt:lpstr>
      <vt:lpstr>Avenir Next Condensed Demi Bold</vt:lpstr>
      <vt:lpstr>Baskerville</vt:lpstr>
      <vt:lpstr>Gill Sans</vt:lpstr>
      <vt:lpstr>Lucida Grande</vt:lpstr>
      <vt:lpstr>DengXian</vt:lpstr>
      <vt:lpstr>Arial</vt:lpstr>
      <vt:lpstr>Book Antiqua</vt:lpstr>
      <vt:lpstr>White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杨小京</dc:creator>
  <cp:lastModifiedBy>wadeching@outlook.com</cp:lastModifiedBy>
  <cp:revision>40</cp:revision>
  <dcterms:created xsi:type="dcterms:W3CDTF">2017-12-03T16:40:49Z</dcterms:created>
  <dcterms:modified xsi:type="dcterms:W3CDTF">2017-12-07T16:40:23Z</dcterms:modified>
</cp:coreProperties>
</file>