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tags/tag72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.xml" ContentType="application/vnd.openxmlformats-officedocument.presentationml.tags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.xml" ContentType="application/vnd.openxmlformats-officedocument.presentationml.tags+xml"/>
  <Override PartName="/ppt/tags/tag740.xml" ContentType="application/vnd.openxmlformats-officedocument.presentationml.tags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6"/>
  </p:notesMasterIdLst>
  <p:sldIdLst>
    <p:sldId id="256" r:id="rId3"/>
    <p:sldId id="613" r:id="rId4"/>
    <p:sldId id="615" r:id="rId5"/>
    <p:sldId id="762" r:id="rId7"/>
    <p:sldId id="766" r:id="rId8"/>
    <p:sldId id="768" r:id="rId9"/>
    <p:sldId id="770" r:id="rId10"/>
    <p:sldId id="771" r:id="rId11"/>
    <p:sldId id="774" r:id="rId12"/>
    <p:sldId id="775" r:id="rId13"/>
    <p:sldId id="776" r:id="rId14"/>
    <p:sldId id="777" r:id="rId15"/>
    <p:sldId id="778" r:id="rId16"/>
    <p:sldId id="779" r:id="rId17"/>
    <p:sldId id="780" r:id="rId18"/>
    <p:sldId id="781" r:id="rId19"/>
    <p:sldId id="782" r:id="rId20"/>
    <p:sldId id="783" r:id="rId21"/>
    <p:sldId id="784" r:id="rId22"/>
    <p:sldId id="786" r:id="rId23"/>
    <p:sldId id="788" r:id="rId24"/>
    <p:sldId id="844" r:id="rId25"/>
    <p:sldId id="846" r:id="rId26"/>
    <p:sldId id="885" r:id="rId27"/>
    <p:sldId id="886" r:id="rId28"/>
    <p:sldId id="887" r:id="rId29"/>
    <p:sldId id="888" r:id="rId30"/>
    <p:sldId id="889" r:id="rId31"/>
    <p:sldId id="890" r:id="rId32"/>
    <p:sldId id="891" r:id="rId33"/>
    <p:sldId id="892" r:id="rId34"/>
    <p:sldId id="893" r:id="rId35"/>
    <p:sldId id="894" r:id="rId36"/>
    <p:sldId id="895" r:id="rId37"/>
    <p:sldId id="896" r:id="rId38"/>
    <p:sldId id="789" r:id="rId39"/>
    <p:sldId id="791" r:id="rId40"/>
    <p:sldId id="792" r:id="rId41"/>
    <p:sldId id="793" r:id="rId42"/>
    <p:sldId id="794" r:id="rId43"/>
    <p:sldId id="796" r:id="rId44"/>
    <p:sldId id="798" r:id="rId45"/>
    <p:sldId id="800" r:id="rId46"/>
    <p:sldId id="848" r:id="rId47"/>
    <p:sldId id="847" r:id="rId48"/>
    <p:sldId id="897" r:id="rId49"/>
    <p:sldId id="898" r:id="rId50"/>
    <p:sldId id="899" r:id="rId51"/>
    <p:sldId id="900" r:id="rId52"/>
    <p:sldId id="901" r:id="rId53"/>
    <p:sldId id="902" r:id="rId54"/>
    <p:sldId id="903" r:id="rId55"/>
    <p:sldId id="904" r:id="rId56"/>
    <p:sldId id="905" r:id="rId57"/>
    <p:sldId id="906" r:id="rId58"/>
    <p:sldId id="801" r:id="rId59"/>
    <p:sldId id="803" r:id="rId60"/>
    <p:sldId id="804" r:id="rId61"/>
    <p:sldId id="806" r:id="rId62"/>
    <p:sldId id="808" r:id="rId63"/>
    <p:sldId id="805" r:id="rId64"/>
    <p:sldId id="809" r:id="rId65"/>
    <p:sldId id="810" r:id="rId66"/>
    <p:sldId id="811" r:id="rId67"/>
    <p:sldId id="812" r:id="rId68"/>
    <p:sldId id="849" r:id="rId69"/>
    <p:sldId id="907" r:id="rId70"/>
    <p:sldId id="908" r:id="rId71"/>
    <p:sldId id="909" r:id="rId72"/>
    <p:sldId id="910" r:id="rId73"/>
    <p:sldId id="911" r:id="rId74"/>
    <p:sldId id="912" r:id="rId75"/>
    <p:sldId id="913" r:id="rId76"/>
    <p:sldId id="914" r:id="rId77"/>
    <p:sldId id="915" r:id="rId78"/>
    <p:sldId id="916" r:id="rId79"/>
    <p:sldId id="813" r:id="rId80"/>
    <p:sldId id="815" r:id="rId81"/>
    <p:sldId id="816" r:id="rId82"/>
    <p:sldId id="818" r:id="rId83"/>
    <p:sldId id="819" r:id="rId84"/>
    <p:sldId id="817" r:id="rId85"/>
    <p:sldId id="821" r:id="rId86"/>
    <p:sldId id="822" r:id="rId87"/>
    <p:sldId id="823" r:id="rId88"/>
    <p:sldId id="824" r:id="rId89"/>
    <p:sldId id="825" r:id="rId90"/>
    <p:sldId id="850" r:id="rId91"/>
    <p:sldId id="917" r:id="rId92"/>
    <p:sldId id="918" r:id="rId93"/>
    <p:sldId id="919" r:id="rId94"/>
    <p:sldId id="920" r:id="rId95"/>
    <p:sldId id="921" r:id="rId96"/>
    <p:sldId id="922" r:id="rId97"/>
    <p:sldId id="923" r:id="rId98"/>
    <p:sldId id="924" r:id="rId99"/>
    <p:sldId id="925" r:id="rId100"/>
    <p:sldId id="826" r:id="rId101"/>
    <p:sldId id="827" r:id="rId102"/>
    <p:sldId id="830" r:id="rId103"/>
    <p:sldId id="832" r:id="rId104"/>
    <p:sldId id="926" r:id="rId105"/>
    <p:sldId id="927" r:id="rId106"/>
    <p:sldId id="928" r:id="rId107"/>
    <p:sldId id="929" r:id="rId108"/>
    <p:sldId id="930" r:id="rId109"/>
    <p:sldId id="346" r:id="rId110"/>
  </p:sldIdLst>
  <p:sldSz cx="12192000" cy="6858000"/>
  <p:notesSz cx="6858000" cy="9144000"/>
  <p:custDataLst>
    <p:tags r:id="rId1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A1FF"/>
    <a:srgbClr val="79BCFF"/>
    <a:srgbClr val="6600FF"/>
    <a:srgbClr val="990000"/>
    <a:srgbClr val="F3D3E9"/>
    <a:srgbClr val="FFE1E1"/>
    <a:srgbClr val="CCFFCC"/>
    <a:srgbClr val="FFCCCC"/>
    <a:srgbClr val="FF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35" autoAdjust="0"/>
    <p:restoredTop sz="86545" autoAdjust="0"/>
  </p:normalViewPr>
  <p:slideViewPr>
    <p:cSldViewPr showGuides="1">
      <p:cViewPr varScale="1">
        <p:scale>
          <a:sx n="110" d="100"/>
          <a:sy n="110" d="100"/>
        </p:scale>
        <p:origin x="120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16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9" Type="http://schemas.openxmlformats.org/officeDocument/2006/relationships/slide" Target="slides/slide96.xml"/><Relationship Id="rId98" Type="http://schemas.openxmlformats.org/officeDocument/2006/relationships/slide" Target="slides/slide95.xml"/><Relationship Id="rId97" Type="http://schemas.openxmlformats.org/officeDocument/2006/relationships/slide" Target="slides/slide94.xml"/><Relationship Id="rId96" Type="http://schemas.openxmlformats.org/officeDocument/2006/relationships/slide" Target="slides/slide93.xml"/><Relationship Id="rId95" Type="http://schemas.openxmlformats.org/officeDocument/2006/relationships/slide" Target="slides/slide92.xml"/><Relationship Id="rId94" Type="http://schemas.openxmlformats.org/officeDocument/2006/relationships/slide" Target="slides/slide91.xml"/><Relationship Id="rId93" Type="http://schemas.openxmlformats.org/officeDocument/2006/relationships/slide" Target="slides/slide90.xml"/><Relationship Id="rId92" Type="http://schemas.openxmlformats.org/officeDocument/2006/relationships/slide" Target="slides/slide89.xml"/><Relationship Id="rId91" Type="http://schemas.openxmlformats.org/officeDocument/2006/relationships/slide" Target="slides/slide88.xml"/><Relationship Id="rId90" Type="http://schemas.openxmlformats.org/officeDocument/2006/relationships/slide" Target="slides/slide87.xml"/><Relationship Id="rId9" Type="http://schemas.openxmlformats.org/officeDocument/2006/relationships/slide" Target="slides/slide6.xml"/><Relationship Id="rId89" Type="http://schemas.openxmlformats.org/officeDocument/2006/relationships/slide" Target="slides/slide86.xml"/><Relationship Id="rId88" Type="http://schemas.openxmlformats.org/officeDocument/2006/relationships/slide" Target="slides/slide85.xml"/><Relationship Id="rId87" Type="http://schemas.openxmlformats.org/officeDocument/2006/relationships/slide" Target="slides/slide84.xml"/><Relationship Id="rId86" Type="http://schemas.openxmlformats.org/officeDocument/2006/relationships/slide" Target="slides/slide83.xml"/><Relationship Id="rId85" Type="http://schemas.openxmlformats.org/officeDocument/2006/relationships/slide" Target="slides/slide82.xml"/><Relationship Id="rId84" Type="http://schemas.openxmlformats.org/officeDocument/2006/relationships/slide" Target="slides/slide81.xml"/><Relationship Id="rId83" Type="http://schemas.openxmlformats.org/officeDocument/2006/relationships/slide" Target="slides/slide80.xml"/><Relationship Id="rId82" Type="http://schemas.openxmlformats.org/officeDocument/2006/relationships/slide" Target="slides/slide79.xml"/><Relationship Id="rId81" Type="http://schemas.openxmlformats.org/officeDocument/2006/relationships/slide" Target="slides/slide78.xml"/><Relationship Id="rId80" Type="http://schemas.openxmlformats.org/officeDocument/2006/relationships/slide" Target="slides/slide77.xml"/><Relationship Id="rId8" Type="http://schemas.openxmlformats.org/officeDocument/2006/relationships/slide" Target="slides/slide5.xml"/><Relationship Id="rId79" Type="http://schemas.openxmlformats.org/officeDocument/2006/relationships/slide" Target="slides/slide76.xml"/><Relationship Id="rId78" Type="http://schemas.openxmlformats.org/officeDocument/2006/relationships/slide" Target="slides/slide75.xml"/><Relationship Id="rId77" Type="http://schemas.openxmlformats.org/officeDocument/2006/relationships/slide" Target="slides/slide74.xml"/><Relationship Id="rId76" Type="http://schemas.openxmlformats.org/officeDocument/2006/relationships/slide" Target="slides/slide73.xml"/><Relationship Id="rId75" Type="http://schemas.openxmlformats.org/officeDocument/2006/relationships/slide" Target="slides/slide72.xml"/><Relationship Id="rId74" Type="http://schemas.openxmlformats.org/officeDocument/2006/relationships/slide" Target="slides/slide71.xml"/><Relationship Id="rId73" Type="http://schemas.openxmlformats.org/officeDocument/2006/relationships/slide" Target="slides/slide70.xml"/><Relationship Id="rId72" Type="http://schemas.openxmlformats.org/officeDocument/2006/relationships/slide" Target="slides/slide69.xml"/><Relationship Id="rId71" Type="http://schemas.openxmlformats.org/officeDocument/2006/relationships/slide" Target="slides/slide68.xml"/><Relationship Id="rId70" Type="http://schemas.openxmlformats.org/officeDocument/2006/relationships/slide" Target="slides/slide67.xml"/><Relationship Id="rId7" Type="http://schemas.openxmlformats.org/officeDocument/2006/relationships/slide" Target="slides/slide4.xml"/><Relationship Id="rId69" Type="http://schemas.openxmlformats.org/officeDocument/2006/relationships/slide" Target="slides/slide66.xml"/><Relationship Id="rId68" Type="http://schemas.openxmlformats.org/officeDocument/2006/relationships/slide" Target="slides/slide65.xml"/><Relationship Id="rId67" Type="http://schemas.openxmlformats.org/officeDocument/2006/relationships/slide" Target="slides/slide64.xml"/><Relationship Id="rId66" Type="http://schemas.openxmlformats.org/officeDocument/2006/relationships/slide" Target="slides/slide63.xml"/><Relationship Id="rId65" Type="http://schemas.openxmlformats.org/officeDocument/2006/relationships/slide" Target="slides/slide62.xml"/><Relationship Id="rId64" Type="http://schemas.openxmlformats.org/officeDocument/2006/relationships/slide" Target="slides/slide61.xml"/><Relationship Id="rId63" Type="http://schemas.openxmlformats.org/officeDocument/2006/relationships/slide" Target="slides/slide60.xml"/><Relationship Id="rId62" Type="http://schemas.openxmlformats.org/officeDocument/2006/relationships/slide" Target="slides/slide59.xml"/><Relationship Id="rId61" Type="http://schemas.openxmlformats.org/officeDocument/2006/relationships/slide" Target="slides/slide58.xml"/><Relationship Id="rId60" Type="http://schemas.openxmlformats.org/officeDocument/2006/relationships/slide" Target="slides/slide57.xml"/><Relationship Id="rId6" Type="http://schemas.openxmlformats.org/officeDocument/2006/relationships/notesMaster" Target="notesMasters/notesMaster1.xml"/><Relationship Id="rId59" Type="http://schemas.openxmlformats.org/officeDocument/2006/relationships/slide" Target="slides/slide56.xml"/><Relationship Id="rId58" Type="http://schemas.openxmlformats.org/officeDocument/2006/relationships/slide" Target="slides/slide55.xml"/><Relationship Id="rId57" Type="http://schemas.openxmlformats.org/officeDocument/2006/relationships/slide" Target="slides/slide54.xml"/><Relationship Id="rId56" Type="http://schemas.openxmlformats.org/officeDocument/2006/relationships/slide" Target="slides/slide53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4" Type="http://schemas.openxmlformats.org/officeDocument/2006/relationships/tags" Target="tags/tag764.xml"/><Relationship Id="rId113" Type="http://schemas.openxmlformats.org/officeDocument/2006/relationships/tableStyles" Target="tableStyles.xml"/><Relationship Id="rId112" Type="http://schemas.openxmlformats.org/officeDocument/2006/relationships/viewProps" Target="viewProps.xml"/><Relationship Id="rId111" Type="http://schemas.openxmlformats.org/officeDocument/2006/relationships/presProps" Target="presProps.xml"/><Relationship Id="rId110" Type="http://schemas.openxmlformats.org/officeDocument/2006/relationships/slide" Target="slides/slide107.xml"/><Relationship Id="rId11" Type="http://schemas.openxmlformats.org/officeDocument/2006/relationships/slide" Target="slides/slide8.xml"/><Relationship Id="rId109" Type="http://schemas.openxmlformats.org/officeDocument/2006/relationships/slide" Target="slides/slide106.xml"/><Relationship Id="rId108" Type="http://schemas.openxmlformats.org/officeDocument/2006/relationships/slide" Target="slides/slide105.xml"/><Relationship Id="rId107" Type="http://schemas.openxmlformats.org/officeDocument/2006/relationships/slide" Target="slides/slide104.xml"/><Relationship Id="rId106" Type="http://schemas.openxmlformats.org/officeDocument/2006/relationships/slide" Target="slides/slide103.xml"/><Relationship Id="rId105" Type="http://schemas.openxmlformats.org/officeDocument/2006/relationships/slide" Target="slides/slide102.xml"/><Relationship Id="rId104" Type="http://schemas.openxmlformats.org/officeDocument/2006/relationships/slide" Target="slides/slide101.xml"/><Relationship Id="rId103" Type="http://schemas.openxmlformats.org/officeDocument/2006/relationships/slide" Target="slides/slide100.xml"/><Relationship Id="rId102" Type="http://schemas.openxmlformats.org/officeDocument/2006/relationships/slide" Target="slides/slide99.xml"/><Relationship Id="rId101" Type="http://schemas.openxmlformats.org/officeDocument/2006/relationships/slide" Target="slides/slide98.xml"/><Relationship Id="rId100" Type="http://schemas.openxmlformats.org/officeDocument/2006/relationships/slide" Target="slides/slide97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 b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b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 b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 b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fld id="{EAABF49D-C309-4519-80F6-FAE7D08A39D4}" type="slidenum">
              <a:rPr lang="zh-CN" altLang="en-US"/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5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7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4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9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0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2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ChangeArrowheads="1"/>
          </p:cNvSpPr>
          <p:nvPr/>
        </p:nvSpPr>
        <p:spPr bwMode="gray">
          <a:xfrm>
            <a:off x="4" y="9525"/>
            <a:ext cx="527381" cy="6856413"/>
          </a:xfrm>
          <a:prstGeom prst="rect">
            <a:avLst/>
          </a:prstGeom>
          <a:pattFill prst="dkHorz">
            <a:fgClr>
              <a:schemeClr val="bg1"/>
            </a:fgClr>
            <a:bgClr>
              <a:srgbClr val="CCEC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350" b="1" i="0" u="none" strike="noStrike" kern="1200" cap="none" spc="0" normalizeH="0" baseline="0" noProof="0">
              <a:ln>
                <a:noFill/>
              </a:ln>
              <a:solidFill>
                <a:srgbClr val="23387D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Rectangle 19"/>
          <p:cNvSpPr>
            <a:spLocks noChangeArrowheads="1"/>
          </p:cNvSpPr>
          <p:nvPr userDrawn="1"/>
        </p:nvSpPr>
        <p:spPr bwMode="ltGray">
          <a:xfrm flipV="1">
            <a:off x="3" y="9527"/>
            <a:ext cx="12191999" cy="683171"/>
          </a:xfrm>
          <a:prstGeom prst="rect">
            <a:avLst/>
          </a:prstGeom>
          <a:solidFill>
            <a:schemeClr val="accent1">
              <a:alpha val="8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350" b="1" i="0" u="none" strike="noStrike" kern="1200" cap="none" spc="0" normalizeH="0" baseline="0" noProof="0">
              <a:ln>
                <a:noFill/>
              </a:ln>
              <a:solidFill>
                <a:srgbClr val="23387D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矩形: 圆角 7"/>
          <p:cNvSpPr/>
          <p:nvPr userDrawn="1"/>
        </p:nvSpPr>
        <p:spPr bwMode="auto">
          <a:xfrm>
            <a:off x="541325" y="345432"/>
            <a:ext cx="10426083" cy="683171"/>
          </a:xfrm>
          <a:prstGeom prst="roundRect">
            <a:avLst/>
          </a:prstGeom>
          <a:solidFill>
            <a:srgbClr val="43A1FF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350" b="1" i="0" u="none" strike="noStrike" kern="1200" cap="none" spc="0" normalizeH="0" baseline="0" noProof="0" dirty="0">
              <a:ln>
                <a:noFill/>
              </a:ln>
              <a:solidFill>
                <a:srgbClr val="23387D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 txBox="1"/>
          <p:nvPr userDrawn="1"/>
        </p:nvSpPr>
        <p:spPr bwMode="auto">
          <a:xfrm>
            <a:off x="10848530" y="260648"/>
            <a:ext cx="11049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BA4D99C-2407-43EC-A80A-EB124D715F73}" type="slidenum">
              <a:rPr kumimoji="0" lang="zh-CN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ChangeArrowheads="1"/>
          </p:cNvSpPr>
          <p:nvPr/>
        </p:nvSpPr>
        <p:spPr bwMode="gray">
          <a:xfrm>
            <a:off x="2" y="9525"/>
            <a:ext cx="1775519" cy="6856413"/>
          </a:xfrm>
          <a:prstGeom prst="rect">
            <a:avLst/>
          </a:prstGeom>
          <a:pattFill prst="dkHorz">
            <a:fgClr>
              <a:schemeClr val="bg1"/>
            </a:fgClr>
            <a:bgClr>
              <a:srgbClr val="CCEC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1800"/>
          </a:p>
        </p:txBody>
      </p:sp>
      <p:sp>
        <p:nvSpPr>
          <p:cNvPr id="3" name="Rectangle 19"/>
          <p:cNvSpPr>
            <a:spLocks noChangeArrowheads="1"/>
          </p:cNvSpPr>
          <p:nvPr userDrawn="1"/>
        </p:nvSpPr>
        <p:spPr bwMode="ltGray">
          <a:xfrm flipV="1">
            <a:off x="2" y="9519"/>
            <a:ext cx="12191999" cy="1043216"/>
          </a:xfrm>
          <a:prstGeom prst="rect">
            <a:avLst/>
          </a:prstGeom>
          <a:solidFill>
            <a:schemeClr val="accent1">
              <a:alpha val="8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zh-CN" altLang="en-US" sz="18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10852151" y="188913"/>
            <a:ext cx="1104900" cy="647700"/>
          </a:xfrm>
        </p:spPr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 descr="Light horizontal"/>
          <p:cNvSpPr>
            <a:spLocks noChangeArrowheads="1"/>
          </p:cNvSpPr>
          <p:nvPr/>
        </p:nvSpPr>
        <p:spPr bwMode="gray">
          <a:xfrm>
            <a:off x="4" y="0"/>
            <a:ext cx="624417" cy="6858000"/>
          </a:xfrm>
          <a:prstGeom prst="rect">
            <a:avLst/>
          </a:prstGeom>
          <a:pattFill prst="ltHorz">
            <a:fgClr>
              <a:schemeClr val="bg2"/>
            </a:fgClr>
            <a:bgClr>
              <a:srgbClr val="FFFF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350" b="1" i="0" u="none" strike="noStrike" kern="1200" cap="none" spc="0" normalizeH="0" baseline="0" noProof="0">
              <a:ln>
                <a:noFill/>
              </a:ln>
              <a:solidFill>
                <a:srgbClr val="23387D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7" name="Rectangle 16"/>
          <p:cNvSpPr>
            <a:spLocks noChangeArrowheads="1"/>
          </p:cNvSpPr>
          <p:nvPr/>
        </p:nvSpPr>
        <p:spPr bwMode="invGray">
          <a:xfrm>
            <a:off x="0" y="-26988"/>
            <a:ext cx="12192000" cy="69215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350" b="1" i="0" u="none" strike="noStrike" kern="1200" cap="none" spc="0" normalizeH="0" baseline="0" noProof="0">
              <a:ln>
                <a:noFill/>
              </a:ln>
              <a:solidFill>
                <a:srgbClr val="23387D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8" name="Line 17"/>
          <p:cNvSpPr>
            <a:spLocks noChangeShapeType="1"/>
          </p:cNvSpPr>
          <p:nvPr/>
        </p:nvSpPr>
        <p:spPr bwMode="gray">
          <a:xfrm>
            <a:off x="624420" y="6410325"/>
            <a:ext cx="11233149" cy="0"/>
          </a:xfrm>
          <a:prstGeom prst="line">
            <a:avLst/>
          </a:prstGeom>
          <a:noFill/>
          <a:ln w="0">
            <a:solidFill>
              <a:schemeClr val="tx2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350" b="1" i="0" u="none" strike="noStrike" kern="1200" cap="none" spc="0" normalizeH="0" baseline="0" noProof="0">
              <a:ln>
                <a:noFill/>
              </a:ln>
              <a:solidFill>
                <a:srgbClr val="23387D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AutoShape 18"/>
          <p:cNvSpPr>
            <a:spLocks noChangeArrowheads="1"/>
          </p:cNvSpPr>
          <p:nvPr/>
        </p:nvSpPr>
        <p:spPr bwMode="blackWhite">
          <a:xfrm>
            <a:off x="624419" y="233368"/>
            <a:ext cx="9984316" cy="720725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38100" algn="ctr">
            <a:solidFill>
              <a:schemeClr val="bg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350" b="1" i="0" u="none" strike="noStrike" kern="1200" cap="none" spc="0" normalizeH="0" baseline="0" noProof="0">
              <a:ln>
                <a:noFill/>
              </a:ln>
              <a:solidFill>
                <a:srgbClr val="23387D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076325"/>
            <a:ext cx="109728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730251" y="319088"/>
            <a:ext cx="95504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dirty="0"/>
              <a:t>第</a:t>
            </a:r>
            <a:r>
              <a:rPr lang="en-US" altLang="zh-CN" dirty="0"/>
              <a:t>1</a:t>
            </a:r>
            <a:r>
              <a:rPr lang="zh-CN" altLang="en-US" dirty="0"/>
              <a:t>章 初识</a:t>
            </a:r>
            <a:r>
              <a:rPr lang="en-US" altLang="zh-CN" dirty="0"/>
              <a:t>Python</a:t>
            </a:r>
            <a:endParaRPr lang="zh-CN" altLang="en-US" dirty="0"/>
          </a:p>
        </p:txBody>
      </p:sp>
      <p:sp>
        <p:nvSpPr>
          <p:cNvPr id="1033" name="AutoShape 14"/>
          <p:cNvSpPr>
            <a:spLocks noChangeArrowheads="1"/>
          </p:cNvSpPr>
          <p:nvPr/>
        </p:nvSpPr>
        <p:spPr bwMode="ltGray">
          <a:xfrm rot="5400000">
            <a:off x="11244528" y="-261673"/>
            <a:ext cx="284162" cy="1001183"/>
          </a:xfrm>
          <a:prstGeom prst="moon">
            <a:avLst>
              <a:gd name="adj" fmla="val 21208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350" b="1" i="0" u="none" strike="noStrike" kern="1200" cap="none" spc="0" normalizeH="0" baseline="0" noProof="0">
              <a:ln>
                <a:noFill/>
              </a:ln>
              <a:solidFill>
                <a:srgbClr val="23387D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5pPr>
      <a:lvl6pPr marL="342900"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6pPr>
      <a:lvl7pPr marL="685800"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7pPr>
      <a:lvl8pPr marL="1028700"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8pPr>
      <a:lvl9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257175" indent="1524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1463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defRPr sz="2100">
          <a:solidFill>
            <a:schemeClr val="tx1"/>
          </a:solidFill>
          <a:latin typeface="+mn-lt"/>
          <a:ea typeface="+mn-ea"/>
        </a:defRPr>
      </a:lvl2pPr>
      <a:lvl3pPr marL="927735" indent="-1714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defRPr sz="1800">
          <a:solidFill>
            <a:schemeClr val="tx1"/>
          </a:solidFill>
          <a:latin typeface="+mn-lt"/>
          <a:ea typeface="+mn-ea"/>
        </a:defRPr>
      </a:lvl3pPr>
      <a:lvl4pPr marL="1233805" indent="-171450" algn="l" rtl="0" eaLnBrk="0" fontAlgn="base" hangingPunct="0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  <a:ea typeface="+mn-ea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  <a:ea typeface="+mn-ea"/>
        </a:defRPr>
      </a:lvl5pPr>
      <a:lvl6pPr marL="1885950" indent="-171450" algn="l" rtl="0" fontAlgn="base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9" Type="http://schemas.openxmlformats.org/officeDocument/2006/relationships/tags" Target="../tags/tag705.xml"/><Relationship Id="rId8" Type="http://schemas.openxmlformats.org/officeDocument/2006/relationships/tags" Target="../tags/tag704.xml"/><Relationship Id="rId7" Type="http://schemas.openxmlformats.org/officeDocument/2006/relationships/tags" Target="../tags/tag703.xml"/><Relationship Id="rId6" Type="http://schemas.openxmlformats.org/officeDocument/2006/relationships/tags" Target="../tags/tag702.xml"/><Relationship Id="rId5" Type="http://schemas.openxmlformats.org/officeDocument/2006/relationships/tags" Target="../tags/tag701.xml"/><Relationship Id="rId4" Type="http://schemas.openxmlformats.org/officeDocument/2006/relationships/tags" Target="../tags/tag700.xml"/><Relationship Id="rId3" Type="http://schemas.openxmlformats.org/officeDocument/2006/relationships/tags" Target="../tags/tag699.xml"/><Relationship Id="rId2" Type="http://schemas.openxmlformats.org/officeDocument/2006/relationships/tags" Target="../tags/tag698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713.xml"/><Relationship Id="rId17" Type="http://schemas.openxmlformats.org/officeDocument/2006/relationships/image" Target="../media/image4.png"/><Relationship Id="rId16" Type="http://schemas.openxmlformats.org/officeDocument/2006/relationships/tags" Target="../tags/tag712.xml"/><Relationship Id="rId15" Type="http://schemas.openxmlformats.org/officeDocument/2006/relationships/tags" Target="../tags/tag711.xml"/><Relationship Id="rId14" Type="http://schemas.openxmlformats.org/officeDocument/2006/relationships/tags" Target="../tags/tag710.xml"/><Relationship Id="rId13" Type="http://schemas.openxmlformats.org/officeDocument/2006/relationships/tags" Target="../tags/tag709.xml"/><Relationship Id="rId12" Type="http://schemas.openxmlformats.org/officeDocument/2006/relationships/tags" Target="../tags/tag708.xml"/><Relationship Id="rId11" Type="http://schemas.openxmlformats.org/officeDocument/2006/relationships/tags" Target="../tags/tag707.xml"/><Relationship Id="rId10" Type="http://schemas.openxmlformats.org/officeDocument/2006/relationships/tags" Target="../tags/tag706.xml"/><Relationship Id="rId1" Type="http://schemas.openxmlformats.org/officeDocument/2006/relationships/tags" Target="../tags/tag697.xml"/></Relationships>
</file>

<file path=ppt/slides/_rels/slide103.xml.rels><?xml version="1.0" encoding="UTF-8" standalone="yes"?>
<Relationships xmlns="http://schemas.openxmlformats.org/package/2006/relationships"><Relationship Id="rId9" Type="http://schemas.openxmlformats.org/officeDocument/2006/relationships/tags" Target="../tags/tag722.xml"/><Relationship Id="rId8" Type="http://schemas.openxmlformats.org/officeDocument/2006/relationships/tags" Target="../tags/tag721.xml"/><Relationship Id="rId7" Type="http://schemas.openxmlformats.org/officeDocument/2006/relationships/tags" Target="../tags/tag720.xml"/><Relationship Id="rId6" Type="http://schemas.openxmlformats.org/officeDocument/2006/relationships/tags" Target="../tags/tag719.xml"/><Relationship Id="rId5" Type="http://schemas.openxmlformats.org/officeDocument/2006/relationships/tags" Target="../tags/tag718.xml"/><Relationship Id="rId4" Type="http://schemas.openxmlformats.org/officeDocument/2006/relationships/tags" Target="../tags/tag717.xml"/><Relationship Id="rId3" Type="http://schemas.openxmlformats.org/officeDocument/2006/relationships/tags" Target="../tags/tag716.xml"/><Relationship Id="rId2" Type="http://schemas.openxmlformats.org/officeDocument/2006/relationships/tags" Target="../tags/tag715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730.xml"/><Relationship Id="rId17" Type="http://schemas.openxmlformats.org/officeDocument/2006/relationships/image" Target="../media/image4.png"/><Relationship Id="rId16" Type="http://schemas.openxmlformats.org/officeDocument/2006/relationships/tags" Target="../tags/tag729.xml"/><Relationship Id="rId15" Type="http://schemas.openxmlformats.org/officeDocument/2006/relationships/tags" Target="../tags/tag728.xml"/><Relationship Id="rId14" Type="http://schemas.openxmlformats.org/officeDocument/2006/relationships/tags" Target="../tags/tag727.xml"/><Relationship Id="rId13" Type="http://schemas.openxmlformats.org/officeDocument/2006/relationships/tags" Target="../tags/tag726.xml"/><Relationship Id="rId12" Type="http://schemas.openxmlformats.org/officeDocument/2006/relationships/tags" Target="../tags/tag725.xml"/><Relationship Id="rId11" Type="http://schemas.openxmlformats.org/officeDocument/2006/relationships/tags" Target="../tags/tag724.xml"/><Relationship Id="rId10" Type="http://schemas.openxmlformats.org/officeDocument/2006/relationships/tags" Target="../tags/tag723.xml"/><Relationship Id="rId1" Type="http://schemas.openxmlformats.org/officeDocument/2006/relationships/tags" Target="../tags/tag714.xml"/></Relationships>
</file>

<file path=ppt/slides/_rels/slide104.xml.rels><?xml version="1.0" encoding="UTF-8" standalone="yes"?>
<Relationships xmlns="http://schemas.openxmlformats.org/package/2006/relationships"><Relationship Id="rId9" Type="http://schemas.openxmlformats.org/officeDocument/2006/relationships/tags" Target="../tags/tag739.xml"/><Relationship Id="rId8" Type="http://schemas.openxmlformats.org/officeDocument/2006/relationships/tags" Target="../tags/tag738.xml"/><Relationship Id="rId7" Type="http://schemas.openxmlformats.org/officeDocument/2006/relationships/tags" Target="../tags/tag737.xml"/><Relationship Id="rId6" Type="http://schemas.openxmlformats.org/officeDocument/2006/relationships/tags" Target="../tags/tag736.xml"/><Relationship Id="rId5" Type="http://schemas.openxmlformats.org/officeDocument/2006/relationships/tags" Target="../tags/tag735.xml"/><Relationship Id="rId4" Type="http://schemas.openxmlformats.org/officeDocument/2006/relationships/tags" Target="../tags/tag734.xml"/><Relationship Id="rId3" Type="http://schemas.openxmlformats.org/officeDocument/2006/relationships/tags" Target="../tags/tag733.xml"/><Relationship Id="rId2" Type="http://schemas.openxmlformats.org/officeDocument/2006/relationships/tags" Target="../tags/tag732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740.xml"/><Relationship Id="rId10" Type="http://schemas.openxmlformats.org/officeDocument/2006/relationships/image" Target="../media/image4.png"/><Relationship Id="rId1" Type="http://schemas.openxmlformats.org/officeDocument/2006/relationships/tags" Target="../tags/tag731.xml"/></Relationships>
</file>

<file path=ppt/slides/_rels/slide105.xml.rels><?xml version="1.0" encoding="UTF-8" standalone="yes"?>
<Relationships xmlns="http://schemas.openxmlformats.org/package/2006/relationships"><Relationship Id="rId9" Type="http://schemas.openxmlformats.org/officeDocument/2006/relationships/tags" Target="../tags/tag749.xml"/><Relationship Id="rId8" Type="http://schemas.openxmlformats.org/officeDocument/2006/relationships/tags" Target="../tags/tag748.xml"/><Relationship Id="rId7" Type="http://schemas.openxmlformats.org/officeDocument/2006/relationships/tags" Target="../tags/tag747.xml"/><Relationship Id="rId6" Type="http://schemas.openxmlformats.org/officeDocument/2006/relationships/tags" Target="../tags/tag746.xml"/><Relationship Id="rId5" Type="http://schemas.openxmlformats.org/officeDocument/2006/relationships/tags" Target="../tags/tag745.xml"/><Relationship Id="rId4" Type="http://schemas.openxmlformats.org/officeDocument/2006/relationships/tags" Target="../tags/tag744.xml"/><Relationship Id="rId3" Type="http://schemas.openxmlformats.org/officeDocument/2006/relationships/tags" Target="../tags/tag743.xml"/><Relationship Id="rId2" Type="http://schemas.openxmlformats.org/officeDocument/2006/relationships/tags" Target="../tags/tag742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750.xml"/><Relationship Id="rId10" Type="http://schemas.openxmlformats.org/officeDocument/2006/relationships/image" Target="../media/image4.png"/><Relationship Id="rId1" Type="http://schemas.openxmlformats.org/officeDocument/2006/relationships/tags" Target="../tags/tag741.xml"/></Relationships>
</file>

<file path=ppt/slides/_rels/slide106.xml.rels><?xml version="1.0" encoding="UTF-8" standalone="yes"?>
<Relationships xmlns="http://schemas.openxmlformats.org/package/2006/relationships"><Relationship Id="rId9" Type="http://schemas.openxmlformats.org/officeDocument/2006/relationships/tags" Target="../tags/tag759.xml"/><Relationship Id="rId8" Type="http://schemas.openxmlformats.org/officeDocument/2006/relationships/tags" Target="../tags/tag758.xml"/><Relationship Id="rId7" Type="http://schemas.openxmlformats.org/officeDocument/2006/relationships/tags" Target="../tags/tag757.xml"/><Relationship Id="rId6" Type="http://schemas.openxmlformats.org/officeDocument/2006/relationships/tags" Target="../tags/tag756.xml"/><Relationship Id="rId5" Type="http://schemas.openxmlformats.org/officeDocument/2006/relationships/tags" Target="../tags/tag755.xml"/><Relationship Id="rId4" Type="http://schemas.openxmlformats.org/officeDocument/2006/relationships/tags" Target="../tags/tag754.xml"/><Relationship Id="rId3" Type="http://schemas.openxmlformats.org/officeDocument/2006/relationships/tags" Target="../tags/tag753.xml"/><Relationship Id="rId2" Type="http://schemas.openxmlformats.org/officeDocument/2006/relationships/tags" Target="../tags/tag752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763.xml"/><Relationship Id="rId13" Type="http://schemas.openxmlformats.org/officeDocument/2006/relationships/image" Target="../media/image4.png"/><Relationship Id="rId12" Type="http://schemas.openxmlformats.org/officeDocument/2006/relationships/tags" Target="../tags/tag762.xml"/><Relationship Id="rId11" Type="http://schemas.openxmlformats.org/officeDocument/2006/relationships/tags" Target="../tags/tag761.xml"/><Relationship Id="rId10" Type="http://schemas.openxmlformats.org/officeDocument/2006/relationships/tags" Target="../tags/tag760.xml"/><Relationship Id="rId1" Type="http://schemas.openxmlformats.org/officeDocument/2006/relationships/tags" Target="../tags/tag751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17.xml"/><Relationship Id="rId17" Type="http://schemas.openxmlformats.org/officeDocument/2006/relationships/image" Target="../media/image4.png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25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2" Type="http://schemas.openxmlformats.org/officeDocument/2006/relationships/slideLayout" Target="../slideLayouts/slideLayout3.xml"/><Relationship Id="rId21" Type="http://schemas.openxmlformats.org/officeDocument/2006/relationships/tags" Target="../tags/tag37.xml"/><Relationship Id="rId20" Type="http://schemas.openxmlformats.org/officeDocument/2006/relationships/image" Target="../media/image4.png"/><Relationship Id="rId2" Type="http://schemas.openxmlformats.org/officeDocument/2006/relationships/tags" Target="../tags/tag19.xml"/><Relationship Id="rId19" Type="http://schemas.openxmlformats.org/officeDocument/2006/relationships/tags" Target="../tags/tag36.xml"/><Relationship Id="rId18" Type="http://schemas.openxmlformats.org/officeDocument/2006/relationships/tags" Target="../tags/tag35.xml"/><Relationship Id="rId17" Type="http://schemas.openxmlformats.org/officeDocument/2006/relationships/tags" Target="../tags/tag34.xml"/><Relationship Id="rId16" Type="http://schemas.openxmlformats.org/officeDocument/2006/relationships/tags" Target="../tags/tag33.xml"/><Relationship Id="rId15" Type="http://schemas.openxmlformats.org/officeDocument/2006/relationships/tags" Target="../tags/tag32.xml"/><Relationship Id="rId14" Type="http://schemas.openxmlformats.org/officeDocument/2006/relationships/tags" Target="../tags/tag31.xml"/><Relationship Id="rId13" Type="http://schemas.openxmlformats.org/officeDocument/2006/relationships/tags" Target="../tags/tag30.xml"/><Relationship Id="rId12" Type="http://schemas.openxmlformats.org/officeDocument/2006/relationships/tags" Target="../tags/tag29.xml"/><Relationship Id="rId11" Type="http://schemas.openxmlformats.org/officeDocument/2006/relationships/tags" Target="../tags/tag28.xml"/><Relationship Id="rId10" Type="http://schemas.openxmlformats.org/officeDocument/2006/relationships/tags" Target="../tags/tag27.xml"/><Relationship Id="rId1" Type="http://schemas.openxmlformats.org/officeDocument/2006/relationships/tags" Target="../tags/tag18.xml"/></Relationships>
</file>

<file path=ppt/slides/_rels/slide26.xml.rels><?xml version="1.0" encoding="UTF-8" standalone="yes"?>
<Relationships xmlns="http://schemas.openxmlformats.org/package/2006/relationships"><Relationship Id="rId9" Type="http://schemas.openxmlformats.org/officeDocument/2006/relationships/tags" Target="../tags/tag46.xml"/><Relationship Id="rId8" Type="http://schemas.openxmlformats.org/officeDocument/2006/relationships/tags" Target="../tags/tag45.xml"/><Relationship Id="rId7" Type="http://schemas.openxmlformats.org/officeDocument/2006/relationships/tags" Target="../tags/tag44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47.xml"/><Relationship Id="rId10" Type="http://schemas.openxmlformats.org/officeDocument/2006/relationships/image" Target="../media/image4.png"/><Relationship Id="rId1" Type="http://schemas.openxmlformats.org/officeDocument/2006/relationships/tags" Target="../tags/tag38.xml"/></Relationships>
</file>

<file path=ppt/slides/_rels/slide27.xml.rels><?xml version="1.0" encoding="UTF-8" standalone="yes"?>
<Relationships xmlns="http://schemas.openxmlformats.org/package/2006/relationships"><Relationship Id="rId9" Type="http://schemas.openxmlformats.org/officeDocument/2006/relationships/tags" Target="../tags/tag56.xml"/><Relationship Id="rId8" Type="http://schemas.openxmlformats.org/officeDocument/2006/relationships/tags" Target="../tags/tag55.xml"/><Relationship Id="rId7" Type="http://schemas.openxmlformats.org/officeDocument/2006/relationships/tags" Target="../tags/tag54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2" Type="http://schemas.openxmlformats.org/officeDocument/2006/relationships/slideLayout" Target="../slideLayouts/slideLayout3.xml"/><Relationship Id="rId21" Type="http://schemas.openxmlformats.org/officeDocument/2006/relationships/tags" Target="../tags/tag67.xml"/><Relationship Id="rId20" Type="http://schemas.openxmlformats.org/officeDocument/2006/relationships/image" Target="../media/image4.png"/><Relationship Id="rId2" Type="http://schemas.openxmlformats.org/officeDocument/2006/relationships/tags" Target="../tags/tag49.xml"/><Relationship Id="rId19" Type="http://schemas.openxmlformats.org/officeDocument/2006/relationships/tags" Target="../tags/tag66.xml"/><Relationship Id="rId18" Type="http://schemas.openxmlformats.org/officeDocument/2006/relationships/tags" Target="../tags/tag65.xml"/><Relationship Id="rId17" Type="http://schemas.openxmlformats.org/officeDocument/2006/relationships/tags" Target="../tags/tag64.xml"/><Relationship Id="rId16" Type="http://schemas.openxmlformats.org/officeDocument/2006/relationships/tags" Target="../tags/tag63.xml"/><Relationship Id="rId15" Type="http://schemas.openxmlformats.org/officeDocument/2006/relationships/tags" Target="../tags/tag62.xml"/><Relationship Id="rId14" Type="http://schemas.openxmlformats.org/officeDocument/2006/relationships/tags" Target="../tags/tag61.xml"/><Relationship Id="rId13" Type="http://schemas.openxmlformats.org/officeDocument/2006/relationships/tags" Target="../tags/tag60.xml"/><Relationship Id="rId12" Type="http://schemas.openxmlformats.org/officeDocument/2006/relationships/tags" Target="../tags/tag59.xml"/><Relationship Id="rId11" Type="http://schemas.openxmlformats.org/officeDocument/2006/relationships/tags" Target="../tags/tag58.xml"/><Relationship Id="rId10" Type="http://schemas.openxmlformats.org/officeDocument/2006/relationships/tags" Target="../tags/tag57.xml"/><Relationship Id="rId1" Type="http://schemas.openxmlformats.org/officeDocument/2006/relationships/tags" Target="../tags/tag48.xml"/></Relationships>
</file>

<file path=ppt/slides/_rels/slide28.xml.rels><?xml version="1.0" encoding="UTF-8" standalone="yes"?>
<Relationships xmlns="http://schemas.openxmlformats.org/package/2006/relationships"><Relationship Id="rId9" Type="http://schemas.openxmlformats.org/officeDocument/2006/relationships/tags" Target="../tags/tag76.xml"/><Relationship Id="rId8" Type="http://schemas.openxmlformats.org/officeDocument/2006/relationships/tags" Target="../tags/tag75.xml"/><Relationship Id="rId7" Type="http://schemas.openxmlformats.org/officeDocument/2006/relationships/tags" Target="../tags/tag74.xml"/><Relationship Id="rId6" Type="http://schemas.openxmlformats.org/officeDocument/2006/relationships/tags" Target="../tags/tag73.xml"/><Relationship Id="rId5" Type="http://schemas.openxmlformats.org/officeDocument/2006/relationships/tags" Target="../tags/tag72.xml"/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77.xml"/><Relationship Id="rId10" Type="http://schemas.openxmlformats.org/officeDocument/2006/relationships/image" Target="../media/image4.png"/><Relationship Id="rId1" Type="http://schemas.openxmlformats.org/officeDocument/2006/relationships/tags" Target="../tags/tag68.xml"/></Relationships>
</file>

<file path=ppt/slides/_rels/slide29.xml.rels><?xml version="1.0" encoding="UTF-8" standalone="yes"?>
<Relationships xmlns="http://schemas.openxmlformats.org/package/2006/relationships"><Relationship Id="rId9" Type="http://schemas.openxmlformats.org/officeDocument/2006/relationships/tags" Target="../tags/tag86.xml"/><Relationship Id="rId8" Type="http://schemas.openxmlformats.org/officeDocument/2006/relationships/tags" Target="../tags/tag85.xml"/><Relationship Id="rId7" Type="http://schemas.openxmlformats.org/officeDocument/2006/relationships/tags" Target="../tags/tag84.xml"/><Relationship Id="rId6" Type="http://schemas.openxmlformats.org/officeDocument/2006/relationships/tags" Target="../tags/tag83.xml"/><Relationship Id="rId5" Type="http://schemas.openxmlformats.org/officeDocument/2006/relationships/tags" Target="../tags/tag82.xml"/><Relationship Id="rId4" Type="http://schemas.openxmlformats.org/officeDocument/2006/relationships/tags" Target="../tags/tag81.xml"/><Relationship Id="rId3" Type="http://schemas.openxmlformats.org/officeDocument/2006/relationships/tags" Target="../tags/tag80.xml"/><Relationship Id="rId22" Type="http://schemas.openxmlformats.org/officeDocument/2006/relationships/slideLayout" Target="../slideLayouts/slideLayout3.xml"/><Relationship Id="rId21" Type="http://schemas.openxmlformats.org/officeDocument/2006/relationships/tags" Target="../tags/tag97.xml"/><Relationship Id="rId20" Type="http://schemas.openxmlformats.org/officeDocument/2006/relationships/image" Target="../media/image4.png"/><Relationship Id="rId2" Type="http://schemas.openxmlformats.org/officeDocument/2006/relationships/tags" Target="../tags/tag79.xml"/><Relationship Id="rId19" Type="http://schemas.openxmlformats.org/officeDocument/2006/relationships/tags" Target="../tags/tag96.xml"/><Relationship Id="rId18" Type="http://schemas.openxmlformats.org/officeDocument/2006/relationships/tags" Target="../tags/tag95.xml"/><Relationship Id="rId17" Type="http://schemas.openxmlformats.org/officeDocument/2006/relationships/tags" Target="../tags/tag94.xml"/><Relationship Id="rId16" Type="http://schemas.openxmlformats.org/officeDocument/2006/relationships/tags" Target="../tags/tag93.xml"/><Relationship Id="rId15" Type="http://schemas.openxmlformats.org/officeDocument/2006/relationships/tags" Target="../tags/tag92.xml"/><Relationship Id="rId14" Type="http://schemas.openxmlformats.org/officeDocument/2006/relationships/tags" Target="../tags/tag91.xml"/><Relationship Id="rId13" Type="http://schemas.openxmlformats.org/officeDocument/2006/relationships/tags" Target="../tags/tag90.xml"/><Relationship Id="rId12" Type="http://schemas.openxmlformats.org/officeDocument/2006/relationships/tags" Target="../tags/tag89.xml"/><Relationship Id="rId11" Type="http://schemas.openxmlformats.org/officeDocument/2006/relationships/tags" Target="../tags/tag88.xml"/><Relationship Id="rId10" Type="http://schemas.openxmlformats.org/officeDocument/2006/relationships/tags" Target="../tags/tag87.xml"/><Relationship Id="rId1" Type="http://schemas.openxmlformats.org/officeDocument/2006/relationships/tags" Target="../tags/tag7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9" Type="http://schemas.openxmlformats.org/officeDocument/2006/relationships/tags" Target="../tags/tag106.xml"/><Relationship Id="rId8" Type="http://schemas.openxmlformats.org/officeDocument/2006/relationships/tags" Target="../tags/tag105.xml"/><Relationship Id="rId7" Type="http://schemas.openxmlformats.org/officeDocument/2006/relationships/tags" Target="../tags/tag104.xml"/><Relationship Id="rId6" Type="http://schemas.openxmlformats.org/officeDocument/2006/relationships/tags" Target="../tags/tag103.xml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110.xml"/><Relationship Id="rId13" Type="http://schemas.openxmlformats.org/officeDocument/2006/relationships/image" Target="../media/image4.png"/><Relationship Id="rId12" Type="http://schemas.openxmlformats.org/officeDocument/2006/relationships/tags" Target="../tags/tag109.xml"/><Relationship Id="rId11" Type="http://schemas.openxmlformats.org/officeDocument/2006/relationships/tags" Target="../tags/tag108.xml"/><Relationship Id="rId10" Type="http://schemas.openxmlformats.org/officeDocument/2006/relationships/tags" Target="../tags/tag107.xml"/><Relationship Id="rId1" Type="http://schemas.openxmlformats.org/officeDocument/2006/relationships/tags" Target="../tags/tag98.xml"/></Relationships>
</file>

<file path=ppt/slides/_rels/slide31.xml.rels><?xml version="1.0" encoding="UTF-8" standalone="yes"?>
<Relationships xmlns="http://schemas.openxmlformats.org/package/2006/relationships"><Relationship Id="rId9" Type="http://schemas.openxmlformats.org/officeDocument/2006/relationships/tags" Target="../tags/tag119.xml"/><Relationship Id="rId8" Type="http://schemas.openxmlformats.org/officeDocument/2006/relationships/tags" Target="../tags/tag118.xml"/><Relationship Id="rId7" Type="http://schemas.openxmlformats.org/officeDocument/2006/relationships/tags" Target="../tags/tag117.xml"/><Relationship Id="rId6" Type="http://schemas.openxmlformats.org/officeDocument/2006/relationships/tags" Target="../tags/tag116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3" Type="http://schemas.openxmlformats.org/officeDocument/2006/relationships/tags" Target="../tags/tag113.xml"/><Relationship Id="rId22" Type="http://schemas.openxmlformats.org/officeDocument/2006/relationships/slideLayout" Target="../slideLayouts/slideLayout3.xml"/><Relationship Id="rId21" Type="http://schemas.openxmlformats.org/officeDocument/2006/relationships/tags" Target="../tags/tag130.xml"/><Relationship Id="rId20" Type="http://schemas.openxmlformats.org/officeDocument/2006/relationships/image" Target="../media/image4.png"/><Relationship Id="rId2" Type="http://schemas.openxmlformats.org/officeDocument/2006/relationships/tags" Target="../tags/tag112.xml"/><Relationship Id="rId19" Type="http://schemas.openxmlformats.org/officeDocument/2006/relationships/tags" Target="../tags/tag129.xml"/><Relationship Id="rId18" Type="http://schemas.openxmlformats.org/officeDocument/2006/relationships/tags" Target="../tags/tag128.xml"/><Relationship Id="rId17" Type="http://schemas.openxmlformats.org/officeDocument/2006/relationships/tags" Target="../tags/tag127.xml"/><Relationship Id="rId16" Type="http://schemas.openxmlformats.org/officeDocument/2006/relationships/tags" Target="../tags/tag126.xml"/><Relationship Id="rId15" Type="http://schemas.openxmlformats.org/officeDocument/2006/relationships/tags" Target="../tags/tag125.xml"/><Relationship Id="rId14" Type="http://schemas.openxmlformats.org/officeDocument/2006/relationships/tags" Target="../tags/tag124.xml"/><Relationship Id="rId13" Type="http://schemas.openxmlformats.org/officeDocument/2006/relationships/tags" Target="../tags/tag123.xml"/><Relationship Id="rId12" Type="http://schemas.openxmlformats.org/officeDocument/2006/relationships/tags" Target="../tags/tag122.xml"/><Relationship Id="rId11" Type="http://schemas.openxmlformats.org/officeDocument/2006/relationships/tags" Target="../tags/tag121.xml"/><Relationship Id="rId10" Type="http://schemas.openxmlformats.org/officeDocument/2006/relationships/tags" Target="../tags/tag120.xml"/><Relationship Id="rId1" Type="http://schemas.openxmlformats.org/officeDocument/2006/relationships/tags" Target="../tags/tag111.xml"/></Relationships>
</file>

<file path=ppt/slides/_rels/slide32.xml.rels><?xml version="1.0" encoding="UTF-8" standalone="yes"?>
<Relationships xmlns="http://schemas.openxmlformats.org/package/2006/relationships"><Relationship Id="rId9" Type="http://schemas.openxmlformats.org/officeDocument/2006/relationships/tags" Target="../tags/tag139.xml"/><Relationship Id="rId8" Type="http://schemas.openxmlformats.org/officeDocument/2006/relationships/tags" Target="../tags/tag138.xml"/><Relationship Id="rId7" Type="http://schemas.openxmlformats.org/officeDocument/2006/relationships/tags" Target="../tags/tag137.xml"/><Relationship Id="rId6" Type="http://schemas.openxmlformats.org/officeDocument/2006/relationships/tags" Target="../tags/tag136.xml"/><Relationship Id="rId5" Type="http://schemas.openxmlformats.org/officeDocument/2006/relationships/tags" Target="../tags/tag135.xml"/><Relationship Id="rId4" Type="http://schemas.openxmlformats.org/officeDocument/2006/relationships/tags" Target="../tags/tag134.xml"/><Relationship Id="rId3" Type="http://schemas.openxmlformats.org/officeDocument/2006/relationships/tags" Target="../tags/tag133.xml"/><Relationship Id="rId22" Type="http://schemas.openxmlformats.org/officeDocument/2006/relationships/slideLayout" Target="../slideLayouts/slideLayout3.xml"/><Relationship Id="rId21" Type="http://schemas.openxmlformats.org/officeDocument/2006/relationships/tags" Target="../tags/tag150.xml"/><Relationship Id="rId20" Type="http://schemas.openxmlformats.org/officeDocument/2006/relationships/image" Target="../media/image4.png"/><Relationship Id="rId2" Type="http://schemas.openxmlformats.org/officeDocument/2006/relationships/tags" Target="../tags/tag132.xml"/><Relationship Id="rId19" Type="http://schemas.openxmlformats.org/officeDocument/2006/relationships/tags" Target="../tags/tag149.xml"/><Relationship Id="rId18" Type="http://schemas.openxmlformats.org/officeDocument/2006/relationships/tags" Target="../tags/tag148.xml"/><Relationship Id="rId17" Type="http://schemas.openxmlformats.org/officeDocument/2006/relationships/tags" Target="../tags/tag147.xml"/><Relationship Id="rId16" Type="http://schemas.openxmlformats.org/officeDocument/2006/relationships/tags" Target="../tags/tag146.xml"/><Relationship Id="rId15" Type="http://schemas.openxmlformats.org/officeDocument/2006/relationships/tags" Target="../tags/tag145.xml"/><Relationship Id="rId14" Type="http://schemas.openxmlformats.org/officeDocument/2006/relationships/tags" Target="../tags/tag144.xml"/><Relationship Id="rId13" Type="http://schemas.openxmlformats.org/officeDocument/2006/relationships/tags" Target="../tags/tag143.xml"/><Relationship Id="rId12" Type="http://schemas.openxmlformats.org/officeDocument/2006/relationships/tags" Target="../tags/tag142.xml"/><Relationship Id="rId11" Type="http://schemas.openxmlformats.org/officeDocument/2006/relationships/tags" Target="../tags/tag141.xml"/><Relationship Id="rId10" Type="http://schemas.openxmlformats.org/officeDocument/2006/relationships/tags" Target="../tags/tag140.xml"/><Relationship Id="rId1" Type="http://schemas.openxmlformats.org/officeDocument/2006/relationships/tags" Target="../tags/tag131.xml"/></Relationships>
</file>

<file path=ppt/slides/_rels/slide33.xml.rels><?xml version="1.0" encoding="UTF-8" standalone="yes"?>
<Relationships xmlns="http://schemas.openxmlformats.org/package/2006/relationships"><Relationship Id="rId9" Type="http://schemas.openxmlformats.org/officeDocument/2006/relationships/tags" Target="../tags/tag159.xml"/><Relationship Id="rId8" Type="http://schemas.openxmlformats.org/officeDocument/2006/relationships/tags" Target="../tags/tag158.xml"/><Relationship Id="rId7" Type="http://schemas.openxmlformats.org/officeDocument/2006/relationships/tags" Target="../tags/tag157.xml"/><Relationship Id="rId6" Type="http://schemas.openxmlformats.org/officeDocument/2006/relationships/tags" Target="../tags/tag156.xml"/><Relationship Id="rId5" Type="http://schemas.openxmlformats.org/officeDocument/2006/relationships/tags" Target="../tags/tag155.xml"/><Relationship Id="rId4" Type="http://schemas.openxmlformats.org/officeDocument/2006/relationships/tags" Target="../tags/tag154.xml"/><Relationship Id="rId3" Type="http://schemas.openxmlformats.org/officeDocument/2006/relationships/tags" Target="../tags/tag153.xml"/><Relationship Id="rId22" Type="http://schemas.openxmlformats.org/officeDocument/2006/relationships/slideLayout" Target="../slideLayouts/slideLayout3.xml"/><Relationship Id="rId21" Type="http://schemas.openxmlformats.org/officeDocument/2006/relationships/tags" Target="../tags/tag170.xml"/><Relationship Id="rId20" Type="http://schemas.openxmlformats.org/officeDocument/2006/relationships/image" Target="../media/image4.png"/><Relationship Id="rId2" Type="http://schemas.openxmlformats.org/officeDocument/2006/relationships/tags" Target="../tags/tag152.xml"/><Relationship Id="rId19" Type="http://schemas.openxmlformats.org/officeDocument/2006/relationships/tags" Target="../tags/tag169.xml"/><Relationship Id="rId18" Type="http://schemas.openxmlformats.org/officeDocument/2006/relationships/tags" Target="../tags/tag168.xml"/><Relationship Id="rId17" Type="http://schemas.openxmlformats.org/officeDocument/2006/relationships/tags" Target="../tags/tag167.xml"/><Relationship Id="rId16" Type="http://schemas.openxmlformats.org/officeDocument/2006/relationships/tags" Target="../tags/tag166.xml"/><Relationship Id="rId15" Type="http://schemas.openxmlformats.org/officeDocument/2006/relationships/tags" Target="../tags/tag165.xml"/><Relationship Id="rId14" Type="http://schemas.openxmlformats.org/officeDocument/2006/relationships/tags" Target="../tags/tag164.xml"/><Relationship Id="rId13" Type="http://schemas.openxmlformats.org/officeDocument/2006/relationships/tags" Target="../tags/tag163.xml"/><Relationship Id="rId12" Type="http://schemas.openxmlformats.org/officeDocument/2006/relationships/tags" Target="../tags/tag162.xml"/><Relationship Id="rId11" Type="http://schemas.openxmlformats.org/officeDocument/2006/relationships/tags" Target="../tags/tag161.xml"/><Relationship Id="rId10" Type="http://schemas.openxmlformats.org/officeDocument/2006/relationships/tags" Target="../tags/tag160.xml"/><Relationship Id="rId1" Type="http://schemas.openxmlformats.org/officeDocument/2006/relationships/tags" Target="../tags/tag151.xml"/></Relationships>
</file>

<file path=ppt/slides/_rels/slide34.xml.rels><?xml version="1.0" encoding="UTF-8" standalone="yes"?>
<Relationships xmlns="http://schemas.openxmlformats.org/package/2006/relationships"><Relationship Id="rId9" Type="http://schemas.openxmlformats.org/officeDocument/2006/relationships/tags" Target="../tags/tag179.xml"/><Relationship Id="rId8" Type="http://schemas.openxmlformats.org/officeDocument/2006/relationships/tags" Target="../tags/tag178.xml"/><Relationship Id="rId7" Type="http://schemas.openxmlformats.org/officeDocument/2006/relationships/tags" Target="../tags/tag177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4" Type="http://schemas.openxmlformats.org/officeDocument/2006/relationships/tags" Target="../tags/tag174.xml"/><Relationship Id="rId3" Type="http://schemas.openxmlformats.org/officeDocument/2006/relationships/tags" Target="../tags/tag173.xml"/><Relationship Id="rId25" Type="http://schemas.openxmlformats.org/officeDocument/2006/relationships/slideLayout" Target="../slideLayouts/slideLayout3.xml"/><Relationship Id="rId24" Type="http://schemas.openxmlformats.org/officeDocument/2006/relationships/tags" Target="../tags/tag193.xml"/><Relationship Id="rId23" Type="http://schemas.openxmlformats.org/officeDocument/2006/relationships/image" Target="../media/image4.png"/><Relationship Id="rId22" Type="http://schemas.openxmlformats.org/officeDocument/2006/relationships/tags" Target="../tags/tag192.xml"/><Relationship Id="rId21" Type="http://schemas.openxmlformats.org/officeDocument/2006/relationships/tags" Target="../tags/tag191.xml"/><Relationship Id="rId20" Type="http://schemas.openxmlformats.org/officeDocument/2006/relationships/tags" Target="../tags/tag190.xml"/><Relationship Id="rId2" Type="http://schemas.openxmlformats.org/officeDocument/2006/relationships/tags" Target="../tags/tag172.xml"/><Relationship Id="rId19" Type="http://schemas.openxmlformats.org/officeDocument/2006/relationships/tags" Target="../tags/tag189.xml"/><Relationship Id="rId18" Type="http://schemas.openxmlformats.org/officeDocument/2006/relationships/tags" Target="../tags/tag188.xml"/><Relationship Id="rId17" Type="http://schemas.openxmlformats.org/officeDocument/2006/relationships/tags" Target="../tags/tag187.xml"/><Relationship Id="rId16" Type="http://schemas.openxmlformats.org/officeDocument/2006/relationships/tags" Target="../tags/tag186.xml"/><Relationship Id="rId15" Type="http://schemas.openxmlformats.org/officeDocument/2006/relationships/tags" Target="../tags/tag185.xml"/><Relationship Id="rId14" Type="http://schemas.openxmlformats.org/officeDocument/2006/relationships/tags" Target="../tags/tag184.xml"/><Relationship Id="rId13" Type="http://schemas.openxmlformats.org/officeDocument/2006/relationships/tags" Target="../tags/tag183.xml"/><Relationship Id="rId12" Type="http://schemas.openxmlformats.org/officeDocument/2006/relationships/tags" Target="../tags/tag182.xml"/><Relationship Id="rId11" Type="http://schemas.openxmlformats.org/officeDocument/2006/relationships/tags" Target="../tags/tag181.xml"/><Relationship Id="rId10" Type="http://schemas.openxmlformats.org/officeDocument/2006/relationships/tags" Target="../tags/tag180.xml"/><Relationship Id="rId1" Type="http://schemas.openxmlformats.org/officeDocument/2006/relationships/tags" Target="../tags/tag171.xml"/></Relationships>
</file>

<file path=ppt/slides/_rels/slide35.xml.rels><?xml version="1.0" encoding="UTF-8" standalone="yes"?>
<Relationships xmlns="http://schemas.openxmlformats.org/package/2006/relationships"><Relationship Id="rId9" Type="http://schemas.openxmlformats.org/officeDocument/2006/relationships/tags" Target="../tags/tag202.xml"/><Relationship Id="rId8" Type="http://schemas.openxmlformats.org/officeDocument/2006/relationships/tags" Target="../tags/tag201.xml"/><Relationship Id="rId7" Type="http://schemas.openxmlformats.org/officeDocument/2006/relationships/tags" Target="../tags/tag200.xml"/><Relationship Id="rId6" Type="http://schemas.openxmlformats.org/officeDocument/2006/relationships/tags" Target="../tags/tag199.xml"/><Relationship Id="rId5" Type="http://schemas.openxmlformats.org/officeDocument/2006/relationships/tags" Target="../tags/tag198.xml"/><Relationship Id="rId4" Type="http://schemas.openxmlformats.org/officeDocument/2006/relationships/tags" Target="../tags/tag197.xml"/><Relationship Id="rId3" Type="http://schemas.openxmlformats.org/officeDocument/2006/relationships/tags" Target="../tags/tag196.xml"/><Relationship Id="rId24" Type="http://schemas.openxmlformats.org/officeDocument/2006/relationships/slideLayout" Target="../slideLayouts/slideLayout3.xml"/><Relationship Id="rId23" Type="http://schemas.openxmlformats.org/officeDocument/2006/relationships/tags" Target="../tags/tag215.xml"/><Relationship Id="rId22" Type="http://schemas.openxmlformats.org/officeDocument/2006/relationships/image" Target="../media/image4.png"/><Relationship Id="rId21" Type="http://schemas.openxmlformats.org/officeDocument/2006/relationships/tags" Target="../tags/tag214.xml"/><Relationship Id="rId20" Type="http://schemas.openxmlformats.org/officeDocument/2006/relationships/tags" Target="../tags/tag213.xml"/><Relationship Id="rId2" Type="http://schemas.openxmlformats.org/officeDocument/2006/relationships/tags" Target="../tags/tag195.xml"/><Relationship Id="rId19" Type="http://schemas.openxmlformats.org/officeDocument/2006/relationships/tags" Target="../tags/tag212.xml"/><Relationship Id="rId18" Type="http://schemas.openxmlformats.org/officeDocument/2006/relationships/tags" Target="../tags/tag211.xml"/><Relationship Id="rId17" Type="http://schemas.openxmlformats.org/officeDocument/2006/relationships/tags" Target="../tags/tag210.xml"/><Relationship Id="rId16" Type="http://schemas.openxmlformats.org/officeDocument/2006/relationships/tags" Target="../tags/tag209.xml"/><Relationship Id="rId15" Type="http://schemas.openxmlformats.org/officeDocument/2006/relationships/tags" Target="../tags/tag208.xml"/><Relationship Id="rId14" Type="http://schemas.openxmlformats.org/officeDocument/2006/relationships/tags" Target="../tags/tag207.xml"/><Relationship Id="rId13" Type="http://schemas.openxmlformats.org/officeDocument/2006/relationships/tags" Target="../tags/tag206.xml"/><Relationship Id="rId12" Type="http://schemas.openxmlformats.org/officeDocument/2006/relationships/tags" Target="../tags/tag205.xml"/><Relationship Id="rId11" Type="http://schemas.openxmlformats.org/officeDocument/2006/relationships/tags" Target="../tags/tag204.xml"/><Relationship Id="rId10" Type="http://schemas.openxmlformats.org/officeDocument/2006/relationships/tags" Target="../tags/tag203.xml"/><Relationship Id="rId1" Type="http://schemas.openxmlformats.org/officeDocument/2006/relationships/tags" Target="../tags/tag19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9" Type="http://schemas.openxmlformats.org/officeDocument/2006/relationships/tags" Target="../tags/tag224.xml"/><Relationship Id="rId8" Type="http://schemas.openxmlformats.org/officeDocument/2006/relationships/tags" Target="../tags/tag223.xml"/><Relationship Id="rId7" Type="http://schemas.openxmlformats.org/officeDocument/2006/relationships/tags" Target="../tags/tag222.xml"/><Relationship Id="rId6" Type="http://schemas.openxmlformats.org/officeDocument/2006/relationships/tags" Target="../tags/tag221.xml"/><Relationship Id="rId5" Type="http://schemas.openxmlformats.org/officeDocument/2006/relationships/tags" Target="../tags/tag220.xml"/><Relationship Id="rId4" Type="http://schemas.openxmlformats.org/officeDocument/2006/relationships/tags" Target="../tags/tag219.xml"/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225.xml"/><Relationship Id="rId10" Type="http://schemas.openxmlformats.org/officeDocument/2006/relationships/image" Target="../media/image4.png"/><Relationship Id="rId1" Type="http://schemas.openxmlformats.org/officeDocument/2006/relationships/tags" Target="../tags/tag216.xml"/></Relationships>
</file>

<file path=ppt/slides/_rels/slide47.xml.rels><?xml version="1.0" encoding="UTF-8" standalone="yes"?>
<Relationships xmlns="http://schemas.openxmlformats.org/package/2006/relationships"><Relationship Id="rId9" Type="http://schemas.openxmlformats.org/officeDocument/2006/relationships/tags" Target="../tags/tag234.xml"/><Relationship Id="rId8" Type="http://schemas.openxmlformats.org/officeDocument/2006/relationships/tags" Target="../tags/tag233.xml"/><Relationship Id="rId7" Type="http://schemas.openxmlformats.org/officeDocument/2006/relationships/tags" Target="../tags/tag232.xml"/><Relationship Id="rId6" Type="http://schemas.openxmlformats.org/officeDocument/2006/relationships/tags" Target="../tags/tag231.xml"/><Relationship Id="rId5" Type="http://schemas.openxmlformats.org/officeDocument/2006/relationships/tags" Target="../tags/tag230.xml"/><Relationship Id="rId4" Type="http://schemas.openxmlformats.org/officeDocument/2006/relationships/tags" Target="../tags/tag229.xml"/><Relationship Id="rId3" Type="http://schemas.openxmlformats.org/officeDocument/2006/relationships/tags" Target="../tags/tag228.xml"/><Relationship Id="rId2" Type="http://schemas.openxmlformats.org/officeDocument/2006/relationships/tags" Target="../tags/tag227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235.xml"/><Relationship Id="rId10" Type="http://schemas.openxmlformats.org/officeDocument/2006/relationships/image" Target="../media/image4.png"/><Relationship Id="rId1" Type="http://schemas.openxmlformats.org/officeDocument/2006/relationships/tags" Target="../tags/tag226.xml"/></Relationships>
</file>

<file path=ppt/slides/_rels/slide48.xml.rels><?xml version="1.0" encoding="UTF-8" standalone="yes"?>
<Relationships xmlns="http://schemas.openxmlformats.org/package/2006/relationships"><Relationship Id="rId9" Type="http://schemas.openxmlformats.org/officeDocument/2006/relationships/tags" Target="../tags/tag244.xml"/><Relationship Id="rId8" Type="http://schemas.openxmlformats.org/officeDocument/2006/relationships/tags" Target="../tags/tag243.xml"/><Relationship Id="rId7" Type="http://schemas.openxmlformats.org/officeDocument/2006/relationships/tags" Target="../tags/tag242.xml"/><Relationship Id="rId6" Type="http://schemas.openxmlformats.org/officeDocument/2006/relationships/tags" Target="../tags/tag241.xml"/><Relationship Id="rId5" Type="http://schemas.openxmlformats.org/officeDocument/2006/relationships/tags" Target="../tags/tag240.xml"/><Relationship Id="rId4" Type="http://schemas.openxmlformats.org/officeDocument/2006/relationships/tags" Target="../tags/tag239.xml"/><Relationship Id="rId3" Type="http://schemas.openxmlformats.org/officeDocument/2006/relationships/tags" Target="../tags/tag238.xml"/><Relationship Id="rId2" Type="http://schemas.openxmlformats.org/officeDocument/2006/relationships/tags" Target="../tags/tag237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245.xml"/><Relationship Id="rId10" Type="http://schemas.openxmlformats.org/officeDocument/2006/relationships/image" Target="../media/image4.png"/><Relationship Id="rId1" Type="http://schemas.openxmlformats.org/officeDocument/2006/relationships/tags" Target="../tags/tag236.xml"/></Relationships>
</file>

<file path=ppt/slides/_rels/slide49.xml.rels><?xml version="1.0" encoding="UTF-8" standalone="yes"?>
<Relationships xmlns="http://schemas.openxmlformats.org/package/2006/relationships"><Relationship Id="rId9" Type="http://schemas.openxmlformats.org/officeDocument/2006/relationships/tags" Target="../tags/tag254.xml"/><Relationship Id="rId8" Type="http://schemas.openxmlformats.org/officeDocument/2006/relationships/tags" Target="../tags/tag253.xml"/><Relationship Id="rId7" Type="http://schemas.openxmlformats.org/officeDocument/2006/relationships/tags" Target="../tags/tag252.xml"/><Relationship Id="rId6" Type="http://schemas.openxmlformats.org/officeDocument/2006/relationships/tags" Target="../tags/tag251.xml"/><Relationship Id="rId5" Type="http://schemas.openxmlformats.org/officeDocument/2006/relationships/tags" Target="../tags/tag250.xml"/><Relationship Id="rId4" Type="http://schemas.openxmlformats.org/officeDocument/2006/relationships/tags" Target="../tags/tag249.xml"/><Relationship Id="rId3" Type="http://schemas.openxmlformats.org/officeDocument/2006/relationships/tags" Target="../tags/tag248.xml"/><Relationship Id="rId27" Type="http://schemas.openxmlformats.org/officeDocument/2006/relationships/slideLayout" Target="../slideLayouts/slideLayout3.xml"/><Relationship Id="rId26" Type="http://schemas.openxmlformats.org/officeDocument/2006/relationships/tags" Target="../tags/tag270.xml"/><Relationship Id="rId25" Type="http://schemas.openxmlformats.org/officeDocument/2006/relationships/image" Target="../media/image4.png"/><Relationship Id="rId24" Type="http://schemas.openxmlformats.org/officeDocument/2006/relationships/tags" Target="../tags/tag269.xml"/><Relationship Id="rId23" Type="http://schemas.openxmlformats.org/officeDocument/2006/relationships/tags" Target="../tags/tag268.xml"/><Relationship Id="rId22" Type="http://schemas.openxmlformats.org/officeDocument/2006/relationships/tags" Target="../tags/tag267.xml"/><Relationship Id="rId21" Type="http://schemas.openxmlformats.org/officeDocument/2006/relationships/tags" Target="../tags/tag266.xml"/><Relationship Id="rId20" Type="http://schemas.openxmlformats.org/officeDocument/2006/relationships/tags" Target="../tags/tag265.xml"/><Relationship Id="rId2" Type="http://schemas.openxmlformats.org/officeDocument/2006/relationships/tags" Target="../tags/tag247.xml"/><Relationship Id="rId19" Type="http://schemas.openxmlformats.org/officeDocument/2006/relationships/tags" Target="../tags/tag264.xml"/><Relationship Id="rId18" Type="http://schemas.openxmlformats.org/officeDocument/2006/relationships/tags" Target="../tags/tag263.xml"/><Relationship Id="rId17" Type="http://schemas.openxmlformats.org/officeDocument/2006/relationships/tags" Target="../tags/tag262.xml"/><Relationship Id="rId16" Type="http://schemas.openxmlformats.org/officeDocument/2006/relationships/tags" Target="../tags/tag261.xml"/><Relationship Id="rId15" Type="http://schemas.openxmlformats.org/officeDocument/2006/relationships/tags" Target="../tags/tag260.xml"/><Relationship Id="rId14" Type="http://schemas.openxmlformats.org/officeDocument/2006/relationships/tags" Target="../tags/tag259.xml"/><Relationship Id="rId13" Type="http://schemas.openxmlformats.org/officeDocument/2006/relationships/tags" Target="../tags/tag258.xml"/><Relationship Id="rId12" Type="http://schemas.openxmlformats.org/officeDocument/2006/relationships/tags" Target="../tags/tag257.xml"/><Relationship Id="rId11" Type="http://schemas.openxmlformats.org/officeDocument/2006/relationships/tags" Target="../tags/tag256.xml"/><Relationship Id="rId10" Type="http://schemas.openxmlformats.org/officeDocument/2006/relationships/tags" Target="../tags/tag255.xml"/><Relationship Id="rId1" Type="http://schemas.openxmlformats.org/officeDocument/2006/relationships/tags" Target="../tags/tag24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9" Type="http://schemas.openxmlformats.org/officeDocument/2006/relationships/tags" Target="../tags/tag279.xml"/><Relationship Id="rId8" Type="http://schemas.openxmlformats.org/officeDocument/2006/relationships/tags" Target="../tags/tag278.xml"/><Relationship Id="rId7" Type="http://schemas.openxmlformats.org/officeDocument/2006/relationships/tags" Target="../tags/tag277.xml"/><Relationship Id="rId6" Type="http://schemas.openxmlformats.org/officeDocument/2006/relationships/tags" Target="../tags/tag276.xml"/><Relationship Id="rId5" Type="http://schemas.openxmlformats.org/officeDocument/2006/relationships/tags" Target="../tags/tag275.xml"/><Relationship Id="rId4" Type="http://schemas.openxmlformats.org/officeDocument/2006/relationships/tags" Target="../tags/tag274.xml"/><Relationship Id="rId3" Type="http://schemas.openxmlformats.org/officeDocument/2006/relationships/tags" Target="../tags/tag273.xml"/><Relationship Id="rId2" Type="http://schemas.openxmlformats.org/officeDocument/2006/relationships/tags" Target="../tags/tag272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283.xml"/><Relationship Id="rId13" Type="http://schemas.openxmlformats.org/officeDocument/2006/relationships/image" Target="../media/image4.png"/><Relationship Id="rId12" Type="http://schemas.openxmlformats.org/officeDocument/2006/relationships/tags" Target="../tags/tag282.xml"/><Relationship Id="rId11" Type="http://schemas.openxmlformats.org/officeDocument/2006/relationships/tags" Target="../tags/tag281.xml"/><Relationship Id="rId10" Type="http://schemas.openxmlformats.org/officeDocument/2006/relationships/tags" Target="../tags/tag280.xml"/><Relationship Id="rId1" Type="http://schemas.openxmlformats.org/officeDocument/2006/relationships/tags" Target="../tags/tag271.xml"/></Relationships>
</file>

<file path=ppt/slides/_rels/slide51.xml.rels><?xml version="1.0" encoding="UTF-8" standalone="yes"?>
<Relationships xmlns="http://schemas.openxmlformats.org/package/2006/relationships"><Relationship Id="rId9" Type="http://schemas.openxmlformats.org/officeDocument/2006/relationships/tags" Target="../tags/tag292.xml"/><Relationship Id="rId8" Type="http://schemas.openxmlformats.org/officeDocument/2006/relationships/tags" Target="../tags/tag291.xml"/><Relationship Id="rId7" Type="http://schemas.openxmlformats.org/officeDocument/2006/relationships/tags" Target="../tags/tag290.xml"/><Relationship Id="rId6" Type="http://schemas.openxmlformats.org/officeDocument/2006/relationships/tags" Target="../tags/tag289.xml"/><Relationship Id="rId5" Type="http://schemas.openxmlformats.org/officeDocument/2006/relationships/tags" Target="../tags/tag288.xml"/><Relationship Id="rId4" Type="http://schemas.openxmlformats.org/officeDocument/2006/relationships/tags" Target="../tags/tag287.xml"/><Relationship Id="rId3" Type="http://schemas.openxmlformats.org/officeDocument/2006/relationships/tags" Target="../tags/tag286.xml"/><Relationship Id="rId25" Type="http://schemas.openxmlformats.org/officeDocument/2006/relationships/slideLayout" Target="../slideLayouts/slideLayout3.xml"/><Relationship Id="rId24" Type="http://schemas.openxmlformats.org/officeDocument/2006/relationships/tags" Target="../tags/tag306.xml"/><Relationship Id="rId23" Type="http://schemas.openxmlformats.org/officeDocument/2006/relationships/image" Target="../media/image4.png"/><Relationship Id="rId22" Type="http://schemas.openxmlformats.org/officeDocument/2006/relationships/tags" Target="../tags/tag305.xml"/><Relationship Id="rId21" Type="http://schemas.openxmlformats.org/officeDocument/2006/relationships/tags" Target="../tags/tag304.xml"/><Relationship Id="rId20" Type="http://schemas.openxmlformats.org/officeDocument/2006/relationships/tags" Target="../tags/tag303.xml"/><Relationship Id="rId2" Type="http://schemas.openxmlformats.org/officeDocument/2006/relationships/tags" Target="../tags/tag285.xml"/><Relationship Id="rId19" Type="http://schemas.openxmlformats.org/officeDocument/2006/relationships/tags" Target="../tags/tag302.xml"/><Relationship Id="rId18" Type="http://schemas.openxmlformats.org/officeDocument/2006/relationships/tags" Target="../tags/tag301.xml"/><Relationship Id="rId17" Type="http://schemas.openxmlformats.org/officeDocument/2006/relationships/tags" Target="../tags/tag300.xml"/><Relationship Id="rId16" Type="http://schemas.openxmlformats.org/officeDocument/2006/relationships/tags" Target="../tags/tag299.xml"/><Relationship Id="rId15" Type="http://schemas.openxmlformats.org/officeDocument/2006/relationships/tags" Target="../tags/tag298.xml"/><Relationship Id="rId14" Type="http://schemas.openxmlformats.org/officeDocument/2006/relationships/tags" Target="../tags/tag297.xml"/><Relationship Id="rId13" Type="http://schemas.openxmlformats.org/officeDocument/2006/relationships/tags" Target="../tags/tag296.xml"/><Relationship Id="rId12" Type="http://schemas.openxmlformats.org/officeDocument/2006/relationships/tags" Target="../tags/tag295.xml"/><Relationship Id="rId11" Type="http://schemas.openxmlformats.org/officeDocument/2006/relationships/tags" Target="../tags/tag294.xml"/><Relationship Id="rId10" Type="http://schemas.openxmlformats.org/officeDocument/2006/relationships/tags" Target="../tags/tag293.xml"/><Relationship Id="rId1" Type="http://schemas.openxmlformats.org/officeDocument/2006/relationships/tags" Target="../tags/tag284.xml"/></Relationships>
</file>

<file path=ppt/slides/_rels/slide52.xml.rels><?xml version="1.0" encoding="UTF-8" standalone="yes"?>
<Relationships xmlns="http://schemas.openxmlformats.org/package/2006/relationships"><Relationship Id="rId9" Type="http://schemas.openxmlformats.org/officeDocument/2006/relationships/tags" Target="../tags/tag315.xml"/><Relationship Id="rId8" Type="http://schemas.openxmlformats.org/officeDocument/2006/relationships/tags" Target="../tags/tag314.xml"/><Relationship Id="rId7" Type="http://schemas.openxmlformats.org/officeDocument/2006/relationships/tags" Target="../tags/tag313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4" Type="http://schemas.openxmlformats.org/officeDocument/2006/relationships/tags" Target="../tags/tag310.xml"/><Relationship Id="rId3" Type="http://schemas.openxmlformats.org/officeDocument/2006/relationships/tags" Target="../tags/tag309.xml"/><Relationship Id="rId25" Type="http://schemas.openxmlformats.org/officeDocument/2006/relationships/slideLayout" Target="../slideLayouts/slideLayout3.xml"/><Relationship Id="rId24" Type="http://schemas.openxmlformats.org/officeDocument/2006/relationships/tags" Target="../tags/tag329.xml"/><Relationship Id="rId23" Type="http://schemas.openxmlformats.org/officeDocument/2006/relationships/image" Target="../media/image4.png"/><Relationship Id="rId22" Type="http://schemas.openxmlformats.org/officeDocument/2006/relationships/tags" Target="../tags/tag328.xml"/><Relationship Id="rId21" Type="http://schemas.openxmlformats.org/officeDocument/2006/relationships/tags" Target="../tags/tag327.xml"/><Relationship Id="rId20" Type="http://schemas.openxmlformats.org/officeDocument/2006/relationships/tags" Target="../tags/tag326.xml"/><Relationship Id="rId2" Type="http://schemas.openxmlformats.org/officeDocument/2006/relationships/tags" Target="../tags/tag308.xml"/><Relationship Id="rId19" Type="http://schemas.openxmlformats.org/officeDocument/2006/relationships/tags" Target="../tags/tag325.xml"/><Relationship Id="rId18" Type="http://schemas.openxmlformats.org/officeDocument/2006/relationships/tags" Target="../tags/tag324.xml"/><Relationship Id="rId17" Type="http://schemas.openxmlformats.org/officeDocument/2006/relationships/tags" Target="../tags/tag323.xml"/><Relationship Id="rId16" Type="http://schemas.openxmlformats.org/officeDocument/2006/relationships/tags" Target="../tags/tag322.xml"/><Relationship Id="rId15" Type="http://schemas.openxmlformats.org/officeDocument/2006/relationships/tags" Target="../tags/tag321.xml"/><Relationship Id="rId14" Type="http://schemas.openxmlformats.org/officeDocument/2006/relationships/tags" Target="../tags/tag320.xml"/><Relationship Id="rId13" Type="http://schemas.openxmlformats.org/officeDocument/2006/relationships/tags" Target="../tags/tag319.xml"/><Relationship Id="rId12" Type="http://schemas.openxmlformats.org/officeDocument/2006/relationships/tags" Target="../tags/tag318.xml"/><Relationship Id="rId11" Type="http://schemas.openxmlformats.org/officeDocument/2006/relationships/tags" Target="../tags/tag317.xml"/><Relationship Id="rId10" Type="http://schemas.openxmlformats.org/officeDocument/2006/relationships/tags" Target="../tags/tag316.xml"/><Relationship Id="rId1" Type="http://schemas.openxmlformats.org/officeDocument/2006/relationships/tags" Target="../tags/tag307.xml"/></Relationships>
</file>

<file path=ppt/slides/_rels/slide53.xml.rels><?xml version="1.0" encoding="UTF-8" standalone="yes"?>
<Relationships xmlns="http://schemas.openxmlformats.org/package/2006/relationships"><Relationship Id="rId9" Type="http://schemas.openxmlformats.org/officeDocument/2006/relationships/tags" Target="../tags/tag338.xml"/><Relationship Id="rId8" Type="http://schemas.openxmlformats.org/officeDocument/2006/relationships/tags" Target="../tags/tag337.xml"/><Relationship Id="rId7" Type="http://schemas.openxmlformats.org/officeDocument/2006/relationships/tags" Target="../tags/tag336.xml"/><Relationship Id="rId6" Type="http://schemas.openxmlformats.org/officeDocument/2006/relationships/tags" Target="../tags/tag335.xml"/><Relationship Id="rId5" Type="http://schemas.openxmlformats.org/officeDocument/2006/relationships/tags" Target="../tags/tag334.xml"/><Relationship Id="rId4" Type="http://schemas.openxmlformats.org/officeDocument/2006/relationships/tags" Target="../tags/tag333.xml"/><Relationship Id="rId3" Type="http://schemas.openxmlformats.org/officeDocument/2006/relationships/tags" Target="../tags/tag332.xml"/><Relationship Id="rId25" Type="http://schemas.openxmlformats.org/officeDocument/2006/relationships/slideLayout" Target="../slideLayouts/slideLayout3.xml"/><Relationship Id="rId24" Type="http://schemas.openxmlformats.org/officeDocument/2006/relationships/tags" Target="../tags/tag352.xml"/><Relationship Id="rId23" Type="http://schemas.openxmlformats.org/officeDocument/2006/relationships/image" Target="../media/image4.png"/><Relationship Id="rId22" Type="http://schemas.openxmlformats.org/officeDocument/2006/relationships/tags" Target="../tags/tag351.xml"/><Relationship Id="rId21" Type="http://schemas.openxmlformats.org/officeDocument/2006/relationships/tags" Target="../tags/tag350.xml"/><Relationship Id="rId20" Type="http://schemas.openxmlformats.org/officeDocument/2006/relationships/tags" Target="../tags/tag349.xml"/><Relationship Id="rId2" Type="http://schemas.openxmlformats.org/officeDocument/2006/relationships/tags" Target="../tags/tag331.xml"/><Relationship Id="rId19" Type="http://schemas.openxmlformats.org/officeDocument/2006/relationships/tags" Target="../tags/tag348.xml"/><Relationship Id="rId18" Type="http://schemas.openxmlformats.org/officeDocument/2006/relationships/tags" Target="../tags/tag347.xml"/><Relationship Id="rId17" Type="http://schemas.openxmlformats.org/officeDocument/2006/relationships/tags" Target="../tags/tag346.xml"/><Relationship Id="rId16" Type="http://schemas.openxmlformats.org/officeDocument/2006/relationships/tags" Target="../tags/tag345.xml"/><Relationship Id="rId15" Type="http://schemas.openxmlformats.org/officeDocument/2006/relationships/tags" Target="../tags/tag344.xml"/><Relationship Id="rId14" Type="http://schemas.openxmlformats.org/officeDocument/2006/relationships/tags" Target="../tags/tag343.xml"/><Relationship Id="rId13" Type="http://schemas.openxmlformats.org/officeDocument/2006/relationships/tags" Target="../tags/tag342.xml"/><Relationship Id="rId12" Type="http://schemas.openxmlformats.org/officeDocument/2006/relationships/tags" Target="../tags/tag341.xml"/><Relationship Id="rId11" Type="http://schemas.openxmlformats.org/officeDocument/2006/relationships/tags" Target="../tags/tag340.xml"/><Relationship Id="rId10" Type="http://schemas.openxmlformats.org/officeDocument/2006/relationships/tags" Target="../tags/tag339.xml"/><Relationship Id="rId1" Type="http://schemas.openxmlformats.org/officeDocument/2006/relationships/tags" Target="../tags/tag330.xml"/></Relationships>
</file>

<file path=ppt/slides/_rels/slide54.xml.rels><?xml version="1.0" encoding="UTF-8" standalone="yes"?>
<Relationships xmlns="http://schemas.openxmlformats.org/package/2006/relationships"><Relationship Id="rId9" Type="http://schemas.openxmlformats.org/officeDocument/2006/relationships/tags" Target="../tags/tag361.xml"/><Relationship Id="rId8" Type="http://schemas.openxmlformats.org/officeDocument/2006/relationships/tags" Target="../tags/tag360.xml"/><Relationship Id="rId7" Type="http://schemas.openxmlformats.org/officeDocument/2006/relationships/tags" Target="../tags/tag359.xml"/><Relationship Id="rId6" Type="http://schemas.openxmlformats.org/officeDocument/2006/relationships/tags" Target="../tags/tag358.xml"/><Relationship Id="rId5" Type="http://schemas.openxmlformats.org/officeDocument/2006/relationships/tags" Target="../tags/tag357.xml"/><Relationship Id="rId4" Type="http://schemas.openxmlformats.org/officeDocument/2006/relationships/tags" Target="../tags/tag356.xml"/><Relationship Id="rId30" Type="http://schemas.openxmlformats.org/officeDocument/2006/relationships/slideLayout" Target="../slideLayouts/slideLayout3.xml"/><Relationship Id="rId3" Type="http://schemas.openxmlformats.org/officeDocument/2006/relationships/tags" Target="../tags/tag355.xml"/><Relationship Id="rId29" Type="http://schemas.openxmlformats.org/officeDocument/2006/relationships/tags" Target="../tags/tag380.xml"/><Relationship Id="rId28" Type="http://schemas.openxmlformats.org/officeDocument/2006/relationships/image" Target="../media/image4.png"/><Relationship Id="rId27" Type="http://schemas.openxmlformats.org/officeDocument/2006/relationships/tags" Target="../tags/tag379.xml"/><Relationship Id="rId26" Type="http://schemas.openxmlformats.org/officeDocument/2006/relationships/tags" Target="../tags/tag378.xml"/><Relationship Id="rId25" Type="http://schemas.openxmlformats.org/officeDocument/2006/relationships/tags" Target="../tags/tag377.xml"/><Relationship Id="rId24" Type="http://schemas.openxmlformats.org/officeDocument/2006/relationships/tags" Target="../tags/tag376.xml"/><Relationship Id="rId23" Type="http://schemas.openxmlformats.org/officeDocument/2006/relationships/tags" Target="../tags/tag375.xml"/><Relationship Id="rId22" Type="http://schemas.openxmlformats.org/officeDocument/2006/relationships/tags" Target="../tags/tag374.xml"/><Relationship Id="rId21" Type="http://schemas.openxmlformats.org/officeDocument/2006/relationships/tags" Target="../tags/tag373.xml"/><Relationship Id="rId20" Type="http://schemas.openxmlformats.org/officeDocument/2006/relationships/tags" Target="../tags/tag372.xml"/><Relationship Id="rId2" Type="http://schemas.openxmlformats.org/officeDocument/2006/relationships/tags" Target="../tags/tag354.xml"/><Relationship Id="rId19" Type="http://schemas.openxmlformats.org/officeDocument/2006/relationships/tags" Target="../tags/tag371.xml"/><Relationship Id="rId18" Type="http://schemas.openxmlformats.org/officeDocument/2006/relationships/tags" Target="../tags/tag370.xml"/><Relationship Id="rId17" Type="http://schemas.openxmlformats.org/officeDocument/2006/relationships/tags" Target="../tags/tag369.xml"/><Relationship Id="rId16" Type="http://schemas.openxmlformats.org/officeDocument/2006/relationships/tags" Target="../tags/tag368.xml"/><Relationship Id="rId15" Type="http://schemas.openxmlformats.org/officeDocument/2006/relationships/tags" Target="../tags/tag367.xml"/><Relationship Id="rId14" Type="http://schemas.openxmlformats.org/officeDocument/2006/relationships/tags" Target="../tags/tag366.xml"/><Relationship Id="rId13" Type="http://schemas.openxmlformats.org/officeDocument/2006/relationships/tags" Target="../tags/tag365.xml"/><Relationship Id="rId12" Type="http://schemas.openxmlformats.org/officeDocument/2006/relationships/tags" Target="../tags/tag364.xml"/><Relationship Id="rId11" Type="http://schemas.openxmlformats.org/officeDocument/2006/relationships/tags" Target="../tags/tag363.xml"/><Relationship Id="rId10" Type="http://schemas.openxmlformats.org/officeDocument/2006/relationships/tags" Target="../tags/tag362.xml"/><Relationship Id="rId1" Type="http://schemas.openxmlformats.org/officeDocument/2006/relationships/tags" Target="../tags/tag353.xml"/></Relationships>
</file>

<file path=ppt/slides/_rels/slide55.xml.rels><?xml version="1.0" encoding="UTF-8" standalone="yes"?>
<Relationships xmlns="http://schemas.openxmlformats.org/package/2006/relationships"><Relationship Id="rId9" Type="http://schemas.openxmlformats.org/officeDocument/2006/relationships/tags" Target="../tags/tag389.xml"/><Relationship Id="rId8" Type="http://schemas.openxmlformats.org/officeDocument/2006/relationships/tags" Target="../tags/tag388.xml"/><Relationship Id="rId7" Type="http://schemas.openxmlformats.org/officeDocument/2006/relationships/tags" Target="../tags/tag387.xml"/><Relationship Id="rId6" Type="http://schemas.openxmlformats.org/officeDocument/2006/relationships/tags" Target="../tags/tag386.xml"/><Relationship Id="rId5" Type="http://schemas.openxmlformats.org/officeDocument/2006/relationships/tags" Target="../tags/tag385.xml"/><Relationship Id="rId4" Type="http://schemas.openxmlformats.org/officeDocument/2006/relationships/tags" Target="../tags/tag384.xml"/><Relationship Id="rId3" Type="http://schemas.openxmlformats.org/officeDocument/2006/relationships/tags" Target="../tags/tag383.xml"/><Relationship Id="rId2" Type="http://schemas.openxmlformats.org/officeDocument/2006/relationships/tags" Target="../tags/tag382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393.xml"/><Relationship Id="rId13" Type="http://schemas.openxmlformats.org/officeDocument/2006/relationships/image" Target="../media/image4.png"/><Relationship Id="rId12" Type="http://schemas.openxmlformats.org/officeDocument/2006/relationships/tags" Target="../tags/tag392.xml"/><Relationship Id="rId11" Type="http://schemas.openxmlformats.org/officeDocument/2006/relationships/tags" Target="../tags/tag391.xml"/><Relationship Id="rId10" Type="http://schemas.openxmlformats.org/officeDocument/2006/relationships/tags" Target="../tags/tag390.xml"/><Relationship Id="rId1" Type="http://schemas.openxmlformats.org/officeDocument/2006/relationships/tags" Target="../tags/tag38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9" Type="http://schemas.openxmlformats.org/officeDocument/2006/relationships/tags" Target="../tags/tag402.xml"/><Relationship Id="rId8" Type="http://schemas.openxmlformats.org/officeDocument/2006/relationships/tags" Target="../tags/tag401.xml"/><Relationship Id="rId7" Type="http://schemas.openxmlformats.org/officeDocument/2006/relationships/tags" Target="../tags/tag400.xml"/><Relationship Id="rId6" Type="http://schemas.openxmlformats.org/officeDocument/2006/relationships/tags" Target="../tags/tag399.xml"/><Relationship Id="rId5" Type="http://schemas.openxmlformats.org/officeDocument/2006/relationships/tags" Target="../tags/tag398.xml"/><Relationship Id="rId4" Type="http://schemas.openxmlformats.org/officeDocument/2006/relationships/tags" Target="../tags/tag397.xml"/><Relationship Id="rId3" Type="http://schemas.openxmlformats.org/officeDocument/2006/relationships/tags" Target="../tags/tag396.xml"/><Relationship Id="rId2" Type="http://schemas.openxmlformats.org/officeDocument/2006/relationships/tags" Target="../tags/tag395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410.xml"/><Relationship Id="rId17" Type="http://schemas.openxmlformats.org/officeDocument/2006/relationships/image" Target="../media/image4.png"/><Relationship Id="rId16" Type="http://schemas.openxmlformats.org/officeDocument/2006/relationships/tags" Target="../tags/tag409.xml"/><Relationship Id="rId15" Type="http://schemas.openxmlformats.org/officeDocument/2006/relationships/tags" Target="../tags/tag408.xml"/><Relationship Id="rId14" Type="http://schemas.openxmlformats.org/officeDocument/2006/relationships/tags" Target="../tags/tag407.xml"/><Relationship Id="rId13" Type="http://schemas.openxmlformats.org/officeDocument/2006/relationships/tags" Target="../tags/tag406.xml"/><Relationship Id="rId12" Type="http://schemas.openxmlformats.org/officeDocument/2006/relationships/tags" Target="../tags/tag405.xml"/><Relationship Id="rId11" Type="http://schemas.openxmlformats.org/officeDocument/2006/relationships/tags" Target="../tags/tag404.xml"/><Relationship Id="rId10" Type="http://schemas.openxmlformats.org/officeDocument/2006/relationships/tags" Target="../tags/tag403.xml"/><Relationship Id="rId1" Type="http://schemas.openxmlformats.org/officeDocument/2006/relationships/tags" Target="../tags/tag394.xml"/></Relationships>
</file>

<file path=ppt/slides/_rels/slide68.xml.rels><?xml version="1.0" encoding="UTF-8" standalone="yes"?>
<Relationships xmlns="http://schemas.openxmlformats.org/package/2006/relationships"><Relationship Id="rId9" Type="http://schemas.openxmlformats.org/officeDocument/2006/relationships/tags" Target="../tags/tag419.xml"/><Relationship Id="rId8" Type="http://schemas.openxmlformats.org/officeDocument/2006/relationships/tags" Target="../tags/tag418.xml"/><Relationship Id="rId7" Type="http://schemas.openxmlformats.org/officeDocument/2006/relationships/tags" Target="../tags/tag417.xml"/><Relationship Id="rId6" Type="http://schemas.openxmlformats.org/officeDocument/2006/relationships/tags" Target="../tags/tag416.xml"/><Relationship Id="rId5" Type="http://schemas.openxmlformats.org/officeDocument/2006/relationships/tags" Target="../tags/tag415.xml"/><Relationship Id="rId4" Type="http://schemas.openxmlformats.org/officeDocument/2006/relationships/tags" Target="../tags/tag414.xml"/><Relationship Id="rId3" Type="http://schemas.openxmlformats.org/officeDocument/2006/relationships/tags" Target="../tags/tag413.xml"/><Relationship Id="rId2" Type="http://schemas.openxmlformats.org/officeDocument/2006/relationships/tags" Target="../tags/tag412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427.xml"/><Relationship Id="rId17" Type="http://schemas.openxmlformats.org/officeDocument/2006/relationships/image" Target="../media/image4.png"/><Relationship Id="rId16" Type="http://schemas.openxmlformats.org/officeDocument/2006/relationships/tags" Target="../tags/tag426.xml"/><Relationship Id="rId15" Type="http://schemas.openxmlformats.org/officeDocument/2006/relationships/tags" Target="../tags/tag425.xml"/><Relationship Id="rId14" Type="http://schemas.openxmlformats.org/officeDocument/2006/relationships/tags" Target="../tags/tag424.xml"/><Relationship Id="rId13" Type="http://schemas.openxmlformats.org/officeDocument/2006/relationships/tags" Target="../tags/tag423.xml"/><Relationship Id="rId12" Type="http://schemas.openxmlformats.org/officeDocument/2006/relationships/tags" Target="../tags/tag422.xml"/><Relationship Id="rId11" Type="http://schemas.openxmlformats.org/officeDocument/2006/relationships/tags" Target="../tags/tag421.xml"/><Relationship Id="rId10" Type="http://schemas.openxmlformats.org/officeDocument/2006/relationships/tags" Target="../tags/tag420.xml"/><Relationship Id="rId1" Type="http://schemas.openxmlformats.org/officeDocument/2006/relationships/tags" Target="../tags/tag411.xml"/></Relationships>
</file>

<file path=ppt/slides/_rels/slide69.xml.rels><?xml version="1.0" encoding="UTF-8" standalone="yes"?>
<Relationships xmlns="http://schemas.openxmlformats.org/package/2006/relationships"><Relationship Id="rId9" Type="http://schemas.openxmlformats.org/officeDocument/2006/relationships/tags" Target="../tags/tag436.xml"/><Relationship Id="rId8" Type="http://schemas.openxmlformats.org/officeDocument/2006/relationships/tags" Target="../tags/tag435.xml"/><Relationship Id="rId7" Type="http://schemas.openxmlformats.org/officeDocument/2006/relationships/tags" Target="../tags/tag434.xml"/><Relationship Id="rId6" Type="http://schemas.openxmlformats.org/officeDocument/2006/relationships/tags" Target="../tags/tag433.xml"/><Relationship Id="rId5" Type="http://schemas.openxmlformats.org/officeDocument/2006/relationships/tags" Target="../tags/tag432.xml"/><Relationship Id="rId4" Type="http://schemas.openxmlformats.org/officeDocument/2006/relationships/tags" Target="../tags/tag431.xml"/><Relationship Id="rId3" Type="http://schemas.openxmlformats.org/officeDocument/2006/relationships/tags" Target="../tags/tag430.xml"/><Relationship Id="rId2" Type="http://schemas.openxmlformats.org/officeDocument/2006/relationships/tags" Target="../tags/tag429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444.xml"/><Relationship Id="rId17" Type="http://schemas.openxmlformats.org/officeDocument/2006/relationships/image" Target="../media/image4.png"/><Relationship Id="rId16" Type="http://schemas.openxmlformats.org/officeDocument/2006/relationships/tags" Target="../tags/tag443.xml"/><Relationship Id="rId15" Type="http://schemas.openxmlformats.org/officeDocument/2006/relationships/tags" Target="../tags/tag442.xml"/><Relationship Id="rId14" Type="http://schemas.openxmlformats.org/officeDocument/2006/relationships/tags" Target="../tags/tag441.xml"/><Relationship Id="rId13" Type="http://schemas.openxmlformats.org/officeDocument/2006/relationships/tags" Target="../tags/tag440.xml"/><Relationship Id="rId12" Type="http://schemas.openxmlformats.org/officeDocument/2006/relationships/tags" Target="../tags/tag439.xml"/><Relationship Id="rId11" Type="http://schemas.openxmlformats.org/officeDocument/2006/relationships/tags" Target="../tags/tag438.xml"/><Relationship Id="rId10" Type="http://schemas.openxmlformats.org/officeDocument/2006/relationships/tags" Target="../tags/tag437.xml"/><Relationship Id="rId1" Type="http://schemas.openxmlformats.org/officeDocument/2006/relationships/tags" Target="../tags/tag4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9" Type="http://schemas.openxmlformats.org/officeDocument/2006/relationships/tags" Target="../tags/tag453.xml"/><Relationship Id="rId8" Type="http://schemas.openxmlformats.org/officeDocument/2006/relationships/tags" Target="../tags/tag452.xml"/><Relationship Id="rId7" Type="http://schemas.openxmlformats.org/officeDocument/2006/relationships/tags" Target="../tags/tag451.xml"/><Relationship Id="rId6" Type="http://schemas.openxmlformats.org/officeDocument/2006/relationships/tags" Target="../tags/tag450.xml"/><Relationship Id="rId5" Type="http://schemas.openxmlformats.org/officeDocument/2006/relationships/tags" Target="../tags/tag449.xml"/><Relationship Id="rId4" Type="http://schemas.openxmlformats.org/officeDocument/2006/relationships/tags" Target="../tags/tag448.xml"/><Relationship Id="rId3" Type="http://schemas.openxmlformats.org/officeDocument/2006/relationships/tags" Target="../tags/tag447.xml"/><Relationship Id="rId2" Type="http://schemas.openxmlformats.org/officeDocument/2006/relationships/tags" Target="../tags/tag446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461.xml"/><Relationship Id="rId17" Type="http://schemas.openxmlformats.org/officeDocument/2006/relationships/image" Target="../media/image4.png"/><Relationship Id="rId16" Type="http://schemas.openxmlformats.org/officeDocument/2006/relationships/tags" Target="../tags/tag460.xml"/><Relationship Id="rId15" Type="http://schemas.openxmlformats.org/officeDocument/2006/relationships/tags" Target="../tags/tag459.xml"/><Relationship Id="rId14" Type="http://schemas.openxmlformats.org/officeDocument/2006/relationships/tags" Target="../tags/tag458.xml"/><Relationship Id="rId13" Type="http://schemas.openxmlformats.org/officeDocument/2006/relationships/tags" Target="../tags/tag457.xml"/><Relationship Id="rId12" Type="http://schemas.openxmlformats.org/officeDocument/2006/relationships/tags" Target="../tags/tag456.xml"/><Relationship Id="rId11" Type="http://schemas.openxmlformats.org/officeDocument/2006/relationships/tags" Target="../tags/tag455.xml"/><Relationship Id="rId10" Type="http://schemas.openxmlformats.org/officeDocument/2006/relationships/tags" Target="../tags/tag454.xml"/><Relationship Id="rId1" Type="http://schemas.openxmlformats.org/officeDocument/2006/relationships/tags" Target="../tags/tag445.xml"/></Relationships>
</file>

<file path=ppt/slides/_rels/slide71.xml.rels><?xml version="1.0" encoding="UTF-8" standalone="yes"?>
<Relationships xmlns="http://schemas.openxmlformats.org/package/2006/relationships"><Relationship Id="rId9" Type="http://schemas.openxmlformats.org/officeDocument/2006/relationships/tags" Target="../tags/tag470.xml"/><Relationship Id="rId8" Type="http://schemas.openxmlformats.org/officeDocument/2006/relationships/tags" Target="../tags/tag469.xml"/><Relationship Id="rId7" Type="http://schemas.openxmlformats.org/officeDocument/2006/relationships/tags" Target="../tags/tag468.xml"/><Relationship Id="rId6" Type="http://schemas.openxmlformats.org/officeDocument/2006/relationships/tags" Target="../tags/tag467.xml"/><Relationship Id="rId5" Type="http://schemas.openxmlformats.org/officeDocument/2006/relationships/tags" Target="../tags/tag466.xml"/><Relationship Id="rId4" Type="http://schemas.openxmlformats.org/officeDocument/2006/relationships/tags" Target="../tags/tag465.xml"/><Relationship Id="rId3" Type="http://schemas.openxmlformats.org/officeDocument/2006/relationships/tags" Target="../tags/tag464.xml"/><Relationship Id="rId2" Type="http://schemas.openxmlformats.org/officeDocument/2006/relationships/tags" Target="../tags/tag463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471.xml"/><Relationship Id="rId10" Type="http://schemas.openxmlformats.org/officeDocument/2006/relationships/image" Target="../media/image4.png"/><Relationship Id="rId1" Type="http://schemas.openxmlformats.org/officeDocument/2006/relationships/tags" Target="../tags/tag462.xml"/></Relationships>
</file>

<file path=ppt/slides/_rels/slide72.xml.rels><?xml version="1.0" encoding="UTF-8" standalone="yes"?>
<Relationships xmlns="http://schemas.openxmlformats.org/package/2006/relationships"><Relationship Id="rId9" Type="http://schemas.openxmlformats.org/officeDocument/2006/relationships/tags" Target="../tags/tag480.xml"/><Relationship Id="rId8" Type="http://schemas.openxmlformats.org/officeDocument/2006/relationships/tags" Target="../tags/tag479.xml"/><Relationship Id="rId7" Type="http://schemas.openxmlformats.org/officeDocument/2006/relationships/tags" Target="../tags/tag478.xml"/><Relationship Id="rId6" Type="http://schemas.openxmlformats.org/officeDocument/2006/relationships/tags" Target="../tags/tag477.xml"/><Relationship Id="rId5" Type="http://schemas.openxmlformats.org/officeDocument/2006/relationships/tags" Target="../tags/tag476.xml"/><Relationship Id="rId4" Type="http://schemas.openxmlformats.org/officeDocument/2006/relationships/tags" Target="../tags/tag475.xml"/><Relationship Id="rId3" Type="http://schemas.openxmlformats.org/officeDocument/2006/relationships/tags" Target="../tags/tag474.xml"/><Relationship Id="rId2" Type="http://schemas.openxmlformats.org/officeDocument/2006/relationships/tags" Target="../tags/tag473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484.xml"/><Relationship Id="rId13" Type="http://schemas.openxmlformats.org/officeDocument/2006/relationships/image" Target="../media/image4.png"/><Relationship Id="rId12" Type="http://schemas.openxmlformats.org/officeDocument/2006/relationships/tags" Target="../tags/tag483.xml"/><Relationship Id="rId11" Type="http://schemas.openxmlformats.org/officeDocument/2006/relationships/tags" Target="../tags/tag482.xml"/><Relationship Id="rId10" Type="http://schemas.openxmlformats.org/officeDocument/2006/relationships/tags" Target="../tags/tag481.xml"/><Relationship Id="rId1" Type="http://schemas.openxmlformats.org/officeDocument/2006/relationships/tags" Target="../tags/tag472.xml"/></Relationships>
</file>

<file path=ppt/slides/_rels/slide73.xml.rels><?xml version="1.0" encoding="UTF-8" standalone="yes"?>
<Relationships xmlns="http://schemas.openxmlformats.org/package/2006/relationships"><Relationship Id="rId9" Type="http://schemas.openxmlformats.org/officeDocument/2006/relationships/tags" Target="../tags/tag493.xml"/><Relationship Id="rId8" Type="http://schemas.openxmlformats.org/officeDocument/2006/relationships/tags" Target="../tags/tag492.xml"/><Relationship Id="rId7" Type="http://schemas.openxmlformats.org/officeDocument/2006/relationships/tags" Target="../tags/tag491.xml"/><Relationship Id="rId6" Type="http://schemas.openxmlformats.org/officeDocument/2006/relationships/tags" Target="../tags/tag490.xml"/><Relationship Id="rId5" Type="http://schemas.openxmlformats.org/officeDocument/2006/relationships/tags" Target="../tags/tag489.xml"/><Relationship Id="rId4" Type="http://schemas.openxmlformats.org/officeDocument/2006/relationships/tags" Target="../tags/tag488.xml"/><Relationship Id="rId3" Type="http://schemas.openxmlformats.org/officeDocument/2006/relationships/tags" Target="../tags/tag487.xml"/><Relationship Id="rId2" Type="http://schemas.openxmlformats.org/officeDocument/2006/relationships/tags" Target="../tags/tag486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497.xml"/><Relationship Id="rId13" Type="http://schemas.openxmlformats.org/officeDocument/2006/relationships/image" Target="../media/image4.png"/><Relationship Id="rId12" Type="http://schemas.openxmlformats.org/officeDocument/2006/relationships/tags" Target="../tags/tag496.xml"/><Relationship Id="rId11" Type="http://schemas.openxmlformats.org/officeDocument/2006/relationships/tags" Target="../tags/tag495.xml"/><Relationship Id="rId10" Type="http://schemas.openxmlformats.org/officeDocument/2006/relationships/tags" Target="../tags/tag494.xml"/><Relationship Id="rId1" Type="http://schemas.openxmlformats.org/officeDocument/2006/relationships/tags" Target="../tags/tag485.xml"/></Relationships>
</file>

<file path=ppt/slides/_rels/slide74.xml.rels><?xml version="1.0" encoding="UTF-8" standalone="yes"?>
<Relationships xmlns="http://schemas.openxmlformats.org/package/2006/relationships"><Relationship Id="rId9" Type="http://schemas.openxmlformats.org/officeDocument/2006/relationships/tags" Target="../tags/tag506.xml"/><Relationship Id="rId8" Type="http://schemas.openxmlformats.org/officeDocument/2006/relationships/tags" Target="../tags/tag505.xml"/><Relationship Id="rId7" Type="http://schemas.openxmlformats.org/officeDocument/2006/relationships/tags" Target="../tags/tag504.xml"/><Relationship Id="rId6" Type="http://schemas.openxmlformats.org/officeDocument/2006/relationships/tags" Target="../tags/tag503.xml"/><Relationship Id="rId5" Type="http://schemas.openxmlformats.org/officeDocument/2006/relationships/tags" Target="../tags/tag502.xml"/><Relationship Id="rId4" Type="http://schemas.openxmlformats.org/officeDocument/2006/relationships/tags" Target="../tags/tag501.xml"/><Relationship Id="rId3" Type="http://schemas.openxmlformats.org/officeDocument/2006/relationships/tags" Target="../tags/tag500.xml"/><Relationship Id="rId2" Type="http://schemas.openxmlformats.org/officeDocument/2006/relationships/tags" Target="../tags/tag499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510.xml"/><Relationship Id="rId13" Type="http://schemas.openxmlformats.org/officeDocument/2006/relationships/image" Target="../media/image4.png"/><Relationship Id="rId12" Type="http://schemas.openxmlformats.org/officeDocument/2006/relationships/tags" Target="../tags/tag509.xml"/><Relationship Id="rId11" Type="http://schemas.openxmlformats.org/officeDocument/2006/relationships/tags" Target="../tags/tag508.xml"/><Relationship Id="rId10" Type="http://schemas.openxmlformats.org/officeDocument/2006/relationships/tags" Target="../tags/tag507.xml"/><Relationship Id="rId1" Type="http://schemas.openxmlformats.org/officeDocument/2006/relationships/tags" Target="../tags/tag498.xml"/></Relationships>
</file>

<file path=ppt/slides/_rels/slide75.xml.rels><?xml version="1.0" encoding="UTF-8" standalone="yes"?>
<Relationships xmlns="http://schemas.openxmlformats.org/package/2006/relationships"><Relationship Id="rId9" Type="http://schemas.openxmlformats.org/officeDocument/2006/relationships/tags" Target="../tags/tag519.xml"/><Relationship Id="rId8" Type="http://schemas.openxmlformats.org/officeDocument/2006/relationships/tags" Target="../tags/tag518.xml"/><Relationship Id="rId7" Type="http://schemas.openxmlformats.org/officeDocument/2006/relationships/tags" Target="../tags/tag517.xml"/><Relationship Id="rId6" Type="http://schemas.openxmlformats.org/officeDocument/2006/relationships/tags" Target="../tags/tag516.xml"/><Relationship Id="rId5" Type="http://schemas.openxmlformats.org/officeDocument/2006/relationships/tags" Target="../tags/tag515.xml"/><Relationship Id="rId4" Type="http://schemas.openxmlformats.org/officeDocument/2006/relationships/tags" Target="../tags/tag514.xml"/><Relationship Id="rId3" Type="http://schemas.openxmlformats.org/officeDocument/2006/relationships/tags" Target="../tags/tag513.xml"/><Relationship Id="rId2" Type="http://schemas.openxmlformats.org/officeDocument/2006/relationships/tags" Target="../tags/tag512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523.xml"/><Relationship Id="rId13" Type="http://schemas.openxmlformats.org/officeDocument/2006/relationships/image" Target="../media/image4.png"/><Relationship Id="rId12" Type="http://schemas.openxmlformats.org/officeDocument/2006/relationships/tags" Target="../tags/tag522.xml"/><Relationship Id="rId11" Type="http://schemas.openxmlformats.org/officeDocument/2006/relationships/tags" Target="../tags/tag521.xml"/><Relationship Id="rId10" Type="http://schemas.openxmlformats.org/officeDocument/2006/relationships/tags" Target="../tags/tag520.xml"/><Relationship Id="rId1" Type="http://schemas.openxmlformats.org/officeDocument/2006/relationships/tags" Target="../tags/tag511.xml"/></Relationships>
</file>

<file path=ppt/slides/_rels/slide76.xml.rels><?xml version="1.0" encoding="UTF-8" standalone="yes"?>
<Relationships xmlns="http://schemas.openxmlformats.org/package/2006/relationships"><Relationship Id="rId9" Type="http://schemas.openxmlformats.org/officeDocument/2006/relationships/tags" Target="../tags/tag532.xml"/><Relationship Id="rId8" Type="http://schemas.openxmlformats.org/officeDocument/2006/relationships/tags" Target="../tags/tag531.xml"/><Relationship Id="rId7" Type="http://schemas.openxmlformats.org/officeDocument/2006/relationships/tags" Target="../tags/tag530.xml"/><Relationship Id="rId6" Type="http://schemas.openxmlformats.org/officeDocument/2006/relationships/tags" Target="../tags/tag529.xml"/><Relationship Id="rId5" Type="http://schemas.openxmlformats.org/officeDocument/2006/relationships/tags" Target="../tags/tag528.xml"/><Relationship Id="rId4" Type="http://schemas.openxmlformats.org/officeDocument/2006/relationships/tags" Target="../tags/tag527.xml"/><Relationship Id="rId3" Type="http://schemas.openxmlformats.org/officeDocument/2006/relationships/tags" Target="../tags/tag526.xml"/><Relationship Id="rId2" Type="http://schemas.openxmlformats.org/officeDocument/2006/relationships/tags" Target="../tags/tag525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536.xml"/><Relationship Id="rId13" Type="http://schemas.openxmlformats.org/officeDocument/2006/relationships/image" Target="../media/image4.png"/><Relationship Id="rId12" Type="http://schemas.openxmlformats.org/officeDocument/2006/relationships/tags" Target="../tags/tag535.xml"/><Relationship Id="rId11" Type="http://schemas.openxmlformats.org/officeDocument/2006/relationships/tags" Target="../tags/tag534.xml"/><Relationship Id="rId10" Type="http://schemas.openxmlformats.org/officeDocument/2006/relationships/tags" Target="../tags/tag533.xml"/><Relationship Id="rId1" Type="http://schemas.openxmlformats.org/officeDocument/2006/relationships/tags" Target="../tags/tag52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9" Type="http://schemas.openxmlformats.org/officeDocument/2006/relationships/tags" Target="../tags/tag545.xml"/><Relationship Id="rId8" Type="http://schemas.openxmlformats.org/officeDocument/2006/relationships/tags" Target="../tags/tag544.xml"/><Relationship Id="rId7" Type="http://schemas.openxmlformats.org/officeDocument/2006/relationships/tags" Target="../tags/tag543.xml"/><Relationship Id="rId6" Type="http://schemas.openxmlformats.org/officeDocument/2006/relationships/tags" Target="../tags/tag542.xml"/><Relationship Id="rId5" Type="http://schemas.openxmlformats.org/officeDocument/2006/relationships/tags" Target="../tags/tag541.xml"/><Relationship Id="rId4" Type="http://schemas.openxmlformats.org/officeDocument/2006/relationships/tags" Target="../tags/tag540.xml"/><Relationship Id="rId3" Type="http://schemas.openxmlformats.org/officeDocument/2006/relationships/tags" Target="../tags/tag539.xml"/><Relationship Id="rId2" Type="http://schemas.openxmlformats.org/officeDocument/2006/relationships/tags" Target="../tags/tag538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553.xml"/><Relationship Id="rId17" Type="http://schemas.openxmlformats.org/officeDocument/2006/relationships/image" Target="../media/image4.png"/><Relationship Id="rId16" Type="http://schemas.openxmlformats.org/officeDocument/2006/relationships/tags" Target="../tags/tag552.xml"/><Relationship Id="rId15" Type="http://schemas.openxmlformats.org/officeDocument/2006/relationships/tags" Target="../tags/tag551.xml"/><Relationship Id="rId14" Type="http://schemas.openxmlformats.org/officeDocument/2006/relationships/tags" Target="../tags/tag550.xml"/><Relationship Id="rId13" Type="http://schemas.openxmlformats.org/officeDocument/2006/relationships/tags" Target="../tags/tag549.xml"/><Relationship Id="rId12" Type="http://schemas.openxmlformats.org/officeDocument/2006/relationships/tags" Target="../tags/tag548.xml"/><Relationship Id="rId11" Type="http://schemas.openxmlformats.org/officeDocument/2006/relationships/tags" Target="../tags/tag547.xml"/><Relationship Id="rId10" Type="http://schemas.openxmlformats.org/officeDocument/2006/relationships/tags" Target="../tags/tag546.xml"/><Relationship Id="rId1" Type="http://schemas.openxmlformats.org/officeDocument/2006/relationships/tags" Target="../tags/tag53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9" Type="http://schemas.openxmlformats.org/officeDocument/2006/relationships/tags" Target="../tags/tag562.xml"/><Relationship Id="rId8" Type="http://schemas.openxmlformats.org/officeDocument/2006/relationships/tags" Target="../tags/tag561.xml"/><Relationship Id="rId7" Type="http://schemas.openxmlformats.org/officeDocument/2006/relationships/tags" Target="../tags/tag560.xml"/><Relationship Id="rId6" Type="http://schemas.openxmlformats.org/officeDocument/2006/relationships/tags" Target="../tags/tag559.xml"/><Relationship Id="rId5" Type="http://schemas.openxmlformats.org/officeDocument/2006/relationships/tags" Target="../tags/tag558.xml"/><Relationship Id="rId4" Type="http://schemas.openxmlformats.org/officeDocument/2006/relationships/tags" Target="../tags/tag557.xml"/><Relationship Id="rId3" Type="http://schemas.openxmlformats.org/officeDocument/2006/relationships/tags" Target="../tags/tag556.xml"/><Relationship Id="rId2" Type="http://schemas.openxmlformats.org/officeDocument/2006/relationships/tags" Target="../tags/tag555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570.xml"/><Relationship Id="rId17" Type="http://schemas.openxmlformats.org/officeDocument/2006/relationships/image" Target="../media/image4.png"/><Relationship Id="rId16" Type="http://schemas.openxmlformats.org/officeDocument/2006/relationships/tags" Target="../tags/tag569.xml"/><Relationship Id="rId15" Type="http://schemas.openxmlformats.org/officeDocument/2006/relationships/tags" Target="../tags/tag568.xml"/><Relationship Id="rId14" Type="http://schemas.openxmlformats.org/officeDocument/2006/relationships/tags" Target="../tags/tag567.xml"/><Relationship Id="rId13" Type="http://schemas.openxmlformats.org/officeDocument/2006/relationships/tags" Target="../tags/tag566.xml"/><Relationship Id="rId12" Type="http://schemas.openxmlformats.org/officeDocument/2006/relationships/tags" Target="../tags/tag565.xml"/><Relationship Id="rId11" Type="http://schemas.openxmlformats.org/officeDocument/2006/relationships/tags" Target="../tags/tag564.xml"/><Relationship Id="rId10" Type="http://schemas.openxmlformats.org/officeDocument/2006/relationships/tags" Target="../tags/tag563.xml"/><Relationship Id="rId1" Type="http://schemas.openxmlformats.org/officeDocument/2006/relationships/tags" Target="../tags/tag554.xml"/></Relationships>
</file>

<file path=ppt/slides/_rels/slide91.xml.rels><?xml version="1.0" encoding="UTF-8" standalone="yes"?>
<Relationships xmlns="http://schemas.openxmlformats.org/package/2006/relationships"><Relationship Id="rId9" Type="http://schemas.openxmlformats.org/officeDocument/2006/relationships/tags" Target="../tags/tag579.xml"/><Relationship Id="rId8" Type="http://schemas.openxmlformats.org/officeDocument/2006/relationships/tags" Target="../tags/tag578.xml"/><Relationship Id="rId7" Type="http://schemas.openxmlformats.org/officeDocument/2006/relationships/tags" Target="../tags/tag577.xml"/><Relationship Id="rId6" Type="http://schemas.openxmlformats.org/officeDocument/2006/relationships/tags" Target="../tags/tag576.xml"/><Relationship Id="rId5" Type="http://schemas.openxmlformats.org/officeDocument/2006/relationships/tags" Target="../tags/tag575.xml"/><Relationship Id="rId4" Type="http://schemas.openxmlformats.org/officeDocument/2006/relationships/tags" Target="../tags/tag574.xml"/><Relationship Id="rId3" Type="http://schemas.openxmlformats.org/officeDocument/2006/relationships/tags" Target="../tags/tag573.xml"/><Relationship Id="rId2" Type="http://schemas.openxmlformats.org/officeDocument/2006/relationships/tags" Target="../tags/tag572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587.xml"/><Relationship Id="rId17" Type="http://schemas.openxmlformats.org/officeDocument/2006/relationships/image" Target="../media/image4.png"/><Relationship Id="rId16" Type="http://schemas.openxmlformats.org/officeDocument/2006/relationships/tags" Target="../tags/tag586.xml"/><Relationship Id="rId15" Type="http://schemas.openxmlformats.org/officeDocument/2006/relationships/tags" Target="../tags/tag585.xml"/><Relationship Id="rId14" Type="http://schemas.openxmlformats.org/officeDocument/2006/relationships/tags" Target="../tags/tag584.xml"/><Relationship Id="rId13" Type="http://schemas.openxmlformats.org/officeDocument/2006/relationships/tags" Target="../tags/tag583.xml"/><Relationship Id="rId12" Type="http://schemas.openxmlformats.org/officeDocument/2006/relationships/tags" Target="../tags/tag582.xml"/><Relationship Id="rId11" Type="http://schemas.openxmlformats.org/officeDocument/2006/relationships/tags" Target="../tags/tag581.xml"/><Relationship Id="rId10" Type="http://schemas.openxmlformats.org/officeDocument/2006/relationships/tags" Target="../tags/tag580.xml"/><Relationship Id="rId1" Type="http://schemas.openxmlformats.org/officeDocument/2006/relationships/tags" Target="../tags/tag571.xml"/></Relationships>
</file>

<file path=ppt/slides/_rels/slide92.xml.rels><?xml version="1.0" encoding="UTF-8" standalone="yes"?>
<Relationships xmlns="http://schemas.openxmlformats.org/package/2006/relationships"><Relationship Id="rId9" Type="http://schemas.openxmlformats.org/officeDocument/2006/relationships/tags" Target="../tags/tag596.xml"/><Relationship Id="rId8" Type="http://schemas.openxmlformats.org/officeDocument/2006/relationships/tags" Target="../tags/tag595.xml"/><Relationship Id="rId7" Type="http://schemas.openxmlformats.org/officeDocument/2006/relationships/tags" Target="../tags/tag594.xml"/><Relationship Id="rId6" Type="http://schemas.openxmlformats.org/officeDocument/2006/relationships/tags" Target="../tags/tag593.xml"/><Relationship Id="rId5" Type="http://schemas.openxmlformats.org/officeDocument/2006/relationships/tags" Target="../tags/tag592.xml"/><Relationship Id="rId4" Type="http://schemas.openxmlformats.org/officeDocument/2006/relationships/tags" Target="../tags/tag591.xml"/><Relationship Id="rId3" Type="http://schemas.openxmlformats.org/officeDocument/2006/relationships/tags" Target="../tags/tag590.xml"/><Relationship Id="rId2" Type="http://schemas.openxmlformats.org/officeDocument/2006/relationships/tags" Target="../tags/tag589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604.xml"/><Relationship Id="rId17" Type="http://schemas.openxmlformats.org/officeDocument/2006/relationships/image" Target="../media/image4.png"/><Relationship Id="rId16" Type="http://schemas.openxmlformats.org/officeDocument/2006/relationships/tags" Target="../tags/tag603.xml"/><Relationship Id="rId15" Type="http://schemas.openxmlformats.org/officeDocument/2006/relationships/tags" Target="../tags/tag602.xml"/><Relationship Id="rId14" Type="http://schemas.openxmlformats.org/officeDocument/2006/relationships/tags" Target="../tags/tag601.xml"/><Relationship Id="rId13" Type="http://schemas.openxmlformats.org/officeDocument/2006/relationships/tags" Target="../tags/tag600.xml"/><Relationship Id="rId12" Type="http://schemas.openxmlformats.org/officeDocument/2006/relationships/tags" Target="../tags/tag599.xml"/><Relationship Id="rId11" Type="http://schemas.openxmlformats.org/officeDocument/2006/relationships/tags" Target="../tags/tag598.xml"/><Relationship Id="rId10" Type="http://schemas.openxmlformats.org/officeDocument/2006/relationships/tags" Target="../tags/tag597.xml"/><Relationship Id="rId1" Type="http://schemas.openxmlformats.org/officeDocument/2006/relationships/tags" Target="../tags/tag588.xml"/></Relationships>
</file>

<file path=ppt/slides/_rels/slide93.xml.rels><?xml version="1.0" encoding="UTF-8" standalone="yes"?>
<Relationships xmlns="http://schemas.openxmlformats.org/package/2006/relationships"><Relationship Id="rId9" Type="http://schemas.openxmlformats.org/officeDocument/2006/relationships/tags" Target="../tags/tag613.xml"/><Relationship Id="rId8" Type="http://schemas.openxmlformats.org/officeDocument/2006/relationships/tags" Target="../tags/tag612.xml"/><Relationship Id="rId7" Type="http://schemas.openxmlformats.org/officeDocument/2006/relationships/tags" Target="../tags/tag611.xml"/><Relationship Id="rId6" Type="http://schemas.openxmlformats.org/officeDocument/2006/relationships/tags" Target="../tags/tag610.xml"/><Relationship Id="rId5" Type="http://schemas.openxmlformats.org/officeDocument/2006/relationships/tags" Target="../tags/tag609.xml"/><Relationship Id="rId4" Type="http://schemas.openxmlformats.org/officeDocument/2006/relationships/tags" Target="../tags/tag608.xml"/><Relationship Id="rId3" Type="http://schemas.openxmlformats.org/officeDocument/2006/relationships/tags" Target="../tags/tag607.xml"/><Relationship Id="rId22" Type="http://schemas.openxmlformats.org/officeDocument/2006/relationships/slideLayout" Target="../slideLayouts/slideLayout3.xml"/><Relationship Id="rId21" Type="http://schemas.openxmlformats.org/officeDocument/2006/relationships/tags" Target="../tags/tag624.xml"/><Relationship Id="rId20" Type="http://schemas.openxmlformats.org/officeDocument/2006/relationships/image" Target="../media/image4.png"/><Relationship Id="rId2" Type="http://schemas.openxmlformats.org/officeDocument/2006/relationships/tags" Target="../tags/tag606.xml"/><Relationship Id="rId19" Type="http://schemas.openxmlformats.org/officeDocument/2006/relationships/tags" Target="../tags/tag623.xml"/><Relationship Id="rId18" Type="http://schemas.openxmlformats.org/officeDocument/2006/relationships/tags" Target="../tags/tag622.xml"/><Relationship Id="rId17" Type="http://schemas.openxmlformats.org/officeDocument/2006/relationships/tags" Target="../tags/tag621.xml"/><Relationship Id="rId16" Type="http://schemas.openxmlformats.org/officeDocument/2006/relationships/tags" Target="../tags/tag620.xml"/><Relationship Id="rId15" Type="http://schemas.openxmlformats.org/officeDocument/2006/relationships/tags" Target="../tags/tag619.xml"/><Relationship Id="rId14" Type="http://schemas.openxmlformats.org/officeDocument/2006/relationships/tags" Target="../tags/tag618.xml"/><Relationship Id="rId13" Type="http://schemas.openxmlformats.org/officeDocument/2006/relationships/tags" Target="../tags/tag617.xml"/><Relationship Id="rId12" Type="http://schemas.openxmlformats.org/officeDocument/2006/relationships/tags" Target="../tags/tag616.xml"/><Relationship Id="rId11" Type="http://schemas.openxmlformats.org/officeDocument/2006/relationships/tags" Target="../tags/tag615.xml"/><Relationship Id="rId10" Type="http://schemas.openxmlformats.org/officeDocument/2006/relationships/tags" Target="../tags/tag614.xml"/><Relationship Id="rId1" Type="http://schemas.openxmlformats.org/officeDocument/2006/relationships/tags" Target="../tags/tag605.xml"/></Relationships>
</file>

<file path=ppt/slides/_rels/slide94.xml.rels><?xml version="1.0" encoding="UTF-8" standalone="yes"?>
<Relationships xmlns="http://schemas.openxmlformats.org/package/2006/relationships"><Relationship Id="rId9" Type="http://schemas.openxmlformats.org/officeDocument/2006/relationships/tags" Target="../tags/tag633.xml"/><Relationship Id="rId8" Type="http://schemas.openxmlformats.org/officeDocument/2006/relationships/tags" Target="../tags/tag632.xml"/><Relationship Id="rId7" Type="http://schemas.openxmlformats.org/officeDocument/2006/relationships/tags" Target="../tags/tag631.xml"/><Relationship Id="rId6" Type="http://schemas.openxmlformats.org/officeDocument/2006/relationships/tags" Target="../tags/tag630.xml"/><Relationship Id="rId5" Type="http://schemas.openxmlformats.org/officeDocument/2006/relationships/tags" Target="../tags/tag629.xml"/><Relationship Id="rId4" Type="http://schemas.openxmlformats.org/officeDocument/2006/relationships/tags" Target="../tags/tag628.xml"/><Relationship Id="rId3" Type="http://schemas.openxmlformats.org/officeDocument/2006/relationships/tags" Target="../tags/tag627.xml"/><Relationship Id="rId2" Type="http://schemas.openxmlformats.org/officeDocument/2006/relationships/tags" Target="../tags/tag626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634.xml"/><Relationship Id="rId10" Type="http://schemas.openxmlformats.org/officeDocument/2006/relationships/image" Target="../media/image4.png"/><Relationship Id="rId1" Type="http://schemas.openxmlformats.org/officeDocument/2006/relationships/tags" Target="../tags/tag625.xml"/></Relationships>
</file>

<file path=ppt/slides/_rels/slide95.xml.rels><?xml version="1.0" encoding="UTF-8" standalone="yes"?>
<Relationships xmlns="http://schemas.openxmlformats.org/package/2006/relationships"><Relationship Id="rId9" Type="http://schemas.openxmlformats.org/officeDocument/2006/relationships/tags" Target="../tags/tag643.xml"/><Relationship Id="rId8" Type="http://schemas.openxmlformats.org/officeDocument/2006/relationships/tags" Target="../tags/tag642.xml"/><Relationship Id="rId7" Type="http://schemas.openxmlformats.org/officeDocument/2006/relationships/tags" Target="../tags/tag641.xml"/><Relationship Id="rId6" Type="http://schemas.openxmlformats.org/officeDocument/2006/relationships/tags" Target="../tags/tag640.xml"/><Relationship Id="rId5" Type="http://schemas.openxmlformats.org/officeDocument/2006/relationships/tags" Target="../tags/tag639.xml"/><Relationship Id="rId4" Type="http://schemas.openxmlformats.org/officeDocument/2006/relationships/tags" Target="../tags/tag638.xml"/><Relationship Id="rId3" Type="http://schemas.openxmlformats.org/officeDocument/2006/relationships/tags" Target="../tags/tag637.xml"/><Relationship Id="rId2" Type="http://schemas.openxmlformats.org/officeDocument/2006/relationships/tags" Target="../tags/tag636.xml"/><Relationship Id="rId16" Type="http://schemas.openxmlformats.org/officeDocument/2006/relationships/slideLayout" Target="../slideLayouts/slideLayout3.xml"/><Relationship Id="rId15" Type="http://schemas.openxmlformats.org/officeDocument/2006/relationships/tags" Target="../tags/tag648.xml"/><Relationship Id="rId14" Type="http://schemas.openxmlformats.org/officeDocument/2006/relationships/image" Target="../media/image4.png"/><Relationship Id="rId13" Type="http://schemas.openxmlformats.org/officeDocument/2006/relationships/tags" Target="../tags/tag647.xml"/><Relationship Id="rId12" Type="http://schemas.openxmlformats.org/officeDocument/2006/relationships/tags" Target="../tags/tag646.xml"/><Relationship Id="rId11" Type="http://schemas.openxmlformats.org/officeDocument/2006/relationships/tags" Target="../tags/tag645.xml"/><Relationship Id="rId10" Type="http://schemas.openxmlformats.org/officeDocument/2006/relationships/tags" Target="../tags/tag644.xml"/><Relationship Id="rId1" Type="http://schemas.openxmlformats.org/officeDocument/2006/relationships/tags" Target="../tags/tag635.xml"/></Relationships>
</file>

<file path=ppt/slides/_rels/slide96.xml.rels><?xml version="1.0" encoding="UTF-8" standalone="yes"?>
<Relationships xmlns="http://schemas.openxmlformats.org/package/2006/relationships"><Relationship Id="rId9" Type="http://schemas.openxmlformats.org/officeDocument/2006/relationships/tags" Target="../tags/tag657.xml"/><Relationship Id="rId8" Type="http://schemas.openxmlformats.org/officeDocument/2006/relationships/tags" Target="../tags/tag656.xml"/><Relationship Id="rId7" Type="http://schemas.openxmlformats.org/officeDocument/2006/relationships/tags" Target="../tags/tag655.xml"/><Relationship Id="rId6" Type="http://schemas.openxmlformats.org/officeDocument/2006/relationships/tags" Target="../tags/tag654.xml"/><Relationship Id="rId5" Type="http://schemas.openxmlformats.org/officeDocument/2006/relationships/tags" Target="../tags/tag653.xml"/><Relationship Id="rId4" Type="http://schemas.openxmlformats.org/officeDocument/2006/relationships/tags" Target="../tags/tag652.xml"/><Relationship Id="rId3" Type="http://schemas.openxmlformats.org/officeDocument/2006/relationships/tags" Target="../tags/tag651.xml"/><Relationship Id="rId26" Type="http://schemas.openxmlformats.org/officeDocument/2006/relationships/slideLayout" Target="../slideLayouts/slideLayout3.xml"/><Relationship Id="rId25" Type="http://schemas.openxmlformats.org/officeDocument/2006/relationships/tags" Target="../tags/tag672.xml"/><Relationship Id="rId24" Type="http://schemas.openxmlformats.org/officeDocument/2006/relationships/image" Target="../media/image4.png"/><Relationship Id="rId23" Type="http://schemas.openxmlformats.org/officeDocument/2006/relationships/tags" Target="../tags/tag671.xml"/><Relationship Id="rId22" Type="http://schemas.openxmlformats.org/officeDocument/2006/relationships/tags" Target="../tags/tag670.xml"/><Relationship Id="rId21" Type="http://schemas.openxmlformats.org/officeDocument/2006/relationships/tags" Target="../tags/tag669.xml"/><Relationship Id="rId20" Type="http://schemas.openxmlformats.org/officeDocument/2006/relationships/tags" Target="../tags/tag668.xml"/><Relationship Id="rId2" Type="http://schemas.openxmlformats.org/officeDocument/2006/relationships/tags" Target="../tags/tag650.xml"/><Relationship Id="rId19" Type="http://schemas.openxmlformats.org/officeDocument/2006/relationships/tags" Target="../tags/tag667.xml"/><Relationship Id="rId18" Type="http://schemas.openxmlformats.org/officeDocument/2006/relationships/tags" Target="../tags/tag666.xml"/><Relationship Id="rId17" Type="http://schemas.openxmlformats.org/officeDocument/2006/relationships/tags" Target="../tags/tag665.xml"/><Relationship Id="rId16" Type="http://schemas.openxmlformats.org/officeDocument/2006/relationships/tags" Target="../tags/tag664.xml"/><Relationship Id="rId15" Type="http://schemas.openxmlformats.org/officeDocument/2006/relationships/tags" Target="../tags/tag663.xml"/><Relationship Id="rId14" Type="http://schemas.openxmlformats.org/officeDocument/2006/relationships/tags" Target="../tags/tag662.xml"/><Relationship Id="rId13" Type="http://schemas.openxmlformats.org/officeDocument/2006/relationships/tags" Target="../tags/tag661.xml"/><Relationship Id="rId12" Type="http://schemas.openxmlformats.org/officeDocument/2006/relationships/tags" Target="../tags/tag660.xml"/><Relationship Id="rId11" Type="http://schemas.openxmlformats.org/officeDocument/2006/relationships/tags" Target="../tags/tag659.xml"/><Relationship Id="rId10" Type="http://schemas.openxmlformats.org/officeDocument/2006/relationships/tags" Target="../tags/tag658.xml"/><Relationship Id="rId1" Type="http://schemas.openxmlformats.org/officeDocument/2006/relationships/tags" Target="../tags/tag649.xml"/></Relationships>
</file>

<file path=ppt/slides/_rels/slide97.xml.rels><?xml version="1.0" encoding="UTF-8" standalone="yes"?>
<Relationships xmlns="http://schemas.openxmlformats.org/package/2006/relationships"><Relationship Id="rId9" Type="http://schemas.openxmlformats.org/officeDocument/2006/relationships/tags" Target="../tags/tag681.xml"/><Relationship Id="rId8" Type="http://schemas.openxmlformats.org/officeDocument/2006/relationships/tags" Target="../tags/tag680.xml"/><Relationship Id="rId7" Type="http://schemas.openxmlformats.org/officeDocument/2006/relationships/tags" Target="../tags/tag679.xml"/><Relationship Id="rId6" Type="http://schemas.openxmlformats.org/officeDocument/2006/relationships/tags" Target="../tags/tag678.xml"/><Relationship Id="rId5" Type="http://schemas.openxmlformats.org/officeDocument/2006/relationships/tags" Target="../tags/tag677.xml"/><Relationship Id="rId4" Type="http://schemas.openxmlformats.org/officeDocument/2006/relationships/tags" Target="../tags/tag676.xml"/><Relationship Id="rId3" Type="http://schemas.openxmlformats.org/officeDocument/2006/relationships/tags" Target="../tags/tag675.xml"/><Relationship Id="rId26" Type="http://schemas.openxmlformats.org/officeDocument/2006/relationships/slideLayout" Target="../slideLayouts/slideLayout3.xml"/><Relationship Id="rId25" Type="http://schemas.openxmlformats.org/officeDocument/2006/relationships/tags" Target="../tags/tag696.xml"/><Relationship Id="rId24" Type="http://schemas.openxmlformats.org/officeDocument/2006/relationships/image" Target="../media/image4.png"/><Relationship Id="rId23" Type="http://schemas.openxmlformats.org/officeDocument/2006/relationships/tags" Target="../tags/tag695.xml"/><Relationship Id="rId22" Type="http://schemas.openxmlformats.org/officeDocument/2006/relationships/tags" Target="../tags/tag694.xml"/><Relationship Id="rId21" Type="http://schemas.openxmlformats.org/officeDocument/2006/relationships/tags" Target="../tags/tag693.xml"/><Relationship Id="rId20" Type="http://schemas.openxmlformats.org/officeDocument/2006/relationships/tags" Target="../tags/tag692.xml"/><Relationship Id="rId2" Type="http://schemas.openxmlformats.org/officeDocument/2006/relationships/tags" Target="../tags/tag674.xml"/><Relationship Id="rId19" Type="http://schemas.openxmlformats.org/officeDocument/2006/relationships/tags" Target="../tags/tag691.xml"/><Relationship Id="rId18" Type="http://schemas.openxmlformats.org/officeDocument/2006/relationships/tags" Target="../tags/tag690.xml"/><Relationship Id="rId17" Type="http://schemas.openxmlformats.org/officeDocument/2006/relationships/tags" Target="../tags/tag689.xml"/><Relationship Id="rId16" Type="http://schemas.openxmlformats.org/officeDocument/2006/relationships/tags" Target="../tags/tag688.xml"/><Relationship Id="rId15" Type="http://schemas.openxmlformats.org/officeDocument/2006/relationships/tags" Target="../tags/tag687.xml"/><Relationship Id="rId14" Type="http://schemas.openxmlformats.org/officeDocument/2006/relationships/tags" Target="../tags/tag686.xml"/><Relationship Id="rId13" Type="http://schemas.openxmlformats.org/officeDocument/2006/relationships/tags" Target="../tags/tag685.xml"/><Relationship Id="rId12" Type="http://schemas.openxmlformats.org/officeDocument/2006/relationships/tags" Target="../tags/tag684.xml"/><Relationship Id="rId11" Type="http://schemas.openxmlformats.org/officeDocument/2006/relationships/tags" Target="../tags/tag683.xml"/><Relationship Id="rId10" Type="http://schemas.openxmlformats.org/officeDocument/2006/relationships/tags" Target="../tags/tag682.xml"/><Relationship Id="rId1" Type="http://schemas.openxmlformats.org/officeDocument/2006/relationships/tags" Target="../tags/tag673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Line 23"/>
          <p:cNvSpPr>
            <a:spLocks noChangeShapeType="1"/>
          </p:cNvSpPr>
          <p:nvPr/>
        </p:nvSpPr>
        <p:spPr bwMode="gray">
          <a:xfrm>
            <a:off x="3216275" y="2565403"/>
            <a:ext cx="6489700" cy="2222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100" name="Line 24"/>
          <p:cNvSpPr>
            <a:spLocks noChangeShapeType="1"/>
          </p:cNvSpPr>
          <p:nvPr/>
        </p:nvSpPr>
        <p:spPr bwMode="gray">
          <a:xfrm flipV="1">
            <a:off x="3216275" y="3710198"/>
            <a:ext cx="6489700" cy="11113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043772" y="204058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</a:rPr>
              <a:t>Python</a:t>
            </a:r>
            <a:r>
              <a:rPr lang="zh-CN" altLang="en-US" sz="3600" b="1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程序设计</a:t>
            </a:r>
            <a:r>
              <a:rPr lang="zh-CN" altLang="en-US" sz="3600" b="1" dirty="0">
                <a:solidFill>
                  <a:schemeClr val="bg1"/>
                </a:solidFill>
              </a:rPr>
              <a:t>基础</a:t>
            </a:r>
            <a:endParaRPr lang="zh-CN" altLang="en-US" sz="3600" b="1" dirty="0">
              <a:solidFill>
                <a:schemeClr val="bg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927648" y="2764192"/>
            <a:ext cx="70567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chemeClr val="tx2"/>
                </a:solidFill>
              </a:rPr>
              <a:t>第</a:t>
            </a:r>
            <a:r>
              <a:rPr lang="en-US" altLang="zh-CN" sz="4400" b="1" dirty="0">
                <a:solidFill>
                  <a:schemeClr val="tx2"/>
                </a:solidFill>
              </a:rPr>
              <a:t>3</a:t>
            </a:r>
            <a:r>
              <a:rPr lang="zh-CN" altLang="en-US" sz="4400" b="1" dirty="0">
                <a:solidFill>
                  <a:schemeClr val="tx2"/>
                </a:solidFill>
              </a:rPr>
              <a:t>章 </a:t>
            </a:r>
            <a:r>
              <a:rPr lang="en-US" altLang="zh-CN" sz="4400" b="1" dirty="0">
                <a:solidFill>
                  <a:schemeClr val="tx2"/>
                </a:solidFill>
              </a:rPr>
              <a:t>Python</a:t>
            </a:r>
            <a:r>
              <a:rPr lang="zh-CN" altLang="en-US" sz="4400" b="1" dirty="0">
                <a:solidFill>
                  <a:schemeClr val="tx2"/>
                </a:solidFill>
              </a:rPr>
              <a:t>容器数据类型</a:t>
            </a:r>
            <a:endParaRPr lang="zh-CN" altLang="en-US" sz="4400" b="1" dirty="0">
              <a:solidFill>
                <a:schemeClr val="tx2"/>
              </a:solidFill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84" y="55620"/>
            <a:ext cx="1019766" cy="94320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4" y="989439"/>
            <a:ext cx="8208912" cy="5820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1800"/>
              <a:t>【</a:t>
            </a:r>
            <a:r>
              <a:rPr lang="zh-CN" altLang="zh-CN" sz="1800"/>
              <a:t>例</a:t>
            </a:r>
            <a:r>
              <a:rPr lang="en-US" altLang="zh-CN" sz="1800"/>
              <a:t>】</a:t>
            </a:r>
            <a:r>
              <a:rPr lang="zh-CN" altLang="zh-CN" sz="1800"/>
              <a:t>列表</a:t>
            </a:r>
            <a:r>
              <a:rPr lang="zh-CN" altLang="zh-CN" sz="1800" dirty="0"/>
              <a:t>常用函数的应用</a:t>
            </a:r>
            <a:endParaRPr lang="zh-CN" altLang="zh-CN" sz="1800" dirty="0"/>
          </a:p>
          <a:p>
            <a:r>
              <a:rPr lang="zh-CN" altLang="zh-CN" sz="1800" dirty="0"/>
              <a:t>（</a:t>
            </a:r>
            <a:r>
              <a:rPr lang="en-US" altLang="zh-CN" sz="1800" dirty="0"/>
              <a:t>1</a:t>
            </a:r>
            <a:r>
              <a:rPr lang="zh-CN" altLang="zh-CN" sz="1800" dirty="0"/>
              <a:t>）在</a:t>
            </a:r>
            <a:r>
              <a:rPr lang="en-US" altLang="zh-CN" sz="1800" dirty="0" err="1"/>
              <a:t>lst</a:t>
            </a:r>
            <a:r>
              <a:rPr lang="zh-CN" altLang="zh-CN" sz="1800" dirty="0"/>
              <a:t>列表末尾添加元素</a:t>
            </a:r>
            <a:r>
              <a:rPr lang="en-US" altLang="zh-CN" sz="1800" dirty="0"/>
              <a:t> ,  </a:t>
            </a:r>
            <a:r>
              <a:rPr lang="zh-CN" altLang="en-US" sz="1800" dirty="0"/>
              <a:t>定位元素</a:t>
            </a:r>
            <a:endParaRPr lang="zh-CN" altLang="zh-CN" sz="1800" dirty="0"/>
          </a:p>
          <a:p>
            <a:r>
              <a:rPr lang="en-US" altLang="zh-CN" sz="1800" dirty="0"/>
              <a:t>In: </a:t>
            </a:r>
            <a:r>
              <a:rPr lang="en-US" altLang="zh-CN" sz="1800" dirty="0" err="1"/>
              <a:t>lst</a:t>
            </a:r>
            <a:r>
              <a:rPr lang="en-US" altLang="zh-CN" sz="1800" dirty="0"/>
              <a:t> = [1, 2, 3]</a:t>
            </a:r>
            <a:endParaRPr lang="zh-CN" altLang="zh-CN" sz="1800" dirty="0"/>
          </a:p>
          <a:p>
            <a:r>
              <a:rPr lang="en-US" altLang="zh-CN" sz="1800" dirty="0"/>
              <a:t>In: </a:t>
            </a:r>
            <a:r>
              <a:rPr lang="en-US" altLang="zh-CN" sz="1800" dirty="0" err="1"/>
              <a:t>lst.append</a:t>
            </a:r>
            <a:r>
              <a:rPr lang="en-US" altLang="zh-CN" sz="1800" dirty="0"/>
              <a:t>(</a:t>
            </a:r>
            <a:r>
              <a:rPr lang="en-US" altLang="zh-CN" sz="1800"/>
              <a:t>5)                        # </a:t>
            </a:r>
            <a:r>
              <a:rPr lang="zh-CN" altLang="en-US" sz="1800"/>
              <a:t>末尾插入</a:t>
            </a:r>
            <a:endParaRPr lang="zh-CN" altLang="zh-CN" sz="1800" dirty="0"/>
          </a:p>
          <a:p>
            <a:r>
              <a:rPr lang="en-US" altLang="zh-CN" sz="1800" dirty="0"/>
              <a:t>In: </a:t>
            </a:r>
            <a:r>
              <a:rPr lang="en-US" altLang="zh-CN" sz="1800" dirty="0" err="1"/>
              <a:t>lst</a:t>
            </a:r>
            <a:endParaRPr lang="zh-CN" altLang="zh-CN" sz="1800" dirty="0"/>
          </a:p>
          <a:p>
            <a:r>
              <a:rPr lang="en-US" altLang="zh-CN" sz="1800" dirty="0"/>
              <a:t>Out: [1, 2, 3, 5]</a:t>
            </a:r>
            <a:endParaRPr lang="en-US" altLang="zh-CN" sz="1800" dirty="0"/>
          </a:p>
          <a:p>
            <a:r>
              <a:rPr lang="en-US" altLang="zh-CN" sz="1800" dirty="0"/>
              <a:t>In: </a:t>
            </a:r>
            <a:r>
              <a:rPr lang="en-US" altLang="zh-CN" sz="1800" dirty="0" err="1"/>
              <a:t>lst.index</a:t>
            </a:r>
            <a:r>
              <a:rPr lang="en-US" altLang="zh-CN" sz="1800" dirty="0"/>
              <a:t>(1)		# </a:t>
            </a:r>
            <a:r>
              <a:rPr lang="zh-CN" altLang="en-US" sz="1800" dirty="0"/>
              <a:t>数据</a:t>
            </a:r>
            <a:r>
              <a:rPr lang="en-US" altLang="zh-CN" sz="1800" dirty="0"/>
              <a:t>1</a:t>
            </a:r>
            <a:r>
              <a:rPr lang="zh-CN" altLang="en-US" sz="1800" dirty="0"/>
              <a:t>在列表的第</a:t>
            </a:r>
            <a:r>
              <a:rPr lang="en-US" altLang="zh-CN" sz="1800" dirty="0"/>
              <a:t>0</a:t>
            </a:r>
            <a:r>
              <a:rPr lang="zh-CN" altLang="en-US" sz="1800" dirty="0"/>
              <a:t>个位置</a:t>
            </a:r>
            <a:endParaRPr lang="zh-CN" altLang="en-US" sz="1800" dirty="0"/>
          </a:p>
          <a:p>
            <a:r>
              <a:rPr lang="en-US" altLang="zh-CN" sz="1800" dirty="0"/>
              <a:t>Out:0</a:t>
            </a:r>
            <a:endParaRPr lang="en-US" altLang="zh-CN" sz="1800" dirty="0"/>
          </a:p>
          <a:p>
            <a:r>
              <a:rPr lang="en-US" altLang="zh-CN" sz="1800" dirty="0"/>
              <a:t>In: </a:t>
            </a:r>
            <a:r>
              <a:rPr lang="en-US" altLang="zh-CN" sz="1800" dirty="0" err="1"/>
              <a:t>lst.index</a:t>
            </a:r>
            <a:r>
              <a:rPr lang="en-US" altLang="zh-CN" sz="1800" dirty="0"/>
              <a:t>(4)		# </a:t>
            </a:r>
            <a:r>
              <a:rPr lang="zh-CN" altLang="en-US" sz="1800" dirty="0"/>
              <a:t>将报错，列表中不包含数据</a:t>
            </a:r>
            <a:r>
              <a:rPr lang="en-US" altLang="zh-CN" sz="1800" dirty="0"/>
              <a:t>4</a:t>
            </a:r>
            <a:endParaRPr lang="en-US" altLang="zh-CN" sz="1800" dirty="0"/>
          </a:p>
          <a:p>
            <a:r>
              <a:rPr lang="en-US" altLang="zh-CN" sz="1800" dirty="0" err="1"/>
              <a:t>ValueError</a:t>
            </a:r>
            <a:r>
              <a:rPr lang="en-US" altLang="zh-CN" sz="1800" dirty="0"/>
              <a:t>: 4 is not in list</a:t>
            </a:r>
            <a:endParaRPr lang="en-US" altLang="zh-CN" sz="1800" dirty="0"/>
          </a:p>
          <a:p>
            <a:endParaRPr lang="zh-CN" altLang="zh-CN" sz="1800" dirty="0"/>
          </a:p>
          <a:p>
            <a:r>
              <a:rPr lang="zh-CN" altLang="zh-CN" sz="1800" dirty="0"/>
              <a:t>（</a:t>
            </a:r>
            <a:r>
              <a:rPr lang="en-US" altLang="zh-CN" sz="1800" dirty="0"/>
              <a:t>2</a:t>
            </a:r>
            <a:r>
              <a:rPr lang="zh-CN" altLang="zh-CN" sz="1800" dirty="0"/>
              <a:t>）统计</a:t>
            </a:r>
            <a:r>
              <a:rPr lang="en-US" altLang="zh-CN" sz="1800" dirty="0" err="1"/>
              <a:t>lst</a:t>
            </a:r>
            <a:r>
              <a:rPr lang="zh-CN" altLang="zh-CN" sz="1800" dirty="0"/>
              <a:t>列表中元素值</a:t>
            </a:r>
            <a:r>
              <a:rPr lang="en-US" altLang="zh-CN" sz="1800" dirty="0"/>
              <a:t>2</a:t>
            </a:r>
            <a:r>
              <a:rPr lang="zh-CN" altLang="zh-CN" sz="1800" dirty="0"/>
              <a:t>出现的次数</a:t>
            </a:r>
            <a:endParaRPr lang="zh-CN" altLang="zh-CN" sz="1800" dirty="0"/>
          </a:p>
          <a:p>
            <a:r>
              <a:rPr lang="en-US" altLang="zh-CN" sz="1800" dirty="0"/>
              <a:t>In: </a:t>
            </a:r>
            <a:r>
              <a:rPr lang="en-US" altLang="zh-CN" sz="1800" dirty="0" err="1"/>
              <a:t>lst</a:t>
            </a:r>
            <a:r>
              <a:rPr lang="en-US" altLang="zh-CN" sz="1800" dirty="0"/>
              <a:t> = [1, 2, 2, 2, 3]</a:t>
            </a:r>
            <a:endParaRPr lang="zh-CN" altLang="zh-CN" sz="1800" dirty="0"/>
          </a:p>
          <a:p>
            <a:r>
              <a:rPr lang="en-US" altLang="zh-CN" sz="1800" dirty="0"/>
              <a:t>In: </a:t>
            </a:r>
            <a:r>
              <a:rPr lang="en-US" altLang="zh-CN" sz="1800" dirty="0" err="1"/>
              <a:t>lst.count</a:t>
            </a:r>
            <a:r>
              <a:rPr lang="en-US" altLang="zh-CN" sz="1800" dirty="0"/>
              <a:t>(2)</a:t>
            </a:r>
            <a:endParaRPr lang="zh-CN" altLang="zh-CN" sz="1800" dirty="0"/>
          </a:p>
          <a:p>
            <a:r>
              <a:rPr lang="en-US" altLang="zh-CN" sz="1800" dirty="0"/>
              <a:t>Out</a:t>
            </a:r>
            <a:r>
              <a:rPr lang="en-US" altLang="zh-CN" sz="1800"/>
              <a:t>: 3                                         # 2</a:t>
            </a:r>
            <a:r>
              <a:rPr lang="zh-CN" altLang="en-US" sz="1800"/>
              <a:t>出现了</a:t>
            </a:r>
            <a:r>
              <a:rPr lang="en-US" altLang="zh-CN" sz="1800"/>
              <a:t>3</a:t>
            </a:r>
            <a:r>
              <a:rPr lang="zh-CN" altLang="en-US" sz="1800"/>
              <a:t>次</a:t>
            </a:r>
            <a:endParaRPr lang="en-US" altLang="zh-CN" sz="1800" dirty="0"/>
          </a:p>
          <a:p>
            <a:r>
              <a:rPr lang="en-US" altLang="zh-CN" sz="1800" dirty="0"/>
              <a:t>In: </a:t>
            </a:r>
            <a:r>
              <a:rPr lang="en-US" altLang="zh-CN" sz="1800" dirty="0" err="1"/>
              <a:t>lst.count</a:t>
            </a:r>
            <a:r>
              <a:rPr lang="en-US" altLang="zh-CN" sz="1800" dirty="0"/>
              <a:t>(4)  		# </a:t>
            </a:r>
            <a:r>
              <a:rPr lang="zh-CN" altLang="en-US" sz="1800" dirty="0"/>
              <a:t>不含</a:t>
            </a:r>
            <a:r>
              <a:rPr lang="en-US" altLang="zh-CN" sz="1800" dirty="0"/>
              <a:t>4</a:t>
            </a:r>
            <a:r>
              <a:rPr lang="zh-CN" altLang="en-US" sz="1800" dirty="0"/>
              <a:t>，返回</a:t>
            </a:r>
            <a:r>
              <a:rPr lang="en-US" altLang="zh-CN" sz="1800" dirty="0"/>
              <a:t>0</a:t>
            </a:r>
            <a:r>
              <a:rPr lang="zh-CN" altLang="en-US" sz="1800" dirty="0"/>
              <a:t>次</a:t>
            </a:r>
            <a:endParaRPr lang="zh-CN" altLang="zh-CN" sz="1800" dirty="0"/>
          </a:p>
          <a:p>
            <a:r>
              <a:rPr lang="en-US" altLang="zh-CN" sz="1800" dirty="0"/>
              <a:t>Out: 0</a:t>
            </a:r>
            <a:endParaRPr lang="zh-CN" altLang="zh-CN" sz="1800" dirty="0"/>
          </a:p>
          <a:p>
            <a:endParaRPr lang="zh-CN" altLang="zh-CN" sz="1800" dirty="0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3.5 </a:t>
            </a:r>
            <a:r>
              <a:rPr lang="zh-CN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可变类型和不可变类型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289968" y="1196752"/>
            <a:ext cx="7838480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/>
              <a:t>【</a:t>
            </a:r>
            <a:r>
              <a:rPr lang="zh-CN" altLang="zh-CN" sz="2400"/>
              <a:t>例</a:t>
            </a:r>
            <a:r>
              <a:rPr lang="en-US" altLang="zh-CN" sz="2400"/>
              <a:t>】</a:t>
            </a:r>
            <a:r>
              <a:rPr lang="zh-CN" altLang="zh-CN" sz="2400"/>
              <a:t>可变</a:t>
            </a:r>
            <a:r>
              <a:rPr lang="zh-CN" altLang="zh-CN" sz="2400" dirty="0"/>
              <a:t>数据类型</a:t>
            </a:r>
            <a:r>
              <a:rPr lang="zh-CN" altLang="en-US" sz="2400" dirty="0"/>
              <a:t>（列表）</a:t>
            </a:r>
            <a:endParaRPr lang="zh-CN" altLang="zh-CN" sz="2400" dirty="0"/>
          </a:p>
          <a:p>
            <a:r>
              <a:rPr lang="en-US" altLang="zh-CN" sz="2400"/>
              <a:t>lst </a:t>
            </a:r>
            <a:r>
              <a:rPr lang="en-US" altLang="zh-CN" sz="2400" dirty="0"/>
              <a:t>= [1, 2, 3]</a:t>
            </a:r>
            <a:endParaRPr lang="zh-CN" altLang="zh-CN" sz="2400" dirty="0"/>
          </a:p>
          <a:p>
            <a:r>
              <a:rPr lang="en-US" altLang="zh-CN" sz="2400"/>
              <a:t>id</a:t>
            </a:r>
            <a:r>
              <a:rPr lang="en-US" altLang="zh-CN" sz="2400" dirty="0"/>
              <a:t>(</a:t>
            </a:r>
            <a:r>
              <a:rPr lang="en-US" altLang="zh-CN" sz="2400" dirty="0" err="1"/>
              <a:t>lst</a:t>
            </a:r>
            <a:r>
              <a:rPr lang="en-US" altLang="zh-CN" sz="2400" dirty="0"/>
              <a:t>)</a:t>
            </a:r>
            <a:endParaRPr lang="zh-CN" altLang="zh-CN" sz="2400" dirty="0"/>
          </a:p>
          <a:p>
            <a:r>
              <a:rPr lang="en-US" altLang="zh-CN" sz="2400" dirty="0"/>
              <a:t>Out: 204715272		# </a:t>
            </a:r>
            <a:r>
              <a:rPr lang="en-US" altLang="zh-CN" sz="2400" dirty="0" err="1"/>
              <a:t>lst</a:t>
            </a:r>
            <a:r>
              <a:rPr lang="zh-CN" altLang="zh-CN" sz="2400" dirty="0"/>
              <a:t>的内存地址</a:t>
            </a:r>
            <a:endParaRPr lang="en-US" altLang="zh-CN" sz="2400" dirty="0"/>
          </a:p>
          <a:p>
            <a:endParaRPr lang="zh-CN" altLang="zh-CN" sz="2400" dirty="0"/>
          </a:p>
          <a:p>
            <a:r>
              <a:rPr lang="en-US" altLang="zh-CN" sz="2400"/>
              <a:t>lst</a:t>
            </a:r>
            <a:r>
              <a:rPr lang="en-US" altLang="zh-CN" sz="2400" dirty="0" err="1"/>
              <a:t>.append</a:t>
            </a:r>
            <a:r>
              <a:rPr lang="en-US" altLang="zh-CN" sz="2400" dirty="0"/>
              <a:t>(4) </a:t>
            </a:r>
            <a:r>
              <a:rPr lang="en-US" altLang="zh-CN" sz="2400"/>
              <a:t>	          # </a:t>
            </a:r>
            <a:r>
              <a:rPr lang="en-US" altLang="zh-CN" sz="2400" dirty="0" err="1"/>
              <a:t>lst</a:t>
            </a:r>
            <a:r>
              <a:rPr lang="zh-CN" altLang="zh-CN" sz="2400" dirty="0"/>
              <a:t>添加元素</a:t>
            </a:r>
            <a:r>
              <a:rPr lang="en-US" altLang="zh-CN" sz="2400" dirty="0"/>
              <a:t>4</a:t>
            </a:r>
            <a:endParaRPr lang="zh-CN" altLang="zh-CN" sz="2400" dirty="0"/>
          </a:p>
          <a:p>
            <a:r>
              <a:rPr lang="en-US" altLang="zh-CN" sz="2400"/>
              <a:t>lst</a:t>
            </a:r>
            <a:r>
              <a:rPr lang="en-US" altLang="zh-CN" sz="2400" dirty="0"/>
              <a:t>[0] </a:t>
            </a:r>
            <a:r>
              <a:rPr lang="en-US" altLang="zh-CN" sz="2400"/>
              <a:t>= 9			# </a:t>
            </a:r>
            <a:r>
              <a:rPr lang="zh-CN" altLang="en-US" sz="2400"/>
              <a:t>修改数据</a:t>
            </a:r>
            <a:endParaRPr lang="en-US" altLang="zh-CN" sz="2400" dirty="0"/>
          </a:p>
          <a:p>
            <a:r>
              <a:rPr lang="en-US" altLang="zh-CN" sz="2400"/>
              <a:t>lst</a:t>
            </a:r>
            <a:endParaRPr lang="zh-CN" altLang="zh-CN" sz="2400" dirty="0"/>
          </a:p>
          <a:p>
            <a:r>
              <a:rPr lang="en-US" altLang="zh-CN" sz="2400" dirty="0"/>
              <a:t>Out: [9, 2, 3, 4]</a:t>
            </a:r>
            <a:endParaRPr lang="zh-CN" altLang="zh-CN" sz="2400" dirty="0"/>
          </a:p>
          <a:p>
            <a:r>
              <a:rPr lang="en-US" altLang="zh-CN" sz="2400"/>
              <a:t>id</a:t>
            </a:r>
            <a:r>
              <a:rPr lang="en-US" altLang="zh-CN" sz="2400" dirty="0"/>
              <a:t>(</a:t>
            </a:r>
            <a:r>
              <a:rPr lang="en-US" altLang="zh-CN" sz="2400" dirty="0" err="1"/>
              <a:t>lst</a:t>
            </a:r>
            <a:r>
              <a:rPr lang="en-US" altLang="zh-CN" sz="2400" dirty="0"/>
              <a:t>)</a:t>
            </a:r>
            <a:endParaRPr lang="zh-CN" altLang="zh-CN" sz="2400" dirty="0"/>
          </a:p>
          <a:p>
            <a:r>
              <a:rPr lang="en-US" altLang="zh-CN" sz="2400" dirty="0"/>
              <a:t>Out: 204715272		# </a:t>
            </a:r>
            <a:r>
              <a:rPr lang="en-US" altLang="zh-CN" sz="2400" dirty="0" err="1"/>
              <a:t>lst</a:t>
            </a:r>
            <a:r>
              <a:rPr lang="zh-CN" altLang="zh-CN" sz="2400" dirty="0"/>
              <a:t>的内存地址没有改变</a:t>
            </a:r>
            <a:endParaRPr lang="zh-CN" altLang="zh-CN" sz="2400" dirty="0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639616" y="431910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3.5 </a:t>
            </a:r>
            <a:r>
              <a:rPr lang="zh-CN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可变类型和不可变类型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38486" y="1025612"/>
            <a:ext cx="8553302" cy="5660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【</a:t>
            </a:r>
            <a:r>
              <a:rPr lang="zh-CN" altLang="zh-CN" sz="2000"/>
              <a:t>例</a:t>
            </a:r>
            <a:r>
              <a:rPr lang="en-US" altLang="zh-CN" sz="2000"/>
              <a:t>】</a:t>
            </a:r>
            <a:r>
              <a:rPr lang="zh-CN" altLang="zh-CN" sz="2000"/>
              <a:t>可变</a:t>
            </a:r>
            <a:r>
              <a:rPr lang="zh-CN" altLang="zh-CN" sz="2000" dirty="0"/>
              <a:t>数据</a:t>
            </a:r>
            <a:r>
              <a:rPr lang="zh-CN" altLang="en-US" sz="2000" dirty="0"/>
              <a:t>变量赋值时内存地址指向</a:t>
            </a:r>
            <a:r>
              <a:rPr lang="zh-CN" altLang="en-US" sz="2000"/>
              <a:t>相同的副作用</a:t>
            </a:r>
            <a:endParaRPr lang="en-US" altLang="zh-CN" sz="2000" dirty="0"/>
          </a:p>
          <a:p>
            <a:r>
              <a:rPr lang="en-US" altLang="zh-CN" sz="2000"/>
              <a:t>lst </a:t>
            </a:r>
            <a:r>
              <a:rPr lang="en-US" altLang="zh-CN" sz="2000" dirty="0"/>
              <a:t>= [1, 2, 3]</a:t>
            </a:r>
            <a:endParaRPr lang="zh-CN" altLang="zh-CN" sz="2000" dirty="0"/>
          </a:p>
          <a:p>
            <a:r>
              <a:rPr lang="en-US" altLang="zh-CN" sz="2000"/>
              <a:t>id</a:t>
            </a:r>
            <a:r>
              <a:rPr lang="en-US" altLang="zh-CN" sz="2000" dirty="0"/>
              <a:t>(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)</a:t>
            </a:r>
            <a:endParaRPr lang="zh-CN" altLang="zh-CN" sz="2000" dirty="0"/>
          </a:p>
          <a:p>
            <a:r>
              <a:rPr lang="en-US" altLang="zh-CN" sz="2000" dirty="0"/>
              <a:t>Out: 204715272			# </a:t>
            </a:r>
            <a:r>
              <a:rPr lang="en-US" altLang="zh-CN" sz="2000" dirty="0" err="1"/>
              <a:t>lst</a:t>
            </a:r>
            <a:r>
              <a:rPr lang="zh-CN" altLang="zh-CN" sz="2000" dirty="0"/>
              <a:t>的内存地址</a:t>
            </a:r>
            <a:endParaRPr lang="zh-CN" altLang="zh-CN" sz="2000" dirty="0"/>
          </a:p>
          <a:p>
            <a:pPr>
              <a:spcBef>
                <a:spcPts val="1500"/>
              </a:spcBef>
            </a:pPr>
            <a:r>
              <a:rPr lang="en-US" altLang="zh-CN" sz="2000"/>
              <a:t>lst2 </a:t>
            </a:r>
            <a:r>
              <a:rPr lang="en-US" altLang="zh-CN" sz="2000" dirty="0"/>
              <a:t>= 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				# </a:t>
            </a:r>
            <a:r>
              <a:rPr lang="zh-CN" altLang="en-US" sz="2000" dirty="0"/>
              <a:t>列表赋值，指向内存相同</a:t>
            </a:r>
            <a:endParaRPr lang="zh-CN" altLang="zh-CN" sz="2000" dirty="0"/>
          </a:p>
          <a:p>
            <a:r>
              <a:rPr lang="en-US" altLang="zh-CN" sz="2000"/>
              <a:t>id</a:t>
            </a:r>
            <a:r>
              <a:rPr lang="en-US" altLang="zh-CN" sz="2000" dirty="0"/>
              <a:t>(lst2), id(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)</a:t>
            </a:r>
            <a:endParaRPr lang="zh-CN" altLang="zh-CN" sz="2000" dirty="0"/>
          </a:p>
          <a:p>
            <a:r>
              <a:rPr lang="en-US" altLang="zh-CN" sz="2000" dirty="0"/>
              <a:t>Out: (204715272, 204715272)	# lst2</a:t>
            </a:r>
            <a:r>
              <a:rPr lang="zh-CN" altLang="zh-CN" sz="2000" dirty="0"/>
              <a:t>的内存地址与</a:t>
            </a:r>
            <a:r>
              <a:rPr lang="en-US" altLang="zh-CN" sz="2000" dirty="0" err="1"/>
              <a:t>lst</a:t>
            </a:r>
            <a:r>
              <a:rPr lang="zh-CN" altLang="zh-CN" sz="2000" dirty="0"/>
              <a:t>一样</a:t>
            </a:r>
            <a:endParaRPr lang="en-US" altLang="zh-CN" sz="2000" dirty="0"/>
          </a:p>
          <a:p>
            <a:pPr>
              <a:spcBef>
                <a:spcPts val="1500"/>
              </a:spcBef>
            </a:pPr>
            <a:r>
              <a:rPr lang="en-US" altLang="zh-CN" sz="2000"/>
              <a:t>lst2</a:t>
            </a:r>
            <a:r>
              <a:rPr lang="en-US" altLang="zh-CN" sz="2000" dirty="0"/>
              <a:t>.append(4) 			# lst2</a:t>
            </a:r>
            <a:r>
              <a:rPr lang="zh-CN" altLang="zh-CN" sz="2000" dirty="0"/>
              <a:t>添加元素</a:t>
            </a:r>
            <a:r>
              <a:rPr lang="en-US" altLang="zh-CN" sz="2000" dirty="0"/>
              <a:t>4</a:t>
            </a:r>
            <a:endParaRPr lang="en-US" altLang="zh-CN" sz="2000" dirty="0"/>
          </a:p>
          <a:p>
            <a:r>
              <a:rPr lang="en-US" altLang="zh-CN" sz="2000"/>
              <a:t>lst2[0] = 99</a:t>
            </a:r>
            <a:endParaRPr lang="zh-CN" altLang="zh-CN" sz="2000" dirty="0"/>
          </a:p>
          <a:p>
            <a:r>
              <a:rPr lang="en-US" altLang="zh-CN" sz="2000"/>
              <a:t>lst2</a:t>
            </a:r>
            <a:endParaRPr lang="zh-CN" altLang="zh-CN" sz="2000" dirty="0"/>
          </a:p>
          <a:p>
            <a:r>
              <a:rPr lang="en-US" altLang="zh-CN" sz="2000" dirty="0"/>
              <a:t>Out: [99, 2, 3, </a:t>
            </a:r>
            <a:r>
              <a:rPr lang="en-US" altLang="zh-CN" sz="2000"/>
              <a:t>4]                                 # </a:t>
            </a:r>
            <a:r>
              <a:rPr lang="zh-CN" altLang="en-US" sz="2000"/>
              <a:t>修改了</a:t>
            </a:r>
            <a:r>
              <a:rPr lang="en-US" altLang="zh-CN" sz="2000"/>
              <a:t>lst2</a:t>
            </a:r>
            <a:endParaRPr lang="zh-CN" altLang="zh-CN" sz="2000" dirty="0"/>
          </a:p>
          <a:p>
            <a:r>
              <a:rPr lang="en-US" altLang="zh-CN" sz="2000"/>
              <a:t>lst</a:t>
            </a:r>
            <a:endParaRPr lang="zh-CN" altLang="zh-CN" sz="2000" dirty="0"/>
          </a:p>
          <a:p>
            <a:r>
              <a:rPr lang="en-US" altLang="zh-CN" sz="2000" dirty="0"/>
              <a:t>Out: [99, 2, 3, 4]			# </a:t>
            </a:r>
            <a:r>
              <a:rPr lang="en-US" altLang="zh-CN" sz="2000" dirty="0" err="1"/>
              <a:t>lst</a:t>
            </a:r>
            <a:r>
              <a:rPr lang="zh-CN" altLang="zh-CN" sz="2000" dirty="0"/>
              <a:t>的元素也改变</a:t>
            </a:r>
            <a:r>
              <a:rPr lang="zh-CN" altLang="en-US" sz="2000" dirty="0"/>
              <a:t>了</a:t>
            </a:r>
            <a:endParaRPr lang="en-US" altLang="zh-CN" sz="2000" dirty="0"/>
          </a:p>
          <a:p>
            <a:pPr indent="457200"/>
            <a:r>
              <a:rPr lang="zh-CN" altLang="en-US" sz="2000" dirty="0"/>
              <a:t>上面程序表明，</a:t>
            </a:r>
            <a:r>
              <a:rPr lang="en-US" altLang="zh-CN" sz="2000" dirty="0" err="1">
                <a:solidFill>
                  <a:srgbClr val="C00000"/>
                </a:solidFill>
              </a:rPr>
              <a:t>lst</a:t>
            </a:r>
            <a:r>
              <a:rPr lang="zh-CN" altLang="en-US" sz="2000" dirty="0">
                <a:solidFill>
                  <a:srgbClr val="C00000"/>
                </a:solidFill>
              </a:rPr>
              <a:t>和</a:t>
            </a:r>
            <a:r>
              <a:rPr lang="en-US" altLang="zh-CN" sz="2000" dirty="0">
                <a:solidFill>
                  <a:srgbClr val="C00000"/>
                </a:solidFill>
              </a:rPr>
              <a:t>lst2</a:t>
            </a:r>
            <a:r>
              <a:rPr lang="zh-CN" altLang="en-US" sz="2000" dirty="0">
                <a:solidFill>
                  <a:srgbClr val="C00000"/>
                </a:solidFill>
              </a:rPr>
              <a:t>内存地址相同</a:t>
            </a:r>
            <a:r>
              <a:rPr lang="zh-CN" altLang="en-US" sz="2000" dirty="0"/>
              <a:t>，修改时会</a:t>
            </a:r>
            <a:r>
              <a:rPr lang="zh-CN" altLang="en-US" sz="2000" dirty="0">
                <a:solidFill>
                  <a:srgbClr val="C00000"/>
                </a:solidFill>
              </a:rPr>
              <a:t>相互</a:t>
            </a:r>
            <a:r>
              <a:rPr lang="zh-CN" altLang="en-US" sz="2000">
                <a:solidFill>
                  <a:srgbClr val="C00000"/>
                </a:solidFill>
              </a:rPr>
              <a:t>影响</a:t>
            </a:r>
            <a:r>
              <a:rPr lang="zh-CN" altLang="en-US" sz="2000"/>
              <a:t>。为防止相互影响，可用 </a:t>
            </a:r>
            <a:r>
              <a:rPr lang="en-US" altLang="zh-CN" sz="2000"/>
              <a:t>lst2 = lst.copy() </a:t>
            </a:r>
            <a:r>
              <a:rPr lang="zh-CN" altLang="en-US" sz="2000"/>
              <a:t>的方法复制新对象。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的可变数据类型有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 )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dict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set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str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list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矩形 8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矩形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矩形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rect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4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多选题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7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的不可变数据类型有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tuple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str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float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int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矩形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矩形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多选题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x=[1,2,3];  y=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x.copy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() 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则 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id(x)==id(y)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的值是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x=[2,3] ;  y=x; 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x.append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(4); 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x.append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(5);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则 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len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(y)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的值是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的不可变数据类型是指不能修改这些变量的原内存单元里的数据。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WordArt 2"/>
          <p:cNvSpPr>
            <a:spLocks noChangeArrowheads="1" noChangeShapeType="1" noTextEdit="1"/>
          </p:cNvSpPr>
          <p:nvPr/>
        </p:nvSpPr>
        <p:spPr bwMode="gray">
          <a:xfrm>
            <a:off x="4007768" y="4077072"/>
            <a:ext cx="4602832" cy="57496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altLang="zh-CN" sz="5400" kern="10" dirty="0">
                <a:ln w="19050">
                  <a:solidFill>
                    <a:schemeClr val="bg1"/>
                  </a:solidFill>
                  <a:round/>
                </a:ln>
                <a:gradFill rotWithShape="1">
                  <a:gsLst>
                    <a:gs pos="0">
                      <a:schemeClr val="accent1"/>
                    </a:gs>
                    <a:gs pos="100000">
                      <a:schemeClr val="tx1"/>
                    </a:gs>
                  </a:gsLst>
                  <a:lin ang="0" scaled="1"/>
                </a:gradFill>
                <a:effectLst>
                  <a:outerShdw dist="71842" dir="2700000" algn="ctr" rotWithShape="0">
                    <a:schemeClr val="bg2">
                      <a:alpha val="50000"/>
                    </a:schemeClr>
                  </a:outerShdw>
                </a:effectLst>
                <a:latin typeface="Verdana" panose="020B0604030504040204"/>
                <a:ea typeface="Verdana" panose="020B0604030504040204"/>
                <a:cs typeface="Verdana" panose="020B0604030504040204"/>
              </a:rPr>
              <a:t>Thank You !</a:t>
            </a:r>
            <a:endParaRPr lang="zh-CN" altLang="en-US" sz="5400" kern="10" dirty="0">
              <a:ln w="19050">
                <a:solidFill>
                  <a:schemeClr val="bg1"/>
                </a:solidFill>
                <a:round/>
              </a:ln>
              <a:gradFill rotWithShape="1">
                <a:gsLst>
                  <a:gs pos="0">
                    <a:schemeClr val="accent1"/>
                  </a:gs>
                  <a:gs pos="100000">
                    <a:schemeClr val="tx1"/>
                  </a:gs>
                </a:gsLst>
                <a:lin ang="0" scaled="1"/>
              </a:gradFill>
              <a:effectLst>
                <a:outerShdw dist="71842" dir="2700000" algn="ctr" rotWithShape="0">
                  <a:schemeClr val="bg2">
                    <a:alpha val="50000"/>
                  </a:schemeClr>
                </a:outerShdw>
              </a:effectLst>
              <a:latin typeface="Verdana" panose="020B0604030504040204"/>
              <a:cs typeface="Verdana" panose="020B0604030504040204"/>
            </a:endParaRPr>
          </a:p>
        </p:txBody>
      </p:sp>
      <p:sp>
        <p:nvSpPr>
          <p:cNvPr id="307203" name="WordArt 3"/>
          <p:cNvSpPr>
            <a:spLocks noChangeArrowheads="1" noChangeShapeType="1" noTextEdit="1"/>
          </p:cNvSpPr>
          <p:nvPr/>
        </p:nvSpPr>
        <p:spPr bwMode="auto">
          <a:xfrm>
            <a:off x="2927651" y="1628803"/>
            <a:ext cx="6626225" cy="13684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>
              <a:defRPr/>
            </a:pPr>
            <a:r>
              <a:rPr lang="en-US" altLang="zh-CN" sz="3600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FFFFFF"/>
                </a:solidFill>
                <a:latin typeface="宋体" panose="02010600030101010101" pitchFamily="2" charset="-122"/>
              </a:rPr>
              <a:t>Python</a:t>
            </a:r>
            <a:r>
              <a:rPr lang="zh-CN" altLang="en-US" sz="3600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FFFFFF"/>
                </a:solidFill>
                <a:latin typeface="宋体" panose="02010600030101010101" pitchFamily="2" charset="-122"/>
              </a:rPr>
              <a:t>程序设计基础</a:t>
            </a:r>
            <a:endParaRPr lang="zh-CN" altLang="en-US" sz="3600" kern="10" dirty="0">
              <a:ln w="9525">
                <a:solidFill>
                  <a:srgbClr val="000000"/>
                </a:solidFill>
                <a:round/>
              </a:ln>
              <a:solidFill>
                <a:srgbClr val="FFFFFF"/>
              </a:solidFill>
              <a:latin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8805" y="5731883"/>
            <a:ext cx="2694395" cy="86887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22836" y="1024530"/>
            <a:ext cx="8568952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>
              <a:spcBef>
                <a:spcPts val="0"/>
              </a:spcBef>
            </a:pPr>
            <a:r>
              <a:rPr lang="zh-CN" altLang="zh-CN" sz="2000" dirty="0"/>
              <a:t>（</a:t>
            </a:r>
            <a:r>
              <a:rPr lang="en-US" altLang="zh-CN" sz="2000" dirty="0"/>
              <a:t>3</a:t>
            </a:r>
            <a:r>
              <a:rPr lang="zh-CN" altLang="zh-CN" sz="2000" dirty="0"/>
              <a:t>）删除</a:t>
            </a:r>
            <a:r>
              <a:rPr lang="en-US" altLang="zh-CN" sz="2000" dirty="0" err="1"/>
              <a:t>lst</a:t>
            </a:r>
            <a:r>
              <a:rPr lang="zh-CN" altLang="zh-CN" sz="2000" dirty="0"/>
              <a:t>列表索引为</a:t>
            </a:r>
            <a:r>
              <a:rPr lang="en-US" altLang="zh-CN" sz="2000" dirty="0"/>
              <a:t>1</a:t>
            </a:r>
            <a:r>
              <a:rPr lang="zh-CN" altLang="zh-CN" sz="2000" dirty="0"/>
              <a:t>的元素</a:t>
            </a:r>
            <a:endParaRPr lang="zh-CN" altLang="zh-CN" sz="2000" dirty="0"/>
          </a:p>
          <a:p>
            <a:r>
              <a:rPr lang="en-US" altLang="zh-CN" sz="2000" dirty="0"/>
              <a:t>In: 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 = [1, 2, 3]</a:t>
            </a:r>
            <a:endParaRPr lang="zh-CN" altLang="zh-CN" sz="2000" dirty="0"/>
          </a:p>
          <a:p>
            <a:r>
              <a:rPr lang="en-US" altLang="zh-CN" sz="2000" dirty="0"/>
              <a:t>In: del  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[1]	# del </a:t>
            </a:r>
            <a:r>
              <a:rPr lang="zh-CN" altLang="en-US" sz="2000" dirty="0"/>
              <a:t>方法是独立的，可删除所有变量</a:t>
            </a:r>
            <a:r>
              <a:rPr lang="en-US" altLang="zh-CN" sz="2000" dirty="0"/>
              <a:t> </a:t>
            </a:r>
            <a:endParaRPr lang="en-US" altLang="zh-CN" sz="2000" dirty="0"/>
          </a:p>
          <a:p>
            <a:r>
              <a:rPr lang="en-US" altLang="zh-CN" sz="2000" dirty="0"/>
              <a:t>In: </a:t>
            </a:r>
            <a:r>
              <a:rPr lang="en-US" altLang="zh-CN" sz="2000" dirty="0" err="1"/>
              <a:t>lst</a:t>
            </a:r>
            <a:endParaRPr lang="zh-CN" altLang="zh-CN" sz="2000" dirty="0"/>
          </a:p>
          <a:p>
            <a:r>
              <a:rPr lang="en-US" altLang="zh-CN" sz="2000" dirty="0"/>
              <a:t>Out: [1, 3]</a:t>
            </a:r>
            <a:endParaRPr lang="en-US" altLang="zh-CN" sz="2000" dirty="0"/>
          </a:p>
          <a:p>
            <a:endParaRPr lang="zh-CN" altLang="zh-CN" sz="2000" dirty="0"/>
          </a:p>
        </p:txBody>
      </p:sp>
      <p:sp>
        <p:nvSpPr>
          <p:cNvPr id="3" name="文本框 2"/>
          <p:cNvSpPr txBox="1"/>
          <p:nvPr/>
        </p:nvSpPr>
        <p:spPr>
          <a:xfrm>
            <a:off x="2011196" y="2996952"/>
            <a:ext cx="816960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2000" b="1"/>
              <a:t>（</a:t>
            </a:r>
            <a:r>
              <a:rPr lang="en-US" altLang="zh-CN" sz="2000" b="1"/>
              <a:t>4</a:t>
            </a:r>
            <a:r>
              <a:rPr lang="zh-CN" altLang="zh-CN" sz="2000" b="1"/>
              <a:t>）将列表</a:t>
            </a:r>
            <a:r>
              <a:rPr lang="en-US" altLang="zh-CN" sz="2000" b="1"/>
              <a:t>x</a:t>
            </a:r>
            <a:r>
              <a:rPr lang="zh-CN" altLang="zh-CN" sz="2000" b="1"/>
              <a:t>中元素添加到</a:t>
            </a:r>
            <a:r>
              <a:rPr lang="en-US" altLang="zh-CN" sz="2000" b="1"/>
              <a:t>lst</a:t>
            </a:r>
            <a:r>
              <a:rPr lang="zh-CN" altLang="zh-CN" sz="2000" b="1"/>
              <a:t>列表中去</a:t>
            </a:r>
            <a:endParaRPr lang="zh-CN" altLang="zh-CN" sz="2000" b="1"/>
          </a:p>
          <a:p>
            <a:pPr indent="457200"/>
            <a:r>
              <a:rPr lang="en-US" altLang="zh-CN" sz="2000" b="1"/>
              <a:t>In: lst = [1, 2, 3]</a:t>
            </a:r>
            <a:endParaRPr lang="zh-CN" altLang="zh-CN" sz="2000" b="1"/>
          </a:p>
          <a:p>
            <a:pPr indent="457200"/>
            <a:r>
              <a:rPr lang="en-US" altLang="zh-CN" sz="2000" b="1"/>
              <a:t>In: x = [4, 5]</a:t>
            </a:r>
            <a:endParaRPr lang="zh-CN" altLang="zh-CN" sz="2000" b="1"/>
          </a:p>
          <a:p>
            <a:pPr indent="457200"/>
            <a:r>
              <a:rPr lang="en-US" altLang="zh-CN" sz="2000" b="1"/>
              <a:t>In: lst.extend(x)</a:t>
            </a:r>
            <a:endParaRPr lang="zh-CN" altLang="zh-CN" sz="2000" b="1"/>
          </a:p>
          <a:p>
            <a:pPr indent="457200"/>
            <a:r>
              <a:rPr lang="en-US" altLang="zh-CN" sz="2000" b="1"/>
              <a:t>In: lst                        </a:t>
            </a:r>
            <a:endParaRPr lang="en-US" altLang="zh-CN" sz="2000" b="1"/>
          </a:p>
          <a:p>
            <a:pPr indent="457200"/>
            <a:r>
              <a:rPr lang="en-US" altLang="zh-CN" sz="2000" b="1"/>
              <a:t>Out: [1, 2, 3, 4, 5]</a:t>
            </a:r>
            <a:endParaRPr lang="en-US" altLang="zh-CN" sz="2000" b="1"/>
          </a:p>
          <a:p>
            <a:pPr indent="457200"/>
            <a:endParaRPr lang="en-US" altLang="zh-CN" sz="2000" b="1"/>
          </a:p>
          <a:p>
            <a:pPr indent="457200"/>
            <a:r>
              <a:rPr lang="en-US" altLang="zh-CN" sz="2000" b="1"/>
              <a:t>lst.extend(4)            # </a:t>
            </a:r>
            <a:r>
              <a:rPr lang="zh-CN" altLang="en-US" sz="2000" b="1"/>
              <a:t>错误</a:t>
            </a:r>
            <a:r>
              <a:rPr lang="en-US" altLang="zh-CN" sz="2000" b="1"/>
              <a:t>,  extend</a:t>
            </a:r>
            <a:r>
              <a:rPr lang="zh-CN" altLang="en-US" sz="2000" b="1"/>
              <a:t>方法要求括号内应为列表。</a:t>
            </a:r>
            <a:endParaRPr lang="en-US" altLang="zh-CN" sz="2000" b="1"/>
          </a:p>
          <a:p>
            <a:pPr indent="457200"/>
            <a:r>
              <a:rPr lang="en-US" altLang="zh-CN" sz="2000" b="1"/>
              <a:t>lst.extend </a:t>
            </a:r>
            <a:r>
              <a:rPr lang="zh-CN" altLang="en-US" sz="2000" b="1"/>
              <a:t>和 </a:t>
            </a:r>
            <a:r>
              <a:rPr lang="en-US" altLang="zh-CN" sz="2000" b="1"/>
              <a:t>lst.append</a:t>
            </a:r>
            <a:r>
              <a:rPr lang="zh-CN" altLang="en-US" sz="2000" b="1"/>
              <a:t>效果不同，对比如下：</a:t>
            </a:r>
            <a:endParaRPr lang="en-US" altLang="zh-CN" sz="2000" b="1"/>
          </a:p>
          <a:p>
            <a:pPr indent="457200"/>
            <a:r>
              <a:rPr lang="en-US" altLang="zh-CN" sz="2000" b="1"/>
              <a:t>lst2 = [1, 2, 3]</a:t>
            </a:r>
            <a:endParaRPr lang="en-US" altLang="zh-CN" sz="2000" b="1"/>
          </a:p>
          <a:p>
            <a:pPr indent="457200"/>
            <a:r>
              <a:rPr lang="en-US" altLang="zh-CN" sz="2000" b="1"/>
              <a:t>lst2.append(x)</a:t>
            </a:r>
            <a:endParaRPr lang="en-US" altLang="zh-CN" sz="2000" b="1"/>
          </a:p>
          <a:p>
            <a:pPr indent="457200"/>
            <a:r>
              <a:rPr lang="en-US" altLang="zh-CN" sz="2000" b="1"/>
              <a:t>Out:  [1, 2, 3, [4,5] ]  # x</a:t>
            </a:r>
            <a:r>
              <a:rPr lang="zh-CN" altLang="en-US" sz="2000" b="1"/>
              <a:t>作为一个整体</a:t>
            </a:r>
            <a:r>
              <a:rPr lang="en-US" altLang="zh-CN" sz="2000" b="1"/>
              <a:t>append</a:t>
            </a:r>
            <a:r>
              <a:rPr lang="zh-CN" altLang="en-US" sz="2000" b="1"/>
              <a:t>添加到</a:t>
            </a:r>
            <a:r>
              <a:rPr lang="en-US" altLang="zh-CN" sz="2000" b="1"/>
              <a:t>lst2</a:t>
            </a:r>
            <a:r>
              <a:rPr lang="zh-CN" altLang="en-US" sz="2000" b="1"/>
              <a:t>的末尾</a:t>
            </a:r>
            <a:endParaRPr lang="zh-CN" altLang="zh-CN" sz="2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70651" y="1179511"/>
            <a:ext cx="8208912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zh-CN" altLang="zh-CN" sz="2000" dirty="0"/>
              <a:t>（</a:t>
            </a:r>
            <a:r>
              <a:rPr lang="en-US" altLang="zh-CN" sz="2000" dirty="0"/>
              <a:t>5</a:t>
            </a:r>
            <a:r>
              <a:rPr lang="zh-CN" altLang="zh-CN" sz="2000" dirty="0"/>
              <a:t>）在</a:t>
            </a:r>
            <a:r>
              <a:rPr lang="en-US" altLang="zh-CN" sz="2000" dirty="0" err="1"/>
              <a:t>lst</a:t>
            </a:r>
            <a:r>
              <a:rPr lang="zh-CN" altLang="zh-CN" sz="2000" dirty="0"/>
              <a:t>列表索引为</a:t>
            </a:r>
            <a:r>
              <a:rPr lang="en-US" altLang="zh-CN" sz="2000" dirty="0"/>
              <a:t>1</a:t>
            </a:r>
            <a:r>
              <a:rPr lang="zh-CN" altLang="zh-CN" sz="2000" dirty="0"/>
              <a:t>的位置插入值</a:t>
            </a:r>
            <a:r>
              <a:rPr lang="en-US" altLang="zh-CN" sz="2000" dirty="0"/>
              <a:t>5</a:t>
            </a:r>
            <a:endParaRPr lang="en-US" altLang="zh-CN" sz="2000" dirty="0"/>
          </a:p>
          <a:p>
            <a:r>
              <a:rPr lang="en-US" altLang="zh-CN" sz="2000"/>
              <a:t>lst </a:t>
            </a:r>
            <a:r>
              <a:rPr lang="en-US" altLang="zh-CN" sz="2000" dirty="0"/>
              <a:t>= [1, 2, 3]</a:t>
            </a:r>
            <a:endParaRPr lang="zh-CN" altLang="zh-CN" sz="2000" dirty="0"/>
          </a:p>
          <a:p>
            <a:r>
              <a:rPr lang="en-US" altLang="zh-CN" sz="2000"/>
              <a:t>lst</a:t>
            </a:r>
            <a:r>
              <a:rPr lang="en-US" altLang="zh-CN" sz="2000" dirty="0" err="1"/>
              <a:t>.insert</a:t>
            </a:r>
            <a:r>
              <a:rPr lang="en-US" altLang="zh-CN" sz="2000" dirty="0"/>
              <a:t>(1, 5)     #  1 </a:t>
            </a:r>
            <a:r>
              <a:rPr lang="zh-CN" altLang="en-US" sz="2000" dirty="0"/>
              <a:t>是索引位置</a:t>
            </a:r>
            <a:endParaRPr lang="zh-CN" altLang="zh-CN" sz="2000" dirty="0"/>
          </a:p>
          <a:p>
            <a:r>
              <a:rPr lang="en-US" altLang="zh-CN" sz="2000"/>
              <a:t>Out</a:t>
            </a:r>
            <a:r>
              <a:rPr lang="en-US" altLang="zh-CN" sz="2000" dirty="0"/>
              <a:t>: [1, 5, 2, 3]</a:t>
            </a:r>
            <a:endParaRPr lang="en-US" altLang="zh-CN" sz="2000" dirty="0"/>
          </a:p>
          <a:p>
            <a:r>
              <a:rPr lang="en-US" altLang="zh-CN" sz="2000"/>
              <a:t>lst</a:t>
            </a:r>
            <a:r>
              <a:rPr lang="en-US" altLang="zh-CN" sz="2000" dirty="0" err="1"/>
              <a:t>.insert</a:t>
            </a:r>
            <a:r>
              <a:rPr lang="en-US" altLang="zh-CN" sz="2000" dirty="0"/>
              <a:t>(0, 8)</a:t>
            </a:r>
            <a:endParaRPr lang="en-US" altLang="zh-CN" sz="2000" dirty="0"/>
          </a:p>
          <a:p>
            <a:r>
              <a:rPr lang="en-US" altLang="zh-CN" sz="2000" dirty="0"/>
              <a:t>Out: [8,1, 5, 2, </a:t>
            </a:r>
            <a:r>
              <a:rPr lang="en-US" altLang="zh-CN" sz="2000"/>
              <a:t>3]</a:t>
            </a:r>
            <a:endParaRPr lang="en-US" altLang="zh-CN" sz="2000" dirty="0"/>
          </a:p>
        </p:txBody>
      </p:sp>
      <p:sp>
        <p:nvSpPr>
          <p:cNvPr id="3" name="文本框 2"/>
          <p:cNvSpPr txBox="1"/>
          <p:nvPr/>
        </p:nvSpPr>
        <p:spPr>
          <a:xfrm>
            <a:off x="2354626" y="4221088"/>
            <a:ext cx="784887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2000" b="1"/>
              <a:t>（</a:t>
            </a:r>
            <a:r>
              <a:rPr lang="en-US" altLang="zh-CN" sz="2000" b="1"/>
              <a:t>6</a:t>
            </a:r>
            <a:r>
              <a:rPr lang="zh-CN" altLang="zh-CN" sz="2000" b="1"/>
              <a:t>）获取</a:t>
            </a:r>
            <a:r>
              <a:rPr lang="en-US" altLang="zh-CN" sz="2000" b="1"/>
              <a:t>lst</a:t>
            </a:r>
            <a:r>
              <a:rPr lang="zh-CN" altLang="zh-CN" sz="2000" b="1"/>
              <a:t>列表的长度，即列表元素的个数</a:t>
            </a:r>
            <a:endParaRPr lang="zh-CN" altLang="zh-CN" sz="2000" b="1"/>
          </a:p>
          <a:p>
            <a:r>
              <a:rPr lang="en-US" altLang="zh-CN" sz="2000" b="1"/>
              <a:t>lst = [1,2,3]</a:t>
            </a:r>
            <a:endParaRPr lang="zh-CN" altLang="zh-CN" sz="2000" b="1"/>
          </a:p>
          <a:p>
            <a:r>
              <a:rPr lang="en-US" altLang="zh-CN" sz="2000" b="1"/>
              <a:t>len(lst)</a:t>
            </a:r>
            <a:endParaRPr lang="zh-CN" altLang="zh-CN" sz="2000" b="1"/>
          </a:p>
          <a:p>
            <a:r>
              <a:rPr lang="en-US" altLang="zh-CN" sz="2000" b="1"/>
              <a:t>Out: 3</a:t>
            </a:r>
            <a:endParaRPr lang="en-US" altLang="zh-CN" sz="2000" b="1"/>
          </a:p>
          <a:p>
            <a:r>
              <a:rPr lang="en-US" altLang="zh-CN" sz="2000" b="1"/>
              <a:t>sum(lst)    		# </a:t>
            </a:r>
            <a:r>
              <a:rPr lang="zh-CN" altLang="en-US" sz="2000" b="1"/>
              <a:t>求和  </a:t>
            </a:r>
            <a:r>
              <a:rPr lang="en-US" altLang="zh-CN" sz="2000" b="1"/>
              <a:t>6</a:t>
            </a:r>
            <a:endParaRPr lang="en-US" altLang="zh-CN" sz="2000" b="1"/>
          </a:p>
          <a:p>
            <a:r>
              <a:rPr lang="en-US" altLang="zh-CN" sz="2000" b="1"/>
              <a:t>sum(lst) / len(lst)    	# </a:t>
            </a:r>
            <a:r>
              <a:rPr lang="zh-CN" altLang="en-US" sz="2000" b="1"/>
              <a:t>求平均值  </a:t>
            </a:r>
            <a:r>
              <a:rPr lang="en-US" altLang="zh-CN" sz="2000" b="1"/>
              <a:t>2</a:t>
            </a:r>
            <a:endParaRPr lang="zh-CN" altLang="en-US" sz="2000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55850" y="989439"/>
            <a:ext cx="8208912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zh-CN" altLang="zh-CN" sz="2000" dirty="0"/>
              <a:t>（</a:t>
            </a:r>
            <a:r>
              <a:rPr lang="en-US" altLang="zh-CN" sz="2000" dirty="0"/>
              <a:t>7</a:t>
            </a:r>
            <a:r>
              <a:rPr lang="zh-CN" altLang="zh-CN" sz="2000" dirty="0"/>
              <a:t>）</a:t>
            </a:r>
            <a:r>
              <a:rPr lang="en-US" altLang="zh-CN" sz="2000" dirty="0"/>
              <a:t>pop</a:t>
            </a:r>
            <a:r>
              <a:rPr lang="zh-CN" altLang="zh-CN" sz="2000" dirty="0"/>
              <a:t>删除</a:t>
            </a:r>
            <a:r>
              <a:rPr lang="en-US" altLang="zh-CN" sz="2000" dirty="0" err="1"/>
              <a:t>lst</a:t>
            </a:r>
            <a:r>
              <a:rPr lang="zh-CN" altLang="zh-CN" sz="2000" dirty="0"/>
              <a:t>列表指定索引位置的元素，并返回该删除元素</a:t>
            </a:r>
            <a:endParaRPr lang="en-US" altLang="zh-CN" sz="2000" dirty="0"/>
          </a:p>
          <a:p>
            <a:r>
              <a:rPr lang="en-US" altLang="zh-CN" sz="2000"/>
              <a:t>lst </a:t>
            </a:r>
            <a:r>
              <a:rPr lang="en-US" altLang="zh-CN" sz="2000" dirty="0"/>
              <a:t>= [1, 2, 3]</a:t>
            </a:r>
            <a:endParaRPr lang="zh-CN" altLang="zh-CN" sz="2000" dirty="0"/>
          </a:p>
          <a:p>
            <a:r>
              <a:rPr lang="en-US" altLang="zh-CN" sz="2000"/>
              <a:t>x </a:t>
            </a:r>
            <a:r>
              <a:rPr lang="en-US" altLang="zh-CN" sz="2000" dirty="0"/>
              <a:t>= </a:t>
            </a:r>
            <a:r>
              <a:rPr lang="en-US" altLang="zh-CN" sz="2000" dirty="0" err="1"/>
              <a:t>lst.pop</a:t>
            </a:r>
            <a:r>
              <a:rPr lang="en-US" altLang="zh-CN" sz="2000" dirty="0"/>
              <a:t>(1)</a:t>
            </a:r>
            <a:endParaRPr lang="en-US" altLang="zh-CN" sz="2000" dirty="0"/>
          </a:p>
          <a:p>
            <a:r>
              <a:rPr lang="en-US" altLang="zh-CN" sz="2000" dirty="0"/>
              <a:t>In: x</a:t>
            </a:r>
            <a:endParaRPr lang="zh-CN" altLang="zh-CN" sz="2000" dirty="0"/>
          </a:p>
          <a:p>
            <a:r>
              <a:rPr lang="en-US" altLang="zh-CN" sz="2000" dirty="0"/>
              <a:t>Out: 2</a:t>
            </a:r>
            <a:endParaRPr lang="zh-CN" altLang="zh-CN" sz="2000" dirty="0"/>
          </a:p>
          <a:p>
            <a:r>
              <a:rPr lang="en-US" altLang="zh-CN" sz="2000" dirty="0"/>
              <a:t>In: </a:t>
            </a:r>
            <a:r>
              <a:rPr lang="en-US" altLang="zh-CN" sz="2000" dirty="0" err="1"/>
              <a:t>lst</a:t>
            </a:r>
            <a:endParaRPr lang="zh-CN" altLang="zh-CN" sz="2000" dirty="0"/>
          </a:p>
          <a:p>
            <a:r>
              <a:rPr lang="en-US" altLang="zh-CN" sz="2000" dirty="0"/>
              <a:t>Out: [1, 3]</a:t>
            </a:r>
            <a:endParaRPr lang="en-US" altLang="zh-CN" sz="2000" dirty="0"/>
          </a:p>
          <a:p>
            <a:endParaRPr lang="zh-CN" altLang="zh-CN" sz="2000" dirty="0"/>
          </a:p>
          <a:p>
            <a:pPr marL="0" indent="0">
              <a:spcBef>
                <a:spcPts val="0"/>
              </a:spcBef>
            </a:pPr>
            <a:r>
              <a:rPr lang="zh-CN" altLang="zh-CN" sz="2000"/>
              <a:t>（</a:t>
            </a:r>
            <a:r>
              <a:rPr lang="en-US" altLang="zh-CN" sz="2000"/>
              <a:t>8</a:t>
            </a:r>
            <a:r>
              <a:rPr lang="zh-CN" altLang="zh-CN" sz="2000"/>
              <a:t>）</a:t>
            </a:r>
            <a:r>
              <a:rPr lang="en-US" altLang="zh-CN" sz="2000" dirty="0"/>
              <a:t>remove</a:t>
            </a:r>
            <a:r>
              <a:rPr lang="zh-CN" altLang="zh-CN" sz="2000" dirty="0"/>
              <a:t>删除列表元素，如有多个，只删第一个</a:t>
            </a:r>
            <a:endParaRPr lang="zh-CN" altLang="zh-CN" sz="2000" dirty="0"/>
          </a:p>
          <a:p>
            <a:r>
              <a:rPr lang="en-US" altLang="zh-CN" sz="2000"/>
              <a:t>lst </a:t>
            </a:r>
            <a:r>
              <a:rPr lang="en-US" altLang="zh-CN" sz="2000" dirty="0"/>
              <a:t>= [</a:t>
            </a:r>
            <a:r>
              <a:rPr lang="en-US" altLang="zh-CN" sz="2000"/>
              <a:t>1, 2, 3, 2, 2, 2, 4</a:t>
            </a:r>
            <a:r>
              <a:rPr lang="en-US" altLang="zh-CN" sz="2000" dirty="0"/>
              <a:t>]</a:t>
            </a:r>
            <a:endParaRPr lang="zh-CN" altLang="zh-CN" sz="2000" dirty="0"/>
          </a:p>
          <a:p>
            <a:r>
              <a:rPr lang="en-US" altLang="zh-CN" sz="2000"/>
              <a:t>lst</a:t>
            </a:r>
            <a:r>
              <a:rPr lang="en-US" altLang="zh-CN" sz="2000" dirty="0" err="1"/>
              <a:t>.remove</a:t>
            </a:r>
            <a:r>
              <a:rPr lang="en-US" altLang="zh-CN" sz="2000" dirty="0"/>
              <a:t>(2)	</a:t>
            </a:r>
            <a:endParaRPr lang="zh-CN" altLang="zh-CN" sz="2000" dirty="0"/>
          </a:p>
          <a:p>
            <a:r>
              <a:rPr lang="en-US" altLang="zh-CN" sz="2000"/>
              <a:t>lst</a:t>
            </a:r>
            <a:endParaRPr lang="zh-CN" altLang="zh-CN" sz="2000" dirty="0"/>
          </a:p>
          <a:p>
            <a:r>
              <a:rPr lang="en-US" altLang="zh-CN" sz="2000" dirty="0"/>
              <a:t>Out: [1, </a:t>
            </a:r>
            <a:r>
              <a:rPr lang="en-US" altLang="zh-CN" sz="2000"/>
              <a:t>3, 2, 2, 2, 4</a:t>
            </a:r>
            <a:r>
              <a:rPr lang="en-US" altLang="zh-CN" sz="2000" dirty="0"/>
              <a:t>]</a:t>
            </a:r>
            <a:endParaRPr lang="en-US" altLang="zh-CN" sz="2000" dirty="0"/>
          </a:p>
          <a:p>
            <a:endParaRPr lang="en-US" altLang="zh-CN" sz="2000" dirty="0"/>
          </a:p>
          <a:p>
            <a:r>
              <a:rPr lang="en-US" altLang="zh-CN" sz="2000" dirty="0"/>
              <a:t>while  2  in </a:t>
            </a:r>
            <a:r>
              <a:rPr lang="en-US" altLang="zh-CN" sz="2000" dirty="0" err="1"/>
              <a:t>lst</a:t>
            </a:r>
            <a:r>
              <a:rPr lang="en-US" altLang="zh-CN" sz="2000" dirty="0">
                <a:solidFill>
                  <a:srgbClr val="FF0000"/>
                </a:solidFill>
              </a:rPr>
              <a:t>:</a:t>
            </a:r>
            <a:r>
              <a:rPr lang="en-US" altLang="zh-CN" sz="2000" dirty="0"/>
              <a:t>    # </a:t>
            </a:r>
            <a:r>
              <a:rPr lang="zh-CN" altLang="en-US" sz="2000" dirty="0"/>
              <a:t>循环</a:t>
            </a:r>
            <a:r>
              <a:rPr lang="en-US" altLang="zh-CN" sz="2000" dirty="0"/>
              <a:t>, </a:t>
            </a:r>
            <a:r>
              <a:rPr lang="zh-CN" altLang="en-US" sz="2000" dirty="0"/>
              <a:t>删除所有的</a:t>
            </a:r>
            <a:r>
              <a:rPr lang="en-US" altLang="zh-CN" sz="2000" dirty="0"/>
              <a:t>2</a:t>
            </a:r>
            <a:endParaRPr lang="en-US" altLang="zh-CN" sz="2000" dirty="0"/>
          </a:p>
          <a:p>
            <a:r>
              <a:rPr lang="en-US" altLang="zh-CN" sz="2000" dirty="0"/>
              <a:t>    </a:t>
            </a:r>
            <a:r>
              <a:rPr lang="en-US" altLang="zh-CN" sz="2000" dirty="0" err="1"/>
              <a:t>lst.remove</a:t>
            </a:r>
            <a:r>
              <a:rPr lang="en-US" altLang="zh-CN" sz="2000" dirty="0"/>
              <a:t>(2)</a:t>
            </a:r>
            <a:endParaRPr lang="zh-CN" altLang="zh-C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2" y="970455"/>
            <a:ext cx="8208912" cy="4546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</a:pPr>
            <a:r>
              <a:rPr lang="zh-CN" altLang="zh-CN" sz="2400" dirty="0"/>
              <a:t>（</a:t>
            </a:r>
            <a:r>
              <a:rPr lang="en-US" altLang="zh-CN" sz="2400" dirty="0"/>
              <a:t>9</a:t>
            </a:r>
            <a:r>
              <a:rPr lang="zh-CN" altLang="zh-CN" sz="2400" dirty="0"/>
              <a:t>）将</a:t>
            </a:r>
            <a:r>
              <a:rPr lang="en-US" altLang="zh-CN" sz="2400" dirty="0" err="1"/>
              <a:t>lst</a:t>
            </a:r>
            <a:r>
              <a:rPr lang="zh-CN" altLang="zh-CN" sz="2400" dirty="0"/>
              <a:t>列表</a:t>
            </a:r>
            <a:r>
              <a:rPr lang="zh-CN" altLang="zh-CN" sz="2400"/>
              <a:t>中元素反转</a:t>
            </a:r>
            <a:endParaRPr lang="zh-CN" altLang="zh-CN" sz="2400" dirty="0"/>
          </a:p>
          <a:p>
            <a:pPr marL="0" indent="0">
              <a:spcBef>
                <a:spcPts val="0"/>
              </a:spcBef>
            </a:pPr>
            <a:r>
              <a:rPr lang="en-US" altLang="zh-CN" sz="2400"/>
              <a:t>lst </a:t>
            </a:r>
            <a:r>
              <a:rPr lang="en-US" altLang="zh-CN" sz="2400" dirty="0"/>
              <a:t>= [1, 2, 5, 4]</a:t>
            </a:r>
            <a:endParaRPr lang="zh-CN" altLang="zh-CN" sz="2400" dirty="0"/>
          </a:p>
          <a:p>
            <a:pPr marL="0" indent="0">
              <a:spcBef>
                <a:spcPts val="0"/>
              </a:spcBef>
            </a:pPr>
            <a:r>
              <a:rPr lang="en-US" altLang="zh-CN" sz="2400"/>
              <a:t>lst</a:t>
            </a:r>
            <a:r>
              <a:rPr lang="en-US" altLang="zh-CN" sz="2400" dirty="0" err="1"/>
              <a:t>.</a:t>
            </a:r>
            <a:r>
              <a:rPr lang="en-US" altLang="zh-CN" sz="2400" err="1"/>
              <a:t>reverse</a:t>
            </a:r>
            <a:r>
              <a:rPr lang="en-US" altLang="zh-CN" sz="2400"/>
              <a:t>()</a:t>
            </a:r>
            <a:endParaRPr lang="zh-CN" altLang="zh-CN" sz="2400" dirty="0"/>
          </a:p>
          <a:p>
            <a:pPr marL="0" indent="0">
              <a:spcBef>
                <a:spcPts val="0"/>
              </a:spcBef>
            </a:pPr>
            <a:r>
              <a:rPr lang="en-US" altLang="zh-CN" sz="2400"/>
              <a:t>lst</a:t>
            </a:r>
            <a:endParaRPr lang="zh-CN" altLang="zh-CN" sz="2400" dirty="0"/>
          </a:p>
          <a:p>
            <a:pPr marL="0" indent="0">
              <a:spcBef>
                <a:spcPts val="0"/>
              </a:spcBef>
            </a:pPr>
            <a:r>
              <a:rPr lang="en-US" altLang="zh-CN" sz="2400" dirty="0"/>
              <a:t>Out: [4, 5, 2, 1]</a:t>
            </a:r>
            <a:endParaRPr lang="en-US" altLang="zh-CN" sz="2400" dirty="0"/>
          </a:p>
          <a:p>
            <a:pPr marL="0" indent="0">
              <a:spcBef>
                <a:spcPts val="0"/>
              </a:spcBef>
            </a:pPr>
            <a:endParaRPr lang="zh-CN" altLang="zh-CN" sz="2400" dirty="0"/>
          </a:p>
          <a:p>
            <a:pPr marL="0" indent="0">
              <a:spcBef>
                <a:spcPts val="0"/>
              </a:spcBef>
            </a:pPr>
            <a:r>
              <a:rPr lang="zh-CN" altLang="zh-CN" sz="2400" dirty="0"/>
              <a:t>（</a:t>
            </a:r>
            <a:r>
              <a:rPr lang="en-US" altLang="zh-CN" sz="2400" dirty="0"/>
              <a:t>10</a:t>
            </a:r>
            <a:r>
              <a:rPr lang="zh-CN" altLang="zh-CN" sz="2400" dirty="0"/>
              <a:t>）对</a:t>
            </a:r>
            <a:r>
              <a:rPr lang="en-US" altLang="zh-CN" sz="2400" dirty="0" err="1"/>
              <a:t>lst</a:t>
            </a:r>
            <a:r>
              <a:rPr lang="zh-CN" altLang="zh-CN" sz="2400" dirty="0"/>
              <a:t>列表</a:t>
            </a:r>
            <a:r>
              <a:rPr lang="zh-CN" altLang="zh-CN" sz="2400"/>
              <a:t>中元素排序</a:t>
            </a:r>
            <a:r>
              <a:rPr lang="zh-CN" altLang="zh-CN" sz="2400" dirty="0"/>
              <a:t>，参数</a:t>
            </a:r>
            <a:r>
              <a:rPr lang="en-US" altLang="zh-CN" sz="2400" dirty="0"/>
              <a:t>reverse= True</a:t>
            </a:r>
            <a:r>
              <a:rPr lang="zh-CN" altLang="zh-CN" sz="2400"/>
              <a:t>为逆序</a:t>
            </a:r>
            <a:r>
              <a:rPr lang="zh-CN" altLang="en-US" sz="2400"/>
              <a:t>从大到小</a:t>
            </a:r>
            <a:r>
              <a:rPr lang="zh-CN" altLang="zh-CN" sz="2400"/>
              <a:t>排序</a:t>
            </a:r>
            <a:r>
              <a:rPr lang="zh-CN" altLang="zh-CN" sz="2400" dirty="0"/>
              <a:t>，默认</a:t>
            </a:r>
            <a:r>
              <a:rPr lang="en-US" altLang="zh-CN" sz="2400" dirty="0"/>
              <a:t>reverse=False</a:t>
            </a:r>
            <a:r>
              <a:rPr lang="zh-CN" altLang="en-US" sz="2400" dirty="0"/>
              <a:t>升序</a:t>
            </a:r>
            <a:r>
              <a:rPr lang="zh-CN" altLang="zh-CN" sz="2400" dirty="0"/>
              <a:t>。</a:t>
            </a:r>
            <a:endParaRPr lang="zh-CN" altLang="zh-CN" sz="2400" dirty="0"/>
          </a:p>
          <a:p>
            <a:pPr marL="0" indent="0">
              <a:spcBef>
                <a:spcPts val="0"/>
              </a:spcBef>
            </a:pPr>
            <a:r>
              <a:rPr lang="en-US" altLang="zh-CN" sz="2400"/>
              <a:t>lst </a:t>
            </a:r>
            <a:r>
              <a:rPr lang="en-US" altLang="zh-CN" sz="2400" dirty="0"/>
              <a:t>= [1, 4, 3, 5, 2]</a:t>
            </a:r>
            <a:endParaRPr lang="zh-CN" altLang="zh-CN" sz="2400" dirty="0"/>
          </a:p>
          <a:p>
            <a:pPr marL="0" indent="0">
              <a:spcBef>
                <a:spcPts val="0"/>
              </a:spcBef>
            </a:pPr>
            <a:r>
              <a:rPr lang="en-US" altLang="zh-CN" sz="2400"/>
              <a:t>lst</a:t>
            </a:r>
            <a:r>
              <a:rPr lang="en-US" altLang="zh-CN" sz="2400" dirty="0" err="1"/>
              <a:t>.sort</a:t>
            </a:r>
            <a:r>
              <a:rPr lang="en-US" altLang="zh-CN" sz="2400"/>
              <a:t>()              # </a:t>
            </a:r>
            <a:r>
              <a:rPr lang="zh-CN" altLang="en-US" sz="2400" dirty="0"/>
              <a:t>改变列表自身</a:t>
            </a:r>
            <a:endParaRPr lang="zh-CN" altLang="zh-CN" sz="2400" dirty="0"/>
          </a:p>
          <a:p>
            <a:pPr marL="0" indent="0">
              <a:spcBef>
                <a:spcPts val="0"/>
              </a:spcBef>
            </a:pPr>
            <a:r>
              <a:rPr lang="en-US" altLang="zh-CN" sz="2400"/>
              <a:t>lst</a:t>
            </a:r>
            <a:endParaRPr lang="zh-CN" altLang="zh-CN" sz="2400" dirty="0"/>
          </a:p>
          <a:p>
            <a:pPr marL="0" indent="0">
              <a:spcBef>
                <a:spcPts val="0"/>
              </a:spcBef>
            </a:pPr>
            <a:r>
              <a:rPr lang="en-US" altLang="zh-CN" sz="2400" dirty="0"/>
              <a:t>Out: [1, 2, 3, 4, 5]</a:t>
            </a:r>
            <a:endParaRPr lang="zh-CN" altLang="zh-CN" dirty="0"/>
          </a:p>
        </p:txBody>
      </p:sp>
      <p:sp>
        <p:nvSpPr>
          <p:cNvPr id="3" name="文本框 2"/>
          <p:cNvSpPr txBox="1"/>
          <p:nvPr/>
        </p:nvSpPr>
        <p:spPr>
          <a:xfrm>
            <a:off x="2046716" y="5651075"/>
            <a:ext cx="8208912" cy="807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>
              <a:lnSpc>
                <a:spcPct val="120000"/>
              </a:lnSpc>
            </a:pPr>
            <a:r>
              <a:rPr lang="zh-CN" altLang="en-US" sz="2000" b="1"/>
              <a:t>如果排序时不想改变旧列表，可写为  </a:t>
            </a:r>
            <a:r>
              <a:rPr lang="en-US" altLang="zh-CN" sz="2000" b="1"/>
              <a:t>lst2 = </a:t>
            </a:r>
            <a:r>
              <a:rPr lang="en-US" altLang="zh-CN" sz="2000" b="1">
                <a:solidFill>
                  <a:srgbClr val="FF0000"/>
                </a:solidFill>
              </a:rPr>
              <a:t>sorted</a:t>
            </a:r>
            <a:r>
              <a:rPr lang="en-US" altLang="zh-CN" sz="2000" b="1"/>
              <a:t>(lst) </a:t>
            </a:r>
            <a:r>
              <a:rPr lang="zh-CN" altLang="en-US" sz="2000" b="1"/>
              <a:t>。</a:t>
            </a:r>
            <a:r>
              <a:rPr lang="en-US" altLang="zh-CN" sz="2000" b="1"/>
              <a:t>sorted()</a:t>
            </a:r>
            <a:r>
              <a:rPr lang="zh-CN" altLang="en-US" sz="2000" b="1"/>
              <a:t>函数排序后返回新的有序列表，原列表不变。</a:t>
            </a:r>
            <a:endParaRPr lang="zh-CN" altLang="zh-CN" sz="20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4" y="994310"/>
            <a:ext cx="8500244" cy="2002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000"/>
              <a:t>列表</a:t>
            </a:r>
            <a:r>
              <a:rPr lang="zh-CN" altLang="en-US" sz="2000"/>
              <a:t>逆序排序</a:t>
            </a:r>
            <a:endParaRPr lang="zh-CN" altLang="zh-CN" sz="2000" dirty="0"/>
          </a:p>
          <a:p>
            <a:r>
              <a:rPr lang="en-US" altLang="zh-CN" sz="2000"/>
              <a:t>lst </a:t>
            </a:r>
            <a:r>
              <a:rPr lang="en-US" altLang="zh-CN" sz="2000" dirty="0"/>
              <a:t>= [1, 4, 3, 5, 2]</a:t>
            </a:r>
            <a:endParaRPr lang="en-US" altLang="zh-CN" sz="2000" dirty="0"/>
          </a:p>
          <a:p>
            <a:r>
              <a:rPr lang="en-US" altLang="zh-CN" sz="2000"/>
              <a:t>lst</a:t>
            </a:r>
            <a:r>
              <a:rPr lang="en-US" altLang="zh-CN" sz="2000" dirty="0" err="1"/>
              <a:t>.sort</a:t>
            </a:r>
            <a:r>
              <a:rPr lang="en-US" altLang="zh-CN" sz="2000" dirty="0"/>
              <a:t>(reverse=True</a:t>
            </a:r>
            <a:r>
              <a:rPr lang="en-US" altLang="zh-CN" sz="2000"/>
              <a:t>)   # </a:t>
            </a:r>
            <a:r>
              <a:rPr lang="zh-CN" altLang="zh-CN" sz="2000"/>
              <a:t>参数</a:t>
            </a:r>
            <a:r>
              <a:rPr lang="en-US" altLang="zh-CN" sz="2000"/>
              <a:t>reverse=True</a:t>
            </a:r>
            <a:r>
              <a:rPr lang="zh-CN" altLang="zh-CN" sz="2000"/>
              <a:t>表示逆序</a:t>
            </a:r>
            <a:r>
              <a:rPr lang="zh-CN" altLang="en-US" sz="2000"/>
              <a:t>从大到小</a:t>
            </a:r>
            <a:endParaRPr lang="zh-CN" altLang="zh-CN" sz="2000"/>
          </a:p>
          <a:p>
            <a:r>
              <a:rPr lang="en-US" altLang="zh-CN" sz="2000"/>
              <a:t>lst</a:t>
            </a:r>
            <a:endParaRPr lang="zh-CN" altLang="zh-CN" sz="2000" dirty="0"/>
          </a:p>
          <a:p>
            <a:r>
              <a:rPr lang="en-US" altLang="zh-CN" sz="2000" dirty="0"/>
              <a:t>Out: [5, 4, 3, 2, </a:t>
            </a:r>
            <a:r>
              <a:rPr lang="en-US" altLang="zh-CN" sz="2000"/>
              <a:t>1]</a:t>
            </a:r>
            <a:endParaRPr lang="en-US" altLang="zh-CN" sz="2000" dirty="0"/>
          </a:p>
        </p:txBody>
      </p:sp>
      <p:sp>
        <p:nvSpPr>
          <p:cNvPr id="3" name="文本框 2"/>
          <p:cNvSpPr txBox="1"/>
          <p:nvPr/>
        </p:nvSpPr>
        <p:spPr>
          <a:xfrm>
            <a:off x="2063552" y="3717032"/>
            <a:ext cx="8428236" cy="1648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>
              <a:lnSpc>
                <a:spcPct val="130000"/>
              </a:lnSpc>
            </a:pPr>
            <a:r>
              <a:rPr lang="zh-CN" altLang="en-US" sz="2000" b="1"/>
              <a:t>注意</a:t>
            </a:r>
            <a:r>
              <a:rPr lang="en-US" altLang="zh-CN" sz="2000" b="1"/>
              <a:t>:</a:t>
            </a:r>
            <a:r>
              <a:rPr lang="zh-CN" altLang="en-US" sz="2000" b="1"/>
              <a:t> 列表涉及数据变动的方法一般都直接改变列表本身，没有返回值</a:t>
            </a:r>
            <a:r>
              <a:rPr lang="en-US" altLang="zh-CN" sz="2000" b="1"/>
              <a:t>(</a:t>
            </a:r>
            <a:r>
              <a:rPr lang="zh-CN" altLang="en-US" sz="2000" b="1"/>
              <a:t>可视为返回空值</a:t>
            </a:r>
            <a:r>
              <a:rPr lang="en-US" altLang="zh-CN" sz="2000" b="1"/>
              <a:t>None)</a:t>
            </a:r>
            <a:r>
              <a:rPr lang="zh-CN" altLang="en-US" sz="2000" b="1"/>
              <a:t>，应写为</a:t>
            </a:r>
            <a:r>
              <a:rPr lang="en-US" altLang="zh-CN" sz="2000" b="1"/>
              <a:t>"</a:t>
            </a:r>
            <a:r>
              <a:rPr lang="en-US" altLang="zh-CN" sz="2000" b="1">
                <a:solidFill>
                  <a:srgbClr val="C00000"/>
                </a:solidFill>
              </a:rPr>
              <a:t>lst.</a:t>
            </a:r>
            <a:r>
              <a:rPr lang="zh-CN" altLang="en-US" sz="2000" b="1">
                <a:solidFill>
                  <a:srgbClr val="C00000"/>
                </a:solidFill>
              </a:rPr>
              <a:t>方法</a:t>
            </a:r>
            <a:r>
              <a:rPr lang="en-US" altLang="zh-CN" sz="2000" b="1">
                <a:solidFill>
                  <a:srgbClr val="C00000"/>
                </a:solidFill>
              </a:rPr>
              <a:t>() </a:t>
            </a:r>
            <a:r>
              <a:rPr lang="en-US" altLang="zh-CN" sz="2000" b="1"/>
              <a:t>, </a:t>
            </a:r>
            <a:r>
              <a:rPr lang="zh-CN" altLang="en-US" sz="2000" b="1">
                <a:solidFill>
                  <a:srgbClr val="C00000"/>
                </a:solidFill>
              </a:rPr>
              <a:t>不要写为</a:t>
            </a:r>
            <a:r>
              <a:rPr lang="en-US" altLang="zh-CN" sz="2000" b="1">
                <a:solidFill>
                  <a:srgbClr val="C00000"/>
                </a:solidFill>
              </a:rPr>
              <a:t> lst = lst.</a:t>
            </a:r>
            <a:r>
              <a:rPr lang="zh-CN" altLang="en-US" sz="2000" b="1">
                <a:solidFill>
                  <a:srgbClr val="C00000"/>
                </a:solidFill>
              </a:rPr>
              <a:t>方法</a:t>
            </a:r>
            <a:r>
              <a:rPr lang="en-US" altLang="zh-CN" sz="2000" b="1">
                <a:solidFill>
                  <a:srgbClr val="C00000"/>
                </a:solidFill>
              </a:rPr>
              <a:t>()"</a:t>
            </a:r>
            <a:endParaRPr lang="en-US" altLang="zh-CN" sz="2000" b="1">
              <a:solidFill>
                <a:srgbClr val="C00000"/>
              </a:solidFill>
            </a:endParaRPr>
          </a:p>
          <a:p>
            <a:pPr indent="457200">
              <a:lnSpc>
                <a:spcPct val="130000"/>
              </a:lnSpc>
            </a:pPr>
            <a:r>
              <a:rPr lang="zh-CN" altLang="en-US" sz="2000" b="1"/>
              <a:t>例如</a:t>
            </a:r>
            <a:r>
              <a:rPr lang="en-US" altLang="zh-CN" sz="2000" b="1"/>
              <a:t>"</a:t>
            </a:r>
            <a:r>
              <a:rPr lang="zh-CN" altLang="en-US" sz="2000" b="1"/>
              <a:t> </a:t>
            </a:r>
            <a:r>
              <a:rPr lang="en-US" altLang="zh-CN" sz="2000" b="1"/>
              <a:t>lst=lst.sort()</a:t>
            </a:r>
            <a:r>
              <a:rPr lang="zh-CN" altLang="en-US" sz="2000" b="1"/>
              <a:t>， </a:t>
            </a:r>
            <a:r>
              <a:rPr lang="en-US" altLang="zh-CN" sz="2000" b="1"/>
              <a:t>lst = lst.append(5)"</a:t>
            </a:r>
            <a:r>
              <a:rPr lang="zh-CN" altLang="en-US" sz="2000" b="1"/>
              <a:t>的写法都是错误的，因为没有返回值，则返回</a:t>
            </a:r>
            <a:r>
              <a:rPr lang="en-US" altLang="zh-CN" sz="2000" b="1"/>
              <a:t>None,  lst=None </a:t>
            </a:r>
            <a:r>
              <a:rPr lang="zh-CN" altLang="en-US" sz="2000" b="1"/>
              <a:t>将丢失原有的列表。</a:t>
            </a:r>
            <a:endParaRPr lang="en-US" altLang="zh-CN" sz="2000" b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19536" y="1196752"/>
            <a:ext cx="8572252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3.1.4 </a:t>
            </a:r>
            <a:r>
              <a:rPr lang="zh-CN" altLang="en-US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切片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000" dirty="0"/>
              <a:t>列表的</a:t>
            </a:r>
            <a:r>
              <a:rPr lang="zh-CN" altLang="en-US" sz="2000" dirty="0"/>
              <a:t>切</a:t>
            </a:r>
            <a:r>
              <a:rPr lang="zh-CN" altLang="zh-CN" sz="2000" dirty="0"/>
              <a:t>片操作是从列表中获得多个元素的操作。</a:t>
            </a:r>
            <a:r>
              <a:rPr lang="zh-CN" altLang="en-US" sz="2000" dirty="0"/>
              <a:t>切片</a:t>
            </a:r>
            <a:r>
              <a:rPr lang="zh-CN" altLang="zh-CN" sz="2000" dirty="0"/>
              <a:t>格式：</a:t>
            </a:r>
            <a:endParaRPr lang="zh-CN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      </a:t>
            </a:r>
            <a:r>
              <a:rPr lang="zh-CN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列表对象</a:t>
            </a:r>
            <a:r>
              <a:rPr lang="en-US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[start : end : step]</a:t>
            </a:r>
            <a:endParaRPr lang="zh-CN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r>
              <a:rPr lang="en-US" altLang="zh-CN" sz="2000" dirty="0"/>
              <a:t>start</a:t>
            </a:r>
            <a:r>
              <a:rPr lang="zh-CN" altLang="zh-CN" sz="2000" dirty="0"/>
              <a:t>：切片的开始索引位置，可省略，默认为</a:t>
            </a:r>
            <a:r>
              <a:rPr lang="en-US" altLang="zh-CN" sz="2000" dirty="0"/>
              <a:t>0</a:t>
            </a:r>
            <a:r>
              <a:rPr lang="zh-CN" altLang="zh-CN" sz="2000" dirty="0"/>
              <a:t>；</a:t>
            </a:r>
            <a:endParaRPr lang="zh-CN" altLang="zh-CN" sz="2000" dirty="0"/>
          </a:p>
          <a:p>
            <a:r>
              <a:rPr lang="en-US" altLang="zh-CN" sz="2000" dirty="0"/>
              <a:t>end</a:t>
            </a:r>
            <a:r>
              <a:rPr lang="zh-CN" altLang="zh-CN" sz="2000" dirty="0"/>
              <a:t>：切片的终止索引位置（</a:t>
            </a:r>
            <a:r>
              <a:rPr lang="zh-CN" altLang="zh-CN" sz="2000" dirty="0">
                <a:solidFill>
                  <a:srgbClr val="FF0000"/>
                </a:solidFill>
              </a:rPr>
              <a:t>不包括</a:t>
            </a:r>
            <a:r>
              <a:rPr lang="zh-CN" altLang="zh-CN" sz="2000" dirty="0"/>
              <a:t>），可省略，默认为列表长度；</a:t>
            </a:r>
            <a:endParaRPr lang="zh-CN" altLang="zh-CN" sz="2000" dirty="0"/>
          </a:p>
          <a:p>
            <a:r>
              <a:rPr lang="en-US" altLang="zh-CN" sz="2000" dirty="0"/>
              <a:t>step</a:t>
            </a:r>
            <a:r>
              <a:rPr lang="zh-CN" altLang="zh-CN" sz="2000" dirty="0"/>
              <a:t>：步长，表示截取数据的步长，正数表示从左向右截取，负数表示从右向左截取，可省略但不能为</a:t>
            </a:r>
            <a:r>
              <a:rPr lang="en-US" altLang="zh-CN" sz="2000" dirty="0"/>
              <a:t>0</a:t>
            </a:r>
            <a:r>
              <a:rPr lang="zh-CN" altLang="zh-CN" sz="2000" dirty="0"/>
              <a:t>，默认为</a:t>
            </a:r>
            <a:r>
              <a:rPr lang="en-US" altLang="zh-CN" sz="2000" dirty="0"/>
              <a:t>1</a:t>
            </a:r>
            <a:r>
              <a:rPr lang="zh-CN" altLang="zh-CN" sz="2000" dirty="0"/>
              <a:t>。</a:t>
            </a:r>
            <a:endParaRPr lang="en-US" altLang="zh-CN" sz="2000" dirty="0"/>
          </a:p>
          <a:p>
            <a:endParaRPr lang="en-US" altLang="zh-CN" sz="2000" dirty="0"/>
          </a:p>
          <a:p>
            <a:r>
              <a:rPr lang="en-US" altLang="zh-CN" sz="2000"/>
              <a:t>lst </a:t>
            </a:r>
            <a:r>
              <a:rPr lang="en-US" altLang="zh-CN" sz="2000" dirty="0"/>
              <a:t>= [1,2,3,5,6,7]</a:t>
            </a:r>
            <a:endParaRPr lang="en-US" altLang="zh-CN" sz="2000" dirty="0"/>
          </a:p>
          <a:p>
            <a:r>
              <a:rPr lang="en-US" altLang="zh-CN" sz="2000"/>
              <a:t>lst</a:t>
            </a:r>
            <a:r>
              <a:rPr lang="en-US" altLang="zh-CN" sz="2000" dirty="0"/>
              <a:t>[1:4]</a:t>
            </a:r>
            <a:endParaRPr lang="en-US" altLang="zh-CN" sz="2000" dirty="0"/>
          </a:p>
          <a:p>
            <a:r>
              <a:rPr lang="en-US" altLang="zh-CN" sz="2000" dirty="0"/>
              <a:t>Out: [2, 3, 5] 	 </a:t>
            </a:r>
            <a:endParaRPr lang="en-US" altLang="zh-CN" sz="2000" dirty="0"/>
          </a:p>
          <a:p>
            <a:endParaRPr lang="zh-CN" altLang="zh-CN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4" y="1196752"/>
            <a:ext cx="8208912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【</a:t>
            </a:r>
            <a:r>
              <a:rPr lang="zh-CN" altLang="zh-CN" sz="2000"/>
              <a:t>例</a:t>
            </a:r>
            <a:r>
              <a:rPr lang="en-US" altLang="zh-CN" sz="2000"/>
              <a:t>】</a:t>
            </a:r>
            <a:r>
              <a:rPr lang="zh-CN" altLang="zh-CN" sz="2000"/>
              <a:t>列表</a:t>
            </a:r>
            <a:r>
              <a:rPr lang="zh-CN" altLang="zh-CN" sz="2000" dirty="0"/>
              <a:t>切片应用</a:t>
            </a:r>
            <a:endParaRPr lang="zh-CN" altLang="zh-CN" sz="2000" dirty="0"/>
          </a:p>
          <a:p>
            <a:r>
              <a:rPr lang="en-US" altLang="zh-CN" sz="2000" dirty="0"/>
              <a:t>In: 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 = [1, 2, 3, 4, 5]</a:t>
            </a:r>
            <a:endParaRPr lang="en-US" altLang="zh-CN" sz="2000" dirty="0"/>
          </a:p>
          <a:p>
            <a:r>
              <a:rPr lang="en-US" altLang="zh-CN" sz="2000" dirty="0"/>
              <a:t># </a:t>
            </a:r>
            <a:r>
              <a:rPr lang="zh-CN" altLang="zh-CN" sz="2000" dirty="0"/>
              <a:t>从左向右截取列表</a:t>
            </a:r>
            <a:r>
              <a:rPr lang="en-US" altLang="zh-CN" sz="2000" dirty="0" err="1"/>
              <a:t>lst</a:t>
            </a:r>
            <a:r>
              <a:rPr lang="zh-CN" altLang="zh-CN" sz="2000" dirty="0"/>
              <a:t>从索引</a:t>
            </a:r>
            <a:r>
              <a:rPr lang="en-US" altLang="zh-CN" sz="2000" dirty="0"/>
              <a:t>1</a:t>
            </a:r>
            <a:r>
              <a:rPr lang="zh-CN" altLang="zh-CN" sz="2000" dirty="0"/>
              <a:t>到索引</a:t>
            </a:r>
            <a:r>
              <a:rPr lang="en-US" altLang="zh-CN" sz="2000" dirty="0"/>
              <a:t>3</a:t>
            </a:r>
            <a:r>
              <a:rPr lang="zh-CN" altLang="zh-CN" sz="2000" dirty="0"/>
              <a:t>的元素</a:t>
            </a:r>
            <a:endParaRPr lang="zh-CN" altLang="zh-CN" sz="2000" dirty="0"/>
          </a:p>
          <a:p>
            <a:r>
              <a:rPr lang="en-US" altLang="zh-CN" sz="2000" dirty="0"/>
              <a:t>In: 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[1:4]	 </a:t>
            </a:r>
            <a:endParaRPr lang="en-US" altLang="zh-CN" sz="2000" dirty="0"/>
          </a:p>
          <a:p>
            <a:r>
              <a:rPr lang="en-US" altLang="zh-CN" sz="2000" dirty="0"/>
              <a:t>Out: [2, 3, 4]</a:t>
            </a:r>
            <a:endParaRPr lang="zh-CN" altLang="zh-CN" sz="2000" dirty="0"/>
          </a:p>
          <a:p>
            <a:r>
              <a:rPr lang="en-US" altLang="zh-CN" sz="2000" dirty="0"/>
              <a:t>In: 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[1:]		# </a:t>
            </a:r>
            <a:r>
              <a:rPr lang="zh-CN" altLang="zh-CN" sz="2000" dirty="0"/>
              <a:t>截取列表</a:t>
            </a:r>
            <a:r>
              <a:rPr lang="en-US" altLang="zh-CN" sz="2000" dirty="0" err="1"/>
              <a:t>lst</a:t>
            </a:r>
            <a:r>
              <a:rPr lang="zh-CN" altLang="zh-CN" sz="2000" dirty="0"/>
              <a:t>从索引为</a:t>
            </a:r>
            <a:r>
              <a:rPr lang="en-US" altLang="zh-CN" sz="2000" dirty="0"/>
              <a:t>1</a:t>
            </a:r>
            <a:r>
              <a:rPr lang="zh-CN" altLang="zh-CN" sz="2000" dirty="0"/>
              <a:t>到末尾的元素</a:t>
            </a:r>
            <a:endParaRPr lang="zh-CN" altLang="zh-CN" sz="2000" dirty="0"/>
          </a:p>
          <a:p>
            <a:r>
              <a:rPr lang="en-US" altLang="zh-CN" sz="2000" dirty="0"/>
              <a:t>Out: [2, 3, 4, 5]</a:t>
            </a:r>
            <a:endParaRPr lang="zh-CN" altLang="zh-CN" sz="2000" dirty="0"/>
          </a:p>
          <a:p>
            <a:r>
              <a:rPr lang="en-US" altLang="zh-CN" sz="2000" dirty="0"/>
              <a:t>In: 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[:4]		# </a:t>
            </a:r>
            <a:r>
              <a:rPr lang="zh-CN" altLang="zh-CN" sz="2000" dirty="0"/>
              <a:t>截取列表</a:t>
            </a:r>
            <a:r>
              <a:rPr lang="en-US" altLang="zh-CN" sz="2000" dirty="0" err="1"/>
              <a:t>lst</a:t>
            </a:r>
            <a:r>
              <a:rPr lang="zh-CN" altLang="en-US" sz="2000" dirty="0"/>
              <a:t>从索引</a:t>
            </a:r>
            <a:r>
              <a:rPr lang="en-US" altLang="zh-CN" sz="2000" dirty="0"/>
              <a:t>0</a:t>
            </a:r>
            <a:r>
              <a:rPr lang="zh-CN" altLang="zh-CN" sz="2000" dirty="0"/>
              <a:t>到索引</a:t>
            </a:r>
            <a:r>
              <a:rPr lang="en-US" altLang="zh-CN" sz="2000" dirty="0"/>
              <a:t>3</a:t>
            </a:r>
            <a:r>
              <a:rPr lang="zh-CN" altLang="zh-CN" sz="2000" dirty="0"/>
              <a:t>的元素</a:t>
            </a:r>
            <a:endParaRPr lang="zh-CN" altLang="zh-CN" sz="2000" dirty="0"/>
          </a:p>
          <a:p>
            <a:r>
              <a:rPr lang="en-US" altLang="zh-CN" sz="2000" dirty="0"/>
              <a:t>Out: [1, 2, 3, 4]</a:t>
            </a:r>
            <a:endParaRPr lang="en-US" altLang="zh-CN" sz="2000" dirty="0"/>
          </a:p>
          <a:p>
            <a:endParaRPr lang="zh-CN" altLang="zh-CN" sz="2000" dirty="0"/>
          </a:p>
          <a:p>
            <a:r>
              <a:rPr lang="en-US" altLang="zh-CN" sz="2000" dirty="0"/>
              <a:t># </a:t>
            </a:r>
            <a:r>
              <a:rPr lang="zh-CN" altLang="zh-CN" sz="2000" dirty="0"/>
              <a:t>截取列表</a:t>
            </a:r>
            <a:r>
              <a:rPr lang="en-US" altLang="zh-CN" sz="2000" dirty="0" err="1"/>
              <a:t>lst</a:t>
            </a:r>
            <a:r>
              <a:rPr lang="zh-CN" altLang="zh-CN" sz="2000" dirty="0"/>
              <a:t>从索引为</a:t>
            </a:r>
            <a:r>
              <a:rPr lang="en-US" altLang="zh-CN" sz="2000" dirty="0"/>
              <a:t>1</a:t>
            </a:r>
            <a:r>
              <a:rPr lang="zh-CN" altLang="zh-CN" sz="2000" dirty="0"/>
              <a:t>到索引为</a:t>
            </a:r>
            <a:r>
              <a:rPr lang="en-US" altLang="zh-CN" sz="2000" dirty="0"/>
              <a:t>3</a:t>
            </a:r>
            <a:r>
              <a:rPr lang="zh-CN" altLang="zh-CN" sz="2000" dirty="0"/>
              <a:t>，步长为</a:t>
            </a:r>
            <a:r>
              <a:rPr lang="en-US" altLang="zh-CN" sz="2000" dirty="0"/>
              <a:t>2</a:t>
            </a:r>
            <a:r>
              <a:rPr lang="zh-CN" altLang="zh-CN" sz="2000" dirty="0"/>
              <a:t>的元素</a:t>
            </a:r>
            <a:endParaRPr lang="en-US" altLang="zh-CN" sz="2000" dirty="0"/>
          </a:p>
          <a:p>
            <a:r>
              <a:rPr lang="en-US" altLang="zh-CN" sz="2000" dirty="0"/>
              <a:t>In: 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[1:4:</a:t>
            </a:r>
            <a:r>
              <a:rPr lang="en-US" altLang="zh-CN" sz="2000" dirty="0">
                <a:solidFill>
                  <a:srgbClr val="FF0000"/>
                </a:solidFill>
              </a:rPr>
              <a:t>2</a:t>
            </a:r>
            <a:r>
              <a:rPr lang="en-US" altLang="zh-CN" sz="2000" dirty="0"/>
              <a:t>]	</a:t>
            </a:r>
            <a:endParaRPr lang="zh-CN" altLang="zh-CN" sz="2000" dirty="0"/>
          </a:p>
          <a:p>
            <a:r>
              <a:rPr lang="en-US" altLang="zh-CN" sz="2000" dirty="0"/>
              <a:t>Out: [2, 4]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4" y="1196752"/>
            <a:ext cx="8208912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【</a:t>
            </a:r>
            <a:r>
              <a:rPr lang="zh-CN" altLang="zh-CN" sz="2000"/>
              <a:t>例</a:t>
            </a:r>
            <a:r>
              <a:rPr lang="en-US" altLang="zh-CN" sz="2000"/>
              <a:t>】</a:t>
            </a:r>
            <a:r>
              <a:rPr lang="zh-CN" altLang="zh-CN" sz="2000"/>
              <a:t>列表</a:t>
            </a:r>
            <a:r>
              <a:rPr lang="zh-CN" altLang="zh-CN" sz="2000" dirty="0"/>
              <a:t>切片应用</a:t>
            </a: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dirty="0"/>
              <a:t>     In: 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 = [1, 2, 3, 4, 5]</a:t>
            </a:r>
            <a:endParaRPr lang="en-US" altLang="zh-CN" sz="2000" dirty="0"/>
          </a:p>
          <a:p>
            <a:r>
              <a:rPr lang="en-US" altLang="zh-CN" sz="2000" dirty="0"/>
              <a:t>In: 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[-4:-1]</a:t>
            </a:r>
            <a:r>
              <a:rPr lang="en-US" altLang="zh-CN" sz="2000"/>
              <a:t>	             # </a:t>
            </a:r>
            <a:r>
              <a:rPr lang="zh-CN" altLang="zh-CN" sz="2000" dirty="0"/>
              <a:t>截取列表</a:t>
            </a:r>
            <a:r>
              <a:rPr lang="en-US" altLang="zh-CN" sz="2000" dirty="0" err="1"/>
              <a:t>lst</a:t>
            </a:r>
            <a:r>
              <a:rPr lang="zh-CN" altLang="zh-CN" sz="2000" dirty="0"/>
              <a:t>从索引为</a:t>
            </a:r>
            <a:r>
              <a:rPr lang="en-US" altLang="zh-CN" sz="2000" dirty="0"/>
              <a:t>-4</a:t>
            </a:r>
            <a:r>
              <a:rPr lang="zh-CN" altLang="zh-CN" sz="2000" dirty="0"/>
              <a:t>到索引为</a:t>
            </a:r>
            <a:r>
              <a:rPr lang="en-US" altLang="zh-CN" sz="2000" dirty="0"/>
              <a:t>-2</a:t>
            </a:r>
            <a:endParaRPr lang="zh-CN" altLang="zh-CN" sz="2000" dirty="0"/>
          </a:p>
          <a:p>
            <a:r>
              <a:rPr lang="en-US" altLang="zh-CN" sz="2000" dirty="0"/>
              <a:t>Out: [2, 3, 4]</a:t>
            </a:r>
            <a:endParaRPr lang="en-US" altLang="zh-CN" sz="2000" dirty="0"/>
          </a:p>
          <a:p>
            <a:endParaRPr lang="zh-CN" altLang="zh-CN" sz="2000" dirty="0"/>
          </a:p>
          <a:p>
            <a:r>
              <a:rPr lang="en-US" altLang="zh-CN" sz="2000" dirty="0"/>
              <a:t># </a:t>
            </a:r>
            <a:r>
              <a:rPr lang="zh-CN" altLang="en-US" sz="2000" dirty="0">
                <a:solidFill>
                  <a:srgbClr val="C00000"/>
                </a:solidFill>
              </a:rPr>
              <a:t>步长为负</a:t>
            </a:r>
            <a:r>
              <a:rPr lang="en-US" altLang="zh-CN" sz="2000" dirty="0">
                <a:solidFill>
                  <a:srgbClr val="C00000"/>
                </a:solidFill>
              </a:rPr>
              <a:t>,</a:t>
            </a:r>
            <a:r>
              <a:rPr lang="zh-CN" altLang="zh-CN" sz="2000" dirty="0">
                <a:solidFill>
                  <a:srgbClr val="C00000"/>
                </a:solidFill>
              </a:rPr>
              <a:t>从右向左</a:t>
            </a:r>
            <a:r>
              <a:rPr lang="zh-CN" altLang="zh-CN" sz="2000" dirty="0"/>
              <a:t>截取列表</a:t>
            </a:r>
            <a:r>
              <a:rPr lang="en-US" altLang="zh-CN" sz="2000" dirty="0" err="1"/>
              <a:t>lst</a:t>
            </a:r>
            <a:r>
              <a:rPr lang="zh-CN" altLang="zh-CN" sz="2000" dirty="0"/>
              <a:t>从索引为</a:t>
            </a:r>
            <a:r>
              <a:rPr lang="en-US" altLang="zh-CN" sz="2000" dirty="0"/>
              <a:t>3</a:t>
            </a:r>
            <a:r>
              <a:rPr lang="zh-CN" altLang="zh-CN" sz="2000" dirty="0"/>
              <a:t>到索引为</a:t>
            </a:r>
            <a:r>
              <a:rPr lang="en-US" altLang="zh-CN" sz="2000" dirty="0"/>
              <a:t>1</a:t>
            </a:r>
            <a:r>
              <a:rPr lang="zh-CN" altLang="zh-CN" sz="2000" dirty="0"/>
              <a:t>的元素</a:t>
            </a:r>
            <a:endParaRPr lang="en-US" altLang="zh-CN" sz="2000" dirty="0"/>
          </a:p>
          <a:p>
            <a:r>
              <a:rPr lang="en-US" altLang="zh-CN" sz="2000"/>
              <a:t># </a:t>
            </a:r>
            <a:r>
              <a:rPr lang="zh-CN" altLang="en-US" sz="2000"/>
              <a:t>步长</a:t>
            </a:r>
            <a:r>
              <a:rPr lang="zh-CN" altLang="en-US" sz="2000" dirty="0"/>
              <a:t>为</a:t>
            </a:r>
            <a:r>
              <a:rPr lang="zh-CN" altLang="en-US" sz="2000"/>
              <a:t>负时要求  </a:t>
            </a:r>
            <a:r>
              <a:rPr lang="zh-CN" altLang="en-US" sz="2000" dirty="0"/>
              <a:t>起始索引</a:t>
            </a:r>
            <a:r>
              <a:rPr lang="en-US" altLang="zh-CN" sz="2000" dirty="0"/>
              <a:t>&gt;</a:t>
            </a:r>
            <a:r>
              <a:rPr lang="zh-CN" altLang="en-US" sz="2000" dirty="0"/>
              <a:t>结束索引 ， 否则切片将为空</a:t>
            </a:r>
            <a:endParaRPr lang="zh-CN" altLang="zh-CN" sz="2000" dirty="0"/>
          </a:p>
          <a:p>
            <a:r>
              <a:rPr lang="en-US" altLang="zh-CN" sz="2000" dirty="0"/>
              <a:t>In: 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[3:0</a:t>
            </a:r>
            <a:r>
              <a:rPr lang="en-US" altLang="zh-CN" sz="2000" dirty="0">
                <a:solidFill>
                  <a:srgbClr val="C00000"/>
                </a:solidFill>
              </a:rPr>
              <a:t>:-1</a:t>
            </a:r>
            <a:r>
              <a:rPr lang="en-US" altLang="zh-CN" sz="2000" dirty="0"/>
              <a:t>]	</a:t>
            </a:r>
            <a:endParaRPr lang="en-US" altLang="zh-CN" sz="2000" dirty="0"/>
          </a:p>
          <a:p>
            <a:r>
              <a:rPr lang="en-US" altLang="zh-CN" sz="2000" dirty="0"/>
              <a:t>Out: [4, 3, 2]</a:t>
            </a:r>
            <a:endParaRPr lang="en-US" altLang="zh-CN" sz="2000" dirty="0"/>
          </a:p>
          <a:p>
            <a:endParaRPr lang="zh-CN" altLang="zh-CN" sz="2000" dirty="0"/>
          </a:p>
          <a:p>
            <a:r>
              <a:rPr lang="en-US" altLang="zh-CN" sz="2000"/>
              <a:t># </a:t>
            </a:r>
            <a:r>
              <a:rPr lang="zh-CN" altLang="en-US" sz="2000"/>
              <a:t>步长</a:t>
            </a:r>
            <a:r>
              <a:rPr lang="zh-CN" altLang="en-US" sz="2000" dirty="0"/>
              <a:t>为负</a:t>
            </a:r>
            <a:r>
              <a:rPr lang="en-US" altLang="zh-CN" sz="2000" dirty="0"/>
              <a:t>,</a:t>
            </a:r>
            <a:r>
              <a:rPr lang="zh-CN" altLang="zh-CN" sz="2000" dirty="0"/>
              <a:t>从右向左截取列表</a:t>
            </a:r>
            <a:r>
              <a:rPr lang="en-US" altLang="zh-CN" sz="2000" dirty="0" err="1"/>
              <a:t>lst</a:t>
            </a:r>
            <a:r>
              <a:rPr lang="zh-CN" altLang="zh-CN" sz="2000" dirty="0"/>
              <a:t>从索引为</a:t>
            </a:r>
            <a:r>
              <a:rPr lang="en-US" altLang="zh-CN" sz="2000" dirty="0"/>
              <a:t>-2</a:t>
            </a:r>
            <a:r>
              <a:rPr lang="zh-CN" altLang="zh-CN" sz="2000" dirty="0"/>
              <a:t>到索引为</a:t>
            </a:r>
            <a:r>
              <a:rPr lang="en-US" altLang="zh-CN" sz="2000" dirty="0"/>
              <a:t>-4</a:t>
            </a:r>
            <a:r>
              <a:rPr lang="zh-CN" altLang="zh-CN" sz="2000" dirty="0"/>
              <a:t>的元素</a:t>
            </a:r>
            <a:endParaRPr lang="zh-CN" altLang="zh-CN" sz="2000" dirty="0"/>
          </a:p>
          <a:p>
            <a:r>
              <a:rPr lang="en-US" altLang="zh-CN" sz="2000" dirty="0"/>
              <a:t>In: 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[-2:-5:-1]		</a:t>
            </a:r>
            <a:endParaRPr lang="en-US" altLang="zh-CN" sz="2000" dirty="0"/>
          </a:p>
          <a:p>
            <a:r>
              <a:rPr lang="en-US" altLang="zh-CN" sz="2000" dirty="0"/>
              <a:t>Out: [4, 3, 2]</a:t>
            </a:r>
            <a:endParaRPr lang="zh-CN" altLang="zh-CN" sz="2000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zh-CN" altLang="zh-CN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207571" y="977151"/>
            <a:ext cx="8127207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3.1.5 </a:t>
            </a:r>
            <a:r>
              <a:rPr lang="zh-CN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列表生成方式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000" dirty="0"/>
              <a:t>1.  </a:t>
            </a:r>
            <a:r>
              <a:rPr lang="zh-CN" altLang="zh-CN" sz="2000" dirty="0"/>
              <a:t>产生一个数值递增列表</a:t>
            </a:r>
            <a:endParaRPr lang="zh-CN" altLang="zh-CN" sz="2000" dirty="0"/>
          </a:p>
          <a:p>
            <a:pPr marL="0" indent="45720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000" dirty="0"/>
              <a:t>range()</a:t>
            </a:r>
            <a:r>
              <a:rPr lang="zh-CN" altLang="zh-CN" sz="2000" dirty="0"/>
              <a:t>函数可以产生一个</a:t>
            </a:r>
            <a:r>
              <a:rPr lang="zh-CN" altLang="zh-CN" sz="2000"/>
              <a:t>数值递增</a:t>
            </a:r>
            <a:r>
              <a:rPr lang="zh-CN" altLang="en-US" sz="2000"/>
              <a:t>的</a:t>
            </a:r>
            <a:r>
              <a:rPr lang="zh-CN" altLang="zh-CN" sz="2000"/>
              <a:t>可迭代对象</a:t>
            </a:r>
            <a:r>
              <a:rPr lang="zh-CN" altLang="zh-CN" sz="2000" dirty="0"/>
              <a:t>，基本格式为：</a:t>
            </a:r>
            <a:endParaRPr lang="zh-CN" altLang="zh-CN" sz="2000" dirty="0"/>
          </a:p>
          <a:p>
            <a:r>
              <a:rPr lang="en-US" altLang="zh-CN" sz="2000" dirty="0">
                <a:solidFill>
                  <a:srgbClr val="C00000"/>
                </a:solidFill>
              </a:rPr>
              <a:t>range(start, end, step)</a:t>
            </a:r>
            <a:endParaRPr lang="zh-CN" altLang="zh-CN" sz="2000" dirty="0">
              <a:solidFill>
                <a:srgbClr val="C00000"/>
              </a:solidFill>
            </a:endParaRPr>
          </a:p>
          <a:p>
            <a:r>
              <a:rPr lang="en-US" altLang="zh-CN" sz="2000" dirty="0"/>
              <a:t>start</a:t>
            </a:r>
            <a:r>
              <a:rPr lang="zh-CN" altLang="zh-CN" sz="2000" dirty="0"/>
              <a:t>：起始元素值，可以省略，默认为</a:t>
            </a:r>
            <a:r>
              <a:rPr lang="en-US" altLang="zh-CN" sz="2000" dirty="0"/>
              <a:t>0</a:t>
            </a:r>
            <a:r>
              <a:rPr lang="zh-CN" altLang="zh-CN" sz="2000" dirty="0"/>
              <a:t>；</a:t>
            </a:r>
            <a:endParaRPr lang="zh-CN" altLang="zh-CN" sz="2000" dirty="0"/>
          </a:p>
          <a:p>
            <a:r>
              <a:rPr lang="en-US" altLang="zh-CN" sz="2000" dirty="0"/>
              <a:t>end</a:t>
            </a:r>
            <a:r>
              <a:rPr lang="zh-CN" altLang="zh-CN" sz="2000" dirty="0"/>
              <a:t>：结束元素值（不包括</a:t>
            </a:r>
            <a:r>
              <a:rPr lang="en-US" altLang="zh-CN" sz="2000" dirty="0"/>
              <a:t>end</a:t>
            </a:r>
            <a:r>
              <a:rPr lang="zh-CN" altLang="zh-CN" sz="2000" dirty="0"/>
              <a:t>），不能省略；</a:t>
            </a:r>
            <a:endParaRPr lang="zh-CN" altLang="zh-CN" sz="2000" dirty="0"/>
          </a:p>
          <a:p>
            <a:r>
              <a:rPr lang="en-US" altLang="zh-CN" sz="2000"/>
              <a:t>step</a:t>
            </a:r>
            <a:r>
              <a:rPr lang="zh-CN" altLang="zh-CN" sz="2000"/>
              <a:t>：</a:t>
            </a:r>
            <a:r>
              <a:rPr lang="zh-CN" altLang="en-US" sz="2000"/>
              <a:t>整数</a:t>
            </a:r>
            <a:r>
              <a:rPr lang="zh-CN" altLang="zh-CN" sz="2000"/>
              <a:t>步长</a:t>
            </a:r>
            <a:r>
              <a:rPr lang="zh-CN" altLang="zh-CN" sz="2000" dirty="0"/>
              <a:t>，正数表示数值递增，负数表示数值递减，可以省略但不能为</a:t>
            </a:r>
            <a:r>
              <a:rPr lang="en-US" altLang="zh-CN" sz="2000" dirty="0"/>
              <a:t>0</a:t>
            </a:r>
            <a:r>
              <a:rPr lang="zh-CN" altLang="zh-CN" sz="2000" dirty="0"/>
              <a:t>，默认为</a:t>
            </a:r>
            <a:r>
              <a:rPr lang="en-US" altLang="zh-CN" sz="2000" dirty="0"/>
              <a:t>1</a:t>
            </a:r>
            <a:r>
              <a:rPr lang="zh-CN" altLang="zh-CN" sz="2000"/>
              <a:t>。</a:t>
            </a:r>
            <a:r>
              <a:rPr lang="en-US" altLang="zh-CN" sz="2000"/>
              <a:t> </a:t>
            </a:r>
            <a:endParaRPr lang="en-US" altLang="zh-CN" sz="2000"/>
          </a:p>
          <a:p>
            <a:r>
              <a:rPr lang="zh-CN" altLang="en-US" sz="2000"/>
              <a:t>注意：</a:t>
            </a:r>
            <a:r>
              <a:rPr lang="en-US" altLang="zh-CN" sz="2000"/>
              <a:t>range</a:t>
            </a:r>
            <a:r>
              <a:rPr lang="zh-CN" altLang="en-US" sz="2000" dirty="0"/>
              <a:t>函数不直接生成</a:t>
            </a:r>
            <a:r>
              <a:rPr lang="zh-CN" altLang="en-US" sz="2000"/>
              <a:t>所有数据，一般配合</a:t>
            </a:r>
            <a:r>
              <a:rPr lang="en-US" altLang="zh-CN" sz="2000"/>
              <a:t>for</a:t>
            </a:r>
            <a:r>
              <a:rPr lang="zh-CN" altLang="en-US" sz="2000"/>
              <a:t>或</a:t>
            </a:r>
            <a:r>
              <a:rPr lang="en-US" altLang="zh-CN" sz="2000"/>
              <a:t>list</a:t>
            </a:r>
            <a:r>
              <a:rPr lang="zh-CN" altLang="en-US" sz="2000"/>
              <a:t>使用。</a:t>
            </a:r>
            <a:endParaRPr lang="zh-CN" altLang="zh-CN" sz="2000" dirty="0"/>
          </a:p>
        </p:txBody>
      </p:sp>
      <p:sp>
        <p:nvSpPr>
          <p:cNvPr id="2" name="矩形 1"/>
          <p:cNvSpPr/>
          <p:nvPr/>
        </p:nvSpPr>
        <p:spPr>
          <a:xfrm>
            <a:off x="2495600" y="4440260"/>
            <a:ext cx="77048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/>
              <a:t># </a:t>
            </a:r>
            <a:r>
              <a:rPr lang="zh-CN" altLang="zh-CN" sz="2000" dirty="0"/>
              <a:t>产生一个数值从</a:t>
            </a:r>
            <a:r>
              <a:rPr lang="en-US" altLang="zh-CN" sz="2000" dirty="0"/>
              <a:t>1</a:t>
            </a:r>
            <a:r>
              <a:rPr lang="zh-CN" altLang="zh-CN" sz="2000" dirty="0"/>
              <a:t>到</a:t>
            </a:r>
            <a:r>
              <a:rPr lang="en-US" altLang="zh-CN" sz="2000" dirty="0"/>
              <a:t>4</a:t>
            </a:r>
            <a:r>
              <a:rPr lang="zh-CN" altLang="zh-CN" sz="2000" dirty="0"/>
              <a:t>的迭代对象</a:t>
            </a:r>
            <a:r>
              <a:rPr lang="en-US" altLang="zh-CN" sz="2000" dirty="0"/>
              <a:t>it</a:t>
            </a:r>
            <a:endParaRPr lang="zh-CN" altLang="zh-CN" sz="2000" dirty="0"/>
          </a:p>
          <a:p>
            <a:r>
              <a:rPr lang="en-US" altLang="zh-CN" sz="2000"/>
              <a:t>it </a:t>
            </a:r>
            <a:r>
              <a:rPr lang="en-US" altLang="zh-CN" sz="2000" dirty="0"/>
              <a:t>= range(1, 5) 	</a:t>
            </a:r>
            <a:endParaRPr lang="en-US" altLang="zh-CN" sz="2000" dirty="0"/>
          </a:p>
          <a:p>
            <a:r>
              <a:rPr lang="en-US" altLang="zh-CN" sz="2000"/>
              <a:t>lst </a:t>
            </a:r>
            <a:r>
              <a:rPr lang="en-US" altLang="zh-CN" sz="2000" dirty="0"/>
              <a:t>= </a:t>
            </a:r>
            <a:r>
              <a:rPr lang="en-US" altLang="zh-CN" sz="2000" dirty="0">
                <a:solidFill>
                  <a:srgbClr val="C00000"/>
                </a:solidFill>
              </a:rPr>
              <a:t>list(it)</a:t>
            </a:r>
            <a:r>
              <a:rPr lang="en-US" altLang="zh-CN" sz="2000" dirty="0">
                <a:solidFill>
                  <a:srgbClr val="FF0000"/>
                </a:solidFill>
              </a:rPr>
              <a:t>	</a:t>
            </a:r>
            <a:r>
              <a:rPr lang="en-US" altLang="zh-CN" sz="2000" dirty="0"/>
              <a:t>	# </a:t>
            </a:r>
            <a:r>
              <a:rPr lang="zh-CN" altLang="zh-CN" sz="2000" dirty="0"/>
              <a:t>由迭代对象创建列表</a:t>
            </a:r>
            <a:endParaRPr lang="zh-CN" altLang="zh-CN" sz="2000" dirty="0"/>
          </a:p>
          <a:p>
            <a:r>
              <a:rPr lang="en-US" altLang="zh-CN" sz="2000"/>
              <a:t>lst</a:t>
            </a:r>
            <a:endParaRPr lang="zh-CN" altLang="zh-CN" sz="2000" dirty="0"/>
          </a:p>
          <a:p>
            <a:r>
              <a:rPr lang="en-US" altLang="zh-CN" sz="2000" dirty="0"/>
              <a:t>Out: [1, 2, 3, </a:t>
            </a:r>
            <a:r>
              <a:rPr lang="en-US" altLang="zh-CN" sz="2000"/>
              <a:t>4]</a:t>
            </a:r>
            <a:endParaRPr lang="en-US" altLang="zh-CN" sz="2000"/>
          </a:p>
          <a:p>
            <a:endParaRPr lang="en-US" altLang="zh-CN" sz="2000" dirty="0"/>
          </a:p>
          <a:p>
            <a:r>
              <a:rPr lang="en-US" altLang="zh-CN" sz="2000"/>
              <a:t>list</a:t>
            </a:r>
            <a:r>
              <a:rPr lang="en-US" altLang="zh-CN" sz="2000" dirty="0"/>
              <a:t>(</a:t>
            </a:r>
            <a:r>
              <a:rPr lang="en-US" altLang="zh-CN" sz="2000"/>
              <a:t>range(2,10,2))    # </a:t>
            </a:r>
            <a:r>
              <a:rPr lang="zh-CN" altLang="en-US" sz="2000"/>
              <a:t>步长</a:t>
            </a:r>
            <a:r>
              <a:rPr lang="en-US" altLang="zh-CN" sz="2000"/>
              <a:t>2</a:t>
            </a:r>
            <a:r>
              <a:rPr lang="zh-CN" altLang="en-US" sz="2000"/>
              <a:t>，得到 </a:t>
            </a:r>
            <a:r>
              <a:rPr lang="en-US" altLang="zh-CN" sz="2000"/>
              <a:t>[2,4,6,8]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章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Python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容器数据类型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Line 61"/>
          <p:cNvSpPr>
            <a:spLocks noChangeShapeType="1"/>
          </p:cNvSpPr>
          <p:nvPr/>
        </p:nvSpPr>
        <p:spPr bwMode="auto">
          <a:xfrm flipV="1">
            <a:off x="2794583" y="2030358"/>
            <a:ext cx="5675313" cy="9525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Text Box 65"/>
          <p:cNvSpPr txBox="1">
            <a:spLocks noChangeArrowheads="1"/>
          </p:cNvSpPr>
          <p:nvPr/>
        </p:nvSpPr>
        <p:spPr bwMode="auto">
          <a:xfrm>
            <a:off x="2924755" y="1596967"/>
            <a:ext cx="53276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3.1  </a:t>
            </a:r>
            <a:r>
              <a:rPr lang="zh-CN" altLang="en-US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列表</a:t>
            </a:r>
            <a:r>
              <a:rPr lang="en-US" altLang="zh-CN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list</a:t>
            </a:r>
            <a:endParaRPr lang="en-US" altLang="zh-CN" sz="28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Line 67"/>
          <p:cNvSpPr>
            <a:spLocks noChangeShapeType="1"/>
          </p:cNvSpPr>
          <p:nvPr/>
        </p:nvSpPr>
        <p:spPr bwMode="auto">
          <a:xfrm>
            <a:off x="2795908" y="2605130"/>
            <a:ext cx="5675313" cy="11113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Text Box 71"/>
          <p:cNvSpPr txBox="1">
            <a:spLocks noChangeArrowheads="1"/>
          </p:cNvSpPr>
          <p:nvPr/>
        </p:nvSpPr>
        <p:spPr bwMode="auto">
          <a:xfrm>
            <a:off x="2924755" y="2141216"/>
            <a:ext cx="53276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eaLnBrk="0" hangingPunct="0">
              <a:defRPr sz="280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zh-CN" b="1"/>
              <a:t>3.2  </a:t>
            </a:r>
            <a:r>
              <a:rPr lang="zh-CN" altLang="en-US" b="1"/>
              <a:t>元组</a:t>
            </a:r>
            <a:r>
              <a:rPr lang="en-US" altLang="zh-CN" b="1" dirty="0"/>
              <a:t>tuple</a:t>
            </a:r>
            <a:endParaRPr lang="en-US" altLang="zh-CN" b="1" dirty="0"/>
          </a:p>
        </p:txBody>
      </p:sp>
      <p:sp>
        <p:nvSpPr>
          <p:cNvPr id="14" name="Line 73"/>
          <p:cNvSpPr>
            <a:spLocks noChangeShapeType="1"/>
          </p:cNvSpPr>
          <p:nvPr/>
        </p:nvSpPr>
        <p:spPr bwMode="auto">
          <a:xfrm>
            <a:off x="2789239" y="3235064"/>
            <a:ext cx="5676900" cy="0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Text Box 77"/>
          <p:cNvSpPr txBox="1">
            <a:spLocks noChangeArrowheads="1"/>
          </p:cNvSpPr>
          <p:nvPr/>
        </p:nvSpPr>
        <p:spPr bwMode="auto">
          <a:xfrm>
            <a:off x="2933701" y="2772466"/>
            <a:ext cx="47259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eaLnBrk="0" hangingPunct="0">
              <a:defRPr sz="280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zh-CN" b="1"/>
              <a:t>3.3 </a:t>
            </a:r>
            <a:r>
              <a:rPr lang="zh-CN" altLang="en-US" b="1"/>
              <a:t> 字典</a:t>
            </a:r>
            <a:r>
              <a:rPr lang="en-US" altLang="zh-CN" b="1" dirty="0" err="1"/>
              <a:t>dict</a:t>
            </a:r>
            <a:endParaRPr lang="zh-CN" altLang="en-US" b="1" dirty="0"/>
          </a:p>
        </p:txBody>
      </p:sp>
      <p:sp>
        <p:nvSpPr>
          <p:cNvPr id="16" name="Text Box 90"/>
          <p:cNvSpPr txBox="1">
            <a:spLocks noChangeArrowheads="1"/>
          </p:cNvSpPr>
          <p:nvPr/>
        </p:nvSpPr>
        <p:spPr bwMode="auto">
          <a:xfrm>
            <a:off x="2933702" y="3403379"/>
            <a:ext cx="47259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3.4 </a:t>
            </a:r>
            <a:r>
              <a:rPr lang="zh-CN" altLang="en-US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集合</a:t>
            </a:r>
            <a:r>
              <a:rPr lang="en-US" altLang="zh-CN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set</a:t>
            </a:r>
            <a:endParaRPr lang="zh-CN" altLang="en-US" sz="2800" dirty="0">
              <a:solidFill>
                <a:schemeClr val="tx1">
                  <a:lumMod val="60000"/>
                  <a:lumOff val="40000"/>
                </a:schemeClr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7" name="Line 73"/>
          <p:cNvSpPr>
            <a:spLocks noChangeShapeType="1"/>
          </p:cNvSpPr>
          <p:nvPr/>
        </p:nvSpPr>
        <p:spPr bwMode="auto">
          <a:xfrm>
            <a:off x="2806556" y="3855056"/>
            <a:ext cx="5676900" cy="0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Text Box 90"/>
          <p:cNvSpPr txBox="1">
            <a:spLocks noChangeArrowheads="1"/>
          </p:cNvSpPr>
          <p:nvPr/>
        </p:nvSpPr>
        <p:spPr bwMode="auto">
          <a:xfrm>
            <a:off x="2940628" y="4023602"/>
            <a:ext cx="47259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3.5 </a:t>
            </a:r>
            <a:r>
              <a:rPr lang="zh-CN" altLang="en-US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可变类型和不可变类型</a:t>
            </a:r>
            <a:endParaRPr lang="zh-CN" altLang="en-US" sz="2800" dirty="0">
              <a:solidFill>
                <a:schemeClr val="tx1">
                  <a:lumMod val="60000"/>
                  <a:lumOff val="40000"/>
                </a:schemeClr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9" name="Line 73"/>
          <p:cNvSpPr>
            <a:spLocks noChangeShapeType="1"/>
          </p:cNvSpPr>
          <p:nvPr/>
        </p:nvSpPr>
        <p:spPr bwMode="auto">
          <a:xfrm>
            <a:off x="2813482" y="4485439"/>
            <a:ext cx="5676900" cy="0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207571" y="989439"/>
            <a:ext cx="8127207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dirty="0"/>
              <a:t>2. </a:t>
            </a:r>
            <a:r>
              <a:rPr lang="zh-CN" altLang="zh-CN" sz="2400" dirty="0"/>
              <a:t>产生多维列表</a:t>
            </a:r>
            <a:endParaRPr lang="zh-CN" altLang="zh-CN" sz="2400" dirty="0"/>
          </a:p>
          <a:p>
            <a:pPr marL="0" indent="539750" algn="just">
              <a:lnSpc>
                <a:spcPct val="120000"/>
              </a:lnSpc>
              <a:spcBef>
                <a:spcPts val="0"/>
              </a:spcBef>
            </a:pPr>
            <a:r>
              <a:rPr lang="zh-CN" altLang="zh-CN" sz="2400"/>
              <a:t>多维列表</a:t>
            </a:r>
            <a:r>
              <a:rPr lang="zh-CN" altLang="en-US" sz="2400"/>
              <a:t>可视为</a:t>
            </a:r>
            <a:r>
              <a:rPr lang="zh-CN" altLang="zh-CN" sz="2400"/>
              <a:t>列表</a:t>
            </a:r>
            <a:r>
              <a:rPr lang="zh-CN" altLang="zh-CN" sz="2400" dirty="0"/>
              <a:t>中嵌套列表</a:t>
            </a:r>
            <a:r>
              <a:rPr lang="zh-CN" altLang="en-US" sz="2400" dirty="0"/>
              <a:t>。</a:t>
            </a:r>
            <a:r>
              <a:rPr lang="zh-CN" altLang="zh-CN" sz="2400" dirty="0"/>
              <a:t>例如，二维列表可以看作是每一个元素都是一维列表的列表，三维列表可以看作是每一个元素都是二维列表的列表。</a:t>
            </a:r>
            <a:endParaRPr lang="zh-CN" altLang="zh-CN" sz="2400" dirty="0"/>
          </a:p>
          <a:p>
            <a:pPr marL="0" indent="0" algn="just">
              <a:lnSpc>
                <a:spcPct val="140000"/>
              </a:lnSpc>
              <a:buClr>
                <a:srgbClr val="990000"/>
              </a:buClr>
            </a:pPr>
            <a:r>
              <a:rPr lang="zh-CN" altLang="zh-CN" sz="2400" dirty="0"/>
              <a:t>例：创建一个二维列表</a:t>
            </a:r>
            <a:endParaRPr lang="zh-CN" altLang="zh-CN" sz="2400" dirty="0"/>
          </a:p>
          <a:p>
            <a:pPr algn="just"/>
            <a:r>
              <a:rPr lang="en-US" altLang="zh-CN" sz="2400"/>
              <a:t>lst </a:t>
            </a:r>
            <a:r>
              <a:rPr lang="en-US" altLang="zh-CN" sz="2400" dirty="0"/>
              <a:t>= [ [1, 2, 3, 4], [5, 6, 7, 8], [9, 10, 11, 12] ]</a:t>
            </a:r>
            <a:endParaRPr lang="en-US" altLang="zh-CN" sz="2400" dirty="0"/>
          </a:p>
          <a:p>
            <a:pPr algn="just"/>
            <a:r>
              <a:rPr lang="en-US" altLang="zh-CN" sz="2400"/>
              <a:t>lst</a:t>
            </a:r>
            <a:r>
              <a:rPr lang="en-US" altLang="zh-CN" sz="2400" dirty="0"/>
              <a:t>[0</a:t>
            </a:r>
            <a:r>
              <a:rPr lang="en-US" altLang="zh-CN" sz="2400"/>
              <a:t>]              # </a:t>
            </a:r>
            <a:r>
              <a:rPr lang="zh-CN" altLang="en-US" sz="2400" dirty="0"/>
              <a:t>输出 </a:t>
            </a:r>
            <a:r>
              <a:rPr lang="en-US" altLang="zh-CN" sz="2400" dirty="0"/>
              <a:t>[</a:t>
            </a:r>
            <a:r>
              <a:rPr lang="en-US" altLang="zh-CN" sz="2400"/>
              <a:t>1, 2, 3, 4</a:t>
            </a:r>
            <a:r>
              <a:rPr lang="en-US" altLang="zh-CN" sz="2400" dirty="0"/>
              <a:t>]</a:t>
            </a:r>
            <a:endParaRPr lang="en-US" altLang="zh-CN" sz="2400" dirty="0"/>
          </a:p>
          <a:p>
            <a:pPr algn="just"/>
            <a:r>
              <a:rPr lang="en-US" altLang="zh-CN" sz="2400"/>
              <a:t>lst</a:t>
            </a:r>
            <a:r>
              <a:rPr lang="en-US" altLang="zh-CN" sz="2400" dirty="0"/>
              <a:t>[0][1</a:t>
            </a:r>
            <a:r>
              <a:rPr lang="en-US" altLang="zh-CN" sz="2400"/>
              <a:t>]          # </a:t>
            </a:r>
            <a:r>
              <a:rPr lang="zh-CN" altLang="en-US" sz="2400" dirty="0"/>
              <a:t>输出</a:t>
            </a:r>
            <a:r>
              <a:rPr lang="en-US" altLang="zh-CN" sz="2400" dirty="0"/>
              <a:t>2 , </a:t>
            </a:r>
            <a:r>
              <a:rPr lang="zh-CN" altLang="en-US" sz="2400" dirty="0"/>
              <a:t>不能写为  </a:t>
            </a:r>
            <a:r>
              <a:rPr lang="en-US" altLang="zh-CN" sz="2400" dirty="0" err="1"/>
              <a:t>lst</a:t>
            </a:r>
            <a:r>
              <a:rPr lang="en-US" altLang="zh-CN" sz="2400" dirty="0"/>
              <a:t>[0,1]</a:t>
            </a:r>
            <a:endParaRPr lang="zh-CN" altLang="zh-CN" sz="2400" dirty="0"/>
          </a:p>
          <a:p>
            <a:pPr algn="just"/>
            <a:endParaRPr lang="zh-CN" altLang="zh-CN" sz="2400" dirty="0"/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3431704" y="4885385"/>
          <a:ext cx="3312368" cy="13519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8092"/>
                <a:gridCol w="828092"/>
                <a:gridCol w="828092"/>
                <a:gridCol w="828092"/>
              </a:tblGrid>
              <a:tr h="4506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1</a:t>
                      </a:r>
                      <a:endParaRPr lang="zh-CN" sz="2400" b="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2</a:t>
                      </a:r>
                      <a:endParaRPr lang="zh-CN" sz="2400" b="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3</a:t>
                      </a:r>
                      <a:endParaRPr lang="zh-CN" sz="2400" b="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4</a:t>
                      </a:r>
                      <a:endParaRPr lang="zh-CN" sz="2400" b="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06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5</a:t>
                      </a:r>
                      <a:endParaRPr lang="zh-CN" sz="2400" b="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6</a:t>
                      </a:r>
                      <a:endParaRPr lang="zh-CN" sz="2400" b="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7</a:t>
                      </a:r>
                      <a:endParaRPr lang="zh-CN" sz="2400" b="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8</a:t>
                      </a:r>
                      <a:endParaRPr lang="zh-CN" sz="2400" b="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06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9</a:t>
                      </a:r>
                      <a:endParaRPr lang="zh-CN" sz="2400" b="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10</a:t>
                      </a:r>
                      <a:endParaRPr lang="zh-CN" sz="2400" b="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>
                          <a:solidFill>
                            <a:sysClr val="windowText" lastClr="000000"/>
                          </a:solidFill>
                          <a:effectLst/>
                        </a:rPr>
                        <a:t>11</a:t>
                      </a:r>
                      <a:endParaRPr lang="zh-CN" sz="2400" b="0" kern="10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ysClr val="windowText" lastClr="000000"/>
                          </a:solidFill>
                          <a:effectLst/>
                        </a:rPr>
                        <a:t>12</a:t>
                      </a:r>
                      <a:endParaRPr lang="zh-CN" sz="2400" b="0" kern="1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326282" y="2542211"/>
            <a:ext cx="7838480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000" dirty="0"/>
              <a:t>例：多维列表的访问。</a:t>
            </a:r>
            <a:endParaRPr lang="zh-CN" altLang="zh-CN" sz="2000" dirty="0"/>
          </a:p>
          <a:p>
            <a:r>
              <a:rPr lang="en-US" altLang="zh-CN" sz="2000"/>
              <a:t>lst </a:t>
            </a:r>
            <a:r>
              <a:rPr lang="en-US" altLang="zh-CN" sz="2000" dirty="0"/>
              <a:t>= [[1, 2, 3, 4], [5, 6, 7, 8], [9, 10, 11, 12]]</a:t>
            </a:r>
            <a:endParaRPr lang="zh-CN" altLang="zh-CN" sz="2000" dirty="0"/>
          </a:p>
          <a:p>
            <a:r>
              <a:rPr lang="en-US" altLang="zh-CN" sz="2000" dirty="0"/>
              <a:t># </a:t>
            </a:r>
            <a:r>
              <a:rPr lang="zh-CN" altLang="zh-CN" sz="2000" dirty="0"/>
              <a:t>获取第</a:t>
            </a:r>
            <a:r>
              <a:rPr lang="en-US" altLang="zh-CN" sz="2000" dirty="0"/>
              <a:t>0</a:t>
            </a:r>
            <a:r>
              <a:rPr lang="zh-CN" altLang="zh-CN" sz="2000" dirty="0"/>
              <a:t>维索引为</a:t>
            </a:r>
            <a:r>
              <a:rPr lang="en-US" altLang="zh-CN" sz="2000" dirty="0"/>
              <a:t>1</a:t>
            </a:r>
            <a:r>
              <a:rPr lang="zh-CN" altLang="zh-CN" sz="2000" dirty="0"/>
              <a:t>，第</a:t>
            </a:r>
            <a:r>
              <a:rPr lang="en-US" altLang="zh-CN" sz="2000" dirty="0"/>
              <a:t>1</a:t>
            </a:r>
            <a:r>
              <a:rPr lang="zh-CN" altLang="zh-CN" sz="2000" dirty="0"/>
              <a:t>维索引为</a:t>
            </a:r>
            <a:r>
              <a:rPr lang="en-US" altLang="zh-CN" sz="2000" dirty="0"/>
              <a:t>2</a:t>
            </a:r>
            <a:r>
              <a:rPr lang="zh-CN" altLang="zh-CN" sz="2000" dirty="0"/>
              <a:t>的数据</a:t>
            </a:r>
            <a:endParaRPr lang="en-US" altLang="zh-CN" sz="2000" dirty="0"/>
          </a:p>
          <a:p>
            <a:r>
              <a:rPr lang="en-US" altLang="zh-CN" sz="2000"/>
              <a:t>lst</a:t>
            </a:r>
            <a:r>
              <a:rPr lang="en-US" altLang="zh-CN" sz="2000" dirty="0"/>
              <a:t>[1][2]			</a:t>
            </a:r>
            <a:endParaRPr lang="zh-CN" altLang="zh-CN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7</a:t>
            </a:r>
            <a:endParaRPr lang="en-US" altLang="zh-CN" sz="2000"/>
          </a:p>
          <a:p>
            <a:endParaRPr lang="en-US" altLang="zh-CN" sz="2000" dirty="0"/>
          </a:p>
          <a:p>
            <a:r>
              <a:rPr lang="en-US" altLang="zh-CN" sz="2000" dirty="0"/>
              <a:t># </a:t>
            </a:r>
            <a:r>
              <a:rPr lang="zh-CN" altLang="zh-CN" sz="2000" dirty="0"/>
              <a:t>获取第</a:t>
            </a:r>
            <a:r>
              <a:rPr lang="en-US" altLang="zh-CN" sz="2000" dirty="0"/>
              <a:t>0</a:t>
            </a:r>
            <a:r>
              <a:rPr lang="zh-CN" altLang="zh-CN" sz="2000" dirty="0"/>
              <a:t>维索引为</a:t>
            </a:r>
            <a:r>
              <a:rPr lang="en-US" altLang="zh-CN" sz="2000" dirty="0"/>
              <a:t>1</a:t>
            </a:r>
            <a:r>
              <a:rPr lang="zh-CN" altLang="zh-CN" sz="2000" dirty="0"/>
              <a:t>的数据，是一个一维列表</a:t>
            </a:r>
            <a:endParaRPr lang="zh-CN" altLang="zh-CN" sz="2000" dirty="0"/>
          </a:p>
          <a:p>
            <a:r>
              <a:rPr lang="en-US" altLang="zh-CN" sz="2000"/>
              <a:t>lst</a:t>
            </a:r>
            <a:r>
              <a:rPr lang="en-US" altLang="zh-CN" sz="2000" dirty="0"/>
              <a:t>[1] 				</a:t>
            </a:r>
            <a:endParaRPr lang="en-US" altLang="zh-CN" sz="2000" dirty="0"/>
          </a:p>
          <a:p>
            <a:r>
              <a:rPr lang="en-US" altLang="zh-CN" sz="2000" dirty="0"/>
              <a:t>Out: [5, 6, 7, 8]</a:t>
            </a:r>
            <a:endParaRPr lang="zh-CN" altLang="zh-CN" sz="2000" dirty="0"/>
          </a:p>
        </p:txBody>
      </p:sp>
      <p:sp>
        <p:nvSpPr>
          <p:cNvPr id="10" name="Rectangle 53"/>
          <p:cNvSpPr txBox="1">
            <a:spLocks noChangeArrowheads="1"/>
          </p:cNvSpPr>
          <p:nvPr/>
        </p:nvSpPr>
        <p:spPr bwMode="auto">
          <a:xfrm>
            <a:off x="2239754" y="1124747"/>
            <a:ext cx="7838480" cy="1264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000" dirty="0"/>
              <a:t>在访问多维列表中的元素时，使用如下格式：</a:t>
            </a:r>
            <a:endParaRPr lang="zh-CN" altLang="zh-CN" sz="2000" dirty="0"/>
          </a:p>
          <a:p>
            <a:r>
              <a:rPr lang="zh-CN" altLang="zh-CN" sz="2000" dirty="0">
                <a:solidFill>
                  <a:srgbClr val="C00000"/>
                </a:solidFill>
              </a:rPr>
              <a:t>列表对象</a:t>
            </a:r>
            <a:r>
              <a:rPr lang="en-US" altLang="zh-CN" sz="2000" dirty="0">
                <a:solidFill>
                  <a:srgbClr val="C00000"/>
                </a:solidFill>
              </a:rPr>
              <a:t>[</a:t>
            </a:r>
            <a:r>
              <a:rPr lang="zh-CN" altLang="zh-CN" sz="2000" dirty="0">
                <a:solidFill>
                  <a:srgbClr val="C00000"/>
                </a:solidFill>
              </a:rPr>
              <a:t>索引</a:t>
            </a:r>
            <a:r>
              <a:rPr lang="en-US" altLang="zh-CN" sz="2000">
                <a:solidFill>
                  <a:srgbClr val="C00000"/>
                </a:solidFill>
              </a:rPr>
              <a:t>][</a:t>
            </a:r>
            <a:r>
              <a:rPr lang="zh-CN" altLang="zh-CN" sz="2000">
                <a:solidFill>
                  <a:srgbClr val="C00000"/>
                </a:solidFill>
              </a:rPr>
              <a:t>索引</a:t>
            </a:r>
            <a:r>
              <a:rPr lang="en-US" altLang="zh-CN" sz="2000">
                <a:solidFill>
                  <a:srgbClr val="C00000"/>
                </a:solidFill>
              </a:rPr>
              <a:t>]</a:t>
            </a:r>
            <a:endParaRPr lang="zh-CN" altLang="zh-CN" sz="2000" dirty="0"/>
          </a:p>
          <a:p>
            <a:r>
              <a:rPr lang="zh-CN" altLang="zh-CN" sz="2000" dirty="0"/>
              <a:t>其中第一个“</a:t>
            </a:r>
            <a:r>
              <a:rPr lang="en-US" altLang="zh-CN" sz="2000" dirty="0"/>
              <a:t>[ ]</a:t>
            </a:r>
            <a:r>
              <a:rPr lang="zh-CN" altLang="zh-CN" sz="2000" dirty="0"/>
              <a:t>”为列表的第</a:t>
            </a:r>
            <a:r>
              <a:rPr lang="en-US" altLang="zh-CN" sz="2000" dirty="0"/>
              <a:t>0</a:t>
            </a:r>
            <a:r>
              <a:rPr lang="zh-CN" altLang="zh-CN" sz="2000" dirty="0"/>
              <a:t>维，第二个为第</a:t>
            </a:r>
            <a:r>
              <a:rPr lang="en-US" altLang="zh-CN" sz="2000" dirty="0"/>
              <a:t>1</a:t>
            </a:r>
            <a:r>
              <a:rPr lang="zh-CN" altLang="zh-CN" sz="2000" dirty="0"/>
              <a:t>维，</a:t>
            </a:r>
            <a:r>
              <a:rPr lang="zh-CN" altLang="en-US" sz="2000" dirty="0"/>
              <a:t>以此</a:t>
            </a:r>
            <a:r>
              <a:rPr lang="zh-CN" altLang="zh-CN" sz="2000" dirty="0"/>
              <a:t>类推。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06984" y="892512"/>
            <a:ext cx="8584804" cy="2023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dirty="0"/>
              <a:t>3 </a:t>
            </a:r>
            <a:r>
              <a:rPr lang="zh-CN" altLang="en-US" sz="2000" dirty="0">
                <a:solidFill>
                  <a:srgbClr val="C00000"/>
                </a:solidFill>
              </a:rPr>
              <a:t>列表生成式</a:t>
            </a:r>
            <a:endParaRPr lang="zh-CN" altLang="zh-CN" sz="2000" dirty="0">
              <a:solidFill>
                <a:srgbClr val="C00000"/>
              </a:solidFill>
            </a:endParaRPr>
          </a:p>
          <a:p>
            <a:pPr marL="0" indent="457200"/>
            <a:r>
              <a:rPr lang="zh-CN" altLang="en-US" sz="2000" dirty="0"/>
              <a:t>列表还可用列表生成式语法产生。</a:t>
            </a:r>
            <a:endParaRPr lang="zh-CN" altLang="en-US" sz="2000" dirty="0"/>
          </a:p>
          <a:p>
            <a:pPr marL="0" indent="457200" algn="just">
              <a:spcBef>
                <a:spcPts val="0"/>
              </a:spcBef>
            </a:pPr>
            <a:r>
              <a:rPr lang="zh-CN" altLang="en-US" sz="2000" dirty="0">
                <a:solidFill>
                  <a:srgbClr val="C00000"/>
                </a:solidFill>
              </a:rPr>
              <a:t>新</a:t>
            </a:r>
            <a:r>
              <a:rPr lang="zh-CN" altLang="en-US" sz="2000">
                <a:solidFill>
                  <a:srgbClr val="C00000"/>
                </a:solidFill>
              </a:rPr>
              <a:t>列表对象 </a:t>
            </a:r>
            <a:r>
              <a:rPr lang="en-US" altLang="zh-CN" sz="2000">
                <a:solidFill>
                  <a:srgbClr val="C00000"/>
                </a:solidFill>
              </a:rPr>
              <a:t>= [ </a:t>
            </a:r>
            <a:r>
              <a:rPr lang="zh-CN" altLang="en-US" sz="2000" dirty="0">
                <a:solidFill>
                  <a:srgbClr val="C00000"/>
                </a:solidFill>
              </a:rPr>
              <a:t>表达式  </a:t>
            </a:r>
            <a:r>
              <a:rPr lang="en-US" altLang="zh-CN" sz="2000" dirty="0">
                <a:solidFill>
                  <a:srgbClr val="C00000"/>
                </a:solidFill>
              </a:rPr>
              <a:t>for  </a:t>
            </a:r>
            <a:r>
              <a:rPr lang="zh-CN" altLang="en-US" sz="2000" dirty="0">
                <a:solidFill>
                  <a:srgbClr val="C00000"/>
                </a:solidFill>
              </a:rPr>
              <a:t>变量  </a:t>
            </a:r>
            <a:r>
              <a:rPr lang="en-US" altLang="zh-CN" sz="2000" dirty="0">
                <a:solidFill>
                  <a:srgbClr val="C00000"/>
                </a:solidFill>
              </a:rPr>
              <a:t>in  </a:t>
            </a:r>
            <a:r>
              <a:rPr lang="zh-CN" altLang="en-US" sz="2000" dirty="0">
                <a:solidFill>
                  <a:srgbClr val="C00000"/>
                </a:solidFill>
              </a:rPr>
              <a:t>可迭代对象 </a:t>
            </a:r>
            <a:r>
              <a:rPr lang="en-US" altLang="zh-CN" sz="2000" dirty="0">
                <a:solidFill>
                  <a:srgbClr val="C00000"/>
                </a:solidFill>
              </a:rPr>
              <a:t>&lt;if </a:t>
            </a:r>
            <a:r>
              <a:rPr lang="zh-CN" altLang="en-US" sz="2000" dirty="0">
                <a:solidFill>
                  <a:srgbClr val="C00000"/>
                </a:solidFill>
              </a:rPr>
              <a:t>条件</a:t>
            </a:r>
            <a:r>
              <a:rPr lang="en-US" altLang="zh-CN" sz="2000" dirty="0">
                <a:solidFill>
                  <a:srgbClr val="C00000"/>
                </a:solidFill>
              </a:rPr>
              <a:t>&gt; ]</a:t>
            </a:r>
            <a:r>
              <a:rPr lang="en-US" altLang="zh-CN" sz="2000">
                <a:solidFill>
                  <a:srgbClr val="C00000"/>
                </a:solidFill>
              </a:rPr>
              <a:t>	</a:t>
            </a:r>
            <a:endParaRPr lang="en-US" altLang="zh-CN" sz="2000">
              <a:solidFill>
                <a:srgbClr val="C00000"/>
              </a:solidFill>
            </a:endParaRPr>
          </a:p>
          <a:p>
            <a:pPr marL="0" indent="457200" algn="just">
              <a:spcBef>
                <a:spcPts val="0"/>
              </a:spcBef>
            </a:pPr>
            <a:r>
              <a:rPr lang="zh-CN" altLang="en-US" sz="2000"/>
              <a:t>它</a:t>
            </a:r>
            <a:r>
              <a:rPr lang="zh-CN" altLang="en-US" sz="2000" dirty="0"/>
              <a:t>表示从可迭代对象中取得变量的值，代入表达式计算得到新值，由这些新值构成新的列表。</a:t>
            </a:r>
            <a:r>
              <a:rPr lang="en-US" altLang="zh-CN" sz="2000" dirty="0"/>
              <a:t>&lt;if </a:t>
            </a:r>
            <a:r>
              <a:rPr lang="zh-CN" altLang="en-US" sz="2000" dirty="0"/>
              <a:t>条件</a:t>
            </a:r>
            <a:r>
              <a:rPr lang="en-US" altLang="zh-CN" sz="2000" dirty="0"/>
              <a:t>&gt;</a:t>
            </a:r>
            <a:r>
              <a:rPr lang="zh-CN" altLang="en-US" sz="2000" dirty="0"/>
              <a:t>是可选的</a:t>
            </a:r>
            <a:r>
              <a:rPr lang="zh-CN" altLang="en-US" sz="2000"/>
              <a:t>，如果有</a:t>
            </a:r>
            <a:r>
              <a:rPr lang="zh-CN" altLang="en-US" sz="2000" dirty="0"/>
              <a:t>筛选条件，那么满足条件的值才能加入新列表。</a:t>
            </a:r>
            <a:endParaRPr lang="zh-CN" altLang="zh-CN" sz="2000" dirty="0"/>
          </a:p>
        </p:txBody>
      </p:sp>
      <p:sp>
        <p:nvSpPr>
          <p:cNvPr id="2" name="矩形 1"/>
          <p:cNvSpPr/>
          <p:nvPr/>
        </p:nvSpPr>
        <p:spPr>
          <a:xfrm>
            <a:off x="2351584" y="3068963"/>
            <a:ext cx="8005440" cy="3692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/>
              <a:t>lst </a:t>
            </a:r>
            <a:r>
              <a:rPr lang="zh-CN" altLang="en-US" dirty="0"/>
              <a:t>= </a:t>
            </a:r>
            <a:r>
              <a:rPr lang="en-US" altLang="zh-CN" dirty="0"/>
              <a:t>[0, </a:t>
            </a:r>
            <a:r>
              <a:rPr lang="en-US" altLang="zh-CN"/>
              <a:t>1, 2, 3, 4, 5</a:t>
            </a:r>
            <a:r>
              <a:rPr lang="en-US" altLang="zh-CN" dirty="0"/>
              <a:t>]</a:t>
            </a:r>
            <a:endParaRPr lang="zh-CN" altLang="en-US" dirty="0"/>
          </a:p>
          <a:p>
            <a:r>
              <a:rPr lang="zh-CN" altLang="en-US" dirty="0"/>
              <a:t># 列表生成式，将lst列表中的每个元素平方，得到列表lst2</a:t>
            </a:r>
            <a:endParaRPr lang="zh-CN" altLang="en-US" dirty="0"/>
          </a:p>
          <a:p>
            <a:r>
              <a:rPr lang="zh-CN" altLang="en-US"/>
              <a:t>lst</a:t>
            </a:r>
            <a:r>
              <a:rPr lang="zh-CN" altLang="en-US" dirty="0"/>
              <a:t>2 = [x**2 for x in lst]	</a:t>
            </a:r>
            <a:endParaRPr lang="zh-CN" altLang="en-US" dirty="0"/>
          </a:p>
          <a:p>
            <a:r>
              <a:rPr lang="zh-CN" altLang="en-US"/>
              <a:t>lst</a:t>
            </a:r>
            <a:r>
              <a:rPr lang="zh-CN" altLang="en-US" dirty="0"/>
              <a:t>2</a:t>
            </a:r>
            <a:endParaRPr lang="zh-CN" altLang="en-US" dirty="0"/>
          </a:p>
          <a:p>
            <a:r>
              <a:rPr lang="zh-CN" altLang="en-US" dirty="0"/>
              <a:t>Out</a:t>
            </a:r>
            <a:r>
              <a:rPr lang="zh-CN" altLang="en-US"/>
              <a:t>: [</a:t>
            </a:r>
            <a:r>
              <a:rPr lang="en-US" altLang="zh-CN"/>
              <a:t>0, </a:t>
            </a:r>
            <a:r>
              <a:rPr lang="zh-CN" altLang="en-US"/>
              <a:t>1</a:t>
            </a:r>
            <a:r>
              <a:rPr lang="zh-CN" altLang="en-US" dirty="0"/>
              <a:t>, 4, 9</a:t>
            </a:r>
            <a:r>
              <a:rPr lang="zh-CN" altLang="en-US"/>
              <a:t>, 16]</a:t>
            </a:r>
            <a:endParaRPr lang="zh-CN" altLang="en-US" dirty="0"/>
          </a:p>
          <a:p>
            <a:endParaRPr lang="en-US" altLang="zh-CN" dirty="0"/>
          </a:p>
          <a:p>
            <a:r>
              <a:rPr lang="zh-CN" altLang="en-US" dirty="0"/>
              <a:t># 抽取在lst2中但不在lst中的元素得到列表lst3</a:t>
            </a:r>
            <a:endParaRPr lang="zh-CN" altLang="en-US" dirty="0"/>
          </a:p>
          <a:p>
            <a:r>
              <a:rPr lang="zh-CN" altLang="en-US"/>
              <a:t>lst</a:t>
            </a:r>
            <a:r>
              <a:rPr lang="zh-CN" altLang="en-US" dirty="0"/>
              <a:t>3 = [ x for x in lst2  if x not in lst ]  </a:t>
            </a:r>
            <a:endParaRPr lang="zh-CN" altLang="en-US" dirty="0"/>
          </a:p>
          <a:p>
            <a:r>
              <a:rPr lang="zh-CN" altLang="en-US"/>
              <a:t>lst</a:t>
            </a:r>
            <a:r>
              <a:rPr lang="zh-CN" altLang="en-US" dirty="0"/>
              <a:t>3</a:t>
            </a:r>
            <a:endParaRPr lang="zh-CN" altLang="en-US" dirty="0"/>
          </a:p>
          <a:p>
            <a:r>
              <a:rPr lang="zh-CN" altLang="en-US" dirty="0"/>
              <a:t>Out: [9</a:t>
            </a:r>
            <a:r>
              <a:rPr lang="zh-CN" altLang="en-US"/>
              <a:t>, 16]</a:t>
            </a:r>
            <a:endParaRPr lang="zh-CN" altLang="en-US" dirty="0"/>
          </a:p>
          <a:p>
            <a:endParaRPr lang="en-US" altLang="zh-CN" dirty="0"/>
          </a:p>
          <a:p>
            <a:r>
              <a:rPr lang="zh-CN" altLang="en-US"/>
              <a:t>[ </a:t>
            </a:r>
            <a:r>
              <a:rPr lang="zh-CN" altLang="en-US" dirty="0"/>
              <a:t>x for x in range(20)  if  x%3==0 ]  # [0</a:t>
            </a:r>
            <a:r>
              <a:rPr lang="zh-CN" altLang="en-US"/>
              <a:t>, 20</a:t>
            </a:r>
            <a:r>
              <a:rPr lang="en-US" altLang="zh-CN"/>
              <a:t>)</a:t>
            </a:r>
            <a:r>
              <a:rPr lang="zh-CN" altLang="en-US"/>
              <a:t>内</a:t>
            </a:r>
            <a:r>
              <a:rPr lang="zh-CN" altLang="en-US" dirty="0"/>
              <a:t>的3的倍数</a:t>
            </a:r>
            <a:endParaRPr lang="zh-CN" altLang="en-US" dirty="0"/>
          </a:p>
          <a:p>
            <a:r>
              <a:rPr lang="zh-CN" altLang="en-US" dirty="0"/>
              <a:t>Out:[0, 3, 6, 9, 12, 15, 18]</a:t>
            </a:r>
            <a:endParaRPr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83196" y="1052739"/>
            <a:ext cx="85848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 dirty="0"/>
              <a:t>编程：生成 </a:t>
            </a:r>
            <a:r>
              <a:rPr lang="en-US" altLang="zh-CN" sz="2000" dirty="0"/>
              <a:t>100</a:t>
            </a:r>
            <a:r>
              <a:rPr lang="zh-CN" altLang="en-US" sz="2000" dirty="0"/>
              <a:t>个</a:t>
            </a:r>
            <a:r>
              <a:rPr lang="en-US" altLang="zh-CN" sz="2000" dirty="0"/>
              <a:t>0-9</a:t>
            </a:r>
            <a:r>
              <a:rPr lang="zh-CN" altLang="en-US" sz="2000" dirty="0"/>
              <a:t>的随机整数，计算平均值，统计每个数的出现次数。</a:t>
            </a: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zh-CN" altLang="zh-CN" sz="2000" dirty="0"/>
          </a:p>
        </p:txBody>
      </p:sp>
      <p:sp>
        <p:nvSpPr>
          <p:cNvPr id="7" name="Rectangle 53"/>
          <p:cNvSpPr txBox="1">
            <a:spLocks noChangeArrowheads="1"/>
          </p:cNvSpPr>
          <p:nvPr/>
        </p:nvSpPr>
        <p:spPr bwMode="auto">
          <a:xfrm>
            <a:off x="2118576" y="1825506"/>
            <a:ext cx="8009872" cy="3043657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dirty="0"/>
              <a:t>import  random</a:t>
            </a: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lst = [</a:t>
            </a:r>
            <a:r>
              <a:rPr lang="en-US" altLang="zh-CN" sz="2000" dirty="0" err="1"/>
              <a:t>random.randint</a:t>
            </a:r>
            <a:r>
              <a:rPr lang="en-US" altLang="zh-CN" sz="2000" dirty="0"/>
              <a:t>(0,9)  for  _   in  range(100)]</a:t>
            </a: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dirty="0"/>
              <a:t>print('</a:t>
            </a:r>
            <a:r>
              <a:rPr lang="zh-CN" altLang="en-US" sz="2000" dirty="0"/>
              <a:t>平均值为</a:t>
            </a:r>
            <a:r>
              <a:rPr lang="en-US" altLang="zh-CN" sz="2000" dirty="0"/>
              <a:t>:', sum(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)/</a:t>
            </a:r>
            <a:r>
              <a:rPr lang="en-US" altLang="zh-CN" sz="2000" dirty="0" err="1"/>
              <a:t>len</a:t>
            </a:r>
            <a:r>
              <a:rPr lang="en-US" altLang="zh-CN" sz="2000" dirty="0"/>
              <a:t>(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))</a:t>
            </a: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dirty="0"/>
              <a:t>for   x  in  range(10):</a:t>
            </a: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dirty="0"/>
              <a:t>    </a:t>
            </a:r>
            <a:r>
              <a:rPr lang="en-US" altLang="zh-CN" sz="2000"/>
              <a:t>print( </a:t>
            </a:r>
            <a:r>
              <a:rPr lang="en-US" altLang="zh-CN" sz="2000">
                <a:solidFill>
                  <a:srgbClr val="FF0000"/>
                </a:solidFill>
              </a:rPr>
              <a:t>f</a:t>
            </a:r>
            <a:r>
              <a:rPr lang="en-US" altLang="zh-CN" sz="2000"/>
              <a:t>'{x}</a:t>
            </a:r>
            <a:r>
              <a:rPr lang="zh-CN" altLang="en-US" sz="2000" dirty="0"/>
              <a:t>的</a:t>
            </a:r>
            <a:r>
              <a:rPr lang="zh-CN" altLang="en-US" sz="2000"/>
              <a:t>个数为 </a:t>
            </a:r>
            <a:r>
              <a:rPr lang="en-US" altLang="zh-CN" sz="2000"/>
              <a:t>{lst.count(x)}' )</a:t>
            </a: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zh-CN" altLang="zh-CN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y=[x**2  for  x  in  range(6)  if   x%2 ]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则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sum(y)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6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12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35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10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椭圆 8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4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7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如果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x=[1,2,2,2,3]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执行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x.remove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(2)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后，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则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len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(x)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的值是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3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4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5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6"/>
            </p:custDataLst>
          </p:nvPr>
        </p:nvSpPr>
        <p:spPr>
          <a:xfrm>
            <a:off x="11303000" y="1270000"/>
            <a:ext cx="3332480" cy="706755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en-US" altLang="zh-CN" sz="20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x.remove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(2)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只能删除第一个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7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15" name="RemarkBack"/>
            <p:cNvSpPr/>
            <p:nvPr>
              <p:custDataLst>
                <p:tags r:id="rId8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markBlock"/>
            <p:cNvSpPr/>
            <p:nvPr>
              <p:custDataLst>
                <p:tags r:id="rId9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markTitleText"/>
            <p:cNvSpPr txBox="1"/>
            <p:nvPr>
              <p:custDataLst>
                <p:tags r:id="rId10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3" name="RemarkBack"/>
          <p:cNvSpPr/>
          <p:nvPr>
            <p:custDataLst>
              <p:tags r:id="rId11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markBlock"/>
          <p:cNvSpPr/>
          <p:nvPr>
            <p:custDataLst>
              <p:tags r:id="rId12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markTitleText"/>
          <p:cNvSpPr txBox="1"/>
          <p:nvPr>
            <p:custDataLst>
              <p:tags r:id="rId13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1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1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1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1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1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如果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x=[1,2,2,2,3]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则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x.count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(2)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的值是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x=[2,3,4,2,5,2] ,  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x.index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(2,3)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的值是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3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4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5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6"/>
            </p:custDataLst>
          </p:nvPr>
        </p:nvSpPr>
        <p:spPr>
          <a:xfrm>
            <a:off x="11303000" y="1270000"/>
            <a:ext cx="3332480" cy="1322070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en-US" altLang="zh-CN" sz="20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x.index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(2,3) 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表示从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的第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个位置开始查找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， 所以找到了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列表中 的第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个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， 索引位置为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7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15" name="RemarkBack"/>
            <p:cNvSpPr/>
            <p:nvPr>
              <p:custDataLst>
                <p:tags r:id="rId8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markBlock"/>
            <p:cNvSpPr/>
            <p:nvPr>
              <p:custDataLst>
                <p:tags r:id="rId9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markTitleText"/>
            <p:cNvSpPr txBox="1"/>
            <p:nvPr>
              <p:custDataLst>
                <p:tags r:id="rId10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3" name="RemarkBack"/>
          <p:cNvSpPr/>
          <p:nvPr>
            <p:custDataLst>
              <p:tags r:id="rId11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markBlock"/>
          <p:cNvSpPr/>
          <p:nvPr>
            <p:custDataLst>
              <p:tags r:id="rId12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markTitleText"/>
          <p:cNvSpPr txBox="1"/>
          <p:nvPr>
            <p:custDataLst>
              <p:tags r:id="rId13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1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1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1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1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1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如果要将列表逆序从大到小排列，则应将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lst.sort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方法的（   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）参数值设为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True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len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(list(range(1,10,3)))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的值是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)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3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4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5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6"/>
            </p:custDataLst>
          </p:nvPr>
        </p:nvSpPr>
        <p:spPr>
          <a:xfrm>
            <a:off x="11303000" y="635000"/>
            <a:ext cx="3332480" cy="1014730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list(range(1,10,3))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生成的列表为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[1,4,7] ,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所以长度为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7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15" name="RemarkBack"/>
            <p:cNvSpPr/>
            <p:nvPr>
              <p:custDataLst>
                <p:tags r:id="rId8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markBlock"/>
            <p:cNvSpPr/>
            <p:nvPr>
              <p:custDataLst>
                <p:tags r:id="rId9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markTitleText"/>
            <p:cNvSpPr txBox="1"/>
            <p:nvPr>
              <p:custDataLst>
                <p:tags r:id="rId10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3" name="RemarkBack"/>
          <p:cNvSpPr/>
          <p:nvPr>
            <p:custDataLst>
              <p:tags r:id="rId11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markBlock"/>
          <p:cNvSpPr/>
          <p:nvPr>
            <p:custDataLst>
              <p:tags r:id="rId12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markTitleText"/>
          <p:cNvSpPr txBox="1"/>
          <p:nvPr>
            <p:custDataLst>
              <p:tags r:id="rId13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1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1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1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1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1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章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Python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容器数据类型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870790" y="989439"/>
            <a:ext cx="8797210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 algn="just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en-US" sz="2400" dirty="0"/>
              <a:t>除基本类型外，</a:t>
            </a:r>
            <a:r>
              <a:rPr lang="en-US" altLang="zh-CN" sz="2400" dirty="0"/>
              <a:t>Python</a:t>
            </a:r>
            <a:r>
              <a:rPr lang="zh-CN" altLang="zh-CN" sz="2400" dirty="0"/>
              <a:t>还提供了</a:t>
            </a:r>
            <a:r>
              <a:rPr lang="zh-CN" altLang="en-US" sz="2400" dirty="0"/>
              <a:t>容器数据类型，可容纳批量数据。容器类型主要分为</a:t>
            </a:r>
            <a:r>
              <a:rPr lang="en-US" altLang="zh-CN" sz="2400" dirty="0"/>
              <a:t>:</a:t>
            </a:r>
            <a:r>
              <a:rPr lang="zh-CN" altLang="zh-CN" sz="2400" dirty="0">
                <a:solidFill>
                  <a:srgbClr val="C00000"/>
                </a:solidFill>
              </a:rPr>
              <a:t>序列类型、映射类型和集合类型</a:t>
            </a:r>
            <a:r>
              <a:rPr lang="zh-CN" altLang="zh-CN" sz="2400" dirty="0"/>
              <a:t>。</a:t>
            </a:r>
            <a:endParaRPr lang="en-US" altLang="zh-CN" sz="2400" dirty="0"/>
          </a:p>
          <a:p>
            <a:pPr indent="-342900" algn="just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  <a:buFont typeface="Wingdings" panose="05000000000000000000" pitchFamily="2" charset="2"/>
              <a:buChar char="v"/>
            </a:pPr>
            <a:r>
              <a:rPr lang="zh-CN" altLang="zh-CN" sz="2400" dirty="0"/>
              <a:t>序列类型的元素都</a:t>
            </a:r>
            <a:r>
              <a:rPr lang="zh-CN" altLang="en-US" sz="2400" dirty="0"/>
              <a:t>有索引</a:t>
            </a:r>
            <a:r>
              <a:rPr lang="zh-CN" altLang="en-US" sz="2400"/>
              <a:t>序号</a:t>
            </a:r>
            <a:r>
              <a:rPr lang="zh-CN" altLang="zh-CN" sz="2400"/>
              <a:t>，</a:t>
            </a:r>
            <a:r>
              <a:rPr lang="zh-CN" altLang="en-US" sz="2400"/>
              <a:t>有序排列，</a:t>
            </a:r>
            <a:r>
              <a:rPr lang="zh-CN" altLang="zh-CN" sz="2400"/>
              <a:t>可</a:t>
            </a:r>
            <a:r>
              <a:rPr lang="zh-CN" altLang="zh-CN" sz="2400" dirty="0"/>
              <a:t>通过索引访问元素。序列类型包括</a:t>
            </a:r>
            <a:r>
              <a:rPr lang="zh-CN" altLang="en-US" sz="2400" dirty="0"/>
              <a:t>：</a:t>
            </a:r>
            <a:r>
              <a:rPr lang="zh-CN" altLang="zh-CN" sz="2400" dirty="0"/>
              <a:t>字符串、列表和元组。</a:t>
            </a:r>
            <a:endParaRPr lang="en-US" altLang="zh-CN" sz="2400" dirty="0"/>
          </a:p>
          <a:p>
            <a:pPr marL="0" indent="457200" algn="just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 dirty="0"/>
              <a:t>s='</a:t>
            </a:r>
            <a:r>
              <a:rPr lang="en-US" altLang="zh-CN" sz="2400" dirty="0" err="1"/>
              <a:t>abc</a:t>
            </a:r>
            <a:r>
              <a:rPr lang="en-US" altLang="zh-CN" sz="2400" dirty="0"/>
              <a:t>';   s[0];  s[1] ; </a:t>
            </a:r>
            <a:r>
              <a:rPr lang="en-US" altLang="zh-CN" sz="2400" dirty="0" err="1"/>
              <a:t>lst</a:t>
            </a:r>
            <a:r>
              <a:rPr lang="en-US" altLang="zh-CN" sz="2400" dirty="0"/>
              <a:t>=[10, 20,15];  </a:t>
            </a:r>
            <a:r>
              <a:rPr lang="en-US" altLang="zh-CN" sz="2400" dirty="0" err="1"/>
              <a:t>lst</a:t>
            </a:r>
            <a:r>
              <a:rPr lang="en-US" altLang="zh-CN" sz="2400" dirty="0"/>
              <a:t>[0];  </a:t>
            </a:r>
            <a:r>
              <a:rPr lang="en-US" altLang="zh-CN" sz="2400" dirty="0" err="1"/>
              <a:t>lst</a:t>
            </a:r>
            <a:r>
              <a:rPr lang="en-US" altLang="zh-CN" sz="2400" dirty="0"/>
              <a:t>[2]; </a:t>
            </a:r>
            <a:endParaRPr lang="en-US" altLang="zh-CN" sz="2400" dirty="0"/>
          </a:p>
          <a:p>
            <a:pPr indent="-342900" algn="just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  <a:buFont typeface="Wingdings" panose="05000000000000000000" pitchFamily="2" charset="2"/>
              <a:buChar char="v"/>
            </a:pPr>
            <a:r>
              <a:rPr lang="zh-CN" altLang="zh-CN" sz="2400" dirty="0"/>
              <a:t>映射类型的元素由键（</a:t>
            </a:r>
            <a:r>
              <a:rPr lang="en-US" altLang="zh-CN" sz="2400" dirty="0"/>
              <a:t>key</a:t>
            </a:r>
            <a:r>
              <a:rPr lang="zh-CN" altLang="zh-CN" sz="2400" dirty="0"/>
              <a:t>）和值（</a:t>
            </a:r>
            <a:r>
              <a:rPr lang="en-US" altLang="zh-CN" sz="2400" dirty="0"/>
              <a:t>value</a:t>
            </a:r>
            <a:r>
              <a:rPr lang="zh-CN" altLang="zh-CN" sz="2400" dirty="0"/>
              <a:t>）组成，称为“键值对”，键</a:t>
            </a:r>
            <a:r>
              <a:rPr lang="zh-CN" altLang="en-US" sz="2400" dirty="0"/>
              <a:t>必须</a:t>
            </a:r>
            <a:r>
              <a:rPr lang="zh-CN" altLang="zh-CN" sz="2400" dirty="0"/>
              <a:t>唯一。字典属于映射类型。</a:t>
            </a:r>
            <a:endParaRPr lang="en-US" altLang="zh-CN" sz="2400" dirty="0"/>
          </a:p>
          <a:p>
            <a:pPr marL="0" indent="457200" algn="just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 dirty="0"/>
              <a:t>s={'name':'</a:t>
            </a:r>
            <a:r>
              <a:rPr lang="zh-CN" altLang="en-US" sz="2400" dirty="0"/>
              <a:t>张杰</a:t>
            </a:r>
            <a:r>
              <a:rPr lang="en-US" altLang="zh-CN" sz="2400" dirty="0"/>
              <a:t>', 'age':20};  s['name'];  s['age']=21</a:t>
            </a:r>
            <a:endParaRPr lang="en-US" altLang="zh-CN" sz="2400" dirty="0"/>
          </a:p>
          <a:p>
            <a:pPr indent="-342900" algn="just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  <a:buFont typeface="Wingdings" panose="05000000000000000000" pitchFamily="2" charset="2"/>
              <a:buChar char="v"/>
            </a:pPr>
            <a:r>
              <a:rPr lang="zh-CN" altLang="zh-CN" sz="2400" dirty="0"/>
              <a:t>集合类型中的</a:t>
            </a:r>
            <a:r>
              <a:rPr lang="zh-CN" altLang="zh-CN" sz="2400"/>
              <a:t>元素无序</a:t>
            </a:r>
            <a:r>
              <a:rPr lang="en-US" altLang="zh-CN" sz="2400"/>
              <a:t>(</a:t>
            </a:r>
            <a:r>
              <a:rPr lang="zh-CN" altLang="en-US" sz="2400"/>
              <a:t>不能用索引访问</a:t>
            </a:r>
            <a:r>
              <a:rPr lang="en-US" altLang="zh-CN" sz="2400"/>
              <a:t>)</a:t>
            </a:r>
            <a:r>
              <a:rPr lang="zh-CN" altLang="en-US" sz="2400"/>
              <a:t>且</a:t>
            </a:r>
            <a:r>
              <a:rPr lang="zh-CN" altLang="zh-CN" sz="2400" dirty="0"/>
              <a:t>不</a:t>
            </a:r>
            <a:r>
              <a:rPr lang="zh-CN" altLang="en-US" sz="2400" dirty="0"/>
              <a:t>允许</a:t>
            </a:r>
            <a:r>
              <a:rPr lang="zh-CN" altLang="zh-CN" sz="2400" dirty="0"/>
              <a:t>重复，类似数学中的集合。</a:t>
            </a:r>
            <a:endParaRPr lang="en-US" altLang="zh-CN" sz="2400" dirty="0"/>
          </a:p>
          <a:p>
            <a:pPr marL="0" indent="457200" algn="just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 dirty="0"/>
              <a:t>s=set((1,3,8,7))</a:t>
            </a:r>
            <a:endParaRPr lang="en-US" altLang="zh-CN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列表元素都有索引和值两个属性。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27384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27384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27384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27384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36604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 hidden="1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lst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= [1,2,3,4,5,6,7]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lst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[::2]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将取出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4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个数据。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 hidden="1"/>
          <p:cNvSpPr txBox="1"/>
          <p:nvPr>
            <p:custDataLst>
              <p:tags r:id="rId8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文本框 20" hidden="1"/>
          <p:cNvSpPr txBox="1"/>
          <p:nvPr>
            <p:custDataLst>
              <p:tags r:id="rId9"/>
            </p:custDataLst>
          </p:nvPr>
        </p:nvSpPr>
        <p:spPr>
          <a:xfrm>
            <a:off x="11303000" y="1270000"/>
            <a:ext cx="3332480" cy="398780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zh-CN" altLang="en-US" sz="20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此处添加答案解析</a:t>
            </a:r>
            <a:endParaRPr lang="zh-CN" altLang="en-US" sz="200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 hidden="1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 hidden="1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 hidden="1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 hidden="1"/>
            <p:cNvSpPr txBox="1"/>
            <p:nvPr>
              <p:custDataLst>
                <p:tags r:id="rId13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19" name="组合 18"/>
          <p:cNvGrpSpPr/>
          <p:nvPr>
            <p:custDataLst>
              <p:tags r:id="rId1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 hidden="1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x=[1,2,3]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y=[4,5]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x.append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(y)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的结果为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[1, 2, 3, 4, 5]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 hidden="1"/>
          <p:cNvSpPr txBox="1"/>
          <p:nvPr>
            <p:custDataLst>
              <p:tags r:id="rId8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文本框 20" hidden="1"/>
          <p:cNvSpPr txBox="1"/>
          <p:nvPr>
            <p:custDataLst>
              <p:tags r:id="rId9"/>
            </p:custDataLst>
          </p:nvPr>
        </p:nvSpPr>
        <p:spPr>
          <a:xfrm>
            <a:off x="11303000" y="1270000"/>
            <a:ext cx="3332480" cy="398780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zh-CN" altLang="en-US" sz="20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此处添加答案解析</a:t>
            </a:r>
            <a:endParaRPr lang="zh-CN" altLang="en-US" sz="200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 hidden="1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 hidden="1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 hidden="1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 hidden="1"/>
            <p:cNvSpPr txBox="1"/>
            <p:nvPr>
              <p:custDataLst>
                <p:tags r:id="rId13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19" name="组合 18"/>
          <p:cNvGrpSpPr/>
          <p:nvPr>
            <p:custDataLst>
              <p:tags r:id="rId1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 hidden="1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x=[1,2,3]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执行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x.insert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(3, 4)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后，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列表变为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[1,2,3,4]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 hidden="1"/>
          <p:cNvSpPr txBox="1"/>
          <p:nvPr>
            <p:custDataLst>
              <p:tags r:id="rId8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文本框 20" hidden="1"/>
          <p:cNvSpPr txBox="1"/>
          <p:nvPr>
            <p:custDataLst>
              <p:tags r:id="rId9"/>
            </p:custDataLst>
          </p:nvPr>
        </p:nvSpPr>
        <p:spPr>
          <a:xfrm>
            <a:off x="11303000" y="1270000"/>
            <a:ext cx="3332480" cy="398780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zh-CN" altLang="en-US" sz="20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此处添加答案解析</a:t>
            </a:r>
            <a:endParaRPr lang="zh-CN" altLang="en-US" sz="200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 hidden="1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 hidden="1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 hidden="1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 hidden="1"/>
            <p:cNvSpPr txBox="1"/>
            <p:nvPr>
              <p:custDataLst>
                <p:tags r:id="rId13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19" name="组合 18"/>
          <p:cNvGrpSpPr/>
          <p:nvPr>
            <p:custDataLst>
              <p:tags r:id="rId14"/>
            </p:custDataLst>
          </p:nvPr>
        </p:nvGrpSpPr>
        <p:grpSpPr>
          <a:xfrm>
            <a:off x="1524000" y="0"/>
            <a:ext cx="9144000" cy="635000"/>
            <a:chOff x="0" y="27384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5"/>
              </p:custDataLst>
            </p:nvPr>
          </p:nvSpPr>
          <p:spPr bwMode="auto">
            <a:xfrm>
              <a:off x="0" y="27384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6"/>
              </p:custDataLst>
            </p:nvPr>
          </p:nvSpPr>
          <p:spPr bwMode="auto">
            <a:xfrm>
              <a:off x="0" y="27384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7"/>
              </p:custDataLst>
            </p:nvPr>
          </p:nvSpPr>
          <p:spPr>
            <a:xfrm>
              <a:off x="254000" y="27384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8"/>
              </p:custDataLst>
            </p:nvPr>
          </p:nvSpPr>
          <p:spPr>
            <a:xfrm>
              <a:off x="1525905" y="136604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x=[1,3,2]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x.sort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执行后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的数据为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[1,2,3]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8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9"/>
            </p:custDataLst>
          </p:nvPr>
        </p:nvSpPr>
        <p:spPr>
          <a:xfrm>
            <a:off x="11303000" y="1270000"/>
            <a:ext cx="3332480" cy="1014730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en-US" altLang="zh-CN" sz="20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x.sort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()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没有返回值， 所以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</a:t>
            </a:r>
            <a:r>
              <a:rPr lang="en-US" altLang="zh-CN" sz="20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x.sort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()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执行后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为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None,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将丢失数据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/>
            <p:cNvSpPr txBox="1"/>
            <p:nvPr>
              <p:custDataLst>
                <p:tags r:id="rId13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2" name="RemarkBack"/>
          <p:cNvSpPr/>
          <p:nvPr>
            <p:custDataLst>
              <p:tags r:id="rId14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markBlock"/>
          <p:cNvSpPr/>
          <p:nvPr>
            <p:custDataLst>
              <p:tags r:id="rId15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markTitleText"/>
          <p:cNvSpPr txBox="1"/>
          <p:nvPr>
            <p:custDataLst>
              <p:tags r:id="rId16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2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2"/>
            </p:custDataLst>
          </p:nvPr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4"/>
    </p:custData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 hidden="1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列表是可变数据类型，其元素可修改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/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增加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/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删除。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 hidden="1"/>
          <p:cNvSpPr txBox="1"/>
          <p:nvPr>
            <p:custDataLst>
              <p:tags r:id="rId8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 hidden="1"/>
          <p:cNvGrpSpPr/>
          <p:nvPr>
            <p:custDataLst>
              <p:tags r:id="rId9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 hidden="1"/>
            <p:cNvSpPr/>
            <p:nvPr>
              <p:custDataLst>
                <p:tags r:id="rId10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 hidden="1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 hidden="1"/>
            <p:cNvSpPr txBox="1"/>
            <p:nvPr>
              <p:custDataLst>
                <p:tags r:id="rId12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2" name="RemarkBack" hidden="1"/>
          <p:cNvSpPr/>
          <p:nvPr>
            <p:custDataLst>
              <p:tags r:id="rId13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markBlock" hidden="1"/>
          <p:cNvSpPr/>
          <p:nvPr>
            <p:custDataLst>
              <p:tags r:id="rId14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markTitleText" hidden="1"/>
          <p:cNvSpPr txBox="1"/>
          <p:nvPr>
            <p:custDataLst>
              <p:tags r:id="rId15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6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7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8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9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0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1"/>
            </p:custDataLst>
          </p:nvPr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3"/>
    </p:custData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元组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tuple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847529" y="1043657"/>
            <a:ext cx="8820472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200"/>
              <a:t>元组是</a:t>
            </a:r>
            <a:r>
              <a:rPr lang="zh-CN" altLang="en-US" sz="2200"/>
              <a:t>用</a:t>
            </a:r>
            <a:r>
              <a:rPr lang="zh-CN" altLang="zh-CN" sz="2200"/>
              <a:t>一对</a:t>
            </a:r>
            <a:r>
              <a:rPr lang="zh-CN" altLang="zh-CN" sz="2200" dirty="0"/>
              <a:t>圆括号“</a:t>
            </a:r>
            <a:r>
              <a:rPr lang="en-US" altLang="zh-CN" sz="2200" dirty="0"/>
              <a:t>( </a:t>
            </a:r>
            <a:r>
              <a:rPr lang="en-US" altLang="zh-CN" sz="2200"/>
              <a:t>)</a:t>
            </a:r>
            <a:r>
              <a:rPr lang="zh-CN" altLang="zh-CN" sz="2200"/>
              <a:t>”</a:t>
            </a:r>
            <a:r>
              <a:rPr lang="zh-CN" altLang="en-US" sz="2200"/>
              <a:t>定义的序列，</a:t>
            </a:r>
            <a:r>
              <a:rPr lang="zh-CN" altLang="zh-CN" sz="2200"/>
              <a:t>元素</a:t>
            </a:r>
            <a:r>
              <a:rPr lang="zh-CN" altLang="en-US" sz="2200"/>
              <a:t>间逗号分隔</a:t>
            </a:r>
            <a:r>
              <a:rPr lang="zh-CN" altLang="zh-CN" sz="2200"/>
              <a:t>。</a:t>
            </a:r>
            <a:endParaRPr lang="en-US" altLang="zh-CN" sz="2200"/>
          </a:p>
          <a:p>
            <a:pPr marL="0" indent="45720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en-US" sz="2200"/>
              <a:t>例如</a:t>
            </a:r>
            <a:r>
              <a:rPr lang="en-US" altLang="zh-CN" sz="2200"/>
              <a:t>:  yz = (3, 4, 5, 3);    </a:t>
            </a:r>
            <a:r>
              <a:rPr lang="en-US" altLang="zh-CN" sz="2200" dirty="0" err="1"/>
              <a:t>yz</a:t>
            </a:r>
            <a:r>
              <a:rPr lang="en-US" altLang="zh-CN" sz="2200" dirty="0"/>
              <a:t>[1]</a:t>
            </a:r>
            <a:endParaRPr lang="en-US" altLang="zh-CN" sz="2200" dirty="0"/>
          </a:p>
          <a:p>
            <a:pPr marL="0" indent="45720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200" dirty="0">
                <a:solidFill>
                  <a:srgbClr val="C00000"/>
                </a:solidFill>
              </a:rPr>
              <a:t>元组创建后，元组中的值不能修改</a:t>
            </a:r>
            <a:r>
              <a:rPr lang="en-US" altLang="zh-CN" sz="2200" dirty="0">
                <a:solidFill>
                  <a:srgbClr val="C00000"/>
                </a:solidFill>
              </a:rPr>
              <a:t>(</a:t>
            </a:r>
            <a:r>
              <a:rPr lang="zh-CN" altLang="en-US" sz="2200" dirty="0">
                <a:solidFill>
                  <a:srgbClr val="C00000"/>
                </a:solidFill>
              </a:rPr>
              <a:t>增</a:t>
            </a:r>
            <a:r>
              <a:rPr lang="en-US" altLang="zh-CN" sz="2200" dirty="0">
                <a:solidFill>
                  <a:srgbClr val="C00000"/>
                </a:solidFill>
              </a:rPr>
              <a:t>/</a:t>
            </a:r>
            <a:r>
              <a:rPr lang="zh-CN" altLang="en-US" sz="2200" dirty="0">
                <a:solidFill>
                  <a:srgbClr val="C00000"/>
                </a:solidFill>
              </a:rPr>
              <a:t>删</a:t>
            </a:r>
            <a:r>
              <a:rPr lang="en-US" altLang="zh-CN" sz="2200" dirty="0">
                <a:solidFill>
                  <a:srgbClr val="C00000"/>
                </a:solidFill>
              </a:rPr>
              <a:t>/</a:t>
            </a:r>
            <a:r>
              <a:rPr lang="zh-CN" altLang="en-US" sz="2200" dirty="0">
                <a:solidFill>
                  <a:srgbClr val="C00000"/>
                </a:solidFill>
              </a:rPr>
              <a:t>改</a:t>
            </a:r>
            <a:r>
              <a:rPr lang="en-US" altLang="zh-CN" sz="2200" dirty="0">
                <a:solidFill>
                  <a:srgbClr val="C00000"/>
                </a:solidFill>
              </a:rPr>
              <a:t>)</a:t>
            </a:r>
            <a:r>
              <a:rPr lang="zh-CN" altLang="zh-CN" sz="2200" dirty="0"/>
              <a:t>。</a:t>
            </a:r>
            <a:endParaRPr lang="en-US" altLang="zh-CN" sz="2200" dirty="0"/>
          </a:p>
        </p:txBody>
      </p:sp>
      <p:sp>
        <p:nvSpPr>
          <p:cNvPr id="2" name="矩形 1"/>
          <p:cNvSpPr/>
          <p:nvPr/>
        </p:nvSpPr>
        <p:spPr>
          <a:xfrm>
            <a:off x="2072046" y="2590233"/>
            <a:ext cx="8192294" cy="374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200" b="1" kern="0" dirty="0">
                <a:solidFill>
                  <a:srgbClr val="990000"/>
                </a:solidFill>
              </a:rPr>
              <a:t>3.2.1 </a:t>
            </a:r>
            <a:r>
              <a:rPr lang="zh-CN" altLang="zh-CN" sz="2200" b="1" kern="0" dirty="0">
                <a:solidFill>
                  <a:srgbClr val="990000"/>
                </a:solidFill>
              </a:rPr>
              <a:t>创建元组和存取元组元素</a:t>
            </a:r>
            <a:endParaRPr lang="en-US" altLang="zh-CN" sz="2200" b="1" kern="0" dirty="0">
              <a:solidFill>
                <a:srgbClr val="990000"/>
              </a:solidFill>
            </a:endParaRPr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200" b="1" dirty="0"/>
              <a:t>1.</a:t>
            </a:r>
            <a:r>
              <a:rPr lang="zh-CN" altLang="zh-CN" sz="2200" b="1" dirty="0"/>
              <a:t>元组创建</a:t>
            </a:r>
            <a:endParaRPr lang="zh-CN" altLang="zh-CN" sz="2200" b="1" dirty="0"/>
          </a:p>
          <a:p>
            <a:pPr indent="457200"/>
            <a:r>
              <a:rPr lang="zh-CN" altLang="zh-CN" sz="2200" b="1" dirty="0"/>
              <a:t>可以用圆括号“</a:t>
            </a:r>
            <a:r>
              <a:rPr lang="en-US" altLang="zh-CN" sz="2200" b="1" dirty="0" err="1">
                <a:solidFill>
                  <a:srgbClr val="C00000"/>
                </a:solidFill>
              </a:rPr>
              <a:t>yz</a:t>
            </a:r>
            <a:r>
              <a:rPr lang="en-US" altLang="zh-CN" sz="2200" b="1" dirty="0">
                <a:solidFill>
                  <a:srgbClr val="C00000"/>
                </a:solidFill>
              </a:rPr>
              <a:t>=(</a:t>
            </a:r>
            <a:r>
              <a:rPr lang="zh-CN" altLang="en-US" sz="2200" b="1" dirty="0">
                <a:solidFill>
                  <a:srgbClr val="C00000"/>
                </a:solidFill>
              </a:rPr>
              <a:t>值</a:t>
            </a:r>
            <a:r>
              <a:rPr lang="en-US" altLang="zh-CN" sz="2200" b="1" dirty="0">
                <a:solidFill>
                  <a:srgbClr val="C00000"/>
                </a:solidFill>
              </a:rPr>
              <a:t>1</a:t>
            </a:r>
            <a:r>
              <a:rPr lang="zh-CN" altLang="en-US" sz="2200" b="1" dirty="0">
                <a:solidFill>
                  <a:srgbClr val="C00000"/>
                </a:solidFill>
              </a:rPr>
              <a:t>，值</a:t>
            </a:r>
            <a:r>
              <a:rPr lang="en-US" altLang="zh-CN" sz="2200" b="1" dirty="0">
                <a:solidFill>
                  <a:srgbClr val="C00000"/>
                </a:solidFill>
              </a:rPr>
              <a:t>2...  )</a:t>
            </a:r>
            <a:r>
              <a:rPr lang="zh-CN" altLang="zh-CN" sz="2200" b="1" dirty="0"/>
              <a:t>”创建，也可用</a:t>
            </a:r>
            <a:r>
              <a:rPr lang="en-US" altLang="zh-CN" sz="2200" b="1" dirty="0"/>
              <a:t> </a:t>
            </a:r>
            <a:endParaRPr lang="en-US" altLang="zh-CN" sz="2200" b="1" dirty="0"/>
          </a:p>
          <a:p>
            <a:pPr indent="457200"/>
            <a:r>
              <a:rPr lang="en-US" altLang="zh-CN" sz="2200" b="1" dirty="0" err="1">
                <a:solidFill>
                  <a:srgbClr val="C00000"/>
                </a:solidFill>
              </a:rPr>
              <a:t>yz</a:t>
            </a:r>
            <a:r>
              <a:rPr lang="en-US" altLang="zh-CN" sz="2200" b="1" dirty="0">
                <a:solidFill>
                  <a:srgbClr val="C00000"/>
                </a:solidFill>
              </a:rPr>
              <a:t>=tuple(</a:t>
            </a:r>
            <a:r>
              <a:rPr lang="zh-CN" altLang="zh-CN" sz="2200" b="1" dirty="0">
                <a:solidFill>
                  <a:srgbClr val="C00000"/>
                </a:solidFill>
              </a:rPr>
              <a:t>可迭代对象</a:t>
            </a:r>
            <a:r>
              <a:rPr lang="en-US" altLang="zh-CN" sz="2200" b="1" dirty="0">
                <a:solidFill>
                  <a:srgbClr val="C00000"/>
                </a:solidFill>
              </a:rPr>
              <a:t>) </a:t>
            </a:r>
            <a:r>
              <a:rPr lang="zh-CN" altLang="zh-CN" sz="2200" b="1" dirty="0"/>
              <a:t>来创建。</a:t>
            </a:r>
            <a:endParaRPr lang="en-US" altLang="zh-CN" sz="2200" b="1" dirty="0"/>
          </a:p>
          <a:p>
            <a:pPr indent="457200"/>
            <a:r>
              <a:rPr lang="zh-CN" altLang="zh-CN" sz="2200" b="1" dirty="0"/>
              <a:t>可迭代对象：字符串、列表、元组、字典、集合等</a:t>
            </a:r>
            <a:endParaRPr lang="zh-CN" altLang="zh-CN" sz="2200" b="1" dirty="0"/>
          </a:p>
          <a:p>
            <a:endParaRPr lang="en-US" altLang="zh-CN" sz="2200" b="1" dirty="0"/>
          </a:p>
          <a:p>
            <a:r>
              <a:rPr lang="en-US" altLang="zh-CN" sz="2200" b="1" dirty="0" err="1"/>
              <a:t>yz</a:t>
            </a:r>
            <a:r>
              <a:rPr lang="en-US" altLang="zh-CN" sz="2200" b="1" dirty="0"/>
              <a:t> = (3, 4, 5)  </a:t>
            </a:r>
            <a:endParaRPr lang="en-US" altLang="zh-CN" sz="2200" b="1" dirty="0"/>
          </a:p>
          <a:p>
            <a:r>
              <a:rPr lang="en-US" altLang="zh-CN" sz="2200" b="1" dirty="0" err="1"/>
              <a:t>yz</a:t>
            </a:r>
            <a:r>
              <a:rPr lang="en-US" altLang="zh-CN" sz="2200" b="1" dirty="0"/>
              <a:t> = 3, 4, 5    # </a:t>
            </a:r>
            <a:r>
              <a:rPr lang="zh-CN" altLang="en-US" sz="2200" b="1" dirty="0"/>
              <a:t>可以省略</a:t>
            </a:r>
            <a:r>
              <a:rPr lang="en-US" altLang="zh-CN" sz="2200" b="1" dirty="0"/>
              <a:t>( )</a:t>
            </a:r>
            <a:endParaRPr lang="en-US" altLang="zh-CN" sz="2200" b="1" dirty="0"/>
          </a:p>
          <a:p>
            <a:r>
              <a:rPr lang="en-US" altLang="zh-CN" sz="2200" b="1" dirty="0" err="1"/>
              <a:t>yz</a:t>
            </a:r>
            <a:r>
              <a:rPr lang="en-US" altLang="zh-CN" sz="2200" b="1" dirty="0"/>
              <a:t> = 3,          # </a:t>
            </a:r>
            <a:r>
              <a:rPr lang="zh-CN" altLang="en-US" sz="2200" b="1" dirty="0"/>
              <a:t>如果创建只含一个元素的元组，必须有 </a:t>
            </a:r>
            <a:r>
              <a:rPr lang="en-US" altLang="zh-CN" sz="2200" b="1" dirty="0"/>
              <a:t>,   </a:t>
            </a:r>
            <a:endParaRPr lang="zh-CN" altLang="zh-CN" sz="2200" b="1" dirty="0"/>
          </a:p>
          <a:p>
            <a:r>
              <a:rPr lang="en-US" altLang="zh-CN" sz="2200" b="1" dirty="0" err="1"/>
              <a:t>yz</a:t>
            </a:r>
            <a:r>
              <a:rPr lang="en-US" altLang="zh-CN" sz="2200" b="1" dirty="0"/>
              <a:t> = tuple('python')    #    ('p', 'y', 't', 'h', 'o', </a:t>
            </a:r>
            <a:r>
              <a:rPr lang="en-US" altLang="zh-CN" sz="2200" b="1"/>
              <a:t>'n')</a:t>
            </a:r>
            <a:endParaRPr lang="en-US" altLang="zh-CN" sz="22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元组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tuple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326282" y="989439"/>
            <a:ext cx="7838480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400" dirty="0"/>
              <a:t>例：创建三个元素的元组</a:t>
            </a:r>
            <a:endParaRPr lang="zh-CN" altLang="zh-CN" sz="2400" dirty="0"/>
          </a:p>
          <a:p>
            <a:r>
              <a:rPr lang="en-US" altLang="zh-CN" sz="2000"/>
              <a:t>tpl </a:t>
            </a:r>
            <a:r>
              <a:rPr lang="en-US" altLang="zh-CN" sz="2000" dirty="0"/>
              <a:t>= (1, 2, 3)		# </a:t>
            </a:r>
            <a:r>
              <a:rPr lang="zh-CN" altLang="zh-CN" sz="2000" dirty="0"/>
              <a:t>使用“</a:t>
            </a:r>
            <a:r>
              <a:rPr lang="en-US" altLang="zh-CN" sz="2000" dirty="0"/>
              <a:t>(  )</a:t>
            </a:r>
            <a:r>
              <a:rPr lang="zh-CN" altLang="zh-CN" sz="2000" dirty="0"/>
              <a:t>”创建元组</a:t>
            </a:r>
            <a:endParaRPr lang="zh-CN" altLang="zh-CN" sz="2000" dirty="0"/>
          </a:p>
          <a:p>
            <a:r>
              <a:rPr lang="en-US" altLang="zh-CN" sz="2000"/>
              <a:t>tpl</a:t>
            </a:r>
            <a:endParaRPr lang="zh-CN" altLang="zh-CN" sz="2000" dirty="0"/>
          </a:p>
          <a:p>
            <a:r>
              <a:rPr lang="en-US" altLang="zh-CN" sz="2000" dirty="0"/>
              <a:t>Out: (1, 2, 3)</a:t>
            </a:r>
            <a:endParaRPr lang="en-US" altLang="zh-CN" sz="2000" dirty="0"/>
          </a:p>
          <a:p>
            <a:endParaRPr lang="zh-CN" altLang="zh-CN" sz="2000" dirty="0"/>
          </a:p>
          <a:p>
            <a:r>
              <a:rPr lang="en-US" altLang="zh-CN" sz="2000" dirty="0"/>
              <a:t># </a:t>
            </a:r>
            <a:r>
              <a:rPr lang="zh-CN" altLang="zh-CN" sz="2000" dirty="0"/>
              <a:t>使用</a:t>
            </a:r>
            <a:r>
              <a:rPr lang="en-US" altLang="zh-CN" sz="2000" dirty="0"/>
              <a:t>tuple()</a:t>
            </a:r>
            <a:r>
              <a:rPr lang="zh-CN" altLang="zh-CN" sz="2000" dirty="0"/>
              <a:t>函数创建</a:t>
            </a:r>
            <a:r>
              <a:rPr lang="zh-CN" altLang="zh-CN" sz="2000"/>
              <a:t>元组，</a:t>
            </a:r>
            <a:r>
              <a:rPr lang="zh-CN" altLang="en-US" sz="2000"/>
              <a:t>将列表转为</a:t>
            </a:r>
            <a:r>
              <a:rPr lang="zh-CN" altLang="zh-CN" sz="2000"/>
              <a:t>元组</a:t>
            </a:r>
            <a:endParaRPr lang="zh-CN" altLang="zh-CN" sz="2000" dirty="0"/>
          </a:p>
          <a:p>
            <a:r>
              <a:rPr lang="en-US" altLang="zh-CN" sz="2000"/>
              <a:t>tpl2 </a:t>
            </a:r>
            <a:r>
              <a:rPr lang="en-US" altLang="zh-CN" sz="2000" dirty="0"/>
              <a:t>= </a:t>
            </a:r>
            <a:r>
              <a:rPr lang="en-US" altLang="zh-CN" sz="2000"/>
              <a:t>tuple([1,2,3])</a:t>
            </a:r>
            <a:r>
              <a:rPr lang="en-US" altLang="zh-CN" sz="2000" dirty="0"/>
              <a:t>			</a:t>
            </a:r>
            <a:endParaRPr lang="en-US" altLang="zh-CN" sz="2000" dirty="0"/>
          </a:p>
          <a:p>
            <a:r>
              <a:rPr lang="en-US" altLang="zh-CN" sz="2000"/>
              <a:t>tpl2</a:t>
            </a:r>
            <a:endParaRPr lang="zh-CN" altLang="zh-CN" sz="2000" dirty="0"/>
          </a:p>
          <a:p>
            <a:r>
              <a:rPr lang="en-US" altLang="zh-CN" sz="2000" dirty="0"/>
              <a:t>Out: (1, 2, 3) </a:t>
            </a:r>
            <a:endParaRPr lang="zh-CN" altLang="zh-CN" sz="2000" dirty="0"/>
          </a:p>
          <a:p>
            <a:endParaRPr lang="en-US" altLang="zh-CN" sz="2000" dirty="0"/>
          </a:p>
          <a:p>
            <a:r>
              <a:rPr lang="en-US" altLang="zh-CN" sz="2000"/>
              <a:t>it </a:t>
            </a:r>
            <a:r>
              <a:rPr lang="en-US" altLang="zh-CN" sz="2000" dirty="0"/>
              <a:t>= range(1, 5) 		# </a:t>
            </a:r>
            <a:r>
              <a:rPr lang="zh-CN" altLang="zh-CN" sz="2000" dirty="0"/>
              <a:t>产生可迭代对象</a:t>
            </a:r>
            <a:endParaRPr lang="zh-CN" altLang="zh-CN" sz="2000" dirty="0"/>
          </a:p>
          <a:p>
            <a:r>
              <a:rPr lang="en-US" altLang="zh-CN" sz="2000" dirty="0"/>
              <a:t># </a:t>
            </a:r>
            <a:r>
              <a:rPr lang="zh-CN" altLang="zh-CN" sz="2000" dirty="0"/>
              <a:t>使用</a:t>
            </a:r>
            <a:r>
              <a:rPr lang="en-US" altLang="zh-CN" sz="2000" dirty="0"/>
              <a:t>tuple()</a:t>
            </a:r>
            <a:r>
              <a:rPr lang="zh-CN" altLang="zh-CN" sz="2000" dirty="0"/>
              <a:t>函数创建元组，参数为可迭代对象</a:t>
            </a:r>
            <a:endParaRPr lang="zh-CN" altLang="zh-CN" sz="2000" dirty="0"/>
          </a:p>
          <a:p>
            <a:r>
              <a:rPr lang="en-US" altLang="zh-CN" sz="2000"/>
              <a:t>tpl </a:t>
            </a:r>
            <a:r>
              <a:rPr lang="en-US" altLang="zh-CN" sz="2000" dirty="0"/>
              <a:t>= tuple(it)				</a:t>
            </a:r>
            <a:endParaRPr lang="en-US" altLang="zh-CN" sz="2000" dirty="0"/>
          </a:p>
          <a:p>
            <a:r>
              <a:rPr lang="en-US" altLang="zh-CN" sz="2000"/>
              <a:t>tpl</a:t>
            </a:r>
            <a:endParaRPr lang="zh-CN" altLang="zh-CN" sz="2000" dirty="0"/>
          </a:p>
          <a:p>
            <a:r>
              <a:rPr lang="en-US" altLang="zh-CN" sz="2000" dirty="0"/>
              <a:t>Out: (1, 2, 3, 4)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元组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tuple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135560" y="987432"/>
            <a:ext cx="8136904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dirty="0"/>
              <a:t>2.</a:t>
            </a:r>
            <a:r>
              <a:rPr lang="zh-CN" altLang="zh-CN" dirty="0"/>
              <a:t>索引和</a:t>
            </a:r>
            <a:r>
              <a:rPr lang="zh-CN" altLang="en-US" dirty="0"/>
              <a:t>切</a:t>
            </a:r>
            <a:r>
              <a:rPr lang="zh-CN" altLang="zh-CN" dirty="0"/>
              <a:t>片</a:t>
            </a:r>
            <a:endParaRPr lang="en-US" altLang="zh-CN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/>
              <a:t>【</a:t>
            </a:r>
            <a:r>
              <a:rPr lang="zh-CN" altLang="zh-CN" sz="2400"/>
              <a:t>例</a:t>
            </a:r>
            <a:r>
              <a:rPr lang="en-US" altLang="zh-CN" sz="2400"/>
              <a:t>】</a:t>
            </a:r>
            <a:r>
              <a:rPr lang="zh-CN" altLang="zh-CN" sz="2400"/>
              <a:t>元组</a:t>
            </a:r>
            <a:r>
              <a:rPr lang="zh-CN" altLang="zh-CN" sz="2400" dirty="0"/>
              <a:t>的索引操作和切片操作</a:t>
            </a:r>
            <a:endParaRPr lang="zh-CN" altLang="zh-CN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zh-CN" altLang="zh-CN" sz="2400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）访问元组</a:t>
            </a:r>
            <a:r>
              <a:rPr lang="en-US" altLang="zh-CN" sz="2400" dirty="0" err="1"/>
              <a:t>tpl</a:t>
            </a:r>
            <a:r>
              <a:rPr lang="zh-CN" altLang="zh-CN" sz="2400" dirty="0"/>
              <a:t>中索引为</a:t>
            </a:r>
            <a:r>
              <a:rPr lang="en-US" altLang="zh-CN" sz="2400" dirty="0"/>
              <a:t>1</a:t>
            </a:r>
            <a:r>
              <a:rPr lang="zh-CN" altLang="zh-CN" sz="2400" dirty="0"/>
              <a:t>的元素</a:t>
            </a:r>
            <a:endParaRPr lang="zh-CN" altLang="zh-CN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400"/>
              <a:t>tpl </a:t>
            </a:r>
            <a:r>
              <a:rPr lang="en-US" altLang="zh-CN" sz="2400" dirty="0"/>
              <a:t>= (1, 2, 3)</a:t>
            </a:r>
            <a:endParaRPr lang="zh-CN" altLang="zh-CN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400"/>
              <a:t>tpl</a:t>
            </a:r>
            <a:r>
              <a:rPr lang="en-US" altLang="zh-CN" sz="2400" dirty="0"/>
              <a:t>[1]</a:t>
            </a:r>
            <a:endParaRPr lang="zh-CN" altLang="zh-CN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400" dirty="0"/>
              <a:t>Out: 2</a:t>
            </a:r>
            <a:endParaRPr lang="en-US" altLang="zh-CN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400"/>
              <a:t>tpl</a:t>
            </a:r>
            <a:r>
              <a:rPr lang="en-US" altLang="zh-CN" sz="2400" dirty="0"/>
              <a:t>[1] = 10   		# </a:t>
            </a:r>
            <a:r>
              <a:rPr lang="zh-CN" altLang="en-US" sz="2400" dirty="0">
                <a:solidFill>
                  <a:srgbClr val="C00000"/>
                </a:solidFill>
              </a:rPr>
              <a:t>报错</a:t>
            </a:r>
            <a:r>
              <a:rPr lang="en-US" altLang="zh-CN" sz="2400" dirty="0"/>
              <a:t>,</a:t>
            </a:r>
            <a:r>
              <a:rPr lang="zh-CN" altLang="en-US" sz="2400" dirty="0"/>
              <a:t>元组不允许修改</a:t>
            </a:r>
            <a:endParaRPr lang="en-US" altLang="zh-CN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400"/>
              <a:t>tpl</a:t>
            </a:r>
            <a:r>
              <a:rPr lang="en-US" altLang="zh-CN" sz="2400" dirty="0" err="1"/>
              <a:t>.append</a:t>
            </a:r>
            <a:r>
              <a:rPr lang="en-US" altLang="zh-CN" sz="2400" dirty="0"/>
              <a:t>(20)   </a:t>
            </a:r>
            <a:r>
              <a:rPr lang="en-US" altLang="zh-CN" sz="2400"/>
              <a:t>	# </a:t>
            </a:r>
            <a:r>
              <a:rPr lang="zh-CN" altLang="en-US" sz="2400" dirty="0">
                <a:solidFill>
                  <a:srgbClr val="C00000"/>
                </a:solidFill>
              </a:rPr>
              <a:t>报</a:t>
            </a:r>
            <a:r>
              <a:rPr lang="zh-CN" altLang="en-US" sz="2400">
                <a:solidFill>
                  <a:srgbClr val="C00000"/>
                </a:solidFill>
              </a:rPr>
              <a:t>错</a:t>
            </a:r>
            <a:r>
              <a:rPr lang="en-US" altLang="zh-CN" sz="2400"/>
              <a:t>,</a:t>
            </a:r>
            <a:r>
              <a:rPr lang="zh-CN" altLang="en-US" sz="2400"/>
              <a:t>元组不能增加元素</a:t>
            </a:r>
            <a:endParaRPr lang="en-US" altLang="zh-CN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zh-CN" altLang="zh-CN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）截取元组</a:t>
            </a:r>
            <a:r>
              <a:rPr lang="en-US" altLang="zh-CN" sz="2400" dirty="0" err="1"/>
              <a:t>tpl</a:t>
            </a:r>
            <a:r>
              <a:rPr lang="zh-CN" altLang="zh-CN" sz="2400" dirty="0"/>
              <a:t>从索引位置为</a:t>
            </a:r>
            <a:r>
              <a:rPr lang="en-US" altLang="zh-CN" sz="2400" dirty="0"/>
              <a:t>1</a:t>
            </a:r>
            <a:r>
              <a:rPr lang="zh-CN" altLang="zh-CN" sz="2400" dirty="0"/>
              <a:t>到索引位置为</a:t>
            </a:r>
            <a:r>
              <a:rPr lang="en-US" altLang="zh-CN" sz="2400" dirty="0"/>
              <a:t>3</a:t>
            </a:r>
            <a:r>
              <a:rPr lang="zh-CN" altLang="zh-CN" sz="2400" dirty="0"/>
              <a:t>的元素</a:t>
            </a:r>
            <a:endParaRPr lang="zh-CN" altLang="zh-CN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400"/>
              <a:t>tpl </a:t>
            </a:r>
            <a:r>
              <a:rPr lang="en-US" altLang="zh-CN" sz="2400" dirty="0"/>
              <a:t>= (1, 2, 3, 4, 5)</a:t>
            </a:r>
            <a:endParaRPr lang="zh-CN" altLang="zh-CN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400"/>
              <a:t>tpl</a:t>
            </a:r>
            <a:r>
              <a:rPr lang="en-US" altLang="zh-CN" sz="2400" dirty="0"/>
              <a:t>[1:4]</a:t>
            </a:r>
            <a:endParaRPr lang="zh-CN" altLang="zh-CN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400" dirty="0"/>
              <a:t>Out: (2, 3, 4)</a:t>
            </a:r>
            <a:endParaRPr lang="zh-CN" altLang="zh-CN" sz="24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元组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tuple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135560" y="989439"/>
            <a:ext cx="8136904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dirty="0"/>
              <a:t>3 . </a:t>
            </a:r>
            <a:r>
              <a:rPr lang="zh-CN" altLang="en-US" sz="2000" dirty="0"/>
              <a:t>其他</a:t>
            </a:r>
            <a:r>
              <a:rPr lang="zh-CN" altLang="zh-CN" sz="2000" dirty="0"/>
              <a:t>操作</a:t>
            </a:r>
            <a:endParaRPr lang="zh-CN" altLang="zh-CN" sz="2000" dirty="0"/>
          </a:p>
          <a:p>
            <a:r>
              <a:rPr lang="zh-CN" altLang="zh-CN" sz="2000" dirty="0"/>
              <a:t>（</a:t>
            </a:r>
            <a:r>
              <a:rPr lang="en-US" altLang="zh-CN" sz="2000" dirty="0"/>
              <a:t>1</a:t>
            </a:r>
            <a:r>
              <a:rPr lang="zh-CN" altLang="zh-CN" sz="2000" dirty="0"/>
              <a:t>）元组求长度</a:t>
            </a:r>
            <a:endParaRPr lang="zh-CN" altLang="zh-CN" sz="2000" dirty="0"/>
          </a:p>
          <a:p>
            <a:r>
              <a:rPr lang="en-US" altLang="zh-CN" sz="2000"/>
              <a:t>tpl </a:t>
            </a:r>
            <a:r>
              <a:rPr lang="en-US" altLang="zh-CN" sz="2000" dirty="0"/>
              <a:t>= (1, 2, 3)</a:t>
            </a:r>
            <a:endParaRPr lang="zh-CN" altLang="zh-CN" sz="2000" dirty="0"/>
          </a:p>
          <a:p>
            <a:r>
              <a:rPr lang="en-US" altLang="zh-CN" sz="2000"/>
              <a:t>len</a:t>
            </a:r>
            <a:r>
              <a:rPr lang="en-US" altLang="zh-CN" sz="2000" dirty="0"/>
              <a:t>(</a:t>
            </a:r>
            <a:r>
              <a:rPr lang="en-US" altLang="zh-CN" sz="2000" dirty="0" err="1"/>
              <a:t>tpl</a:t>
            </a:r>
            <a:r>
              <a:rPr lang="en-US" altLang="zh-CN" sz="2000" dirty="0"/>
              <a:t>)</a:t>
            </a:r>
            <a:endParaRPr lang="zh-CN" altLang="zh-CN" sz="2000" dirty="0"/>
          </a:p>
          <a:p>
            <a:r>
              <a:rPr lang="en-US" altLang="zh-CN" sz="2000" dirty="0"/>
              <a:t>Out: 3</a:t>
            </a:r>
            <a:endParaRPr lang="en-US" altLang="zh-CN" sz="2000" dirty="0"/>
          </a:p>
          <a:p>
            <a:endParaRPr lang="zh-CN" altLang="zh-CN" sz="2000" dirty="0"/>
          </a:p>
          <a:p>
            <a:r>
              <a:rPr lang="zh-CN" altLang="zh-CN" sz="2000" dirty="0"/>
              <a:t>（</a:t>
            </a:r>
            <a:r>
              <a:rPr lang="en-US" altLang="zh-CN" sz="2000" dirty="0"/>
              <a:t>2</a:t>
            </a:r>
            <a:r>
              <a:rPr lang="zh-CN" altLang="zh-CN" sz="2000" dirty="0"/>
              <a:t>）合并两个元组</a:t>
            </a:r>
            <a:endParaRPr lang="zh-CN" altLang="zh-CN" sz="2000" dirty="0"/>
          </a:p>
          <a:p>
            <a:r>
              <a:rPr lang="en-US" altLang="zh-CN" sz="2000"/>
              <a:t>y1 </a:t>
            </a:r>
            <a:r>
              <a:rPr lang="en-US" altLang="zh-CN" sz="2000" dirty="0"/>
              <a:t>= (1, 2, </a:t>
            </a:r>
            <a:r>
              <a:rPr lang="en-US" altLang="zh-CN" sz="2000"/>
              <a:t>3)  ;   y2 </a:t>
            </a:r>
            <a:r>
              <a:rPr lang="en-US" altLang="zh-CN" sz="2000" dirty="0"/>
              <a:t>= (4, 5)</a:t>
            </a:r>
            <a:endParaRPr lang="en-US" altLang="zh-CN" sz="2000" dirty="0"/>
          </a:p>
          <a:p>
            <a:r>
              <a:rPr lang="en-US" altLang="zh-CN" sz="2000"/>
              <a:t>y3 </a:t>
            </a:r>
            <a:r>
              <a:rPr lang="en-US" altLang="zh-CN" sz="2000" dirty="0"/>
              <a:t>= y1 + y2</a:t>
            </a:r>
            <a:endParaRPr lang="zh-CN" altLang="zh-CN" sz="2000" dirty="0"/>
          </a:p>
          <a:p>
            <a:r>
              <a:rPr lang="en-US" altLang="zh-CN" sz="2000" dirty="0"/>
              <a:t>Out: (1, 2, 3, 4, </a:t>
            </a:r>
            <a:r>
              <a:rPr lang="en-US" altLang="zh-CN" sz="2000"/>
              <a:t>5)</a:t>
            </a:r>
            <a:endParaRPr lang="en-US" altLang="zh-CN" sz="2000" dirty="0"/>
          </a:p>
        </p:txBody>
      </p:sp>
      <p:sp>
        <p:nvSpPr>
          <p:cNvPr id="2" name="矩形 1"/>
          <p:cNvSpPr/>
          <p:nvPr/>
        </p:nvSpPr>
        <p:spPr>
          <a:xfrm>
            <a:off x="2135560" y="4852898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zh-CN" altLang="en-US" b="1" dirty="0"/>
              <a:t>注意，</a:t>
            </a:r>
            <a:r>
              <a:rPr lang="zh-CN" altLang="en-US" b="1"/>
              <a:t>由于元组不能修改，</a:t>
            </a:r>
            <a:r>
              <a:rPr lang="zh-CN" altLang="en-US" b="1" dirty="0"/>
              <a:t>因此合并元组不是在已有</a:t>
            </a:r>
            <a:r>
              <a:rPr lang="zh-CN" altLang="en-US" b="1"/>
              <a:t>的元组中添加元素，而是</a:t>
            </a:r>
            <a:r>
              <a:rPr lang="zh-CN" altLang="en-US" b="1" dirty="0"/>
              <a:t>产生一个新</a:t>
            </a:r>
            <a:r>
              <a:rPr lang="zh-CN" altLang="en-US" b="1"/>
              <a:t>元组。</a:t>
            </a:r>
            <a:endParaRPr lang="en-US" altLang="zh-CN" b="1"/>
          </a:p>
          <a:p>
            <a:endParaRPr lang="en-US" altLang="zh-CN" b="1"/>
          </a:p>
          <a:p>
            <a:r>
              <a:rPr lang="en-US" altLang="zh-CN" b="1"/>
              <a:t>id(y1)                   # </a:t>
            </a:r>
            <a:r>
              <a:rPr lang="zh-CN" altLang="en-US" b="1"/>
              <a:t>显示</a:t>
            </a:r>
            <a:r>
              <a:rPr lang="en-US" altLang="zh-CN" b="1"/>
              <a:t>y1</a:t>
            </a:r>
            <a:r>
              <a:rPr lang="zh-CN" altLang="en-US" b="1"/>
              <a:t>的内存地址</a:t>
            </a:r>
            <a:endParaRPr lang="en-US" altLang="zh-CN" b="1"/>
          </a:p>
          <a:p>
            <a:r>
              <a:rPr lang="en-US" altLang="zh-CN" b="1"/>
              <a:t>y1 = y1 + y2   	# </a:t>
            </a:r>
            <a:r>
              <a:rPr lang="zh-CN" altLang="en-US" b="1"/>
              <a:t>算不算在 </a:t>
            </a:r>
            <a:r>
              <a:rPr lang="en-US" altLang="zh-CN" b="1"/>
              <a:t>y1</a:t>
            </a:r>
            <a:r>
              <a:rPr lang="zh-CN" altLang="en-US" b="1"/>
              <a:t>元组增加数据 ？</a:t>
            </a:r>
            <a:endParaRPr lang="en-US" altLang="zh-CN" b="1"/>
          </a:p>
          <a:p>
            <a:r>
              <a:rPr lang="en-US" altLang="zh-CN" b="1"/>
              <a:t>id(y1)                    # </a:t>
            </a:r>
            <a:r>
              <a:rPr lang="zh-CN" altLang="en-US" b="1"/>
              <a:t>可观察到前后两个 </a:t>
            </a:r>
            <a:r>
              <a:rPr lang="en-US" altLang="zh-CN" b="1"/>
              <a:t>id()</a:t>
            </a:r>
            <a:r>
              <a:rPr lang="zh-CN" altLang="en-US" b="1"/>
              <a:t>返回的地址不同，说明不是旧的</a:t>
            </a:r>
            <a:r>
              <a:rPr lang="en-US" altLang="zh-CN" b="1"/>
              <a:t>y1</a:t>
            </a:r>
            <a:endParaRPr lang="zh-CN" altLang="zh-CN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333" y="989442"/>
            <a:ext cx="8619332" cy="2439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>
              <a:lnSpc>
                <a:spcPct val="140000"/>
              </a:lnSpc>
              <a:buClr>
                <a:srgbClr val="990000"/>
              </a:buClr>
            </a:pPr>
            <a:r>
              <a:rPr lang="zh-CN" altLang="zh-CN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列表</a:t>
            </a:r>
            <a:r>
              <a:rPr lang="zh-CN" altLang="en-US" sz="2000" kern="0" dirty="0">
                <a:solidFill>
                  <a:srgbClr val="990000"/>
                </a:solidFill>
                <a:ea typeface="宋体" panose="02010600030101010101" pitchFamily="2" charset="-122"/>
              </a:rPr>
              <a:t>：</a:t>
            </a:r>
            <a:r>
              <a:rPr lang="en-US" altLang="zh-CN" sz="2000" dirty="0"/>
              <a:t>Python</a:t>
            </a:r>
            <a:r>
              <a:rPr lang="zh-CN" altLang="zh-CN" sz="2000" dirty="0"/>
              <a:t>中最常用的序列类型。</a:t>
            </a:r>
            <a:r>
              <a:rPr lang="zh-CN" altLang="en-US" sz="2000" dirty="0"/>
              <a:t>它</a:t>
            </a:r>
            <a:r>
              <a:rPr lang="zh-CN" altLang="zh-CN" sz="2000"/>
              <a:t>由一系列包含在方括号</a:t>
            </a:r>
            <a:r>
              <a:rPr lang="zh-CN" altLang="zh-CN" sz="2000" dirty="0"/>
              <a:t>“</a:t>
            </a:r>
            <a:r>
              <a:rPr lang="en-US" altLang="zh-CN" sz="2000" dirty="0"/>
              <a:t>[ ]</a:t>
            </a:r>
            <a:r>
              <a:rPr lang="zh-CN" altLang="zh-CN" sz="2000"/>
              <a:t>”中</a:t>
            </a:r>
            <a:r>
              <a:rPr lang="zh-CN" altLang="en-US" sz="2000"/>
              <a:t>的元素组成，元素之间用逗号分隔</a:t>
            </a:r>
            <a:r>
              <a:rPr lang="zh-CN" altLang="zh-CN" sz="2000"/>
              <a:t>。</a:t>
            </a:r>
            <a:r>
              <a:rPr lang="en-US" altLang="zh-CN" sz="2000"/>
              <a:t>lst = [10, 20, 30, 40, 50]  </a:t>
            </a:r>
            <a:endParaRPr lang="en-US" altLang="zh-CN" sz="2000"/>
          </a:p>
          <a:p>
            <a:pPr marL="0" indent="457200"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/>
              <a:t>列表</a:t>
            </a:r>
            <a:r>
              <a:rPr lang="zh-CN" altLang="zh-CN" sz="2000" dirty="0"/>
              <a:t>具有如下特性：</a:t>
            </a:r>
            <a:endParaRPr lang="zh-CN" altLang="zh-CN" sz="2000" dirty="0"/>
          </a:p>
          <a:p>
            <a:pPr marL="0" indent="457200">
              <a:spcBef>
                <a:spcPts val="0"/>
              </a:spcBef>
            </a:pPr>
            <a:r>
              <a:rPr lang="en-US" altLang="zh-CN" sz="2000" dirty="0"/>
              <a:t>(1)</a:t>
            </a:r>
            <a:r>
              <a:rPr lang="zh-CN" altLang="zh-CN" sz="2000" dirty="0"/>
              <a:t>列表中元素类型可以相同，也可以不同；</a:t>
            </a:r>
            <a:endParaRPr lang="zh-CN" altLang="zh-CN" sz="2000" dirty="0"/>
          </a:p>
          <a:p>
            <a:pPr marL="0" indent="457200">
              <a:spcBef>
                <a:spcPts val="0"/>
              </a:spcBef>
            </a:pPr>
            <a:r>
              <a:rPr lang="en-US" altLang="zh-CN" sz="2000" dirty="0"/>
              <a:t>(2)</a:t>
            </a:r>
            <a:r>
              <a:rPr lang="zh-CN" altLang="zh-CN" sz="2000" dirty="0"/>
              <a:t>每个元素都有</a:t>
            </a:r>
            <a:r>
              <a:rPr lang="zh-CN" altLang="zh-CN" sz="2000" dirty="0">
                <a:solidFill>
                  <a:srgbClr val="C00000"/>
                </a:solidFill>
              </a:rPr>
              <a:t>索引</a:t>
            </a:r>
            <a:r>
              <a:rPr lang="zh-CN" altLang="zh-CN" sz="2000" dirty="0"/>
              <a:t>和</a:t>
            </a:r>
            <a:r>
              <a:rPr lang="zh-CN" altLang="zh-CN" sz="2000" dirty="0">
                <a:solidFill>
                  <a:srgbClr val="C00000"/>
                </a:solidFill>
              </a:rPr>
              <a:t>值</a:t>
            </a:r>
            <a:r>
              <a:rPr lang="zh-CN" altLang="zh-CN" sz="2000" dirty="0"/>
              <a:t>两个属性，索引用于标识元素在列表中的位置，值指的是元素对应的</a:t>
            </a:r>
            <a:r>
              <a:rPr lang="zh-CN" altLang="zh-CN" sz="2000"/>
              <a:t>值。</a:t>
            </a:r>
            <a:r>
              <a:rPr lang="zh-CN" altLang="en-US" sz="2000"/>
              <a:t>例如  </a:t>
            </a:r>
            <a:r>
              <a:rPr lang="en-US" altLang="zh-CN" sz="2000"/>
              <a:t>lst[0],   lst[-1]</a:t>
            </a:r>
            <a:endParaRPr lang="zh-CN" altLang="zh-CN" sz="2000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000" dirty="0"/>
          </a:p>
        </p:txBody>
      </p:sp>
      <p:sp>
        <p:nvSpPr>
          <p:cNvPr id="10" name="Rectangle 53"/>
          <p:cNvSpPr txBox="1">
            <a:spLocks noChangeArrowheads="1"/>
          </p:cNvSpPr>
          <p:nvPr/>
        </p:nvSpPr>
        <p:spPr bwMode="auto">
          <a:xfrm>
            <a:off x="2329534" y="3495348"/>
            <a:ext cx="8162254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000"/>
              <a:t>索引</a:t>
            </a:r>
            <a:r>
              <a:rPr lang="zh-CN" altLang="en-US" sz="2000"/>
              <a:t>可用</a:t>
            </a:r>
            <a:r>
              <a:rPr lang="zh-CN" altLang="zh-CN" sz="2000"/>
              <a:t>正</a:t>
            </a:r>
            <a:r>
              <a:rPr lang="zh-CN" altLang="zh-CN" sz="2000" dirty="0"/>
              <a:t>索引和</a:t>
            </a:r>
            <a:r>
              <a:rPr lang="zh-CN" altLang="zh-CN" sz="2000"/>
              <a:t>负索引。</a:t>
            </a:r>
            <a:r>
              <a:rPr lang="zh-CN" altLang="en-US" sz="2000"/>
              <a:t>正索引从</a:t>
            </a:r>
            <a:r>
              <a:rPr lang="en-US" altLang="zh-CN" sz="2000"/>
              <a:t>0</a:t>
            </a:r>
            <a:r>
              <a:rPr lang="zh-CN" altLang="en-US" sz="2000"/>
              <a:t>开始，</a:t>
            </a:r>
            <a:r>
              <a:rPr lang="en-US" altLang="zh-CN" sz="2000"/>
              <a:t>-1</a:t>
            </a:r>
            <a:r>
              <a:rPr lang="zh-CN" altLang="en-US" sz="2000"/>
              <a:t>则对应最后一个元素。</a:t>
            </a:r>
            <a:endParaRPr lang="en-US" altLang="zh-CN" sz="20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en-US" altLang="zh-CN" sz="2000" dirty="0"/>
          </a:p>
        </p:txBody>
      </p:sp>
      <p:grpSp>
        <p:nvGrpSpPr>
          <p:cNvPr id="11" name="Group 11"/>
          <p:cNvGrpSpPr/>
          <p:nvPr/>
        </p:nvGrpSpPr>
        <p:grpSpPr bwMode="auto">
          <a:xfrm>
            <a:off x="3719736" y="4301783"/>
            <a:ext cx="4104456" cy="2160240"/>
            <a:chOff x="4025" y="9364"/>
            <a:chExt cx="3726" cy="1921"/>
          </a:xfrm>
        </p:grpSpPr>
        <p:pic>
          <p:nvPicPr>
            <p:cNvPr id="12" name="图片 1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25" y="9861"/>
              <a:ext cx="3726" cy="8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AutoShape 15"/>
            <p:cNvSpPr>
              <a:spLocks noChangeShapeType="1"/>
            </p:cNvSpPr>
            <p:nvPr/>
          </p:nvSpPr>
          <p:spPr bwMode="auto">
            <a:xfrm>
              <a:off x="5026" y="9696"/>
              <a:ext cx="2262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5203" y="9364"/>
              <a:ext cx="1812" cy="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10800" rIns="91440" bIns="10800" numCol="1" anchor="t" anchorCtr="0" compatLnSpc="1"/>
            <a:lstStyle/>
            <a:p>
              <a:pPr eaLnBrk="0" hangingPunct="0"/>
              <a:r>
                <a:rPr lang="zh-CN" altLang="zh-CN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从左向右递增</a:t>
              </a:r>
              <a:endParaRPr lang="zh-CN" altLang="zh-CN" sz="1400" dirty="0"/>
            </a:p>
          </p:txBody>
        </p:sp>
        <p:sp>
          <p:nvSpPr>
            <p:cNvPr id="15" name="AutoShape 13"/>
            <p:cNvSpPr>
              <a:spLocks noChangeShapeType="1"/>
            </p:cNvSpPr>
            <p:nvPr/>
          </p:nvSpPr>
          <p:spPr bwMode="auto">
            <a:xfrm>
              <a:off x="4997" y="10865"/>
              <a:ext cx="2263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5226" y="10925"/>
              <a:ext cx="1811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10800" rIns="91440" bIns="10800" numCol="1" anchor="t" anchorCtr="0" compatLnSpc="1"/>
            <a:lstStyle/>
            <a:p>
              <a:pPr eaLnBrk="0" hangingPunct="0"/>
              <a:r>
                <a:rPr lang="zh-CN" altLang="zh-CN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从右向左递减</a:t>
              </a:r>
              <a:endParaRPr lang="zh-CN" altLang="zh-CN" sz="1400" dirty="0"/>
            </a:p>
          </p:txBody>
        </p:sp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元组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tuple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847528" y="2143802"/>
            <a:ext cx="8136904" cy="150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zh-CN" altLang="zh-CN" sz="2000" dirty="0"/>
              <a:t>（</a:t>
            </a:r>
            <a:r>
              <a:rPr lang="en-US" altLang="zh-CN" sz="2000" dirty="0"/>
              <a:t>4</a:t>
            </a:r>
            <a:r>
              <a:rPr lang="zh-CN" altLang="zh-CN" sz="2000" dirty="0"/>
              <a:t>）迭代元组中所有元素</a:t>
            </a:r>
            <a:endParaRPr lang="zh-CN" altLang="zh-CN" sz="2000" dirty="0"/>
          </a:p>
          <a:p>
            <a:r>
              <a:rPr lang="en-US" altLang="zh-CN" sz="2000"/>
              <a:t>tpl </a:t>
            </a:r>
            <a:r>
              <a:rPr lang="en-US" altLang="zh-CN" sz="2000" dirty="0"/>
              <a:t>= (1, 2, 3)</a:t>
            </a:r>
            <a:endParaRPr lang="zh-CN" altLang="zh-CN" sz="2000" dirty="0"/>
          </a:p>
          <a:p>
            <a:r>
              <a:rPr lang="en-US" altLang="zh-CN" sz="2000"/>
              <a:t>for </a:t>
            </a:r>
            <a:r>
              <a:rPr lang="en-US" altLang="zh-CN" sz="2000" dirty="0"/>
              <a:t>x in </a:t>
            </a:r>
            <a:r>
              <a:rPr lang="en-US" altLang="zh-CN" sz="2000" dirty="0" err="1"/>
              <a:t>tpl</a:t>
            </a:r>
            <a:r>
              <a:rPr lang="en-US" altLang="zh-CN" sz="2000" dirty="0"/>
              <a:t>:</a:t>
            </a:r>
            <a:endParaRPr lang="zh-CN" altLang="zh-CN" sz="2000" dirty="0"/>
          </a:p>
          <a:p>
            <a:r>
              <a:rPr lang="en-US" altLang="zh-CN" sz="2000" dirty="0"/>
              <a:t>      print(</a:t>
            </a:r>
            <a:r>
              <a:rPr lang="en-US" altLang="zh-CN" sz="2000"/>
              <a:t>x)</a:t>
            </a:r>
            <a:endParaRPr lang="zh-CN" altLang="zh-CN" sz="2000" dirty="0"/>
          </a:p>
        </p:txBody>
      </p:sp>
      <p:sp>
        <p:nvSpPr>
          <p:cNvPr id="2" name="矩形 1"/>
          <p:cNvSpPr/>
          <p:nvPr/>
        </p:nvSpPr>
        <p:spPr>
          <a:xfrm>
            <a:off x="2279576" y="1124744"/>
            <a:ext cx="70567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000" b="1" dirty="0"/>
              <a:t>（</a:t>
            </a:r>
            <a:r>
              <a:rPr lang="en-US" altLang="zh-CN" sz="2000" b="1" dirty="0"/>
              <a:t>3</a:t>
            </a:r>
            <a:r>
              <a:rPr lang="zh-CN" altLang="zh-CN" sz="2000" b="1" dirty="0"/>
              <a:t>）重复，创建一个元素“</a:t>
            </a:r>
            <a:r>
              <a:rPr lang="en-US" altLang="zh-CN" sz="2000" b="1" dirty="0"/>
              <a:t>1,2</a:t>
            </a:r>
            <a:r>
              <a:rPr lang="zh-CN" altLang="zh-CN" sz="2000" b="1" dirty="0"/>
              <a:t>”重复</a:t>
            </a:r>
            <a:r>
              <a:rPr lang="en-US" altLang="zh-CN" sz="2000" b="1" dirty="0"/>
              <a:t>3</a:t>
            </a:r>
            <a:r>
              <a:rPr lang="zh-CN" altLang="zh-CN" sz="2000" b="1" dirty="0"/>
              <a:t>次的元组</a:t>
            </a:r>
            <a:endParaRPr lang="zh-CN" altLang="zh-CN" sz="2000" b="1" dirty="0"/>
          </a:p>
          <a:p>
            <a:r>
              <a:rPr lang="en-US" altLang="zh-CN" sz="2000" b="1"/>
              <a:t>(</a:t>
            </a:r>
            <a:r>
              <a:rPr lang="en-US" altLang="zh-CN" sz="2000" b="1" dirty="0"/>
              <a:t>1, 2) </a:t>
            </a:r>
            <a:r>
              <a:rPr lang="en-US" altLang="zh-CN" sz="2000" b="1"/>
              <a:t>* 3   #  (</a:t>
            </a:r>
            <a:r>
              <a:rPr lang="en-US" altLang="zh-CN" sz="2000" b="1" dirty="0"/>
              <a:t>1, 2, 1, 2, 1, 2)</a:t>
            </a:r>
            <a:endParaRPr lang="zh-CN" altLang="zh-CN" sz="2000" b="1" dirty="0"/>
          </a:p>
        </p:txBody>
      </p:sp>
      <p:sp>
        <p:nvSpPr>
          <p:cNvPr id="3" name="Rectangle 53"/>
          <p:cNvSpPr txBox="1">
            <a:spLocks noChangeArrowheads="1"/>
          </p:cNvSpPr>
          <p:nvPr/>
        </p:nvSpPr>
        <p:spPr bwMode="auto">
          <a:xfrm>
            <a:off x="1847528" y="4029707"/>
            <a:ext cx="8136904" cy="2567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zh-CN" altLang="zh-CN" sz="2000" dirty="0"/>
              <a:t>（</a:t>
            </a:r>
            <a:r>
              <a:rPr lang="en-US" altLang="zh-CN" sz="2000" dirty="0"/>
              <a:t>5</a:t>
            </a:r>
            <a:r>
              <a:rPr lang="zh-CN" altLang="zh-CN" sz="2000" dirty="0"/>
              <a:t>）判断对象是否为元组中的元素</a:t>
            </a:r>
            <a:endParaRPr lang="zh-CN" altLang="zh-CN" sz="2000" dirty="0"/>
          </a:p>
          <a:p>
            <a:r>
              <a:rPr lang="en-US" altLang="zh-CN" sz="2000"/>
              <a:t>2 </a:t>
            </a:r>
            <a:r>
              <a:rPr lang="en-US" altLang="zh-CN" sz="2000" dirty="0"/>
              <a:t>in (1, 2, </a:t>
            </a:r>
            <a:r>
              <a:rPr lang="en-US" altLang="zh-CN" sz="2000"/>
              <a:t>3)       	# True</a:t>
            </a:r>
            <a:endParaRPr lang="zh-CN" altLang="zh-CN" sz="2000" dirty="0"/>
          </a:p>
          <a:p>
            <a:r>
              <a:rPr lang="en-US" altLang="zh-CN" sz="2000"/>
              <a:t>5 </a:t>
            </a:r>
            <a:r>
              <a:rPr lang="en-US" altLang="zh-CN" sz="2000" dirty="0"/>
              <a:t>in (1, 2, </a:t>
            </a:r>
            <a:r>
              <a:rPr lang="en-US" altLang="zh-CN" sz="2000"/>
              <a:t>3)  	# False</a:t>
            </a:r>
            <a:endParaRPr lang="en-US" altLang="zh-CN" sz="2000"/>
          </a:p>
          <a:p>
            <a:endParaRPr lang="zh-CN" altLang="zh-CN" sz="2000" dirty="0"/>
          </a:p>
          <a:p>
            <a:r>
              <a:rPr lang="zh-CN" altLang="zh-CN" sz="2000" dirty="0"/>
              <a:t>（</a:t>
            </a:r>
            <a:r>
              <a:rPr lang="en-US" altLang="zh-CN" sz="2000" dirty="0"/>
              <a:t>6</a:t>
            </a:r>
            <a:r>
              <a:rPr lang="zh-CN" altLang="zh-CN" sz="2000" dirty="0"/>
              <a:t>）统计</a:t>
            </a:r>
            <a:r>
              <a:rPr lang="en-US" altLang="zh-CN" sz="2000" dirty="0" err="1"/>
              <a:t>tpl</a:t>
            </a:r>
            <a:r>
              <a:rPr lang="zh-CN" altLang="zh-CN" sz="2000" dirty="0"/>
              <a:t>元组中元素值</a:t>
            </a:r>
            <a:r>
              <a:rPr lang="en-US" altLang="zh-CN" sz="2000" dirty="0"/>
              <a:t>2</a:t>
            </a:r>
            <a:r>
              <a:rPr lang="zh-CN" altLang="zh-CN" sz="2000" dirty="0"/>
              <a:t>出现的次数</a:t>
            </a:r>
            <a:endParaRPr lang="zh-CN" altLang="zh-CN" sz="2000" dirty="0"/>
          </a:p>
          <a:p>
            <a:r>
              <a:rPr lang="en-US" altLang="zh-CN" sz="2000"/>
              <a:t>tpl </a:t>
            </a:r>
            <a:r>
              <a:rPr lang="en-US" altLang="zh-CN" sz="2000" dirty="0"/>
              <a:t>= (1, 2, 2, 2, 3)</a:t>
            </a:r>
            <a:endParaRPr lang="zh-CN" altLang="zh-CN" sz="2000" dirty="0"/>
          </a:p>
          <a:p>
            <a:r>
              <a:rPr lang="en-US" altLang="zh-CN" sz="2000"/>
              <a:t>tpl</a:t>
            </a:r>
            <a:r>
              <a:rPr lang="en-US" altLang="zh-CN" sz="2000" dirty="0" err="1"/>
              <a:t>.count</a:t>
            </a:r>
            <a:r>
              <a:rPr lang="en-US" altLang="zh-CN" sz="2000" dirty="0"/>
              <a:t>(</a:t>
            </a:r>
            <a:r>
              <a:rPr lang="en-US" altLang="zh-CN" sz="2000"/>
              <a:t>2)   	#  3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元组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tuple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208387" y="936108"/>
            <a:ext cx="8201820" cy="2780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3.2.2 </a:t>
            </a:r>
            <a:r>
              <a:rPr lang="zh-CN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元组和列表的差异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indent="-34290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  <a:buFont typeface="Wingdings" panose="05000000000000000000" pitchFamily="2" charset="2"/>
              <a:buChar char="v"/>
            </a:pPr>
            <a:r>
              <a:rPr lang="zh-CN" altLang="zh-CN" sz="2400">
                <a:solidFill>
                  <a:srgbClr val="C00000"/>
                </a:solidFill>
              </a:rPr>
              <a:t>元组不能修改</a:t>
            </a:r>
            <a:r>
              <a:rPr lang="zh-CN" altLang="en-US" sz="2400">
                <a:solidFill>
                  <a:srgbClr val="C00000"/>
                </a:solidFill>
              </a:rPr>
              <a:t>，元组</a:t>
            </a:r>
            <a:r>
              <a:rPr lang="zh-CN" altLang="en-US" sz="2400" dirty="0">
                <a:solidFill>
                  <a:srgbClr val="C00000"/>
                </a:solidFill>
              </a:rPr>
              <a:t>更节省内存，适合作为</a:t>
            </a:r>
            <a:r>
              <a:rPr lang="zh-CN" altLang="en-US" sz="2400">
                <a:solidFill>
                  <a:srgbClr val="C00000"/>
                </a:solidFill>
              </a:rPr>
              <a:t>函数参数</a:t>
            </a:r>
            <a:r>
              <a:rPr lang="zh-CN" altLang="en-US" sz="2400" dirty="0">
                <a:solidFill>
                  <a:srgbClr val="C00000"/>
                </a:solidFill>
              </a:rPr>
              <a:t>或</a:t>
            </a:r>
            <a:r>
              <a:rPr lang="zh-CN" altLang="en-US" sz="2400">
                <a:solidFill>
                  <a:srgbClr val="C00000"/>
                </a:solidFill>
              </a:rPr>
              <a:t>返回</a:t>
            </a:r>
            <a:r>
              <a:rPr lang="zh-CN" altLang="en-US" sz="2400" dirty="0">
                <a:solidFill>
                  <a:srgbClr val="C00000"/>
                </a:solidFill>
              </a:rPr>
              <a:t>值</a:t>
            </a:r>
            <a:r>
              <a:rPr lang="zh-CN" altLang="en-US" sz="2400">
                <a:solidFill>
                  <a:srgbClr val="C00000"/>
                </a:solidFill>
              </a:rPr>
              <a:t>传递</a:t>
            </a:r>
            <a:r>
              <a:rPr lang="zh-CN" altLang="zh-CN" sz="2400"/>
              <a:t>。</a:t>
            </a:r>
            <a:r>
              <a:rPr lang="en-US" altLang="zh-CN" sz="2400"/>
              <a:t> </a:t>
            </a:r>
            <a:r>
              <a:rPr lang="zh-CN" altLang="en-US" sz="2400"/>
              <a:t>观察列表和元组对象支持的方法</a:t>
            </a:r>
            <a:r>
              <a:rPr lang="en-US" altLang="zh-CN" sz="2400"/>
              <a:t>:</a:t>
            </a:r>
            <a:endParaRPr lang="en-US" altLang="zh-CN" sz="240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/>
              <a:t>dir</a:t>
            </a:r>
            <a:r>
              <a:rPr lang="en-US" altLang="zh-CN" sz="2400" dirty="0"/>
              <a:t>([</a:t>
            </a:r>
            <a:r>
              <a:rPr lang="en-US" altLang="zh-CN" sz="2400"/>
              <a:t>1, 2])    # </a:t>
            </a:r>
            <a:r>
              <a:rPr lang="zh-CN" altLang="en-US" sz="2400"/>
              <a:t>列表对象支持</a:t>
            </a:r>
            <a:r>
              <a:rPr lang="en-US" altLang="zh-CN" sz="2400"/>
              <a:t>11</a:t>
            </a:r>
            <a:r>
              <a:rPr lang="zh-CN" altLang="en-US" sz="2400"/>
              <a:t>个方法</a:t>
            </a:r>
            <a:endParaRPr lang="en-US" altLang="zh-CN" sz="240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/>
              <a:t>dir</a:t>
            </a:r>
            <a:r>
              <a:rPr lang="en-US" altLang="zh-CN" sz="2400" dirty="0"/>
              <a:t>((</a:t>
            </a:r>
            <a:r>
              <a:rPr lang="en-US" altLang="zh-CN" sz="2400"/>
              <a:t>1, 2))    # </a:t>
            </a:r>
            <a:r>
              <a:rPr lang="zh-CN" altLang="en-US" sz="2400"/>
              <a:t>元组对象仅支持</a:t>
            </a:r>
            <a:r>
              <a:rPr lang="en-US" altLang="zh-CN" sz="2400"/>
              <a:t>count , index </a:t>
            </a:r>
            <a:r>
              <a:rPr lang="zh-CN" altLang="en-US" sz="2400"/>
              <a:t>两个方法</a:t>
            </a:r>
            <a:endParaRPr lang="en-US" altLang="zh-CN" sz="2400" dirty="0"/>
          </a:p>
          <a:p>
            <a:pPr indent="-34290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  <a:buFont typeface="Wingdings" panose="05000000000000000000" pitchFamily="2" charset="2"/>
              <a:buChar char="v"/>
            </a:pPr>
            <a:r>
              <a:rPr lang="zh-CN" altLang="zh-CN" sz="2400"/>
              <a:t>列表</a:t>
            </a:r>
            <a:r>
              <a:rPr lang="zh-CN" altLang="zh-CN" sz="2400" dirty="0"/>
              <a:t>和元组相互转换</a:t>
            </a:r>
            <a:r>
              <a:rPr lang="zh-CN" altLang="en-US" sz="2400" dirty="0"/>
              <a:t>的</a:t>
            </a:r>
            <a:r>
              <a:rPr lang="zh-CN" altLang="zh-CN" sz="2400"/>
              <a:t>函数为</a:t>
            </a:r>
            <a:r>
              <a:rPr lang="en-US" altLang="zh-CN" sz="2400"/>
              <a:t> tuple</a:t>
            </a:r>
            <a:r>
              <a:rPr lang="en-US" altLang="zh-CN" sz="2400" dirty="0"/>
              <a:t>(</a:t>
            </a:r>
            <a:r>
              <a:rPr lang="en-US" altLang="zh-CN" sz="2400" dirty="0" err="1"/>
              <a:t>lst</a:t>
            </a:r>
            <a:r>
              <a:rPr lang="en-US" altLang="zh-CN" sz="2400" dirty="0"/>
              <a:t>)</a:t>
            </a:r>
            <a:r>
              <a:rPr lang="zh-CN" altLang="zh-CN" sz="2400" dirty="0"/>
              <a:t>和</a:t>
            </a:r>
            <a:r>
              <a:rPr lang="en-US" altLang="zh-CN" sz="2400" dirty="0"/>
              <a:t>list(</a:t>
            </a:r>
            <a:r>
              <a:rPr lang="en-US" altLang="zh-CN" sz="2400" dirty="0" err="1"/>
              <a:t>tpl</a:t>
            </a:r>
            <a:r>
              <a:rPr lang="en-US" altLang="zh-CN" sz="2400" dirty="0"/>
              <a:t>)</a:t>
            </a:r>
            <a:r>
              <a:rPr lang="zh-CN" altLang="zh-CN" sz="2400" dirty="0"/>
              <a:t>。</a:t>
            </a:r>
            <a:endParaRPr lang="zh-CN" altLang="zh-CN" sz="2400" dirty="0"/>
          </a:p>
        </p:txBody>
      </p:sp>
      <p:sp>
        <p:nvSpPr>
          <p:cNvPr id="10" name="Rectangle 53"/>
          <p:cNvSpPr txBox="1">
            <a:spLocks noChangeArrowheads="1"/>
          </p:cNvSpPr>
          <p:nvPr/>
        </p:nvSpPr>
        <p:spPr bwMode="auto">
          <a:xfrm>
            <a:off x="2240845" y="3933056"/>
            <a:ext cx="8136904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000" dirty="0"/>
              <a:t>例：将</a:t>
            </a:r>
            <a:r>
              <a:rPr lang="en-US" altLang="zh-CN" sz="2000" dirty="0" err="1"/>
              <a:t>tpl</a:t>
            </a:r>
            <a:r>
              <a:rPr lang="zh-CN" altLang="zh-CN" sz="2000" dirty="0"/>
              <a:t>元组中</a:t>
            </a:r>
            <a:r>
              <a:rPr lang="zh-CN" altLang="zh-CN" sz="2000"/>
              <a:t>索引位置</a:t>
            </a:r>
            <a:r>
              <a:rPr lang="en-US" altLang="zh-CN" sz="2000"/>
              <a:t>1</a:t>
            </a:r>
            <a:r>
              <a:rPr lang="zh-CN" altLang="zh-CN" sz="2000"/>
              <a:t>的值改为</a:t>
            </a:r>
            <a:r>
              <a:rPr lang="en-US" altLang="zh-CN" sz="2000" dirty="0"/>
              <a:t>5 </a:t>
            </a:r>
            <a:r>
              <a:rPr lang="zh-CN" altLang="zh-CN" sz="2000" dirty="0"/>
              <a:t>。</a:t>
            </a:r>
            <a:endParaRPr lang="zh-CN" altLang="zh-CN" sz="2000" dirty="0"/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tpl </a:t>
            </a:r>
            <a:r>
              <a:rPr lang="en-US" altLang="zh-CN" sz="2000" dirty="0"/>
              <a:t>= (</a:t>
            </a:r>
            <a:r>
              <a:rPr lang="en-US" altLang="zh-CN" sz="2000"/>
              <a:t>1, 2, 3</a:t>
            </a:r>
            <a:r>
              <a:rPr lang="en-US" altLang="zh-CN" sz="2000" dirty="0"/>
              <a:t>)</a:t>
            </a:r>
            <a:endParaRPr lang="zh-CN" altLang="zh-CN" sz="2000" dirty="0"/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lst </a:t>
            </a:r>
            <a:r>
              <a:rPr lang="en-US" altLang="zh-CN" sz="2000" dirty="0"/>
              <a:t>= list(</a:t>
            </a:r>
            <a:r>
              <a:rPr lang="en-US" altLang="zh-CN" sz="2000" dirty="0" err="1"/>
              <a:t>tpl</a:t>
            </a:r>
            <a:r>
              <a:rPr lang="en-US" altLang="zh-CN" sz="2000" dirty="0"/>
              <a:t>)		</a:t>
            </a:r>
            <a:r>
              <a:rPr lang="en-US" altLang="zh-CN" sz="2000"/>
              <a:t># </a:t>
            </a:r>
            <a:r>
              <a:rPr lang="zh-CN" altLang="en-US" sz="2000"/>
              <a:t>先将</a:t>
            </a:r>
            <a:r>
              <a:rPr lang="zh-CN" altLang="zh-CN" sz="2000"/>
              <a:t>元组转</a:t>
            </a:r>
            <a:r>
              <a:rPr lang="zh-CN" altLang="en-US" sz="2000"/>
              <a:t>为</a:t>
            </a:r>
            <a:r>
              <a:rPr lang="zh-CN" altLang="zh-CN" sz="2000"/>
              <a:t>列表</a:t>
            </a:r>
            <a:endParaRPr lang="zh-CN" altLang="zh-CN" sz="2000" dirty="0"/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lst</a:t>
            </a:r>
            <a:r>
              <a:rPr lang="en-US" altLang="zh-CN" sz="2000" dirty="0"/>
              <a:t>[1] = 5</a:t>
            </a:r>
            <a:endParaRPr lang="zh-CN" altLang="zh-CN" sz="2000" dirty="0"/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tpl </a:t>
            </a:r>
            <a:r>
              <a:rPr lang="en-US" altLang="zh-CN" sz="2000" dirty="0"/>
              <a:t>= tuple(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)		</a:t>
            </a:r>
            <a:r>
              <a:rPr lang="en-US" altLang="zh-CN" sz="2000"/>
              <a:t># </a:t>
            </a:r>
            <a:r>
              <a:rPr lang="zh-CN" altLang="en-US" sz="2000"/>
              <a:t>再将</a:t>
            </a:r>
            <a:r>
              <a:rPr lang="zh-CN" altLang="zh-CN" sz="2000"/>
              <a:t>列表转</a:t>
            </a:r>
            <a:r>
              <a:rPr lang="zh-CN" altLang="en-US" sz="2000"/>
              <a:t>为</a:t>
            </a:r>
            <a:r>
              <a:rPr lang="zh-CN" altLang="zh-CN" sz="2000"/>
              <a:t>元组</a:t>
            </a:r>
            <a:endParaRPr lang="zh-CN" altLang="zh-CN" sz="2000" dirty="0"/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/>
              <a:t>tpl</a:t>
            </a:r>
            <a:endParaRPr lang="zh-CN" altLang="zh-CN" sz="2000" dirty="0"/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en-US" altLang="zh-CN" sz="2000" dirty="0"/>
              <a:t>Out: (1, 5, 3)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元组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tuple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217961" y="1073598"/>
            <a:ext cx="7838480" cy="120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kern="0" dirty="0">
                <a:solidFill>
                  <a:srgbClr val="990000"/>
                </a:solidFill>
                <a:ea typeface="宋体" panose="02010600030101010101" pitchFamily="2" charset="-122"/>
              </a:rPr>
              <a:t>3.2.3 </a:t>
            </a:r>
            <a:r>
              <a:rPr lang="zh-CN" altLang="zh-CN" kern="0" dirty="0">
                <a:solidFill>
                  <a:srgbClr val="990000"/>
                </a:solidFill>
                <a:ea typeface="宋体" panose="02010600030101010101" pitchFamily="2" charset="-122"/>
              </a:rPr>
              <a:t>序列操作函数</a:t>
            </a:r>
            <a:endParaRPr lang="en-US" altLang="zh-CN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algn="ctr"/>
            <a:r>
              <a:rPr lang="zh-CN" altLang="zh-CN" sz="2400" dirty="0"/>
              <a:t>表</a:t>
            </a:r>
            <a:r>
              <a:rPr lang="en-US" altLang="zh-CN" sz="2400" dirty="0"/>
              <a:t>3.2  </a:t>
            </a:r>
            <a:r>
              <a:rPr lang="zh-CN" altLang="zh-CN" sz="2400" dirty="0"/>
              <a:t>常用</a:t>
            </a:r>
            <a:r>
              <a:rPr lang="zh-CN" altLang="zh-CN" sz="2400"/>
              <a:t>的序列操作</a:t>
            </a:r>
            <a:r>
              <a:rPr lang="zh-CN" altLang="zh-CN" sz="2400" dirty="0"/>
              <a:t>函数</a:t>
            </a:r>
            <a:endParaRPr lang="zh-CN" altLang="zh-CN" sz="2400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135563" y="2255168"/>
          <a:ext cx="8281615" cy="3644102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2296093"/>
                <a:gridCol w="5985522"/>
              </a:tblGrid>
              <a:tr h="5760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函数名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功能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3615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all()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判断序列对象的每个元素是否都为</a:t>
                      </a:r>
                      <a:r>
                        <a:rPr lang="en-US" sz="1600" kern="100" dirty="0">
                          <a:effectLst/>
                        </a:rPr>
                        <a:t>True 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615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any()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判断序列对象是否有为</a:t>
                      </a:r>
                      <a:r>
                        <a:rPr lang="en-US" sz="1600" kern="100">
                          <a:effectLst/>
                        </a:rPr>
                        <a:t>True</a:t>
                      </a:r>
                      <a:r>
                        <a:rPr lang="zh-CN" sz="1600" kern="100">
                          <a:effectLst/>
                        </a:rPr>
                        <a:t>值的元素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7725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range(</a:t>
                      </a:r>
                      <a:r>
                        <a:rPr lang="en-US" sz="1600" kern="100" dirty="0" err="1">
                          <a:effectLst/>
                        </a:rPr>
                        <a:t>start,stop</a:t>
                      </a:r>
                      <a:r>
                        <a:rPr lang="en-US" sz="1600" kern="100" dirty="0">
                          <a:effectLst/>
                        </a:rPr>
                        <a:t>[, step])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产生一个从</a:t>
                      </a:r>
                      <a:r>
                        <a:rPr lang="en-US" sz="1600" kern="100" dirty="0">
                          <a:effectLst/>
                        </a:rPr>
                        <a:t>start</a:t>
                      </a:r>
                      <a:r>
                        <a:rPr lang="zh-CN" sz="1600" kern="100" dirty="0">
                          <a:effectLst/>
                        </a:rPr>
                        <a:t>开始，到</a:t>
                      </a:r>
                      <a:r>
                        <a:rPr lang="en-US" sz="1600" kern="100" dirty="0">
                          <a:effectLst/>
                        </a:rPr>
                        <a:t>stop</a:t>
                      </a:r>
                      <a:r>
                        <a:rPr lang="zh-CN" sz="1600" kern="100" dirty="0">
                          <a:effectLst/>
                        </a:rPr>
                        <a:t>结束（不包括</a:t>
                      </a:r>
                      <a:r>
                        <a:rPr lang="en-US" sz="1600" kern="100" dirty="0">
                          <a:effectLst/>
                        </a:rPr>
                        <a:t>stop</a:t>
                      </a:r>
                      <a:r>
                        <a:rPr lang="zh-CN" sz="1600" kern="100" dirty="0">
                          <a:effectLst/>
                        </a:rPr>
                        <a:t>）的序列，</a:t>
                      </a:r>
                      <a:r>
                        <a:rPr lang="en-US" sz="1600" kern="100" dirty="0">
                          <a:effectLst/>
                        </a:rPr>
                        <a:t>step</a:t>
                      </a:r>
                      <a:r>
                        <a:rPr lang="zh-CN" sz="1600" kern="100" dirty="0">
                          <a:effectLst/>
                        </a:rPr>
                        <a:t>为步长，</a:t>
                      </a:r>
                      <a:r>
                        <a:rPr lang="en-US" sz="1600" kern="100" dirty="0">
                          <a:effectLst/>
                        </a:rPr>
                        <a:t>start</a:t>
                      </a:r>
                      <a:r>
                        <a:rPr lang="zh-CN" sz="1600" kern="100" dirty="0">
                          <a:effectLst/>
                        </a:rPr>
                        <a:t>默认值为</a:t>
                      </a:r>
                      <a:r>
                        <a:rPr lang="en-US" sz="1600" kern="100" dirty="0">
                          <a:effectLst/>
                        </a:rPr>
                        <a:t>0</a:t>
                      </a:r>
                      <a:r>
                        <a:rPr lang="zh-CN" sz="1600" kern="100" dirty="0">
                          <a:effectLst/>
                        </a:rPr>
                        <a:t>，</a:t>
                      </a:r>
                      <a:r>
                        <a:rPr lang="en-US" sz="1600" kern="100" dirty="0">
                          <a:effectLst/>
                        </a:rPr>
                        <a:t>step</a:t>
                      </a:r>
                      <a:r>
                        <a:rPr lang="zh-CN" sz="1600" kern="100" dirty="0">
                          <a:effectLst/>
                        </a:rPr>
                        <a:t>默认值为</a:t>
                      </a:r>
                      <a:r>
                        <a:rPr lang="en-US" sz="1600" kern="100" dirty="0">
                          <a:effectLst/>
                        </a:rPr>
                        <a:t>1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615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reversed()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反转序列</a:t>
                      </a:r>
                      <a:r>
                        <a:rPr lang="en-US" altLang="zh-CN" sz="1600" kern="100">
                          <a:effectLst/>
                        </a:rPr>
                        <a:t>, </a:t>
                      </a:r>
                      <a:r>
                        <a:rPr lang="zh-CN" sz="1600" kern="100">
                          <a:effectLst/>
                        </a:rPr>
                        <a:t>生成</a:t>
                      </a:r>
                      <a:r>
                        <a:rPr lang="zh-CN" sz="1600" kern="100" dirty="0">
                          <a:effectLst/>
                        </a:rPr>
                        <a:t>新的</a:t>
                      </a:r>
                      <a:r>
                        <a:rPr lang="zh-CN" altLang="en-US" sz="1600" kern="100" dirty="0">
                          <a:effectLst/>
                        </a:rPr>
                        <a:t>可迭</a:t>
                      </a:r>
                      <a:r>
                        <a:rPr lang="zh-CN" sz="1600" kern="100" dirty="0">
                          <a:effectLst/>
                        </a:rPr>
                        <a:t>代对象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615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sorted(</a:t>
                      </a:r>
                      <a:r>
                        <a:rPr lang="en-US" sz="1600" kern="100" dirty="0" err="1">
                          <a:effectLst/>
                        </a:rPr>
                        <a:t>iter</a:t>
                      </a:r>
                      <a:r>
                        <a:rPr lang="en-US" sz="1600" kern="100" dirty="0">
                          <a:effectLst/>
                        </a:rPr>
                        <a:t>)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对序列对象</a:t>
                      </a:r>
                      <a:r>
                        <a:rPr lang="en-US" sz="1600" kern="100" dirty="0" err="1">
                          <a:effectLst/>
                        </a:rPr>
                        <a:t>iter</a:t>
                      </a:r>
                      <a:r>
                        <a:rPr lang="zh-CN" sz="1600" kern="100" dirty="0">
                          <a:effectLst/>
                        </a:rPr>
                        <a:t>进行排序，返回一个新的</a:t>
                      </a:r>
                      <a:r>
                        <a:rPr lang="zh-CN" altLang="en-US" sz="1600" kern="100" dirty="0">
                          <a:effectLst/>
                        </a:rPr>
                        <a:t>有序列表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615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zip(iter1[, iter2,…])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将多个迭代对象相同位置的元素聚合成元组，</a:t>
                      </a:r>
                      <a:r>
                        <a:rPr lang="zh-CN" altLang="en-US" sz="1600" kern="100" dirty="0">
                          <a:effectLst/>
                        </a:rPr>
                        <a:t>返回</a:t>
                      </a:r>
                      <a:r>
                        <a:rPr lang="zh-CN" sz="1600" kern="100" dirty="0">
                          <a:effectLst/>
                        </a:rPr>
                        <a:t>一个以元组为元素的</a:t>
                      </a:r>
                      <a:r>
                        <a:rPr lang="zh-CN" altLang="en-US" sz="1600" kern="100" dirty="0">
                          <a:effectLst/>
                        </a:rPr>
                        <a:t>可</a:t>
                      </a:r>
                      <a:r>
                        <a:rPr lang="zh-CN" sz="1600" kern="100" dirty="0">
                          <a:effectLst/>
                        </a:rPr>
                        <a:t>迭代对象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615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600" kern="100">
                          <a:effectLst/>
                          <a:latin typeface="+mn-lt"/>
                          <a:ea typeface="宋体" panose="02010600030101010101" pitchFamily="2" charset="-122"/>
                        </a:rPr>
                        <a:t>enumerate(iter)</a:t>
                      </a:r>
                      <a:endParaRPr lang="zh-CN" sz="1600" kern="100" dirty="0">
                        <a:effectLst/>
                        <a:latin typeface="+mn-lt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返回由 </a:t>
                      </a:r>
                      <a:r>
                        <a:rPr lang="en-US" altLang="zh-CN" sz="16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(</a:t>
                      </a:r>
                      <a:r>
                        <a:rPr lang="zh-CN" altLang="en-US" sz="16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序号</a:t>
                      </a:r>
                      <a:r>
                        <a:rPr lang="en-US" altLang="zh-CN" sz="16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,</a:t>
                      </a:r>
                      <a:r>
                        <a:rPr lang="zh-CN" altLang="en-US" sz="16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值</a:t>
                      </a:r>
                      <a:r>
                        <a:rPr lang="en-US" altLang="zh-CN" sz="16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) </a:t>
                      </a:r>
                      <a:r>
                        <a:rPr lang="zh-CN" altLang="en-US" sz="1600" kern="10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构成的元组对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元组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tuple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880642" y="1086355"/>
            <a:ext cx="8284123" cy="5366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      【</a:t>
            </a:r>
            <a:r>
              <a:rPr lang="zh-CN" altLang="zh-CN" sz="2000"/>
              <a:t>例</a:t>
            </a:r>
            <a:r>
              <a:rPr lang="en-US" altLang="zh-CN" sz="2000"/>
              <a:t>】</a:t>
            </a:r>
            <a:r>
              <a:rPr lang="zh-CN" altLang="zh-CN" sz="2000"/>
              <a:t>常用</a:t>
            </a:r>
            <a:r>
              <a:rPr lang="zh-CN" altLang="zh-CN" sz="2000" dirty="0"/>
              <a:t>的序列操作函数</a:t>
            </a:r>
            <a:endParaRPr lang="zh-CN" altLang="zh-CN" sz="2000" dirty="0"/>
          </a:p>
          <a:p>
            <a:r>
              <a:rPr lang="en-US" altLang="zh-CN" sz="2000"/>
              <a:t>score = [90, 61, 70]</a:t>
            </a:r>
            <a:endParaRPr lang="en-US" altLang="zh-CN" sz="2000"/>
          </a:p>
          <a:p>
            <a:r>
              <a:rPr lang="en-US" altLang="zh-CN" sz="2000"/>
              <a:t>lst = [x&gt;60  for  x in  score]   #   [True,  True,  True]</a:t>
            </a:r>
            <a:endParaRPr lang="en-US" altLang="zh-CN" sz="2000"/>
          </a:p>
          <a:p>
            <a:r>
              <a:rPr lang="en-US" altLang="zh-CN" sz="2000">
                <a:solidFill>
                  <a:srgbClr val="C00000"/>
                </a:solidFill>
              </a:rPr>
              <a:t>all</a:t>
            </a:r>
            <a:r>
              <a:rPr lang="en-US" altLang="zh-CN" sz="2000"/>
              <a:t>(lst)	                          # </a:t>
            </a:r>
            <a:r>
              <a:rPr lang="zh-CN" altLang="en-US" sz="2000"/>
              <a:t>判断</a:t>
            </a:r>
            <a:r>
              <a:rPr lang="en-US" altLang="zh-CN" sz="2000"/>
              <a:t>lst</a:t>
            </a:r>
            <a:r>
              <a:rPr lang="zh-CN" altLang="en-US" sz="2000"/>
              <a:t>是否所有元素都可视为</a:t>
            </a:r>
            <a:r>
              <a:rPr lang="en-US" altLang="zh-CN" sz="2000"/>
              <a:t>True</a:t>
            </a:r>
            <a:endParaRPr lang="zh-CN" altLang="zh-CN" sz="2000" dirty="0"/>
          </a:p>
          <a:p>
            <a:r>
              <a:rPr lang="en-US" altLang="zh-CN" sz="2000" dirty="0"/>
              <a:t>Out</a:t>
            </a:r>
            <a:r>
              <a:rPr lang="en-US" altLang="zh-CN" sz="2000"/>
              <a:t>: True</a:t>
            </a:r>
            <a:endParaRPr lang="en-US" altLang="zh-CN" sz="2000"/>
          </a:p>
          <a:p>
            <a:endParaRPr lang="zh-CN" altLang="zh-CN" sz="2000" dirty="0"/>
          </a:p>
          <a:p>
            <a:r>
              <a:rPr lang="en-US" altLang="zh-CN" sz="2000"/>
              <a:t>all</a:t>
            </a:r>
            <a:r>
              <a:rPr lang="en-US" altLang="zh-CN" sz="2000" dirty="0"/>
              <a:t>( [0</a:t>
            </a:r>
            <a:r>
              <a:rPr lang="en-US" altLang="zh-CN" sz="2000"/>
              <a:t>, 1, 2, 'Python' </a:t>
            </a:r>
            <a:r>
              <a:rPr lang="en-US" altLang="zh-CN" sz="2000" dirty="0"/>
              <a:t>])	</a:t>
            </a:r>
            <a:r>
              <a:rPr lang="en-US" altLang="zh-CN" sz="2000"/>
              <a:t># 0</a:t>
            </a:r>
            <a:r>
              <a:rPr lang="zh-CN" altLang="en-US" sz="2000"/>
              <a:t>对应的布尔值为</a:t>
            </a:r>
            <a:r>
              <a:rPr lang="en-US" altLang="zh-CN" sz="2000"/>
              <a:t>False</a:t>
            </a:r>
            <a:endParaRPr lang="zh-CN" altLang="zh-CN" sz="2000" dirty="0"/>
          </a:p>
          <a:p>
            <a:r>
              <a:rPr lang="en-US" altLang="zh-CN" sz="2000" dirty="0"/>
              <a:t>Out: False</a:t>
            </a:r>
            <a:endParaRPr lang="zh-CN" altLang="zh-CN" sz="2000" dirty="0"/>
          </a:p>
          <a:p>
            <a:r>
              <a:rPr lang="en-US" altLang="zh-CN" sz="2000">
                <a:solidFill>
                  <a:srgbClr val="C00000"/>
                </a:solidFill>
              </a:rPr>
              <a:t>any</a:t>
            </a:r>
            <a:r>
              <a:rPr lang="en-US" altLang="zh-CN" sz="2000" dirty="0"/>
              <a:t>([0, 1, 2, 'Python</a:t>
            </a:r>
            <a:r>
              <a:rPr lang="en-US" altLang="zh-CN" sz="2000"/>
              <a:t>'])   	# </a:t>
            </a:r>
            <a:r>
              <a:rPr lang="zh-CN" altLang="en-US" sz="2000"/>
              <a:t>是否有元素为真</a:t>
            </a:r>
            <a:endParaRPr lang="zh-CN" altLang="zh-CN" sz="2000" dirty="0"/>
          </a:p>
          <a:p>
            <a:r>
              <a:rPr lang="en-US" altLang="zh-CN" sz="2000" dirty="0"/>
              <a:t>Out: True</a:t>
            </a:r>
            <a:endParaRPr lang="en-US" altLang="zh-CN" sz="2000" dirty="0"/>
          </a:p>
          <a:p>
            <a:endParaRPr lang="en-US" altLang="zh-CN" sz="2000" dirty="0"/>
          </a:p>
          <a:p>
            <a:r>
              <a:rPr lang="en-US" altLang="zh-CN" sz="2000"/>
              <a:t>lst </a:t>
            </a:r>
            <a:r>
              <a:rPr lang="en-US" altLang="zh-CN" sz="2000" dirty="0"/>
              <a:t>= [3, 2, 5, 4]</a:t>
            </a:r>
            <a:endParaRPr lang="en-US" altLang="zh-CN" sz="2000" dirty="0"/>
          </a:p>
          <a:p>
            <a:r>
              <a:rPr lang="en-US" altLang="zh-CN" sz="2000">
                <a:solidFill>
                  <a:srgbClr val="C00000"/>
                </a:solidFill>
              </a:rPr>
              <a:t>sorted</a:t>
            </a:r>
            <a:r>
              <a:rPr lang="en-US" altLang="zh-CN" sz="2000" dirty="0"/>
              <a:t>(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)	</a:t>
            </a:r>
            <a:r>
              <a:rPr lang="en-US" altLang="zh-CN" sz="2000"/>
              <a:t>		# </a:t>
            </a:r>
            <a:r>
              <a:rPr lang="zh-CN" altLang="en-US" sz="2000" dirty="0"/>
              <a:t>排序返回新列表，旧的不变</a:t>
            </a:r>
            <a:endParaRPr lang="en-US" altLang="zh-CN" sz="2000" dirty="0"/>
          </a:p>
          <a:p>
            <a:r>
              <a:rPr lang="en-US" altLang="zh-CN" sz="2000"/>
              <a:t>Out</a:t>
            </a:r>
            <a:r>
              <a:rPr lang="en-US" altLang="zh-CN" sz="2000" dirty="0"/>
              <a:t>: [2, 3, 4, 5]</a:t>
            </a:r>
            <a:endParaRPr lang="en-US" altLang="zh-CN" sz="20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元组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tuple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6" y="989441"/>
            <a:ext cx="8280921" cy="5463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50"/>
              </a:spcBef>
            </a:pPr>
            <a:r>
              <a:rPr lang="en-US" altLang="zh-CN" sz="2000"/>
              <a:t>lst </a:t>
            </a:r>
            <a:r>
              <a:rPr lang="en-US" altLang="zh-CN" sz="2000" dirty="0"/>
              <a:t>= [3, 2, 5, 4]</a:t>
            </a:r>
            <a:endParaRPr lang="en-US" altLang="zh-CN" sz="2000" dirty="0"/>
          </a:p>
          <a:p>
            <a:pPr marL="0" indent="0">
              <a:spcBef>
                <a:spcPts val="50"/>
              </a:spcBef>
            </a:pPr>
            <a:r>
              <a:rPr lang="en-US" altLang="zh-CN" sz="2000"/>
              <a:t>r </a:t>
            </a:r>
            <a:r>
              <a:rPr lang="en-US" altLang="zh-CN" sz="2000" dirty="0"/>
              <a:t>= </a:t>
            </a:r>
            <a:r>
              <a:rPr lang="en-US" altLang="zh-CN" sz="2000" dirty="0">
                <a:solidFill>
                  <a:srgbClr val="C00000"/>
                </a:solidFill>
              </a:rPr>
              <a:t>reversed</a:t>
            </a:r>
            <a:r>
              <a:rPr lang="en-US" altLang="zh-CN" sz="2000" dirty="0"/>
              <a:t>(</a:t>
            </a:r>
            <a:r>
              <a:rPr lang="en-US" altLang="zh-CN" sz="2000" dirty="0" err="1"/>
              <a:t>lst</a:t>
            </a:r>
            <a:r>
              <a:rPr lang="en-US" altLang="zh-CN" sz="2000" dirty="0"/>
              <a:t>)	</a:t>
            </a:r>
            <a:r>
              <a:rPr lang="en-US" altLang="zh-CN" sz="2000"/>
              <a:t>	# </a:t>
            </a:r>
            <a:r>
              <a:rPr lang="zh-CN" altLang="en-US" sz="2000" dirty="0"/>
              <a:t>反转，生成可</a:t>
            </a:r>
            <a:r>
              <a:rPr lang="zh-CN" altLang="en-US" sz="2000"/>
              <a:t>迭代对象</a:t>
            </a:r>
            <a:r>
              <a:rPr lang="en-US" altLang="zh-CN" sz="2000"/>
              <a:t>r</a:t>
            </a:r>
            <a:endParaRPr lang="en-US" altLang="zh-CN" sz="2000" dirty="0"/>
          </a:p>
          <a:p>
            <a:pPr marL="0" indent="0">
              <a:spcBef>
                <a:spcPts val="50"/>
              </a:spcBef>
            </a:pPr>
            <a:r>
              <a:rPr lang="en-US" altLang="zh-CN" sz="2000"/>
              <a:t>list</a:t>
            </a:r>
            <a:r>
              <a:rPr lang="en-US" altLang="zh-CN" sz="2000" dirty="0"/>
              <a:t>(r)				# </a:t>
            </a:r>
            <a:r>
              <a:rPr lang="zh-CN" altLang="en-US" sz="2000" dirty="0"/>
              <a:t>由可迭代对象创建列表</a:t>
            </a:r>
            <a:endParaRPr lang="en-US" altLang="zh-CN" sz="2000" dirty="0"/>
          </a:p>
          <a:p>
            <a:pPr marL="0" indent="0">
              <a:spcBef>
                <a:spcPts val="50"/>
              </a:spcBef>
            </a:pPr>
            <a:r>
              <a:rPr lang="en-US" altLang="zh-CN" sz="2000" dirty="0"/>
              <a:t>Out: [4, 5, 2, 3]</a:t>
            </a:r>
            <a:endParaRPr lang="en-US" altLang="zh-CN" sz="2000" dirty="0"/>
          </a:p>
          <a:p>
            <a:pPr marL="0" indent="0">
              <a:spcBef>
                <a:spcPts val="50"/>
              </a:spcBef>
              <a:buClr>
                <a:srgbClr val="990000"/>
              </a:buClr>
            </a:pPr>
            <a:endParaRPr lang="en-US" altLang="zh-CN" sz="2000" dirty="0"/>
          </a:p>
          <a:p>
            <a:pPr marL="0" indent="0">
              <a:spcBef>
                <a:spcPts val="50"/>
              </a:spcBef>
              <a:buClr>
                <a:srgbClr val="990000"/>
              </a:buClr>
            </a:pPr>
            <a:r>
              <a:rPr lang="en-US" altLang="zh-CN" sz="2000"/>
              <a:t># zip</a:t>
            </a:r>
            <a:r>
              <a:rPr lang="zh-CN" altLang="en-US" sz="2000"/>
              <a:t>产生</a:t>
            </a:r>
            <a:r>
              <a:rPr lang="zh-CN" altLang="en-US" sz="2000" dirty="0"/>
              <a:t>一个以两个列表元素聚合成元组的新迭代对象</a:t>
            </a:r>
            <a:endParaRPr lang="en-US" altLang="zh-CN" sz="2000" dirty="0"/>
          </a:p>
          <a:p>
            <a:pPr marL="0" indent="0">
              <a:spcBef>
                <a:spcPts val="50"/>
              </a:spcBef>
            </a:pPr>
            <a:r>
              <a:rPr lang="en-US" altLang="zh-CN" sz="2000"/>
              <a:t>z </a:t>
            </a:r>
            <a:r>
              <a:rPr lang="en-US" altLang="zh-CN" sz="2000" dirty="0"/>
              <a:t>= </a:t>
            </a:r>
            <a:r>
              <a:rPr lang="en-US" altLang="zh-CN" sz="2000" dirty="0">
                <a:solidFill>
                  <a:srgbClr val="C00000"/>
                </a:solidFill>
              </a:rPr>
              <a:t>zip</a:t>
            </a:r>
            <a:r>
              <a:rPr lang="en-US" altLang="zh-CN" sz="2000" dirty="0"/>
              <a:t>(['a', 'b', 'c'], [1, 2, 3])</a:t>
            </a:r>
            <a:endParaRPr lang="en-US" altLang="zh-CN" sz="2000" dirty="0"/>
          </a:p>
          <a:p>
            <a:pPr marL="0" indent="0">
              <a:spcBef>
                <a:spcPts val="50"/>
              </a:spcBef>
            </a:pPr>
            <a:r>
              <a:rPr lang="en-US" altLang="zh-CN" sz="2000"/>
              <a:t>list</a:t>
            </a:r>
            <a:r>
              <a:rPr lang="en-US" altLang="zh-CN" sz="2000" dirty="0"/>
              <a:t>(z)                     	# </a:t>
            </a:r>
            <a:r>
              <a:rPr lang="zh-CN" altLang="en-US" sz="2000" dirty="0"/>
              <a:t>由可迭代对象创建列表</a:t>
            </a:r>
            <a:endParaRPr lang="en-US" altLang="zh-CN" sz="2000" dirty="0"/>
          </a:p>
          <a:p>
            <a:pPr marL="0" indent="0">
              <a:spcBef>
                <a:spcPts val="50"/>
              </a:spcBef>
            </a:pPr>
            <a:r>
              <a:rPr lang="en-US" altLang="zh-CN" sz="2000" dirty="0"/>
              <a:t>Out: [('a', 1), ('b', 2), ('c', 3)]</a:t>
            </a:r>
            <a:endParaRPr lang="en-US" altLang="zh-CN" sz="2000" dirty="0"/>
          </a:p>
          <a:p>
            <a:pPr marL="0" indent="0"/>
            <a:endParaRPr lang="en-US" altLang="zh-CN" sz="2000"/>
          </a:p>
          <a:p>
            <a:pPr marL="0" indent="0"/>
            <a:r>
              <a:rPr lang="en-US" altLang="zh-CN" sz="2000"/>
              <a:t>for i,v in </a:t>
            </a:r>
            <a:r>
              <a:rPr lang="en-US" altLang="zh-CN" sz="2000">
                <a:solidFill>
                  <a:srgbClr val="C00000"/>
                </a:solidFill>
              </a:rPr>
              <a:t>enumerate</a:t>
            </a:r>
            <a:r>
              <a:rPr lang="en-US" altLang="zh-CN" sz="2000"/>
              <a:t>(['x','y','z']):  	# </a:t>
            </a:r>
            <a:r>
              <a:rPr lang="zh-CN" altLang="en-US" sz="2000"/>
              <a:t>返回 </a:t>
            </a:r>
            <a:r>
              <a:rPr lang="en-US" altLang="zh-CN" sz="2000"/>
              <a:t>(</a:t>
            </a:r>
            <a:r>
              <a:rPr lang="zh-CN" altLang="en-US" sz="2000"/>
              <a:t>序号</a:t>
            </a:r>
            <a:r>
              <a:rPr lang="en-US" altLang="zh-CN" sz="2000"/>
              <a:t>,</a:t>
            </a:r>
            <a:r>
              <a:rPr lang="zh-CN" altLang="en-US" sz="2000"/>
              <a:t>值</a:t>
            </a:r>
            <a:r>
              <a:rPr lang="en-US" altLang="zh-CN" sz="2000"/>
              <a:t>) </a:t>
            </a:r>
            <a:r>
              <a:rPr lang="zh-CN" altLang="en-US" sz="2000"/>
              <a:t>元组对</a:t>
            </a:r>
            <a:endParaRPr lang="zh-CN" altLang="en-US" sz="2000"/>
          </a:p>
          <a:p>
            <a:pPr marL="0" indent="0"/>
            <a:r>
              <a:rPr lang="zh-CN" altLang="en-US" sz="2000"/>
              <a:t>        </a:t>
            </a:r>
            <a:r>
              <a:rPr lang="en-US" altLang="zh-CN" sz="2000"/>
              <a:t>print(i,v)                                     	# i </a:t>
            </a:r>
            <a:r>
              <a:rPr lang="zh-CN" altLang="en-US" sz="2000"/>
              <a:t>是序号</a:t>
            </a:r>
            <a:r>
              <a:rPr lang="en-US" altLang="zh-CN" sz="2000"/>
              <a:t>, v</a:t>
            </a:r>
            <a:r>
              <a:rPr lang="zh-CN" altLang="en-US" sz="2000"/>
              <a:t>是数据</a:t>
            </a:r>
            <a:endParaRPr lang="zh-CN" altLang="en-US" sz="2000"/>
          </a:p>
          <a:p>
            <a:pPr marL="0" indent="0"/>
            <a:r>
              <a:rPr lang="en-US" altLang="zh-CN" sz="2000"/>
              <a:t>Out: </a:t>
            </a:r>
            <a:endParaRPr lang="en-US" altLang="zh-CN" sz="2000"/>
          </a:p>
          <a:p>
            <a:pPr marL="0" indent="0"/>
            <a:r>
              <a:rPr lang="en-US" altLang="zh-CN" sz="2000"/>
              <a:t>0 x</a:t>
            </a:r>
            <a:endParaRPr lang="en-US" altLang="zh-CN" sz="2000"/>
          </a:p>
          <a:p>
            <a:pPr marL="0" indent="0"/>
            <a:r>
              <a:rPr lang="en-US" altLang="zh-CN" sz="2000"/>
              <a:t>1 y</a:t>
            </a:r>
            <a:endParaRPr lang="en-US" altLang="zh-CN" sz="2000"/>
          </a:p>
          <a:p>
            <a:pPr marL="0" indent="0"/>
            <a:r>
              <a:rPr lang="en-US" altLang="zh-CN" sz="2000"/>
              <a:t>2 z</a:t>
            </a:r>
            <a:endParaRPr lang="en-US" altLang="zh-CN" sz="2000"/>
          </a:p>
          <a:p>
            <a:pPr marL="0" indent="0"/>
            <a:endParaRPr lang="en-US" altLang="zh-CN" sz="2000" dirty="0"/>
          </a:p>
          <a:p>
            <a:endParaRPr lang="zh-CN" altLang="zh-CN" sz="20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元组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tuple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54237" y="1196753"/>
            <a:ext cx="8283526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en-US" sz="2000" dirty="0"/>
              <a:t>编程</a:t>
            </a:r>
            <a:r>
              <a:rPr lang="zh-CN" altLang="zh-CN" sz="2000" dirty="0"/>
              <a:t>：</a:t>
            </a:r>
            <a:r>
              <a:rPr lang="zh-CN" altLang="en-US" sz="2000" dirty="0"/>
              <a:t>构造</a:t>
            </a:r>
            <a:r>
              <a:rPr lang="en-US" altLang="zh-CN" sz="2000" dirty="0"/>
              <a:t>10</a:t>
            </a:r>
            <a:r>
              <a:rPr lang="zh-CN" altLang="en-US" sz="2000" dirty="0"/>
              <a:t>个学生元组对</a:t>
            </a:r>
            <a:r>
              <a:rPr lang="en-US" altLang="zh-CN" sz="2000" dirty="0"/>
              <a:t>(</a:t>
            </a:r>
            <a:r>
              <a:rPr lang="zh-CN" altLang="en-US" sz="2000" dirty="0"/>
              <a:t>姓名</a:t>
            </a:r>
            <a:r>
              <a:rPr lang="en-US" altLang="zh-CN" sz="2000" dirty="0"/>
              <a:t>, </a:t>
            </a:r>
            <a:r>
              <a:rPr lang="zh-CN" altLang="en-US" sz="2000" dirty="0"/>
              <a:t>分数</a:t>
            </a:r>
            <a:r>
              <a:rPr lang="en-US" altLang="zh-CN" sz="2000" dirty="0"/>
              <a:t>), </a:t>
            </a:r>
            <a:r>
              <a:rPr lang="zh-CN" altLang="en-US" sz="2000" dirty="0"/>
              <a:t>存入学生列表</a:t>
            </a:r>
            <a:r>
              <a:rPr lang="en-US" altLang="zh-CN" sz="2000" dirty="0" err="1"/>
              <a:t>stu</a:t>
            </a:r>
            <a:r>
              <a:rPr lang="zh-CN" altLang="en-US" sz="2000" dirty="0"/>
              <a:t>，输出列表及平均分和不及格人数。姓名用</a:t>
            </a:r>
            <a:r>
              <a:rPr lang="en-US" altLang="zh-CN" sz="2000" dirty="0"/>
              <a:t>'A', 'B', .....'J' </a:t>
            </a:r>
            <a:r>
              <a:rPr lang="zh-CN" altLang="en-US" sz="2000" dirty="0"/>
              <a:t>对应，分数为 </a:t>
            </a:r>
            <a:r>
              <a:rPr lang="en-US" altLang="zh-CN" sz="2000" dirty="0"/>
              <a:t>(40,100)</a:t>
            </a:r>
            <a:r>
              <a:rPr lang="zh-CN" altLang="en-US" sz="2000" dirty="0"/>
              <a:t>之间随机整数。</a:t>
            </a:r>
            <a:endParaRPr lang="en-US" altLang="zh-CN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endParaRPr lang="zh-CN" altLang="zh-CN" sz="2000" dirty="0"/>
          </a:p>
        </p:txBody>
      </p:sp>
      <p:sp>
        <p:nvSpPr>
          <p:cNvPr id="3" name="文本框 2"/>
          <p:cNvSpPr txBox="1"/>
          <p:nvPr/>
        </p:nvSpPr>
        <p:spPr>
          <a:xfrm>
            <a:off x="1954240" y="2368220"/>
            <a:ext cx="8030195" cy="3715697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/>
              <a:t>import  random</a:t>
            </a:r>
            <a:endParaRPr lang="en-US" altLang="zh-CN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/>
              <a:t>stu = [ ]					# </a:t>
            </a:r>
            <a:r>
              <a:rPr lang="zh-CN" altLang="en-US"/>
              <a:t>先创建空列表</a:t>
            </a:r>
            <a:endParaRPr lang="en-US" altLang="zh-CN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/>
              <a:t>for  c  in  'ABCDEFGHIJ':</a:t>
            </a:r>
            <a:endParaRPr lang="en-US" altLang="zh-CN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/>
              <a:t>    yz = ( c, random.randint(40,100) )</a:t>
            </a:r>
            <a:endParaRPr lang="en-US" altLang="zh-CN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/>
              <a:t>    stu.append(yz)  			# </a:t>
            </a:r>
            <a:r>
              <a:rPr lang="zh-CN" altLang="en-US"/>
              <a:t>学生元组加入列表</a:t>
            </a:r>
            <a:endParaRPr lang="en-US" altLang="zh-CN"/>
          </a:p>
          <a:p>
            <a:pPr>
              <a:lnSpc>
                <a:spcPct val="120000"/>
              </a:lnSpc>
              <a:buClr>
                <a:srgbClr val="990000"/>
              </a:buClr>
            </a:pPr>
            <a:endParaRPr lang="en-US" altLang="zh-CN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/>
              <a:t>print(stu)</a:t>
            </a:r>
            <a:endParaRPr lang="en-US" altLang="zh-CN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/>
              <a:t>score = sum( [ s[1] for s in stu ] )  	 # </a:t>
            </a:r>
            <a:r>
              <a:rPr lang="zh-CN" altLang="en-US"/>
              <a:t>用列表生成式计算总分</a:t>
            </a:r>
            <a:endParaRPr lang="en-US" altLang="zh-CN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/>
              <a:t>print('</a:t>
            </a:r>
            <a:r>
              <a:rPr lang="zh-CN" altLang="en-US"/>
              <a:t>平均分</a:t>
            </a:r>
            <a:r>
              <a:rPr lang="en-US" altLang="zh-CN"/>
              <a:t>:', score / len(stu))</a:t>
            </a:r>
            <a:endParaRPr lang="en-US" altLang="zh-CN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/>
              <a:t>stu2 = [ s  for  s  in stu  if  s[1]&lt;60 ]	# </a:t>
            </a:r>
            <a:r>
              <a:rPr lang="zh-CN" altLang="en-US"/>
              <a:t>抽取不及格，得到</a:t>
            </a:r>
            <a:r>
              <a:rPr lang="en-US" altLang="zh-CN"/>
              <a:t>stu2</a:t>
            </a:r>
            <a:endParaRPr lang="en-US" altLang="zh-CN"/>
          </a:p>
          <a:p>
            <a:pPr>
              <a:lnSpc>
                <a:spcPct val="120000"/>
              </a:lnSpc>
              <a:buClr>
                <a:srgbClr val="990000"/>
              </a:buClr>
            </a:pPr>
            <a:r>
              <a:rPr lang="en-US" altLang="zh-CN"/>
              <a:t>print('</a:t>
            </a:r>
            <a:r>
              <a:rPr lang="zh-CN" altLang="en-US"/>
              <a:t>不及格人数</a:t>
            </a:r>
            <a:r>
              <a:rPr lang="en-US" altLang="zh-CN"/>
              <a:t>:',  len(stu2))</a:t>
            </a:r>
            <a:endParaRPr lang="en-US" altLang="zh-CN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要将列表转为元组，可使用转换函数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).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注：只写函数名，不用写括号。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矩形: 圆角 4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矩形 10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0" name="组合 9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6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9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all([0,1,2,3])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的值是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)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any(('a', '', []))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的值是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len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(list(zip([1, 2, 3],  ['a', 'b', 'c'])))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的值为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)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3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4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5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6"/>
            </p:custDataLst>
          </p:nvPr>
        </p:nvSpPr>
        <p:spPr>
          <a:xfrm>
            <a:off x="11303000" y="1270000"/>
            <a:ext cx="3332480" cy="1014730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list(zip([1,2,3],  ['</a:t>
            </a:r>
            <a:r>
              <a:rPr lang="en-US" altLang="zh-CN" sz="20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a','b','c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']))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的结果为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[(1, 'a'), (2, 'b'), (3, 'c')] ,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所以长度为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3 .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18" name="组合 17"/>
          <p:cNvGrpSpPr/>
          <p:nvPr>
            <p:custDataLst>
              <p:tags r:id="rId12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15" name="RemarkBack"/>
            <p:cNvSpPr/>
            <p:nvPr>
              <p:custDataLst>
                <p:tags r:id="rId13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markBlock"/>
            <p:cNvSpPr/>
            <p:nvPr>
              <p:custDataLst>
                <p:tags r:id="rId14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markTitleText"/>
            <p:cNvSpPr txBox="1"/>
            <p:nvPr>
              <p:custDataLst>
                <p:tags r:id="rId15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3" name="RemarkBack"/>
          <p:cNvSpPr/>
          <p:nvPr>
            <p:custDataLst>
              <p:tags r:id="rId16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markBlock"/>
          <p:cNvSpPr/>
          <p:nvPr>
            <p:custDataLst>
              <p:tags r:id="rId17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markTitleText"/>
          <p:cNvSpPr txBox="1"/>
          <p:nvPr>
            <p:custDataLst>
              <p:tags r:id="rId18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21" name="组合 20"/>
          <p:cNvGrpSpPr/>
          <p:nvPr>
            <p:custDataLst>
              <p:tags r:id="rId19"/>
            </p:custDataLst>
          </p:nvPr>
        </p:nvGrpSpPr>
        <p:grpSpPr>
          <a:xfrm>
            <a:off x="1524000" y="0"/>
            <a:ext cx="9144000" cy="635000"/>
            <a:chOff x="-152400" y="-152400"/>
            <a:chExt cx="9144000" cy="635000"/>
          </a:xfrm>
        </p:grpSpPr>
        <p:sp>
          <p:nvSpPr>
            <p:cNvPr id="22" name="TitleBackground"/>
            <p:cNvSpPr/>
            <p:nvPr>
              <p:custDataLst>
                <p:tags r:id="rId20"/>
              </p:custDataLst>
            </p:nvPr>
          </p:nvSpPr>
          <p:spPr bwMode="auto">
            <a:xfrm>
              <a:off x="-152400" y="-15240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ColorBlock"/>
            <p:cNvSpPr/>
            <p:nvPr>
              <p:custDataLst>
                <p:tags r:id="rId21"/>
              </p:custDataLst>
            </p:nvPr>
          </p:nvSpPr>
          <p:spPr bwMode="auto">
            <a:xfrm>
              <a:off x="-152400" y="-1524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TypeText"/>
            <p:cNvSpPr txBox="1"/>
            <p:nvPr>
              <p:custDataLst>
                <p:tags r:id="rId22"/>
              </p:custDataLst>
            </p:nvPr>
          </p:nvSpPr>
          <p:spPr>
            <a:xfrm>
              <a:off x="101600" y="-15240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25" name="TipText"/>
            <p:cNvSpPr txBox="1"/>
            <p:nvPr>
              <p:custDataLst>
                <p:tags r:id="rId23"/>
              </p:custDataLst>
            </p:nvPr>
          </p:nvSpPr>
          <p:spPr>
            <a:xfrm>
              <a:off x="1373505" y="-4318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4"/>
            </p:custDataLst>
          </p:nvPr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6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146647" y="1124744"/>
            <a:ext cx="8270528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3.1.1</a:t>
            </a:r>
            <a:r>
              <a:rPr lang="zh-CN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创建列表和存取列表元素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>
              <a:lnSpc>
                <a:spcPct val="140000"/>
              </a:lnSpc>
              <a:buClr>
                <a:srgbClr val="990000"/>
              </a:buClr>
            </a:pPr>
            <a:r>
              <a:rPr lang="zh-CN" altLang="zh-CN" sz="2400" dirty="0"/>
              <a:t>创建格式：</a:t>
            </a:r>
            <a:r>
              <a:rPr lang="en-US" altLang="zh-CN" sz="2400" dirty="0">
                <a:solidFill>
                  <a:srgbClr val="C00000"/>
                </a:solidFill>
              </a:rPr>
              <a:t>x=[</a:t>
            </a:r>
            <a:r>
              <a:rPr lang="zh-CN" altLang="zh-CN" sz="2400" dirty="0">
                <a:solidFill>
                  <a:srgbClr val="C00000"/>
                </a:solidFill>
              </a:rPr>
              <a:t>元素</a:t>
            </a:r>
            <a:r>
              <a:rPr lang="en-US" altLang="zh-CN" sz="2400" dirty="0">
                <a:solidFill>
                  <a:srgbClr val="C00000"/>
                </a:solidFill>
              </a:rPr>
              <a:t>1, </a:t>
            </a:r>
            <a:r>
              <a:rPr lang="zh-CN" altLang="zh-CN" sz="2400" dirty="0">
                <a:solidFill>
                  <a:srgbClr val="C00000"/>
                </a:solidFill>
              </a:rPr>
              <a:t>元素</a:t>
            </a:r>
            <a:r>
              <a:rPr lang="en-US" altLang="zh-CN" sz="2400" dirty="0">
                <a:solidFill>
                  <a:srgbClr val="C00000"/>
                </a:solidFill>
              </a:rPr>
              <a:t>2, … ] </a:t>
            </a:r>
            <a:r>
              <a:rPr lang="zh-CN" altLang="zh-CN" sz="2400" dirty="0"/>
              <a:t>或</a:t>
            </a:r>
            <a:r>
              <a:rPr lang="en-US" altLang="zh-CN" sz="2400" dirty="0"/>
              <a:t> </a:t>
            </a:r>
            <a:r>
              <a:rPr lang="en-US" altLang="zh-CN" sz="2400" dirty="0">
                <a:solidFill>
                  <a:srgbClr val="C00000"/>
                </a:solidFill>
              </a:rPr>
              <a:t>x=</a:t>
            </a:r>
            <a:r>
              <a:rPr lang="en-US" altLang="zh-CN" sz="2400">
                <a:solidFill>
                  <a:srgbClr val="C00000"/>
                </a:solidFill>
              </a:rPr>
              <a:t>list(</a:t>
            </a:r>
            <a:r>
              <a:rPr lang="zh-CN" altLang="en-US" sz="2400">
                <a:solidFill>
                  <a:srgbClr val="C00000"/>
                </a:solidFill>
              </a:rPr>
              <a:t>对象</a:t>
            </a:r>
            <a:r>
              <a:rPr lang="en-US" altLang="zh-CN" sz="2400">
                <a:solidFill>
                  <a:srgbClr val="C00000"/>
                </a:solidFill>
              </a:rPr>
              <a:t>)</a:t>
            </a:r>
            <a:endParaRPr lang="zh-CN" altLang="zh-CN" sz="2400" dirty="0">
              <a:solidFill>
                <a:srgbClr val="C00000"/>
              </a:solidFill>
            </a:endParaRPr>
          </a:p>
        </p:txBody>
      </p:sp>
      <p:sp>
        <p:nvSpPr>
          <p:cNvPr id="10" name="Rectangle 53"/>
          <p:cNvSpPr txBox="1">
            <a:spLocks noChangeArrowheads="1"/>
          </p:cNvSpPr>
          <p:nvPr/>
        </p:nvSpPr>
        <p:spPr bwMode="auto">
          <a:xfrm>
            <a:off x="1824030" y="2539671"/>
            <a:ext cx="8543945" cy="3337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indent="0">
              <a:lnSpc>
                <a:spcPct val="130000"/>
              </a:lnSpc>
              <a:spcBef>
                <a:spcPts val="0"/>
              </a:spcBef>
            </a:pPr>
            <a:r>
              <a:rPr lang="en-US" altLang="zh-CN" sz="2400"/>
              <a:t>In: lst = [ ] 	</a:t>
            </a:r>
            <a:r>
              <a:rPr lang="en-US" altLang="zh-CN" sz="2400" dirty="0"/>
              <a:t>	# </a:t>
            </a:r>
            <a:r>
              <a:rPr lang="zh-CN" altLang="zh-CN" sz="2400" dirty="0"/>
              <a:t>创建空列表</a:t>
            </a:r>
            <a:r>
              <a:rPr lang="en-US" altLang="zh-CN" sz="2400" dirty="0"/>
              <a:t>  </a:t>
            </a:r>
            <a:r>
              <a:rPr lang="zh-CN" altLang="en-US" sz="2400"/>
              <a:t>或 </a:t>
            </a:r>
            <a:r>
              <a:rPr lang="en-US" altLang="zh-CN" sz="2400"/>
              <a:t>ls</a:t>
            </a:r>
            <a:r>
              <a:rPr lang="en-US" altLang="zh-CN" sz="2400" dirty="0"/>
              <a:t>t</a:t>
            </a:r>
            <a:r>
              <a:rPr lang="en-US" altLang="zh-CN" sz="2400"/>
              <a:t>=</a:t>
            </a:r>
            <a:r>
              <a:rPr lang="en-US" altLang="zh-CN" sz="2400" dirty="0"/>
              <a:t>list()</a:t>
            </a:r>
            <a:endParaRPr lang="zh-CN" altLang="zh-CN" sz="2400" dirty="0"/>
          </a:p>
          <a:p>
            <a:pPr indent="0">
              <a:lnSpc>
                <a:spcPct val="130000"/>
              </a:lnSpc>
              <a:spcBef>
                <a:spcPts val="0"/>
              </a:spcBef>
            </a:pPr>
            <a:r>
              <a:rPr lang="en-US" altLang="zh-CN" sz="2400"/>
              <a:t>In:</a:t>
            </a:r>
            <a:r>
              <a:rPr lang="zh-CN" altLang="en-US" sz="2400"/>
              <a:t> </a:t>
            </a:r>
            <a:r>
              <a:rPr lang="en-US" altLang="zh-CN" sz="2400"/>
              <a:t>[</a:t>
            </a:r>
            <a:r>
              <a:rPr lang="en-US" altLang="zh-CN" sz="2400" dirty="0"/>
              <a:t>12, 3.0, 'python']	</a:t>
            </a:r>
            <a:r>
              <a:rPr lang="en-US" altLang="zh-CN" sz="2400"/>
              <a:t># </a:t>
            </a:r>
            <a:r>
              <a:rPr lang="zh-CN" altLang="en-US" sz="2400"/>
              <a:t>列表</a:t>
            </a:r>
            <a:r>
              <a:rPr lang="zh-CN" altLang="zh-CN" sz="2400"/>
              <a:t>元素的数据类型</a:t>
            </a:r>
            <a:r>
              <a:rPr lang="zh-CN" altLang="en-US" sz="2400"/>
              <a:t>可以</a:t>
            </a:r>
            <a:r>
              <a:rPr lang="zh-CN" altLang="zh-CN" sz="2400"/>
              <a:t>不同</a:t>
            </a:r>
            <a:endParaRPr lang="zh-CN" altLang="zh-CN" sz="2400" dirty="0"/>
          </a:p>
          <a:p>
            <a:pPr indent="0">
              <a:lnSpc>
                <a:spcPct val="130000"/>
              </a:lnSpc>
              <a:spcBef>
                <a:spcPts val="0"/>
              </a:spcBef>
            </a:pPr>
            <a:r>
              <a:rPr lang="en-US" altLang="zh-CN" sz="2400" dirty="0"/>
              <a:t>In: list('python') 	 </a:t>
            </a:r>
            <a:r>
              <a:rPr lang="en-US" altLang="zh-CN" sz="2400"/>
              <a:t># </a:t>
            </a:r>
            <a:r>
              <a:rPr lang="zh-CN" altLang="zh-CN" sz="2400"/>
              <a:t>字符串的</a:t>
            </a:r>
            <a:r>
              <a:rPr lang="zh-CN" altLang="zh-CN" sz="2400" dirty="0"/>
              <a:t>每个</a:t>
            </a:r>
            <a:r>
              <a:rPr lang="zh-CN" altLang="zh-CN" sz="2400"/>
              <a:t>字符为</a:t>
            </a:r>
            <a:r>
              <a:rPr lang="zh-CN" altLang="en-US" sz="2400"/>
              <a:t>列表的</a:t>
            </a:r>
            <a:r>
              <a:rPr lang="zh-CN" altLang="zh-CN" sz="2400"/>
              <a:t>一</a:t>
            </a:r>
            <a:r>
              <a:rPr lang="zh-CN" altLang="zh-CN" sz="2400" dirty="0"/>
              <a:t>个元素</a:t>
            </a:r>
            <a:endParaRPr lang="zh-CN" altLang="zh-CN" sz="2400" dirty="0"/>
          </a:p>
          <a:p>
            <a:pPr indent="0">
              <a:lnSpc>
                <a:spcPct val="130000"/>
              </a:lnSpc>
              <a:spcBef>
                <a:spcPts val="0"/>
              </a:spcBef>
            </a:pPr>
            <a:r>
              <a:rPr lang="en-US" altLang="zh-CN" sz="2400" dirty="0"/>
              <a:t>Out: ['p', 'y', 't', 'h', 'o', </a:t>
            </a:r>
            <a:r>
              <a:rPr lang="en-US" altLang="zh-CN" sz="2400"/>
              <a:t>'n']</a:t>
            </a:r>
            <a:endParaRPr lang="en-US" altLang="zh-CN" sz="2400"/>
          </a:p>
          <a:p>
            <a:pPr indent="0">
              <a:lnSpc>
                <a:spcPct val="130000"/>
              </a:lnSpc>
              <a:spcBef>
                <a:spcPts val="0"/>
              </a:spcBef>
            </a:pPr>
            <a:endParaRPr lang="en-US" altLang="zh-CN" sz="2400" dirty="0"/>
          </a:p>
          <a:p>
            <a:pPr indent="0">
              <a:lnSpc>
                <a:spcPct val="130000"/>
              </a:lnSpc>
              <a:spcBef>
                <a:spcPts val="0"/>
              </a:spcBef>
            </a:pPr>
            <a:r>
              <a:rPr lang="en-US" altLang="zh-CN" sz="2400" dirty="0"/>
              <a:t>In: </a:t>
            </a:r>
            <a:r>
              <a:rPr lang="en-US" altLang="zh-CN" sz="2400" dirty="0" err="1"/>
              <a:t>lst</a:t>
            </a:r>
            <a:r>
              <a:rPr lang="en-US" altLang="zh-CN" sz="2400" dirty="0"/>
              <a:t> = list(range(5))          # [</a:t>
            </a:r>
            <a:r>
              <a:rPr lang="en-US" altLang="zh-CN" sz="2400"/>
              <a:t>0,1, 2, 3, 4</a:t>
            </a:r>
            <a:r>
              <a:rPr lang="en-US" altLang="zh-CN" sz="2400" dirty="0"/>
              <a:t>]</a:t>
            </a:r>
            <a:endParaRPr lang="en-US" altLang="zh-CN" sz="2400" dirty="0"/>
          </a:p>
          <a:p>
            <a:pPr indent="0">
              <a:lnSpc>
                <a:spcPct val="130000"/>
              </a:lnSpc>
              <a:spcBef>
                <a:spcPts val="0"/>
              </a:spcBef>
            </a:pPr>
            <a:r>
              <a:rPr lang="en-US" altLang="zh-CN" sz="2400" dirty="0"/>
              <a:t>In: </a:t>
            </a:r>
            <a:r>
              <a:rPr lang="en-US" altLang="zh-CN" sz="2400" dirty="0" err="1"/>
              <a:t>lst</a:t>
            </a:r>
            <a:r>
              <a:rPr lang="en-US" altLang="zh-CN" sz="2400" dirty="0"/>
              <a:t> = list(range(1,10,2))  # [1, 3, 5, 7, </a:t>
            </a:r>
            <a:r>
              <a:rPr lang="en-US" altLang="zh-CN" sz="2400"/>
              <a:t>9]</a:t>
            </a:r>
            <a:endParaRPr lang="en-US" altLang="zh-CN" sz="2400" dirty="0"/>
          </a:p>
          <a:p>
            <a:pPr indent="0">
              <a:lnSpc>
                <a:spcPct val="130000"/>
              </a:lnSpc>
              <a:spcBef>
                <a:spcPts val="0"/>
              </a:spcBef>
            </a:pPr>
            <a:endParaRPr lang="zh-CN" altLang="zh-CN" sz="24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元组是不可变数据类型，生成后不能再修改。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yz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=(3, 4) ;  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lst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=[1,2]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则 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len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dir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lst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)) &gt;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len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dir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yz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))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的值为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True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8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9"/>
            </p:custDataLst>
          </p:nvPr>
        </p:nvSpPr>
        <p:spPr>
          <a:xfrm>
            <a:off x="11303000" y="1270000"/>
            <a:ext cx="3332480" cy="1322070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en-US" altLang="zh-CN" sz="20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dir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对象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)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将列出该对象所具有的属性和方法， 此题表示列表对象的方法数 超过元组对象的方法数。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/>
            <p:cNvSpPr txBox="1"/>
            <p:nvPr>
              <p:custDataLst>
                <p:tags r:id="rId13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2" name="RemarkBack"/>
          <p:cNvSpPr/>
          <p:nvPr>
            <p:custDataLst>
              <p:tags r:id="rId14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markBlock"/>
          <p:cNvSpPr/>
          <p:nvPr>
            <p:custDataLst>
              <p:tags r:id="rId15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markTitleText"/>
          <p:cNvSpPr txBox="1"/>
          <p:nvPr>
            <p:custDataLst>
              <p:tags r:id="rId16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2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2"/>
            </p:custDataLst>
          </p:nvPr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4"/>
    </p:custData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reversed([1,2,3])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将直接返回列表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[3,2,1]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8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9"/>
            </p:custDataLst>
          </p:nvPr>
        </p:nvSpPr>
        <p:spPr>
          <a:xfrm>
            <a:off x="11303000" y="1270000"/>
            <a:ext cx="3332480" cy="1322070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reversed()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只返回可迭代对象，不直接返回列表。 必须 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list(reversed([1,2,3]))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才能返回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[3,2,1]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/>
            <p:cNvSpPr txBox="1"/>
            <p:nvPr>
              <p:custDataLst>
                <p:tags r:id="rId13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2" name="RemarkBack"/>
          <p:cNvSpPr/>
          <p:nvPr>
            <p:custDataLst>
              <p:tags r:id="rId14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markBlock"/>
          <p:cNvSpPr/>
          <p:nvPr>
            <p:custDataLst>
              <p:tags r:id="rId15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markTitleText"/>
          <p:cNvSpPr txBox="1"/>
          <p:nvPr>
            <p:custDataLst>
              <p:tags r:id="rId16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2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2"/>
            </p:custDataLst>
          </p:nvPr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4"/>
    </p:custData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x=[1,5,3,2]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则 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sorted(x)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后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将变为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[1,2,3,5]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8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9"/>
            </p:custDataLst>
          </p:nvPr>
        </p:nvSpPr>
        <p:spPr>
          <a:xfrm>
            <a:off x="11303000" y="1270000"/>
            <a:ext cx="3332480" cy="1322070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sorted(x)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不直接改变 原列表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x, 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只返回新的有序结果。 如果写为 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 sorted(x) 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才会改变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。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/>
            <p:cNvSpPr txBox="1"/>
            <p:nvPr>
              <p:custDataLst>
                <p:tags r:id="rId13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2" name="RemarkBack"/>
          <p:cNvSpPr/>
          <p:nvPr>
            <p:custDataLst>
              <p:tags r:id="rId14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markBlock"/>
          <p:cNvSpPr/>
          <p:nvPr>
            <p:custDataLst>
              <p:tags r:id="rId15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markTitleText"/>
          <p:cNvSpPr txBox="1"/>
          <p:nvPr>
            <p:custDataLst>
              <p:tags r:id="rId16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2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2"/>
            </p:custDataLst>
          </p:nvPr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4"/>
    </p:custData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yz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=(2,3,4)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yz.find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(2)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的结果为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0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8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9"/>
            </p:custDataLst>
          </p:nvPr>
        </p:nvSpPr>
        <p:spPr>
          <a:xfrm>
            <a:off x="11303000" y="1270000"/>
            <a:ext cx="3332480" cy="706755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元组和列表都没有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find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方法，只有字符串对象有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find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。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/>
            <p:cNvSpPr txBox="1"/>
            <p:nvPr>
              <p:custDataLst>
                <p:tags r:id="rId13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2" name="RemarkBack"/>
          <p:cNvSpPr/>
          <p:nvPr>
            <p:custDataLst>
              <p:tags r:id="rId14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markBlock"/>
          <p:cNvSpPr/>
          <p:nvPr>
            <p:custDataLst>
              <p:tags r:id="rId15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markTitleText"/>
          <p:cNvSpPr txBox="1"/>
          <p:nvPr>
            <p:custDataLst>
              <p:tags r:id="rId16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2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25" name="组合 24"/>
          <p:cNvGrpSpPr/>
          <p:nvPr>
            <p:custDataLst>
              <p:tags r:id="rId22"/>
            </p:custDataLst>
          </p:nvPr>
        </p:nvGrpSpPr>
        <p:grpSpPr>
          <a:xfrm>
            <a:off x="1524000" y="0"/>
            <a:ext cx="9144000" cy="635000"/>
            <a:chOff x="-152400" y="-152400"/>
            <a:chExt cx="9144000" cy="635000"/>
          </a:xfrm>
        </p:grpSpPr>
        <p:sp>
          <p:nvSpPr>
            <p:cNvPr id="26" name="TitleBackground"/>
            <p:cNvSpPr/>
            <p:nvPr>
              <p:custDataLst>
                <p:tags r:id="rId23"/>
              </p:custDataLst>
            </p:nvPr>
          </p:nvSpPr>
          <p:spPr bwMode="auto">
            <a:xfrm>
              <a:off x="-152400" y="-15240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ColorBlock"/>
            <p:cNvSpPr/>
            <p:nvPr>
              <p:custDataLst>
                <p:tags r:id="rId24"/>
              </p:custDataLst>
            </p:nvPr>
          </p:nvSpPr>
          <p:spPr bwMode="auto">
            <a:xfrm>
              <a:off x="-152400" y="-1524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TypeText"/>
            <p:cNvSpPr txBox="1"/>
            <p:nvPr>
              <p:custDataLst>
                <p:tags r:id="rId25"/>
              </p:custDataLst>
            </p:nvPr>
          </p:nvSpPr>
          <p:spPr>
            <a:xfrm>
              <a:off x="101600" y="-15240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29" name="TipText"/>
            <p:cNvSpPr txBox="1"/>
            <p:nvPr>
              <p:custDataLst>
                <p:tags r:id="rId26"/>
              </p:custDataLst>
            </p:nvPr>
          </p:nvSpPr>
          <p:spPr>
            <a:xfrm>
              <a:off x="1373505" y="-4318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7"/>
            </p:custDataLst>
          </p:nvPr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9"/>
    </p:custData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中列表和元组中的数据的数据类型必须一致。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字典</a:t>
            </a:r>
            <a:r>
              <a:rPr lang="en-US" altLang="zh-CN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4" y="1149475"/>
            <a:ext cx="8378032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 algn="just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400" dirty="0">
                <a:solidFill>
                  <a:srgbClr val="C00000"/>
                </a:solidFill>
              </a:rPr>
              <a:t>字典</a:t>
            </a:r>
            <a:r>
              <a:rPr lang="en-US" altLang="zh-CN" sz="2400" dirty="0">
                <a:solidFill>
                  <a:srgbClr val="C00000"/>
                </a:solidFill>
              </a:rPr>
              <a:t>(</a:t>
            </a:r>
            <a:r>
              <a:rPr lang="en-US" altLang="zh-CN" sz="2400" dirty="0" err="1">
                <a:solidFill>
                  <a:srgbClr val="C00000"/>
                </a:solidFill>
              </a:rPr>
              <a:t>dict</a:t>
            </a:r>
            <a:r>
              <a:rPr lang="en-US" altLang="zh-CN" sz="2400" dirty="0">
                <a:solidFill>
                  <a:srgbClr val="C00000"/>
                </a:solidFill>
              </a:rPr>
              <a:t>)</a:t>
            </a:r>
            <a:r>
              <a:rPr lang="zh-CN" altLang="en-US" sz="2400" dirty="0"/>
              <a:t>是映射</a:t>
            </a:r>
            <a:r>
              <a:rPr lang="en-US" altLang="zh-CN" sz="2400" dirty="0"/>
              <a:t>(Map)</a:t>
            </a:r>
            <a:r>
              <a:rPr lang="zh-CN" altLang="en-US" sz="2400" dirty="0"/>
              <a:t>类数据</a:t>
            </a:r>
            <a:r>
              <a:rPr lang="en-US" altLang="zh-CN" sz="2400" dirty="0"/>
              <a:t>(</a:t>
            </a:r>
            <a:r>
              <a:rPr lang="zh-CN" altLang="en-US" sz="2400" dirty="0"/>
              <a:t>非序列</a:t>
            </a:r>
            <a:r>
              <a:rPr lang="en-US" altLang="zh-CN" sz="2400"/>
              <a:t>)</a:t>
            </a:r>
            <a:r>
              <a:rPr lang="zh-CN" altLang="en-US" sz="2400"/>
              <a:t>，</a:t>
            </a:r>
            <a:r>
              <a:rPr lang="zh-CN" altLang="zh-CN" sz="2400"/>
              <a:t>是</a:t>
            </a:r>
            <a:r>
              <a:rPr lang="zh-CN" altLang="en-US" sz="2400"/>
              <a:t>由</a:t>
            </a:r>
            <a:r>
              <a:rPr lang="zh-CN" altLang="zh-CN" sz="2400">
                <a:solidFill>
                  <a:srgbClr val="C00000"/>
                </a:solidFill>
              </a:rPr>
              <a:t>键</a:t>
            </a:r>
            <a:r>
              <a:rPr lang="zh-CN" altLang="zh-CN" sz="2400" dirty="0">
                <a:solidFill>
                  <a:srgbClr val="C00000"/>
                </a:solidFill>
              </a:rPr>
              <a:t>值对</a:t>
            </a:r>
            <a:r>
              <a:rPr lang="zh-CN" altLang="zh-CN" sz="2400" dirty="0"/>
              <a:t>构成的</a:t>
            </a:r>
            <a:r>
              <a:rPr lang="zh-CN" altLang="en-US" sz="2400" dirty="0"/>
              <a:t>数据容器</a:t>
            </a:r>
            <a:r>
              <a:rPr lang="zh-CN" altLang="zh-CN" sz="2400" dirty="0"/>
              <a:t>。搜索字典中</a:t>
            </a:r>
            <a:r>
              <a:rPr lang="zh-CN" altLang="en-US" sz="2400" dirty="0"/>
              <a:t>的</a:t>
            </a:r>
            <a:r>
              <a:rPr lang="zh-CN" altLang="zh-CN" sz="2400" dirty="0"/>
              <a:t>元素，首先查找键，根据键获取对应的值。这是一种高效、</a:t>
            </a:r>
            <a:r>
              <a:rPr lang="zh-CN" altLang="en-US" sz="2400" dirty="0"/>
              <a:t>快速</a:t>
            </a:r>
            <a:r>
              <a:rPr lang="zh-CN" altLang="zh-CN" sz="2400" dirty="0"/>
              <a:t>的查找方法。</a:t>
            </a:r>
            <a:endParaRPr lang="en-US" altLang="zh-CN" sz="2400" dirty="0"/>
          </a:p>
          <a:p>
            <a:pPr marL="0" indent="457200" algn="just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400" dirty="0"/>
              <a:t>字典</a:t>
            </a:r>
            <a:r>
              <a:rPr lang="zh-CN" altLang="zh-CN" sz="2400"/>
              <a:t>中键</a:t>
            </a:r>
            <a:r>
              <a:rPr lang="zh-CN" altLang="en-US" sz="2400"/>
              <a:t>必须</a:t>
            </a:r>
            <a:r>
              <a:rPr lang="zh-CN" altLang="zh-CN" sz="2400"/>
              <a:t>唯一</a:t>
            </a:r>
            <a:r>
              <a:rPr lang="zh-CN" altLang="en-US" sz="2400"/>
              <a:t>，不能重复，</a:t>
            </a:r>
            <a:r>
              <a:rPr lang="zh-CN" altLang="en-US" sz="2400" dirty="0"/>
              <a:t>值可以重复。键必须是不可变数据</a:t>
            </a:r>
            <a:r>
              <a:rPr lang="en-US" altLang="zh-CN" sz="2400" dirty="0"/>
              <a:t>(</a:t>
            </a:r>
            <a:r>
              <a:rPr lang="zh-CN" altLang="en-US" sz="2400" dirty="0"/>
              <a:t>不能是列表</a:t>
            </a:r>
            <a:r>
              <a:rPr lang="en-US" altLang="zh-CN" sz="2400" dirty="0"/>
              <a:t>/</a:t>
            </a:r>
            <a:r>
              <a:rPr lang="zh-CN" altLang="en-US" sz="2400" dirty="0"/>
              <a:t>字典</a:t>
            </a:r>
            <a:r>
              <a:rPr lang="en-US" altLang="zh-CN" sz="2400" dirty="0"/>
              <a:t>/</a:t>
            </a:r>
            <a:r>
              <a:rPr lang="zh-CN" altLang="en-US" sz="2400" dirty="0"/>
              <a:t>集合等可变数据</a:t>
            </a:r>
            <a:r>
              <a:rPr lang="en-US" altLang="zh-CN" sz="2400" dirty="0"/>
              <a:t>)</a:t>
            </a:r>
            <a:r>
              <a:rPr lang="zh-CN" altLang="en-US" sz="2400" dirty="0"/>
              <a:t>，值可以是任何数据。</a:t>
            </a:r>
            <a:endParaRPr lang="en-US" altLang="zh-CN" sz="24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zh-CN" altLang="zh-CN" sz="2400" dirty="0"/>
          </a:p>
        </p:txBody>
      </p:sp>
      <p:sp>
        <p:nvSpPr>
          <p:cNvPr id="10" name="Rectangle 53"/>
          <p:cNvSpPr txBox="1">
            <a:spLocks noChangeArrowheads="1"/>
          </p:cNvSpPr>
          <p:nvPr/>
        </p:nvSpPr>
        <p:spPr bwMode="auto">
          <a:xfrm>
            <a:off x="1906984" y="4196357"/>
            <a:ext cx="8378032" cy="2472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/>
              <a:t>role</a:t>
            </a:r>
            <a:r>
              <a:rPr lang="en-US" altLang="zh-CN" sz="2400" dirty="0"/>
              <a:t>={'life':100,  '</a:t>
            </a:r>
            <a:r>
              <a:rPr lang="zh-CN" altLang="en-US" sz="2400" dirty="0"/>
              <a:t>武力</a:t>
            </a:r>
            <a:r>
              <a:rPr lang="en-US" altLang="zh-CN" sz="2400" dirty="0"/>
              <a:t>':200,</a:t>
            </a:r>
            <a:r>
              <a:rPr lang="zh-CN" altLang="en-US" sz="2400" dirty="0"/>
              <a:t>  </a:t>
            </a:r>
            <a:r>
              <a:rPr lang="en-US" altLang="zh-CN" sz="2400" dirty="0"/>
              <a:t>1:12,  2:20}</a:t>
            </a:r>
            <a:endParaRPr lang="en-US" altLang="zh-CN" sz="24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/>
              <a:t>stu</a:t>
            </a:r>
            <a:r>
              <a:rPr lang="en-US" altLang="zh-CN" sz="2400" dirty="0"/>
              <a:t>={'id':'1' , '</a:t>
            </a:r>
            <a:r>
              <a:rPr lang="en-US" altLang="zh-CN" sz="2400" dirty="0" err="1"/>
              <a:t>name':'john</a:t>
            </a:r>
            <a:r>
              <a:rPr lang="en-US" altLang="zh-CN" sz="2400" dirty="0"/>
              <a:t>',  'age':20, 'score':[89,90] }</a:t>
            </a:r>
            <a:endParaRPr lang="en-US" altLang="zh-CN" sz="24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/>
              <a:t>type</a:t>
            </a:r>
            <a:r>
              <a:rPr lang="en-US" altLang="zh-CN" sz="2400" dirty="0"/>
              <a:t>(role)</a:t>
            </a:r>
            <a:endParaRPr lang="en-US" altLang="zh-CN" sz="24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dirty="0" err="1"/>
              <a:t>Out:dict</a:t>
            </a:r>
            <a:r>
              <a:rPr lang="en-US" altLang="zh-CN" sz="2400" dirty="0"/>
              <a:t>    # </a:t>
            </a:r>
            <a:r>
              <a:rPr lang="zh-CN" altLang="en-US" sz="2400" dirty="0"/>
              <a:t>字典类型</a:t>
            </a:r>
            <a:endParaRPr lang="en-US" altLang="zh-CN" sz="24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字典</a:t>
            </a:r>
            <a:r>
              <a:rPr lang="en-US" altLang="zh-CN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39145" y="1001630"/>
            <a:ext cx="8521353" cy="843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3.3.1 </a:t>
            </a:r>
            <a:r>
              <a:rPr lang="zh-CN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创建字典和存取键值对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 dirty="0"/>
              <a:t>1.</a:t>
            </a:r>
            <a:r>
              <a:rPr lang="zh-CN" altLang="en-US" sz="2400"/>
              <a:t>创建字典</a:t>
            </a:r>
            <a:endParaRPr lang="zh-CN" altLang="zh-CN" sz="2400" dirty="0"/>
          </a:p>
        </p:txBody>
      </p:sp>
      <p:sp>
        <p:nvSpPr>
          <p:cNvPr id="10" name="Rectangle 53"/>
          <p:cNvSpPr txBox="1">
            <a:spLocks noChangeArrowheads="1"/>
          </p:cNvSpPr>
          <p:nvPr/>
        </p:nvSpPr>
        <p:spPr bwMode="auto">
          <a:xfrm>
            <a:off x="2075917" y="3566431"/>
            <a:ext cx="7838480" cy="2670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2400"/>
              <a:t>di </a:t>
            </a:r>
            <a:r>
              <a:rPr lang="en-US" altLang="zh-CN" sz="2400" dirty="0"/>
              <a:t>= { }	# </a:t>
            </a:r>
            <a:r>
              <a:rPr lang="zh-CN" altLang="en-US" sz="2400" dirty="0"/>
              <a:t>空字典</a:t>
            </a:r>
            <a:endParaRPr lang="zh-CN" altLang="zh-CN" sz="2400" dirty="0"/>
          </a:p>
          <a:p>
            <a:r>
              <a:rPr lang="en-US" altLang="zh-CN" sz="2400"/>
              <a:t>di = </a:t>
            </a:r>
            <a:r>
              <a:rPr lang="en-US" altLang="zh-CN" sz="2400" dirty="0"/>
              <a:t>{'</a:t>
            </a:r>
            <a:r>
              <a:rPr lang="zh-CN" altLang="zh-CN" sz="2400" dirty="0"/>
              <a:t>学号</a:t>
            </a:r>
            <a:r>
              <a:rPr lang="en-US" altLang="zh-CN" sz="2400" dirty="0"/>
              <a:t>': '001', '</a:t>
            </a:r>
            <a:r>
              <a:rPr lang="zh-CN" altLang="zh-CN" sz="2400" dirty="0"/>
              <a:t>姓名</a:t>
            </a:r>
            <a:r>
              <a:rPr lang="en-US" altLang="zh-CN" sz="2400" dirty="0"/>
              <a:t>': '</a:t>
            </a:r>
            <a:r>
              <a:rPr lang="en-US" altLang="zh-CN" sz="2400" dirty="0" err="1"/>
              <a:t>zhangsan</a:t>
            </a:r>
            <a:r>
              <a:rPr lang="en-US" altLang="zh-CN" sz="2400" dirty="0"/>
              <a:t>', '</a:t>
            </a:r>
            <a:r>
              <a:rPr lang="zh-CN" altLang="zh-CN" sz="2400" dirty="0"/>
              <a:t>年龄</a:t>
            </a:r>
            <a:r>
              <a:rPr lang="en-US" altLang="zh-CN" sz="2400" dirty="0"/>
              <a:t>': 19}</a:t>
            </a:r>
            <a:endParaRPr lang="zh-CN" altLang="zh-CN" sz="2400" dirty="0"/>
          </a:p>
          <a:p>
            <a:r>
              <a:rPr lang="en-US" altLang="zh-CN" sz="2400"/>
              <a:t>di = dict</a:t>
            </a:r>
            <a:r>
              <a:rPr lang="en-US" altLang="zh-CN" sz="2400" dirty="0"/>
              <a:t>(</a:t>
            </a:r>
            <a:r>
              <a:rPr lang="zh-CN" altLang="zh-CN" sz="2400" dirty="0"/>
              <a:t>学号</a:t>
            </a:r>
            <a:r>
              <a:rPr lang="en-US" altLang="zh-CN" sz="2400" dirty="0"/>
              <a:t>='001', </a:t>
            </a:r>
            <a:r>
              <a:rPr lang="zh-CN" altLang="zh-CN" sz="2400" dirty="0"/>
              <a:t>姓名</a:t>
            </a:r>
            <a:r>
              <a:rPr lang="en-US" altLang="zh-CN" sz="2400" dirty="0"/>
              <a:t>='</a:t>
            </a:r>
            <a:r>
              <a:rPr lang="en-US" altLang="zh-CN" sz="2400" dirty="0" err="1"/>
              <a:t>zhangsan</a:t>
            </a:r>
            <a:r>
              <a:rPr lang="en-US" altLang="zh-CN" sz="2400" dirty="0"/>
              <a:t>', </a:t>
            </a:r>
            <a:r>
              <a:rPr lang="zh-CN" altLang="zh-CN" sz="2400" dirty="0"/>
              <a:t>年龄</a:t>
            </a:r>
            <a:r>
              <a:rPr lang="en-US" altLang="zh-CN" sz="2400" dirty="0"/>
              <a:t>=19)</a:t>
            </a:r>
            <a:endParaRPr lang="zh-CN" altLang="zh-CN" sz="2400" dirty="0"/>
          </a:p>
          <a:p>
            <a:endParaRPr lang="en-US" altLang="zh-CN" sz="2400"/>
          </a:p>
          <a:p>
            <a:r>
              <a:rPr lang="en-US" altLang="zh-CN" sz="2400"/>
              <a:t># di2</a:t>
            </a:r>
            <a:r>
              <a:rPr lang="zh-CN" altLang="en-US" sz="2400"/>
              <a:t>错误，键不能是可变类型</a:t>
            </a:r>
            <a:r>
              <a:rPr lang="en-US" altLang="zh-CN" sz="2400"/>
              <a:t>(</a:t>
            </a:r>
            <a:r>
              <a:rPr lang="zh-CN" altLang="en-US" sz="2400"/>
              <a:t>如列表或集合</a:t>
            </a:r>
            <a:r>
              <a:rPr lang="en-US" altLang="zh-CN" sz="2400"/>
              <a:t>)</a:t>
            </a:r>
            <a:endParaRPr lang="en-US" altLang="zh-CN" sz="2400"/>
          </a:p>
          <a:p>
            <a:r>
              <a:rPr lang="en-US" altLang="zh-CN" sz="2400"/>
              <a:t>di2 = {[1,2]:"A",  {3}:"A"}</a:t>
            </a:r>
            <a:endParaRPr lang="zh-CN" altLang="zh-CN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2238970" y="2009841"/>
            <a:ext cx="825281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67995" algn="just"/>
            <a:r>
              <a:rPr lang="zh-CN" altLang="zh-CN" sz="2400" b="1"/>
              <a:t>字典中的每个元素都包含键和值两部分</a:t>
            </a:r>
            <a:r>
              <a:rPr lang="zh-CN" altLang="en-US" sz="2400" b="1"/>
              <a:t>。</a:t>
            </a:r>
            <a:r>
              <a:rPr lang="zh-CN" altLang="zh-CN" sz="2400" b="1"/>
              <a:t>键和值用冒号“</a:t>
            </a:r>
            <a:r>
              <a:rPr lang="en-US" altLang="zh-CN" sz="2400" b="1"/>
              <a:t>:</a:t>
            </a:r>
            <a:r>
              <a:rPr lang="zh-CN" altLang="zh-CN" sz="2400" b="1"/>
              <a:t>”隔开，</a:t>
            </a:r>
            <a:r>
              <a:rPr lang="zh-CN" altLang="en-US" sz="2400" b="1"/>
              <a:t>键值对之间</a:t>
            </a:r>
            <a:r>
              <a:rPr lang="zh-CN" altLang="zh-CN" sz="2400" b="1"/>
              <a:t>用逗号“</a:t>
            </a:r>
            <a:r>
              <a:rPr lang="en-US" altLang="zh-CN" sz="2400" b="1"/>
              <a:t>,</a:t>
            </a:r>
            <a:r>
              <a:rPr lang="zh-CN" altLang="zh-CN" sz="2400" b="1"/>
              <a:t>”分开。创建格式为：</a:t>
            </a:r>
            <a:endParaRPr lang="en-US" altLang="zh-CN" sz="2400" b="1"/>
          </a:p>
          <a:p>
            <a:r>
              <a:rPr lang="en-US" altLang="zh-CN" sz="2400" b="1">
                <a:solidFill>
                  <a:srgbClr val="C00000"/>
                </a:solidFill>
              </a:rPr>
              <a:t>{</a:t>
            </a:r>
            <a:r>
              <a:rPr lang="zh-CN" altLang="zh-CN" sz="2400" b="1">
                <a:solidFill>
                  <a:srgbClr val="C00000"/>
                </a:solidFill>
              </a:rPr>
              <a:t>键</a:t>
            </a:r>
            <a:r>
              <a:rPr lang="en-US" altLang="zh-CN" sz="2400" b="1">
                <a:solidFill>
                  <a:srgbClr val="C00000"/>
                </a:solidFill>
              </a:rPr>
              <a:t>1:</a:t>
            </a:r>
            <a:r>
              <a:rPr lang="zh-CN" altLang="zh-CN" sz="2400" b="1">
                <a:solidFill>
                  <a:srgbClr val="C00000"/>
                </a:solidFill>
              </a:rPr>
              <a:t>值</a:t>
            </a:r>
            <a:r>
              <a:rPr lang="en-US" altLang="zh-CN" sz="2400" b="1">
                <a:solidFill>
                  <a:srgbClr val="C00000"/>
                </a:solidFill>
              </a:rPr>
              <a:t>1, </a:t>
            </a:r>
            <a:r>
              <a:rPr lang="zh-CN" altLang="zh-CN" sz="2400" b="1">
                <a:solidFill>
                  <a:srgbClr val="C00000"/>
                </a:solidFill>
              </a:rPr>
              <a:t>键</a:t>
            </a:r>
            <a:r>
              <a:rPr lang="en-US" altLang="zh-CN" sz="2400" b="1">
                <a:solidFill>
                  <a:srgbClr val="C00000"/>
                </a:solidFill>
              </a:rPr>
              <a:t>2:</a:t>
            </a:r>
            <a:r>
              <a:rPr lang="zh-CN" altLang="zh-CN" sz="2400" b="1">
                <a:solidFill>
                  <a:srgbClr val="C00000"/>
                </a:solidFill>
              </a:rPr>
              <a:t>值</a:t>
            </a:r>
            <a:r>
              <a:rPr lang="en-US" altLang="zh-CN" sz="2400" b="1">
                <a:solidFill>
                  <a:srgbClr val="C00000"/>
                </a:solidFill>
              </a:rPr>
              <a:t>2, …}</a:t>
            </a:r>
            <a:r>
              <a:rPr lang="zh-CN" altLang="zh-CN" sz="2400" b="1">
                <a:solidFill>
                  <a:srgbClr val="C00000"/>
                </a:solidFill>
              </a:rPr>
              <a:t>或</a:t>
            </a:r>
            <a:r>
              <a:rPr lang="en-US" altLang="zh-CN" sz="2400" b="1">
                <a:solidFill>
                  <a:srgbClr val="C00000"/>
                </a:solidFill>
              </a:rPr>
              <a:t> dict(</a:t>
            </a:r>
            <a:r>
              <a:rPr lang="zh-CN" altLang="zh-CN" sz="2400" b="1">
                <a:solidFill>
                  <a:srgbClr val="C00000"/>
                </a:solidFill>
              </a:rPr>
              <a:t>键</a:t>
            </a:r>
            <a:r>
              <a:rPr lang="en-US" altLang="zh-CN" sz="2400" b="1">
                <a:solidFill>
                  <a:srgbClr val="C00000"/>
                </a:solidFill>
              </a:rPr>
              <a:t>1 = </a:t>
            </a:r>
            <a:r>
              <a:rPr lang="zh-CN" altLang="zh-CN" sz="2400" b="1">
                <a:solidFill>
                  <a:srgbClr val="C00000"/>
                </a:solidFill>
              </a:rPr>
              <a:t>值</a:t>
            </a:r>
            <a:r>
              <a:rPr lang="en-US" altLang="zh-CN" sz="2400" b="1">
                <a:solidFill>
                  <a:srgbClr val="C00000"/>
                </a:solidFill>
              </a:rPr>
              <a:t>1, </a:t>
            </a:r>
            <a:r>
              <a:rPr lang="zh-CN" altLang="zh-CN" sz="2400" b="1">
                <a:solidFill>
                  <a:srgbClr val="C00000"/>
                </a:solidFill>
              </a:rPr>
              <a:t>键</a:t>
            </a:r>
            <a:r>
              <a:rPr lang="en-US" altLang="zh-CN" sz="2400" b="1">
                <a:solidFill>
                  <a:srgbClr val="C00000"/>
                </a:solidFill>
              </a:rPr>
              <a:t>2 = </a:t>
            </a:r>
            <a:r>
              <a:rPr lang="zh-CN" altLang="zh-CN" sz="2400" b="1">
                <a:solidFill>
                  <a:srgbClr val="C00000"/>
                </a:solidFill>
              </a:rPr>
              <a:t>值</a:t>
            </a:r>
            <a:r>
              <a:rPr lang="en-US" altLang="zh-CN" sz="2400" b="1">
                <a:solidFill>
                  <a:srgbClr val="C00000"/>
                </a:solidFill>
              </a:rPr>
              <a:t>2, …)</a:t>
            </a:r>
            <a:endParaRPr lang="zh-CN" altLang="zh-CN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字典</a:t>
            </a:r>
            <a:r>
              <a:rPr lang="en-US" altLang="zh-CN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176760" y="989441"/>
            <a:ext cx="8315028" cy="2079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dirty="0"/>
              <a:t>2.</a:t>
            </a:r>
            <a:r>
              <a:rPr lang="zh-CN" altLang="en-US" dirty="0"/>
              <a:t>字典的访问</a:t>
            </a:r>
            <a:endParaRPr lang="en-US" altLang="zh-CN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400" dirty="0"/>
              <a:t>访问字典元素的格式为</a:t>
            </a:r>
            <a:r>
              <a:rPr lang="en-US" altLang="zh-CN" sz="2400" dirty="0"/>
              <a:t> :   </a:t>
            </a:r>
            <a:r>
              <a:rPr lang="zh-CN" altLang="zh-CN" sz="2400" dirty="0">
                <a:solidFill>
                  <a:srgbClr val="C00000"/>
                </a:solidFill>
              </a:rPr>
              <a:t>字典对象</a:t>
            </a:r>
            <a:r>
              <a:rPr lang="en-US" altLang="zh-CN" sz="2400" dirty="0">
                <a:solidFill>
                  <a:srgbClr val="C00000"/>
                </a:solidFill>
              </a:rPr>
              <a:t>[key]</a:t>
            </a:r>
            <a:endParaRPr lang="zh-CN" altLang="zh-CN" sz="2400" dirty="0">
              <a:solidFill>
                <a:srgbClr val="C00000"/>
              </a:solidFill>
            </a:endParaRPr>
          </a:p>
          <a:p>
            <a:r>
              <a:rPr lang="en-US" altLang="zh-CN" sz="2000" dirty="0"/>
              <a:t>key</a:t>
            </a:r>
            <a:r>
              <a:rPr lang="zh-CN" altLang="zh-CN" sz="2000" dirty="0"/>
              <a:t>：字典中元素的键</a:t>
            </a:r>
            <a:r>
              <a:rPr lang="en-US" altLang="zh-CN" sz="2000"/>
              <a:t>, </a:t>
            </a:r>
            <a:r>
              <a:rPr lang="zh-CN" altLang="en-US" sz="2000"/>
              <a:t>返回该</a:t>
            </a:r>
            <a:r>
              <a:rPr lang="zh-CN" altLang="zh-CN" sz="2000" dirty="0"/>
              <a:t>键</a:t>
            </a:r>
            <a:r>
              <a:rPr lang="zh-CN" altLang="en-US" sz="2000" dirty="0"/>
              <a:t>对应</a:t>
            </a:r>
            <a:r>
              <a:rPr lang="zh-CN" altLang="zh-CN" sz="2000" dirty="0"/>
              <a:t>的值</a:t>
            </a: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 dirty="0"/>
              <a:t>     注：只能通过键访问值，不能通过值取得键。</a:t>
            </a:r>
            <a:endParaRPr lang="en-US" altLang="zh-CN" sz="24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400" dirty="0"/>
              <a:t>例：访问字典中元素</a:t>
            </a:r>
            <a:endParaRPr lang="zh-CN" altLang="zh-CN" sz="2400" dirty="0"/>
          </a:p>
          <a:p>
            <a:r>
              <a:rPr lang="en-US" altLang="zh-CN" sz="2400"/>
              <a:t>dct </a:t>
            </a:r>
            <a:r>
              <a:rPr lang="en-US" altLang="zh-CN" sz="2400" dirty="0"/>
              <a:t>= {'</a:t>
            </a:r>
            <a:r>
              <a:rPr lang="zh-CN" altLang="zh-CN" sz="2400" dirty="0"/>
              <a:t>学号</a:t>
            </a:r>
            <a:r>
              <a:rPr lang="en-US" altLang="zh-CN" sz="2400" dirty="0"/>
              <a:t>': '001', '</a:t>
            </a:r>
            <a:r>
              <a:rPr lang="zh-CN" altLang="zh-CN" sz="2400" dirty="0"/>
              <a:t>姓名</a:t>
            </a:r>
            <a:r>
              <a:rPr lang="en-US" altLang="zh-CN" sz="2400" dirty="0"/>
              <a:t>': '</a:t>
            </a:r>
            <a:r>
              <a:rPr lang="en-US" altLang="zh-CN" sz="2400" dirty="0" err="1"/>
              <a:t>zhangsan</a:t>
            </a:r>
            <a:r>
              <a:rPr lang="en-US" altLang="zh-CN" sz="2400" dirty="0"/>
              <a:t>', '</a:t>
            </a:r>
            <a:r>
              <a:rPr lang="zh-CN" altLang="zh-CN" sz="2400" dirty="0"/>
              <a:t>年龄</a:t>
            </a:r>
            <a:r>
              <a:rPr lang="en-US" altLang="zh-CN" sz="2400" dirty="0"/>
              <a:t>': 19}</a:t>
            </a:r>
            <a:endParaRPr lang="zh-CN" altLang="zh-CN" sz="2400" dirty="0"/>
          </a:p>
          <a:p>
            <a:r>
              <a:rPr lang="en-US" altLang="zh-CN" sz="2400"/>
              <a:t>dct</a:t>
            </a:r>
            <a:r>
              <a:rPr lang="en-US" altLang="zh-CN" sz="2400" dirty="0"/>
              <a:t>['</a:t>
            </a:r>
            <a:r>
              <a:rPr lang="zh-CN" altLang="zh-CN" sz="2400" dirty="0"/>
              <a:t>姓名</a:t>
            </a:r>
            <a:r>
              <a:rPr lang="en-US" altLang="zh-CN" sz="2400" dirty="0"/>
              <a:t>']</a:t>
            </a:r>
            <a:endParaRPr lang="zh-CN" altLang="zh-CN" sz="2400" dirty="0"/>
          </a:p>
          <a:p>
            <a:r>
              <a:rPr lang="en-US" altLang="zh-CN" sz="2400" dirty="0"/>
              <a:t>Out: </a:t>
            </a:r>
            <a:r>
              <a:rPr lang="en-US" altLang="zh-CN" sz="2400"/>
              <a:t>'</a:t>
            </a:r>
            <a:r>
              <a:rPr lang="en-US" altLang="zh-CN" sz="2400" err="1"/>
              <a:t>zhangsan</a:t>
            </a:r>
            <a:r>
              <a:rPr lang="en-US" altLang="zh-CN" sz="2400"/>
              <a:t>'</a:t>
            </a:r>
            <a:endParaRPr lang="en-US" altLang="zh-CN" sz="2400"/>
          </a:p>
          <a:p>
            <a:endParaRPr lang="en-US" altLang="zh-CN" sz="2400" dirty="0"/>
          </a:p>
          <a:p>
            <a:r>
              <a:rPr lang="en-US" altLang="zh-CN" sz="2400"/>
              <a:t>dct['001']     # </a:t>
            </a:r>
            <a:r>
              <a:rPr lang="zh-CN" altLang="en-US" sz="2400"/>
              <a:t>错误，没有</a:t>
            </a:r>
            <a:r>
              <a:rPr lang="en-US" altLang="zh-CN" sz="2400"/>
              <a:t>'001'</a:t>
            </a:r>
            <a:r>
              <a:rPr lang="zh-CN" altLang="en-US" sz="2400"/>
              <a:t>键</a:t>
            </a:r>
            <a:endParaRPr lang="zh-CN" altLang="zh-CN" sz="2400" dirty="0"/>
          </a:p>
          <a:p>
            <a:r>
              <a:rPr lang="en-US" altLang="zh-CN" sz="2000" dirty="0" err="1">
                <a:solidFill>
                  <a:srgbClr val="C00000"/>
                </a:solidFill>
              </a:rPr>
              <a:t>KeyError</a:t>
            </a:r>
            <a:r>
              <a:rPr lang="en-US" altLang="zh-CN" sz="2000">
                <a:solidFill>
                  <a:srgbClr val="FF0000"/>
                </a:solidFill>
              </a:rPr>
              <a:t>:</a:t>
            </a:r>
            <a:r>
              <a:rPr lang="en-US" altLang="zh-CN" sz="2000"/>
              <a:t> '001'</a:t>
            </a:r>
            <a:endParaRPr lang="en-US" altLang="zh-CN" sz="2000" dirty="0"/>
          </a:p>
          <a:p>
            <a:r>
              <a:rPr lang="en-US" altLang="zh-CN" sz="2400"/>
              <a:t>dct</a:t>
            </a:r>
            <a:r>
              <a:rPr lang="en-US" altLang="zh-CN" sz="2400" dirty="0"/>
              <a:t>[1]         # </a:t>
            </a:r>
            <a:r>
              <a:rPr lang="zh-CN" altLang="en-US" sz="2400" dirty="0"/>
              <a:t>错误，字典不是序列类，没有索引序号</a:t>
            </a:r>
            <a:endParaRPr lang="en-US" altLang="zh-CN" sz="2400" dirty="0"/>
          </a:p>
          <a:p>
            <a:endParaRPr lang="zh-CN" altLang="zh-CN" sz="20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字典</a:t>
            </a:r>
            <a:r>
              <a:rPr lang="en-US" altLang="zh-CN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238970" y="989442"/>
            <a:ext cx="7838480" cy="1431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dirty="0"/>
              <a:t>3.</a:t>
            </a:r>
            <a:r>
              <a:rPr lang="zh-CN" altLang="zh-CN" sz="2000" dirty="0"/>
              <a:t>添加和修改字典元素</a:t>
            </a: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     </a:t>
            </a:r>
            <a:r>
              <a:rPr lang="zh-CN" altLang="zh-CN" sz="2000"/>
              <a:t>字典</a:t>
            </a:r>
            <a:r>
              <a:rPr lang="zh-CN" altLang="zh-CN" sz="2000" dirty="0"/>
              <a:t>元素的添加和修改格式为：</a:t>
            </a:r>
            <a:r>
              <a:rPr lang="zh-CN" altLang="zh-CN" sz="2000" dirty="0">
                <a:solidFill>
                  <a:srgbClr val="C00000"/>
                </a:solidFill>
              </a:rPr>
              <a:t>字典对象</a:t>
            </a:r>
            <a:r>
              <a:rPr lang="en-US" altLang="zh-CN" sz="2000" dirty="0">
                <a:solidFill>
                  <a:srgbClr val="C00000"/>
                </a:solidFill>
              </a:rPr>
              <a:t>[key] = value</a:t>
            </a:r>
            <a:endParaRPr lang="zh-CN" altLang="zh-CN" sz="2000" dirty="0">
              <a:solidFill>
                <a:srgbClr val="C00000"/>
              </a:solidFill>
            </a:endParaRPr>
          </a:p>
          <a:p>
            <a:r>
              <a:rPr lang="en-US" altLang="zh-CN" sz="2000" dirty="0"/>
              <a:t>key</a:t>
            </a:r>
            <a:r>
              <a:rPr lang="zh-CN" altLang="zh-CN" sz="2000" dirty="0"/>
              <a:t>：元素的键；</a:t>
            </a:r>
            <a:r>
              <a:rPr lang="en-US" altLang="zh-CN" sz="2000" dirty="0"/>
              <a:t>value</a:t>
            </a:r>
            <a:r>
              <a:rPr lang="zh-CN" altLang="zh-CN" sz="2000" dirty="0"/>
              <a:t>：元素的值</a:t>
            </a:r>
            <a:endParaRPr lang="en-US" altLang="zh-CN" sz="2000" dirty="0"/>
          </a:p>
          <a:p>
            <a:r>
              <a:rPr lang="zh-CN" altLang="en-US" sz="2000" dirty="0"/>
              <a:t>注：</a:t>
            </a:r>
            <a:r>
              <a:rPr lang="zh-CN" altLang="en-US" sz="2000" dirty="0">
                <a:solidFill>
                  <a:srgbClr val="C00000"/>
                </a:solidFill>
              </a:rPr>
              <a:t>当</a:t>
            </a:r>
            <a:r>
              <a:rPr lang="en-US" altLang="zh-CN" sz="2000" dirty="0">
                <a:solidFill>
                  <a:srgbClr val="C00000"/>
                </a:solidFill>
              </a:rPr>
              <a:t>key</a:t>
            </a:r>
            <a:r>
              <a:rPr lang="zh-CN" altLang="en-US" sz="2000" dirty="0">
                <a:solidFill>
                  <a:srgbClr val="C00000"/>
                </a:solidFill>
              </a:rPr>
              <a:t>存在就是修改，</a:t>
            </a:r>
            <a:r>
              <a:rPr lang="en-US" altLang="zh-CN" sz="2000" dirty="0">
                <a:solidFill>
                  <a:srgbClr val="C00000"/>
                </a:solidFill>
              </a:rPr>
              <a:t>key</a:t>
            </a:r>
            <a:r>
              <a:rPr lang="zh-CN" altLang="en-US" sz="2000" dirty="0">
                <a:solidFill>
                  <a:srgbClr val="C00000"/>
                </a:solidFill>
              </a:rPr>
              <a:t>不存在则是添加</a:t>
            </a:r>
            <a:endParaRPr lang="zh-CN" altLang="zh-CN" sz="2000" dirty="0">
              <a:solidFill>
                <a:srgbClr val="C00000"/>
              </a:solidFill>
            </a:endParaRPr>
          </a:p>
        </p:txBody>
      </p:sp>
      <p:sp>
        <p:nvSpPr>
          <p:cNvPr id="10" name="Rectangle 53"/>
          <p:cNvSpPr txBox="1">
            <a:spLocks noChangeArrowheads="1"/>
          </p:cNvSpPr>
          <p:nvPr/>
        </p:nvSpPr>
        <p:spPr bwMode="auto">
          <a:xfrm>
            <a:off x="2176760" y="2934195"/>
            <a:ext cx="8315028" cy="3519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000"/>
              <a:t>例</a:t>
            </a:r>
            <a:r>
              <a:rPr lang="en-US" altLang="zh-CN" sz="2000"/>
              <a:t>   dct </a:t>
            </a:r>
            <a:r>
              <a:rPr lang="en-US" altLang="zh-CN" sz="2000" dirty="0"/>
              <a:t>= {'</a:t>
            </a:r>
            <a:r>
              <a:rPr lang="zh-CN" altLang="zh-CN" sz="2000" dirty="0"/>
              <a:t>学号</a:t>
            </a:r>
            <a:r>
              <a:rPr lang="en-US" altLang="zh-CN" sz="2000" dirty="0"/>
              <a:t>': '001', '</a:t>
            </a:r>
            <a:r>
              <a:rPr lang="zh-CN" altLang="zh-CN" sz="2000" dirty="0"/>
              <a:t>姓名</a:t>
            </a:r>
            <a:r>
              <a:rPr lang="en-US" altLang="zh-CN" sz="2000" dirty="0"/>
              <a:t>': '</a:t>
            </a:r>
            <a:r>
              <a:rPr lang="en-US" altLang="zh-CN" sz="2000" dirty="0" err="1"/>
              <a:t>zhangsan</a:t>
            </a:r>
            <a:r>
              <a:rPr lang="en-US" altLang="zh-CN" sz="2000" dirty="0"/>
              <a:t>', '</a:t>
            </a:r>
            <a:r>
              <a:rPr lang="zh-CN" altLang="zh-CN" sz="2000" dirty="0"/>
              <a:t>年龄</a:t>
            </a:r>
            <a:r>
              <a:rPr lang="en-US" altLang="zh-CN" sz="2000" dirty="0"/>
              <a:t>': 19}</a:t>
            </a:r>
            <a:endParaRPr lang="zh-CN" altLang="zh-CN" sz="2000" dirty="0"/>
          </a:p>
          <a:p>
            <a:r>
              <a:rPr lang="en-US" altLang="zh-CN" sz="2000"/>
              <a:t> # </a:t>
            </a:r>
            <a:r>
              <a:rPr lang="zh-CN" altLang="zh-CN" sz="2000"/>
              <a:t>添加</a:t>
            </a:r>
            <a:r>
              <a:rPr lang="zh-CN" altLang="zh-CN" sz="2000" dirty="0"/>
              <a:t>键为“性别”，值为“男”的数据</a:t>
            </a:r>
            <a:endParaRPr lang="en-US" altLang="zh-CN" sz="2000" dirty="0"/>
          </a:p>
          <a:p>
            <a:r>
              <a:rPr lang="en-US" altLang="zh-CN" sz="2000"/>
              <a:t> dct</a:t>
            </a:r>
            <a:r>
              <a:rPr lang="en-US" altLang="zh-CN" sz="2000" dirty="0"/>
              <a:t>['</a:t>
            </a:r>
            <a:r>
              <a:rPr lang="zh-CN" altLang="zh-CN" sz="2000" dirty="0"/>
              <a:t>性别</a:t>
            </a:r>
            <a:r>
              <a:rPr lang="en-US" altLang="zh-CN" sz="2000" dirty="0"/>
              <a:t>'] = '</a:t>
            </a:r>
            <a:r>
              <a:rPr lang="zh-CN" altLang="zh-CN" sz="2000" dirty="0"/>
              <a:t>男</a:t>
            </a:r>
            <a:r>
              <a:rPr lang="en-US" altLang="zh-CN" sz="2000" dirty="0"/>
              <a:t>'	</a:t>
            </a:r>
            <a:endParaRPr lang="zh-CN" altLang="zh-CN" sz="2000" dirty="0"/>
          </a:p>
          <a:p>
            <a:r>
              <a:rPr lang="en-US" altLang="zh-CN" sz="2000"/>
              <a:t> dct</a:t>
            </a:r>
            <a:endParaRPr lang="zh-CN" altLang="zh-CN" sz="2000" dirty="0"/>
          </a:p>
          <a:p>
            <a:r>
              <a:rPr lang="en-US" altLang="zh-CN" sz="2000" dirty="0"/>
              <a:t>Out: {'</a:t>
            </a:r>
            <a:r>
              <a:rPr lang="zh-CN" altLang="zh-CN" sz="2000" dirty="0"/>
              <a:t>学号</a:t>
            </a:r>
            <a:r>
              <a:rPr lang="en-US" altLang="zh-CN" sz="2000" dirty="0"/>
              <a:t>': '001', '</a:t>
            </a:r>
            <a:r>
              <a:rPr lang="zh-CN" altLang="zh-CN" sz="2000" dirty="0"/>
              <a:t>姓名</a:t>
            </a:r>
            <a:r>
              <a:rPr lang="en-US" altLang="zh-CN" sz="2000" dirty="0"/>
              <a:t>': '</a:t>
            </a:r>
            <a:r>
              <a:rPr lang="en-US" altLang="zh-CN" sz="2000" dirty="0" err="1"/>
              <a:t>zhangsan</a:t>
            </a:r>
            <a:r>
              <a:rPr lang="en-US" altLang="zh-CN" sz="2000" dirty="0"/>
              <a:t>', '</a:t>
            </a:r>
            <a:r>
              <a:rPr lang="zh-CN" altLang="zh-CN" sz="2000" dirty="0"/>
              <a:t>年龄</a:t>
            </a:r>
            <a:r>
              <a:rPr lang="en-US" altLang="zh-CN" sz="2000" dirty="0"/>
              <a:t>': 19, '</a:t>
            </a:r>
            <a:r>
              <a:rPr lang="zh-CN" altLang="zh-CN" sz="2000" dirty="0"/>
              <a:t>性别</a:t>
            </a:r>
            <a:r>
              <a:rPr lang="en-US" altLang="zh-CN" sz="2000" dirty="0"/>
              <a:t>': '</a:t>
            </a:r>
            <a:r>
              <a:rPr lang="zh-CN" altLang="zh-CN" sz="2000" dirty="0"/>
              <a:t>男</a:t>
            </a:r>
            <a:r>
              <a:rPr lang="en-US" altLang="zh-CN" sz="2000" dirty="0"/>
              <a:t>'}</a:t>
            </a:r>
            <a:endParaRPr lang="zh-CN" altLang="zh-CN" sz="2000" dirty="0"/>
          </a:p>
          <a:p>
            <a:endParaRPr lang="en-US" altLang="zh-CN" sz="2000"/>
          </a:p>
          <a:p>
            <a:r>
              <a:rPr lang="en-US" altLang="zh-CN" sz="2000"/>
              <a:t>dct</a:t>
            </a:r>
            <a:r>
              <a:rPr lang="en-US" altLang="zh-CN" sz="2000" dirty="0"/>
              <a:t>['</a:t>
            </a:r>
            <a:r>
              <a:rPr lang="zh-CN" altLang="zh-CN" sz="2000" dirty="0"/>
              <a:t>年龄</a:t>
            </a:r>
            <a:r>
              <a:rPr lang="en-US" altLang="zh-CN" sz="2000" dirty="0"/>
              <a:t>'] = 20		</a:t>
            </a:r>
            <a:r>
              <a:rPr lang="en-US" altLang="zh-CN" sz="2000"/>
              <a:t># </a:t>
            </a:r>
            <a:r>
              <a:rPr lang="zh-CN" altLang="zh-CN" sz="2000"/>
              <a:t>修改“年龄”</a:t>
            </a:r>
            <a:r>
              <a:rPr lang="zh-CN" altLang="zh-CN" sz="2000" dirty="0"/>
              <a:t>的值为</a:t>
            </a:r>
            <a:r>
              <a:rPr lang="en-US" altLang="zh-CN" sz="2000" dirty="0"/>
              <a:t>20</a:t>
            </a:r>
            <a:endParaRPr lang="zh-CN" altLang="zh-CN" sz="2000" dirty="0"/>
          </a:p>
          <a:p>
            <a:r>
              <a:rPr lang="en-US" altLang="zh-CN" sz="2000"/>
              <a:t>dct</a:t>
            </a:r>
            <a:endParaRPr lang="zh-CN" altLang="zh-CN" sz="2000" dirty="0"/>
          </a:p>
          <a:p>
            <a:r>
              <a:rPr lang="en-US" altLang="zh-CN" sz="2000" dirty="0"/>
              <a:t>Out: {'</a:t>
            </a:r>
            <a:r>
              <a:rPr lang="zh-CN" altLang="zh-CN" sz="2000" dirty="0"/>
              <a:t>学号</a:t>
            </a:r>
            <a:r>
              <a:rPr lang="en-US" altLang="zh-CN" sz="2000" dirty="0"/>
              <a:t>': '001', '</a:t>
            </a:r>
            <a:r>
              <a:rPr lang="zh-CN" altLang="zh-CN" sz="2000" dirty="0"/>
              <a:t>姓名</a:t>
            </a:r>
            <a:r>
              <a:rPr lang="en-US" altLang="zh-CN" sz="2000" dirty="0"/>
              <a:t>': '</a:t>
            </a:r>
            <a:r>
              <a:rPr lang="en-US" altLang="zh-CN" sz="2000" dirty="0" err="1"/>
              <a:t>zhangsan</a:t>
            </a:r>
            <a:r>
              <a:rPr lang="en-US" altLang="zh-CN" sz="2000" dirty="0"/>
              <a:t>', '</a:t>
            </a:r>
            <a:r>
              <a:rPr lang="zh-CN" altLang="zh-CN" sz="2000" dirty="0"/>
              <a:t>年龄</a:t>
            </a:r>
            <a:r>
              <a:rPr lang="en-US" altLang="zh-CN" sz="2000" dirty="0"/>
              <a:t>': 20, '</a:t>
            </a:r>
            <a:r>
              <a:rPr lang="zh-CN" altLang="zh-CN" sz="2000" dirty="0"/>
              <a:t>性别</a:t>
            </a:r>
            <a:r>
              <a:rPr lang="en-US" altLang="zh-CN" sz="2000" dirty="0"/>
              <a:t>': '</a:t>
            </a:r>
            <a:r>
              <a:rPr lang="zh-CN" altLang="zh-CN" sz="2000" dirty="0"/>
              <a:t>男</a:t>
            </a:r>
            <a:r>
              <a:rPr lang="en-US" altLang="zh-CN" sz="2000" dirty="0"/>
              <a:t>'}</a:t>
            </a:r>
            <a:endParaRPr lang="zh-CN" altLang="zh-CN" sz="2000" dirty="0"/>
          </a:p>
          <a:p>
            <a:endParaRPr lang="zh-CN" altLang="zh-CN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04075" y="1093098"/>
            <a:ext cx="8487715" cy="4671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kern="0" dirty="0">
                <a:solidFill>
                  <a:srgbClr val="990000"/>
                </a:solidFill>
                <a:ea typeface="宋体" panose="02010600030101010101" pitchFamily="2" charset="-122"/>
              </a:rPr>
              <a:t>3.1.2 </a:t>
            </a:r>
            <a:r>
              <a:rPr lang="zh-CN" altLang="zh-CN" kern="0" dirty="0">
                <a:solidFill>
                  <a:srgbClr val="990000"/>
                </a:solidFill>
                <a:ea typeface="宋体" panose="02010600030101010101" pitchFamily="2" charset="-122"/>
              </a:rPr>
              <a:t>列表基本操作</a:t>
            </a:r>
            <a:endParaRPr lang="en-US" altLang="zh-CN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dirty="0"/>
              <a:t>1.  </a:t>
            </a:r>
            <a:r>
              <a:rPr lang="zh-CN" altLang="zh-CN" dirty="0"/>
              <a:t>访问列表元素</a:t>
            </a:r>
            <a:endParaRPr lang="zh-CN" altLang="zh-CN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zh-CN" altLang="zh-CN" sz="2400" dirty="0"/>
              <a:t>可以使用索引访问列表中的元素，其格式为：</a:t>
            </a:r>
            <a:endParaRPr lang="zh-CN" altLang="zh-CN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zh-CN" altLang="zh-CN" sz="2400" dirty="0">
                <a:solidFill>
                  <a:srgbClr val="C00000"/>
                </a:solidFill>
              </a:rPr>
              <a:t>列表对象</a:t>
            </a:r>
            <a:r>
              <a:rPr lang="en-US" altLang="zh-CN" sz="2400" dirty="0">
                <a:solidFill>
                  <a:srgbClr val="C00000"/>
                </a:solidFill>
              </a:rPr>
              <a:t>[index]</a:t>
            </a:r>
            <a:endParaRPr lang="zh-CN" altLang="zh-CN" sz="2400" dirty="0">
              <a:solidFill>
                <a:srgbClr val="C0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400" dirty="0"/>
              <a:t>index</a:t>
            </a:r>
            <a:r>
              <a:rPr lang="zh-CN" altLang="zh-CN" sz="2400" dirty="0"/>
              <a:t>：元素索引</a:t>
            </a:r>
            <a:endParaRPr lang="zh-CN" altLang="zh-CN" sz="2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dirty="0"/>
              <a:t>例：访问列表中元素</a:t>
            </a:r>
            <a:endParaRPr lang="zh-CN" altLang="zh-CN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400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）获取</a:t>
            </a:r>
            <a:r>
              <a:rPr lang="en-US" altLang="zh-CN" sz="2400" dirty="0" err="1"/>
              <a:t>lst</a:t>
            </a:r>
            <a:r>
              <a:rPr lang="zh-CN" altLang="zh-CN" sz="2400" dirty="0"/>
              <a:t>列表中索引为</a:t>
            </a:r>
            <a:r>
              <a:rPr lang="en-US" altLang="zh-CN" sz="2400" dirty="0"/>
              <a:t>1, -1</a:t>
            </a:r>
            <a:r>
              <a:rPr lang="zh-CN" altLang="zh-CN" sz="2400" dirty="0"/>
              <a:t>的元素</a:t>
            </a:r>
            <a:r>
              <a:rPr lang="en-US" altLang="zh-CN" sz="2400" dirty="0"/>
              <a:t>(</a:t>
            </a:r>
            <a:r>
              <a:rPr lang="zh-CN" altLang="en-US" sz="2400" dirty="0"/>
              <a:t>序号从</a:t>
            </a:r>
            <a:r>
              <a:rPr lang="en-US" altLang="zh-CN" sz="2400" dirty="0"/>
              <a:t>0</a:t>
            </a:r>
            <a:r>
              <a:rPr lang="zh-CN" altLang="en-US" sz="2400" dirty="0"/>
              <a:t>开始</a:t>
            </a:r>
            <a:r>
              <a:rPr lang="en-US" altLang="zh-CN" sz="2400" dirty="0"/>
              <a:t>)</a:t>
            </a:r>
            <a:endParaRPr lang="zh-CN" altLang="zh-CN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400" dirty="0"/>
              <a:t>In: </a:t>
            </a:r>
            <a:r>
              <a:rPr lang="en-US" altLang="zh-CN" sz="2400" dirty="0" err="1"/>
              <a:t>lst</a:t>
            </a:r>
            <a:r>
              <a:rPr lang="en-US" altLang="zh-CN" sz="2400" dirty="0"/>
              <a:t> = [1, 2, 3]</a:t>
            </a:r>
            <a:endParaRPr lang="zh-CN" altLang="zh-CN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400" dirty="0"/>
              <a:t>In: </a:t>
            </a:r>
            <a:r>
              <a:rPr lang="en-US" altLang="zh-CN" sz="2400" dirty="0" err="1"/>
              <a:t>lst</a:t>
            </a:r>
            <a:r>
              <a:rPr lang="en-US" altLang="zh-CN" sz="2400" dirty="0"/>
              <a:t>[1], </a:t>
            </a:r>
            <a:r>
              <a:rPr lang="en-US" altLang="zh-CN" sz="2400" dirty="0" err="1"/>
              <a:t>lst</a:t>
            </a:r>
            <a:r>
              <a:rPr lang="en-US" altLang="zh-CN" sz="2400" dirty="0"/>
              <a:t>[-</a:t>
            </a:r>
            <a:r>
              <a:rPr lang="en-US" altLang="zh-CN" sz="2400"/>
              <a:t>1]</a:t>
            </a:r>
            <a:endParaRPr lang="zh-CN" altLang="zh-CN" sz="2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zh-CN" sz="2400" dirty="0"/>
              <a:t>Out: (</a:t>
            </a:r>
            <a:r>
              <a:rPr lang="en-US" altLang="zh-CN" sz="2400"/>
              <a:t>2, 3</a:t>
            </a:r>
            <a:r>
              <a:rPr lang="en-US" altLang="zh-CN" sz="2400" dirty="0"/>
              <a:t>)</a:t>
            </a:r>
            <a:endParaRPr lang="zh-CN" altLang="zh-CN" dirty="0"/>
          </a:p>
        </p:txBody>
      </p:sp>
      <p:sp>
        <p:nvSpPr>
          <p:cNvPr id="3" name="文本框 2"/>
          <p:cNvSpPr txBox="1"/>
          <p:nvPr/>
        </p:nvSpPr>
        <p:spPr>
          <a:xfrm>
            <a:off x="1775520" y="6053226"/>
            <a:ext cx="821974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/>
            <a:r>
              <a:rPr lang="zh-CN" altLang="en-US" sz="2000" b="1"/>
              <a:t>注意</a:t>
            </a:r>
            <a:r>
              <a:rPr lang="en-US" altLang="zh-CN" sz="2000" b="1"/>
              <a:t>: </a:t>
            </a:r>
            <a:r>
              <a:rPr lang="zh-CN" altLang="en-US" sz="2000" b="1"/>
              <a:t>该列表</a:t>
            </a:r>
            <a:r>
              <a:rPr lang="en-US" altLang="zh-CN" sz="2000" b="1"/>
              <a:t>3</a:t>
            </a:r>
            <a:r>
              <a:rPr lang="zh-CN" altLang="en-US" sz="2000" b="1"/>
              <a:t>个元素，对应索引</a:t>
            </a:r>
            <a:r>
              <a:rPr lang="en-US" altLang="zh-CN" sz="2000" b="1"/>
              <a:t>0</a:t>
            </a:r>
            <a:r>
              <a:rPr lang="zh-CN" altLang="en-US" sz="2000" b="1"/>
              <a:t>，</a:t>
            </a:r>
            <a:r>
              <a:rPr lang="en-US" altLang="zh-CN" sz="2000" b="1"/>
              <a:t>1</a:t>
            </a:r>
            <a:r>
              <a:rPr lang="zh-CN" altLang="en-US" sz="2000" b="1"/>
              <a:t>，</a:t>
            </a:r>
            <a:r>
              <a:rPr lang="en-US" altLang="zh-CN" sz="2000" b="1"/>
              <a:t>2</a:t>
            </a:r>
            <a:r>
              <a:rPr lang="zh-CN" altLang="en-US" sz="2000" b="1"/>
              <a:t>。</a:t>
            </a:r>
            <a:r>
              <a:rPr lang="en-US" altLang="zh-CN" sz="2000" b="1">
                <a:solidFill>
                  <a:srgbClr val="C00000"/>
                </a:solidFill>
              </a:rPr>
              <a:t>lst[3]</a:t>
            </a:r>
            <a:r>
              <a:rPr lang="zh-CN" altLang="en-US" sz="2000" b="1">
                <a:solidFill>
                  <a:srgbClr val="C00000"/>
                </a:solidFill>
              </a:rPr>
              <a:t>将报错</a:t>
            </a:r>
            <a:r>
              <a:rPr lang="zh-CN" altLang="en-US" sz="2000" b="1"/>
              <a:t>，下标越界。</a:t>
            </a:r>
            <a:endParaRPr lang="zh-CN" altLang="en-US" sz="2000" b="1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字典</a:t>
            </a:r>
            <a:r>
              <a:rPr lang="en-US" altLang="zh-CN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dict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19536" y="993498"/>
            <a:ext cx="78384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kern="0">
                <a:solidFill>
                  <a:srgbClr val="990000"/>
                </a:solidFill>
                <a:ea typeface="宋体" panose="02010600030101010101" pitchFamily="2" charset="-122"/>
              </a:rPr>
              <a:t>3.3.2 </a:t>
            </a:r>
            <a:r>
              <a:rPr lang="zh-CN" altLang="zh-CN" kern="0">
                <a:solidFill>
                  <a:srgbClr val="990000"/>
                </a:solidFill>
                <a:ea typeface="宋体" panose="02010600030101010101" pitchFamily="2" charset="-122"/>
              </a:rPr>
              <a:t>字典</a:t>
            </a:r>
            <a:r>
              <a:rPr lang="zh-CN" altLang="en-US" kern="0">
                <a:solidFill>
                  <a:srgbClr val="990000"/>
                </a:solidFill>
                <a:ea typeface="宋体" panose="02010600030101010101" pitchFamily="2" charset="-122"/>
              </a:rPr>
              <a:t>对象</a:t>
            </a:r>
            <a:r>
              <a:rPr lang="en-US" altLang="zh-CN" kern="0">
                <a:solidFill>
                  <a:srgbClr val="990000"/>
                </a:solidFill>
                <a:ea typeface="宋体" panose="02010600030101010101" pitchFamily="2" charset="-122"/>
              </a:rPr>
              <a:t>dct</a:t>
            </a:r>
            <a:r>
              <a:rPr lang="zh-CN" altLang="en-US" kern="0">
                <a:solidFill>
                  <a:srgbClr val="990000"/>
                </a:solidFill>
                <a:ea typeface="宋体" panose="02010600030101010101" pitchFamily="2" charset="-122"/>
              </a:rPr>
              <a:t>的</a:t>
            </a:r>
            <a:r>
              <a:rPr lang="zh-CN" altLang="en-US" kern="0" dirty="0">
                <a:solidFill>
                  <a:srgbClr val="990000"/>
                </a:solidFill>
                <a:ea typeface="宋体" panose="02010600030101010101" pitchFamily="2" charset="-122"/>
              </a:rPr>
              <a:t>常用</a:t>
            </a:r>
            <a:r>
              <a:rPr lang="zh-CN" altLang="en-US" kern="0">
                <a:solidFill>
                  <a:srgbClr val="990000"/>
                </a:solidFill>
                <a:ea typeface="宋体" panose="02010600030101010101" pitchFamily="2" charset="-122"/>
              </a:rPr>
              <a:t>方法 </a:t>
            </a:r>
            <a:r>
              <a:rPr lang="en-US" altLang="zh-CN" kern="0">
                <a:solidFill>
                  <a:srgbClr val="990000"/>
                </a:solidFill>
                <a:ea typeface="宋体" panose="02010600030101010101" pitchFamily="2" charset="-122"/>
              </a:rPr>
              <a:t> </a:t>
            </a:r>
            <a:endParaRPr lang="en-US" altLang="zh-CN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1919536" y="1586789"/>
          <a:ext cx="8424936" cy="4558904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2399360"/>
                <a:gridCol w="6025576"/>
              </a:tblGrid>
              <a:tr h="4154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函数名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说明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4181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dct.clear ()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清除</a:t>
                      </a:r>
                      <a:r>
                        <a:rPr lang="zh-CN" altLang="en-US" sz="2000" kern="100">
                          <a:effectLst/>
                        </a:rPr>
                        <a:t>字典中</a:t>
                      </a:r>
                      <a:r>
                        <a:rPr lang="zh-CN" sz="2000" kern="100">
                          <a:effectLst/>
                        </a:rPr>
                        <a:t>所有元素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181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kern="100">
                          <a:effectLst/>
                        </a:rPr>
                        <a:t>dct.</a:t>
                      </a:r>
                      <a:r>
                        <a:rPr lang="en-US" sz="2000" kern="100">
                          <a:effectLst/>
                        </a:rPr>
                        <a:t>copy()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复制整个字典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154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del  dct[key]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删除字典对象中键为</a:t>
                      </a:r>
                      <a:r>
                        <a:rPr lang="en-US" sz="2000" kern="100">
                          <a:effectLst/>
                        </a:rPr>
                        <a:t>key</a:t>
                      </a:r>
                      <a:r>
                        <a:rPr lang="zh-CN" sz="2000" kern="100">
                          <a:effectLst/>
                        </a:rPr>
                        <a:t>的元素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181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kern="100">
                          <a:solidFill>
                            <a:srgbClr val="C00000"/>
                          </a:solidFill>
                          <a:effectLst/>
                        </a:rPr>
                        <a:t>dct.</a:t>
                      </a:r>
                      <a:r>
                        <a:rPr lang="en-US" sz="2000" kern="100">
                          <a:solidFill>
                            <a:srgbClr val="C00000"/>
                          </a:solidFill>
                          <a:effectLst/>
                        </a:rPr>
                        <a:t>get</a:t>
                      </a: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</a:rPr>
                        <a:t>(key, default)</a:t>
                      </a:r>
                      <a:endParaRPr lang="zh-CN" sz="20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返回键</a:t>
                      </a:r>
                      <a:r>
                        <a:rPr lang="en-US" sz="2000" kern="100">
                          <a:effectLst/>
                        </a:rPr>
                        <a:t>key</a:t>
                      </a:r>
                      <a:r>
                        <a:rPr lang="zh-CN" sz="2000" kern="100">
                          <a:effectLst/>
                        </a:rPr>
                        <a:t>对应的值，如不存在</a:t>
                      </a:r>
                      <a:r>
                        <a:rPr lang="en-US" sz="2000" kern="100">
                          <a:effectLst/>
                        </a:rPr>
                        <a:t>key</a:t>
                      </a:r>
                      <a:r>
                        <a:rPr lang="zh-CN" sz="2000" kern="100">
                          <a:effectLst/>
                        </a:rPr>
                        <a:t>键则返回</a:t>
                      </a:r>
                      <a:r>
                        <a:rPr lang="en-US" sz="2000" kern="100">
                          <a:effectLst/>
                        </a:rPr>
                        <a:t>default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181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kern="100">
                          <a:solidFill>
                            <a:srgbClr val="C00000"/>
                          </a:solidFill>
                          <a:effectLst/>
                        </a:rPr>
                        <a:t>dct.</a:t>
                      </a:r>
                      <a:r>
                        <a:rPr lang="en-US" sz="2000" kern="100">
                          <a:solidFill>
                            <a:srgbClr val="C00000"/>
                          </a:solidFill>
                          <a:effectLst/>
                        </a:rPr>
                        <a:t>items</a:t>
                      </a: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</a:rPr>
                        <a:t>()</a:t>
                      </a:r>
                      <a:endParaRPr lang="zh-CN" sz="20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返回所有键值对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181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kern="100">
                          <a:solidFill>
                            <a:srgbClr val="C00000"/>
                          </a:solidFill>
                          <a:effectLst/>
                        </a:rPr>
                        <a:t>dct.</a:t>
                      </a:r>
                      <a:r>
                        <a:rPr lang="en-US" sz="2000" kern="100">
                          <a:solidFill>
                            <a:srgbClr val="C00000"/>
                          </a:solidFill>
                          <a:effectLst/>
                        </a:rPr>
                        <a:t>keys</a:t>
                      </a:r>
                      <a:r>
                        <a:rPr lang="en-US" sz="2000" kern="100" dirty="0">
                          <a:solidFill>
                            <a:srgbClr val="C00000"/>
                          </a:solidFill>
                          <a:effectLst/>
                        </a:rPr>
                        <a:t>()</a:t>
                      </a:r>
                      <a:endParaRPr lang="zh-CN" sz="20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返回所有键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181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kern="100">
                          <a:solidFill>
                            <a:srgbClr val="C00000"/>
                          </a:solidFill>
                          <a:effectLst/>
                        </a:rPr>
                        <a:t>dct.values()</a:t>
                      </a:r>
                      <a:endParaRPr lang="zh-CN" altLang="zh-CN" sz="2000" kern="10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>
                          <a:effectLst/>
                        </a:rPr>
                        <a:t>返回所有值</a:t>
                      </a:r>
                      <a:endParaRPr lang="zh-CN" alt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1814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kern="100">
                          <a:effectLst/>
                        </a:rPr>
                        <a:t>dct.</a:t>
                      </a:r>
                      <a:r>
                        <a:rPr lang="en-US" sz="2000" kern="100">
                          <a:effectLst/>
                        </a:rPr>
                        <a:t>update(dct2)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00">
                          <a:effectLst/>
                        </a:rPr>
                        <a:t>用字典</a:t>
                      </a:r>
                      <a:r>
                        <a:rPr lang="en-US" sz="2000" kern="100">
                          <a:effectLst/>
                        </a:rPr>
                        <a:t>dct2</a:t>
                      </a:r>
                      <a:r>
                        <a:rPr lang="zh-CN" sz="2000" kern="100">
                          <a:effectLst/>
                        </a:rPr>
                        <a:t>的数据更新字典</a:t>
                      </a:r>
                      <a:r>
                        <a:rPr lang="en-US" altLang="zh-CN" sz="2000" kern="100">
                          <a:effectLst/>
                        </a:rPr>
                        <a:t>dct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181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kern="100">
                          <a:effectLst/>
                        </a:rPr>
                        <a:t>dct.pop(key, default)</a:t>
                      </a:r>
                      <a:endParaRPr lang="zh-CN" alt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>
                          <a:effectLst/>
                        </a:rPr>
                        <a:t>返回键</a:t>
                      </a:r>
                      <a:r>
                        <a:rPr lang="en-US" altLang="zh-CN" sz="2000" kern="100">
                          <a:effectLst/>
                        </a:rPr>
                        <a:t>key</a:t>
                      </a:r>
                      <a:r>
                        <a:rPr lang="zh-CN" altLang="zh-CN" sz="2000" kern="100">
                          <a:effectLst/>
                        </a:rPr>
                        <a:t>对应的值，并删除该元素，如不存在</a:t>
                      </a:r>
                      <a:r>
                        <a:rPr lang="en-US" altLang="zh-CN" sz="2000" kern="100">
                          <a:effectLst/>
                        </a:rPr>
                        <a:t>key</a:t>
                      </a:r>
                      <a:r>
                        <a:rPr lang="zh-CN" altLang="zh-CN" sz="2000" kern="100">
                          <a:effectLst/>
                        </a:rPr>
                        <a:t>键则返回</a:t>
                      </a:r>
                      <a:r>
                        <a:rPr lang="en-US" altLang="zh-CN" sz="2000" kern="100">
                          <a:effectLst/>
                        </a:rPr>
                        <a:t>default</a:t>
                      </a:r>
                      <a:endParaRPr lang="zh-CN" alt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字典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73870" y="879645"/>
            <a:ext cx="8126586" cy="5789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/>
              <a:t>【</a:t>
            </a:r>
            <a:r>
              <a:rPr lang="zh-CN" altLang="zh-CN" sz="2400"/>
              <a:t>例</a:t>
            </a:r>
            <a:r>
              <a:rPr lang="en-US" altLang="zh-CN" sz="2400"/>
              <a:t>】</a:t>
            </a:r>
            <a:r>
              <a:rPr lang="zh-CN" altLang="zh-CN" sz="2400"/>
              <a:t>字典</a:t>
            </a:r>
            <a:r>
              <a:rPr lang="zh-CN" altLang="zh-CN" sz="2400" dirty="0"/>
              <a:t>常用函数的应用</a:t>
            </a:r>
            <a:endParaRPr lang="zh-CN" altLang="zh-CN" sz="2400" dirty="0"/>
          </a:p>
          <a:p>
            <a:r>
              <a:rPr lang="zh-CN" altLang="zh-CN" sz="2400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</a:t>
            </a:r>
            <a:r>
              <a:rPr lang="en-US" altLang="zh-CN" sz="2400" dirty="0"/>
              <a:t>clear</a:t>
            </a:r>
            <a:r>
              <a:rPr lang="zh-CN" altLang="zh-CN" sz="2400" dirty="0"/>
              <a:t>清除字典对象中所有元素</a:t>
            </a:r>
            <a:endParaRPr lang="zh-CN" altLang="zh-CN" sz="2400" dirty="0"/>
          </a:p>
          <a:p>
            <a:r>
              <a:rPr lang="en-US" altLang="zh-CN" sz="2400"/>
              <a:t>dct </a:t>
            </a:r>
            <a:r>
              <a:rPr lang="en-US" altLang="zh-CN" sz="2400" dirty="0"/>
              <a:t>= {'</a:t>
            </a:r>
            <a:r>
              <a:rPr lang="zh-CN" altLang="zh-CN" sz="2400" dirty="0"/>
              <a:t>学号</a:t>
            </a:r>
            <a:r>
              <a:rPr lang="en-US" altLang="zh-CN" sz="2400" dirty="0"/>
              <a:t>': '001', '</a:t>
            </a:r>
            <a:r>
              <a:rPr lang="zh-CN" altLang="zh-CN" sz="2400" dirty="0"/>
              <a:t>姓名</a:t>
            </a:r>
            <a:r>
              <a:rPr lang="en-US" altLang="zh-CN" sz="2400" dirty="0"/>
              <a:t>': '</a:t>
            </a:r>
            <a:r>
              <a:rPr lang="en-US" altLang="zh-CN" sz="2400" dirty="0" err="1"/>
              <a:t>zhangsan</a:t>
            </a:r>
            <a:r>
              <a:rPr lang="en-US" altLang="zh-CN" sz="2400" dirty="0"/>
              <a:t>', '</a:t>
            </a:r>
            <a:r>
              <a:rPr lang="zh-CN" altLang="zh-CN" sz="2400" dirty="0"/>
              <a:t>年龄</a:t>
            </a:r>
            <a:r>
              <a:rPr lang="en-US" altLang="zh-CN" sz="2400" dirty="0"/>
              <a:t>': 19}</a:t>
            </a:r>
            <a:endParaRPr lang="zh-CN" altLang="zh-CN" sz="2400" dirty="0"/>
          </a:p>
          <a:p>
            <a:r>
              <a:rPr lang="en-US" altLang="zh-CN" sz="2400"/>
              <a:t>dct</a:t>
            </a:r>
            <a:r>
              <a:rPr lang="en-US" altLang="zh-CN" sz="2400" dirty="0" err="1">
                <a:solidFill>
                  <a:srgbClr val="C00000"/>
                </a:solidFill>
              </a:rPr>
              <a:t>.clear</a:t>
            </a:r>
            <a:r>
              <a:rPr lang="en-US" altLang="zh-CN" sz="2400" dirty="0"/>
              <a:t>()</a:t>
            </a:r>
            <a:endParaRPr lang="zh-CN" altLang="zh-CN" sz="2400" dirty="0"/>
          </a:p>
          <a:p>
            <a:r>
              <a:rPr lang="en-US" altLang="zh-CN" sz="2400"/>
              <a:t>dct</a:t>
            </a:r>
            <a:endParaRPr lang="zh-CN" altLang="zh-CN" sz="2400" dirty="0"/>
          </a:p>
          <a:p>
            <a:r>
              <a:rPr lang="en-US" altLang="zh-CN" sz="2400" dirty="0"/>
              <a:t>Out: {}</a:t>
            </a:r>
            <a:endParaRPr lang="en-US" altLang="zh-CN" sz="2400" dirty="0"/>
          </a:p>
          <a:p>
            <a:r>
              <a:rPr lang="zh-CN" altLang="zh-CN" sz="2400" dirty="0"/>
              <a:t>（</a:t>
            </a:r>
            <a:r>
              <a:rPr lang="en-US" altLang="zh-CN" sz="2400"/>
              <a:t>2</a:t>
            </a:r>
            <a:r>
              <a:rPr lang="zh-CN" altLang="zh-CN" sz="2400"/>
              <a:t>）复制</a:t>
            </a:r>
            <a:r>
              <a:rPr lang="zh-CN" altLang="zh-CN" sz="2400" dirty="0"/>
              <a:t>字典对象</a:t>
            </a:r>
            <a:r>
              <a:rPr lang="en-US" altLang="zh-CN" sz="2400" dirty="0" err="1"/>
              <a:t>dct</a:t>
            </a:r>
            <a:endParaRPr lang="zh-CN" altLang="zh-CN" sz="2400" dirty="0"/>
          </a:p>
          <a:p>
            <a:r>
              <a:rPr lang="en-US" altLang="zh-CN" sz="2400"/>
              <a:t>dct </a:t>
            </a:r>
            <a:r>
              <a:rPr lang="en-US" altLang="zh-CN" sz="2400" dirty="0"/>
              <a:t>= {'</a:t>
            </a:r>
            <a:r>
              <a:rPr lang="zh-CN" altLang="zh-CN" sz="2400" dirty="0"/>
              <a:t>学号</a:t>
            </a:r>
            <a:r>
              <a:rPr lang="en-US" altLang="zh-CN" sz="2400" dirty="0"/>
              <a:t>': '001', '</a:t>
            </a:r>
            <a:r>
              <a:rPr lang="zh-CN" altLang="zh-CN" sz="2400" dirty="0"/>
              <a:t>姓名</a:t>
            </a:r>
            <a:r>
              <a:rPr lang="en-US" altLang="zh-CN" sz="2400" dirty="0"/>
              <a:t>': '</a:t>
            </a:r>
            <a:r>
              <a:rPr lang="en-US" altLang="zh-CN" sz="2400" dirty="0" err="1"/>
              <a:t>zhangsan</a:t>
            </a:r>
            <a:r>
              <a:rPr lang="en-US" altLang="zh-CN" sz="2400" dirty="0"/>
              <a:t>', '</a:t>
            </a:r>
            <a:r>
              <a:rPr lang="zh-CN" altLang="zh-CN" sz="2400" dirty="0"/>
              <a:t>年龄</a:t>
            </a:r>
            <a:r>
              <a:rPr lang="en-US" altLang="zh-CN" sz="2400" dirty="0"/>
              <a:t>': 19}</a:t>
            </a:r>
            <a:endParaRPr lang="zh-CN" altLang="zh-CN" sz="2400" dirty="0"/>
          </a:p>
          <a:p>
            <a:r>
              <a:rPr lang="en-US" altLang="zh-CN" sz="2400"/>
              <a:t>d </a:t>
            </a:r>
            <a:r>
              <a:rPr lang="en-US" altLang="zh-CN" sz="2400" dirty="0"/>
              <a:t>= </a:t>
            </a:r>
            <a:r>
              <a:rPr lang="en-US" altLang="zh-CN" sz="2400" dirty="0" err="1"/>
              <a:t>dct</a:t>
            </a:r>
            <a:r>
              <a:rPr lang="en-US" altLang="zh-CN" sz="2400" dirty="0" err="1">
                <a:solidFill>
                  <a:srgbClr val="C00000"/>
                </a:solidFill>
              </a:rPr>
              <a:t>.copy</a:t>
            </a:r>
            <a:r>
              <a:rPr lang="en-US" altLang="zh-CN" sz="2400" dirty="0"/>
              <a:t>()</a:t>
            </a:r>
            <a:endParaRPr lang="zh-CN" altLang="zh-CN" sz="2400" dirty="0"/>
          </a:p>
          <a:p>
            <a:r>
              <a:rPr lang="en-US" altLang="zh-CN" sz="2400"/>
              <a:t>d</a:t>
            </a:r>
            <a:endParaRPr lang="zh-CN" altLang="zh-CN" sz="2400" dirty="0"/>
          </a:p>
          <a:p>
            <a:r>
              <a:rPr lang="en-US" altLang="zh-CN" sz="2400" dirty="0"/>
              <a:t>Out: {'</a:t>
            </a:r>
            <a:r>
              <a:rPr lang="zh-CN" altLang="zh-CN" sz="2400" dirty="0"/>
              <a:t>学号</a:t>
            </a:r>
            <a:r>
              <a:rPr lang="en-US" altLang="zh-CN" sz="2400" dirty="0"/>
              <a:t>': '001', '</a:t>
            </a:r>
            <a:r>
              <a:rPr lang="zh-CN" altLang="zh-CN" sz="2400" dirty="0"/>
              <a:t>姓名</a:t>
            </a:r>
            <a:r>
              <a:rPr lang="en-US" altLang="zh-CN" sz="2400" dirty="0"/>
              <a:t>': '</a:t>
            </a:r>
            <a:r>
              <a:rPr lang="en-US" altLang="zh-CN" sz="2400" dirty="0" err="1"/>
              <a:t>zhangsan</a:t>
            </a:r>
            <a:r>
              <a:rPr lang="en-US" altLang="zh-CN" sz="2400" dirty="0"/>
              <a:t>', '</a:t>
            </a:r>
            <a:r>
              <a:rPr lang="zh-CN" altLang="zh-CN" sz="2400" dirty="0"/>
              <a:t>年龄</a:t>
            </a:r>
            <a:r>
              <a:rPr lang="en-US" altLang="zh-CN" sz="2400" dirty="0"/>
              <a:t>': 19}</a:t>
            </a:r>
            <a:endParaRPr lang="en-US" altLang="zh-CN" sz="2400" dirty="0"/>
          </a:p>
          <a:p>
            <a:r>
              <a:rPr lang="en-US" altLang="zh-CN" sz="2400"/>
              <a:t>d </a:t>
            </a:r>
            <a:r>
              <a:rPr lang="en-US" altLang="zh-CN" sz="2400" dirty="0"/>
              <a:t>== </a:t>
            </a:r>
            <a:r>
              <a:rPr lang="en-US" altLang="zh-CN" sz="2400" dirty="0" err="1"/>
              <a:t>dct</a:t>
            </a:r>
            <a:endParaRPr lang="en-US" altLang="zh-CN" sz="2400" dirty="0"/>
          </a:p>
          <a:p>
            <a:r>
              <a:rPr lang="en-US" altLang="zh-CN" sz="2400" dirty="0"/>
              <a:t>Out: True</a:t>
            </a:r>
            <a:endParaRPr lang="zh-CN" altLang="zh-CN" sz="24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字典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289968" y="1196752"/>
            <a:ext cx="7838480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zh-CN" altLang="zh-CN" sz="2000" dirty="0"/>
              <a:t>（</a:t>
            </a:r>
            <a:r>
              <a:rPr lang="en-US" altLang="zh-CN" sz="2000"/>
              <a:t>3</a:t>
            </a:r>
            <a:r>
              <a:rPr lang="zh-CN" altLang="zh-CN" sz="2000"/>
              <a:t>）删除</a:t>
            </a:r>
            <a:r>
              <a:rPr lang="zh-CN" altLang="zh-CN" sz="2000" dirty="0"/>
              <a:t>字典对象中的元素</a:t>
            </a:r>
            <a:endParaRPr lang="zh-CN" altLang="zh-CN" sz="2000" dirty="0"/>
          </a:p>
          <a:p>
            <a:r>
              <a:rPr lang="en-US" altLang="zh-CN" sz="2000"/>
              <a:t>dct </a:t>
            </a:r>
            <a:r>
              <a:rPr lang="en-US" altLang="zh-CN" sz="2000" dirty="0"/>
              <a:t>= {'</a:t>
            </a:r>
            <a:r>
              <a:rPr lang="zh-CN" altLang="zh-CN" sz="2000" dirty="0"/>
              <a:t>学号</a:t>
            </a:r>
            <a:r>
              <a:rPr lang="en-US" altLang="zh-CN" sz="2000" dirty="0"/>
              <a:t>': '001', '</a:t>
            </a:r>
            <a:r>
              <a:rPr lang="zh-CN" altLang="zh-CN" sz="2000" dirty="0"/>
              <a:t>姓名</a:t>
            </a:r>
            <a:r>
              <a:rPr lang="en-US" altLang="zh-CN" sz="2000" dirty="0"/>
              <a:t>': '</a:t>
            </a:r>
            <a:r>
              <a:rPr lang="en-US" altLang="zh-CN" sz="2000" dirty="0" err="1"/>
              <a:t>zhangsan</a:t>
            </a:r>
            <a:r>
              <a:rPr lang="en-US" altLang="zh-CN" sz="2000" dirty="0"/>
              <a:t>', '</a:t>
            </a:r>
            <a:r>
              <a:rPr lang="zh-CN" altLang="zh-CN" sz="2000" dirty="0"/>
              <a:t>年龄</a:t>
            </a:r>
            <a:r>
              <a:rPr lang="en-US" altLang="zh-CN" sz="2000" dirty="0"/>
              <a:t>': 19}</a:t>
            </a:r>
            <a:endParaRPr lang="zh-CN" altLang="zh-CN" sz="2000" dirty="0"/>
          </a:p>
          <a:p>
            <a:r>
              <a:rPr lang="en-US" altLang="zh-CN" sz="2000">
                <a:solidFill>
                  <a:srgbClr val="C00000"/>
                </a:solidFill>
              </a:rPr>
              <a:t>del</a:t>
            </a:r>
            <a:r>
              <a:rPr lang="en-US" altLang="zh-CN" sz="2000"/>
              <a:t>  </a:t>
            </a:r>
            <a:r>
              <a:rPr lang="en-US" altLang="zh-CN" sz="2000" dirty="0" err="1"/>
              <a:t>dct</a:t>
            </a:r>
            <a:r>
              <a:rPr lang="en-US" altLang="zh-CN" sz="2000" dirty="0"/>
              <a:t>['</a:t>
            </a:r>
            <a:r>
              <a:rPr lang="zh-CN" altLang="zh-CN" sz="2000" dirty="0"/>
              <a:t>年龄</a:t>
            </a:r>
            <a:r>
              <a:rPr lang="en-US" altLang="zh-CN" sz="2000" dirty="0"/>
              <a:t>']</a:t>
            </a:r>
            <a:endParaRPr lang="zh-CN" altLang="zh-CN" sz="2000" dirty="0"/>
          </a:p>
          <a:p>
            <a:r>
              <a:rPr lang="en-US" altLang="zh-CN" sz="2000"/>
              <a:t>dct</a:t>
            </a:r>
            <a:endParaRPr lang="zh-CN" altLang="zh-CN" sz="2000" dirty="0"/>
          </a:p>
          <a:p>
            <a:r>
              <a:rPr lang="en-US" altLang="zh-CN" sz="2000" dirty="0"/>
              <a:t>Out: {'</a:t>
            </a:r>
            <a:r>
              <a:rPr lang="zh-CN" altLang="zh-CN" sz="2000" dirty="0"/>
              <a:t>学号</a:t>
            </a:r>
            <a:r>
              <a:rPr lang="en-US" altLang="zh-CN" sz="2000" dirty="0"/>
              <a:t>': '001', '</a:t>
            </a:r>
            <a:r>
              <a:rPr lang="zh-CN" altLang="zh-CN" sz="2000" dirty="0"/>
              <a:t>姓名</a:t>
            </a:r>
            <a:r>
              <a:rPr lang="en-US" altLang="zh-CN" sz="2000" dirty="0"/>
              <a:t>': '</a:t>
            </a:r>
            <a:r>
              <a:rPr lang="en-US" altLang="zh-CN" sz="2000" dirty="0" err="1"/>
              <a:t>zhangsan</a:t>
            </a:r>
            <a:r>
              <a:rPr lang="en-US" altLang="zh-CN" sz="2000" dirty="0"/>
              <a:t>'}</a:t>
            </a:r>
            <a:endParaRPr lang="en-US" altLang="zh-CN" sz="2000" dirty="0"/>
          </a:p>
          <a:p>
            <a:endParaRPr lang="zh-CN" altLang="zh-CN" sz="2000" dirty="0"/>
          </a:p>
          <a:p>
            <a:r>
              <a:rPr lang="zh-CN" altLang="zh-CN" sz="2000" dirty="0"/>
              <a:t>（</a:t>
            </a:r>
            <a:r>
              <a:rPr lang="en-US" altLang="zh-CN" sz="2000"/>
              <a:t>4</a:t>
            </a:r>
            <a:r>
              <a:rPr lang="zh-CN" altLang="zh-CN" sz="2000"/>
              <a:t>）获得</a:t>
            </a:r>
            <a:r>
              <a:rPr lang="zh-CN" altLang="zh-CN" sz="2000" dirty="0"/>
              <a:t>字典对象中键对应的值</a:t>
            </a:r>
            <a:endParaRPr lang="zh-CN" altLang="zh-CN" sz="2000" dirty="0"/>
          </a:p>
          <a:p>
            <a:r>
              <a:rPr lang="en-US" altLang="zh-CN" sz="2000"/>
              <a:t>dct </a:t>
            </a:r>
            <a:r>
              <a:rPr lang="en-US" altLang="zh-CN" sz="2000" dirty="0"/>
              <a:t>= {'</a:t>
            </a:r>
            <a:r>
              <a:rPr lang="zh-CN" altLang="zh-CN" sz="2000" dirty="0"/>
              <a:t>学号</a:t>
            </a:r>
            <a:r>
              <a:rPr lang="en-US" altLang="zh-CN" sz="2000" dirty="0"/>
              <a:t>': '001', '</a:t>
            </a:r>
            <a:r>
              <a:rPr lang="zh-CN" altLang="zh-CN" sz="2000" dirty="0"/>
              <a:t>姓名</a:t>
            </a:r>
            <a:r>
              <a:rPr lang="en-US" altLang="zh-CN" sz="2000" dirty="0"/>
              <a:t>': '</a:t>
            </a:r>
            <a:r>
              <a:rPr lang="en-US" altLang="zh-CN" sz="2000" dirty="0" err="1"/>
              <a:t>zhangsan</a:t>
            </a:r>
            <a:r>
              <a:rPr lang="en-US" altLang="zh-CN" sz="2000" dirty="0"/>
              <a:t>', '</a:t>
            </a:r>
            <a:r>
              <a:rPr lang="zh-CN" altLang="zh-CN" sz="2000" dirty="0"/>
              <a:t>年龄</a:t>
            </a:r>
            <a:r>
              <a:rPr lang="en-US" altLang="zh-CN" sz="2000" dirty="0"/>
              <a:t>': 19}</a:t>
            </a:r>
            <a:endParaRPr lang="zh-CN" altLang="zh-CN" sz="2000" dirty="0"/>
          </a:p>
          <a:p>
            <a:r>
              <a:rPr lang="en-US" altLang="zh-CN" sz="2000"/>
              <a:t>dct</a:t>
            </a:r>
            <a:r>
              <a:rPr lang="en-US" altLang="zh-CN" sz="2000" dirty="0" err="1"/>
              <a:t>.get</a:t>
            </a:r>
            <a:r>
              <a:rPr lang="en-US" altLang="zh-CN" sz="2000" dirty="0"/>
              <a:t>('</a:t>
            </a:r>
            <a:r>
              <a:rPr lang="zh-CN" altLang="zh-CN" sz="2000" dirty="0"/>
              <a:t>年龄</a:t>
            </a:r>
            <a:r>
              <a:rPr lang="en-US" altLang="zh-CN" sz="2000" dirty="0"/>
              <a:t>')    # </a:t>
            </a:r>
            <a:r>
              <a:rPr lang="zh-CN" altLang="zh-CN" sz="2000" dirty="0"/>
              <a:t>获取字典中键为“年龄”的值</a:t>
            </a:r>
            <a:endParaRPr lang="zh-CN" altLang="zh-CN" sz="2000" dirty="0"/>
          </a:p>
          <a:p>
            <a:r>
              <a:rPr lang="en-US" altLang="zh-CN" sz="2000" dirty="0"/>
              <a:t>Out: 19</a:t>
            </a:r>
            <a:endParaRPr lang="en-US" altLang="zh-CN" sz="2000" dirty="0"/>
          </a:p>
          <a:p>
            <a:r>
              <a:rPr lang="en-US" altLang="zh-CN" sz="2000"/>
              <a:t>dct</a:t>
            </a:r>
            <a:r>
              <a:rPr lang="en-US" altLang="zh-CN" sz="2000" dirty="0"/>
              <a:t>['</a:t>
            </a:r>
            <a:r>
              <a:rPr lang="zh-CN" altLang="en-US" sz="2000" dirty="0"/>
              <a:t>性别</a:t>
            </a:r>
            <a:r>
              <a:rPr lang="en-US" altLang="zh-CN" sz="2000"/>
              <a:t>']             # </a:t>
            </a:r>
            <a:r>
              <a:rPr lang="zh-CN" altLang="en-US" sz="2000"/>
              <a:t>将报</a:t>
            </a:r>
            <a:r>
              <a:rPr lang="zh-CN" altLang="en-US" sz="2000" dirty="0"/>
              <a:t>错</a:t>
            </a:r>
            <a:endParaRPr lang="zh-CN" altLang="zh-CN" sz="2000" dirty="0"/>
          </a:p>
          <a:p>
            <a:r>
              <a:rPr lang="en-US" altLang="zh-CN" sz="2000"/>
              <a:t>dct</a:t>
            </a:r>
            <a:r>
              <a:rPr lang="en-US" altLang="zh-CN" sz="2000" dirty="0" err="1"/>
              <a:t>.</a:t>
            </a:r>
            <a:r>
              <a:rPr lang="en-US" altLang="zh-CN" sz="2000" dirty="0" err="1">
                <a:solidFill>
                  <a:srgbClr val="C00000"/>
                </a:solidFill>
              </a:rPr>
              <a:t>get</a:t>
            </a:r>
            <a:r>
              <a:rPr lang="en-US" altLang="zh-CN" sz="2000" dirty="0">
                <a:solidFill>
                  <a:srgbClr val="C00000"/>
                </a:solidFill>
              </a:rPr>
              <a:t>('</a:t>
            </a:r>
            <a:r>
              <a:rPr lang="zh-CN" altLang="zh-CN" sz="2000" dirty="0">
                <a:solidFill>
                  <a:srgbClr val="C00000"/>
                </a:solidFill>
              </a:rPr>
              <a:t>性别</a:t>
            </a:r>
            <a:r>
              <a:rPr lang="en-US" altLang="zh-CN" sz="2000">
                <a:solidFill>
                  <a:srgbClr val="C00000"/>
                </a:solidFill>
              </a:rPr>
              <a:t>')       </a:t>
            </a:r>
            <a:r>
              <a:rPr lang="en-US" altLang="zh-CN" sz="2000"/>
              <a:t># </a:t>
            </a:r>
            <a:r>
              <a:rPr lang="zh-CN" altLang="en-US" sz="2000" dirty="0"/>
              <a:t>字典中无“性别”键则返回空值</a:t>
            </a:r>
            <a:r>
              <a:rPr lang="en-US" altLang="zh-CN" sz="2000" dirty="0"/>
              <a:t>None</a:t>
            </a:r>
            <a:endParaRPr lang="en-US" altLang="zh-CN" sz="2000" dirty="0"/>
          </a:p>
          <a:p>
            <a:r>
              <a:rPr lang="en-US" altLang="zh-CN" sz="2000"/>
              <a:t>dct</a:t>
            </a:r>
            <a:r>
              <a:rPr lang="en-US" altLang="zh-CN" sz="2000" dirty="0" err="1"/>
              <a:t>.</a:t>
            </a:r>
            <a:r>
              <a:rPr lang="en-US" altLang="zh-CN" sz="2000" dirty="0" err="1">
                <a:solidFill>
                  <a:srgbClr val="C00000"/>
                </a:solidFill>
              </a:rPr>
              <a:t>get</a:t>
            </a:r>
            <a:r>
              <a:rPr lang="en-US" altLang="zh-CN" sz="2000" dirty="0">
                <a:solidFill>
                  <a:srgbClr val="C00000"/>
                </a:solidFill>
              </a:rPr>
              <a:t>('</a:t>
            </a:r>
            <a:r>
              <a:rPr lang="zh-CN" altLang="zh-CN" sz="2000" dirty="0">
                <a:solidFill>
                  <a:srgbClr val="C00000"/>
                </a:solidFill>
              </a:rPr>
              <a:t>性别</a:t>
            </a:r>
            <a:r>
              <a:rPr lang="en-US" altLang="zh-CN" sz="2000" dirty="0">
                <a:solidFill>
                  <a:srgbClr val="C00000"/>
                </a:solidFill>
              </a:rPr>
              <a:t>', </a:t>
            </a:r>
            <a:r>
              <a:rPr lang="en-US" altLang="zh-CN" sz="2000" dirty="0">
                <a:solidFill>
                  <a:srgbClr val="00B050"/>
                </a:solidFill>
              </a:rPr>
              <a:t>'</a:t>
            </a:r>
            <a:r>
              <a:rPr lang="zh-CN" altLang="zh-CN" sz="2000" dirty="0">
                <a:solidFill>
                  <a:srgbClr val="00B050"/>
                </a:solidFill>
              </a:rPr>
              <a:t>男</a:t>
            </a:r>
            <a:r>
              <a:rPr lang="en-US" altLang="zh-CN" sz="2000" dirty="0">
                <a:solidFill>
                  <a:srgbClr val="00B050"/>
                </a:solidFill>
              </a:rPr>
              <a:t>'</a:t>
            </a:r>
            <a:r>
              <a:rPr lang="en-US" altLang="zh-CN" sz="2000" dirty="0">
                <a:solidFill>
                  <a:srgbClr val="C00000"/>
                </a:solidFill>
              </a:rPr>
              <a:t>)</a:t>
            </a:r>
            <a:r>
              <a:rPr lang="en-US" altLang="zh-CN" sz="2000" dirty="0">
                <a:solidFill>
                  <a:srgbClr val="FF0000"/>
                </a:solidFill>
              </a:rPr>
              <a:t> </a:t>
            </a:r>
            <a:r>
              <a:rPr lang="en-US" altLang="zh-CN" sz="2000" dirty="0"/>
              <a:t># </a:t>
            </a:r>
            <a:r>
              <a:rPr lang="zh-CN" altLang="en-US" sz="2000" dirty="0"/>
              <a:t>字典</a:t>
            </a:r>
            <a:r>
              <a:rPr lang="zh-CN" altLang="en-US" sz="2000"/>
              <a:t>中无</a:t>
            </a:r>
            <a:r>
              <a:rPr lang="en-US" altLang="zh-CN" sz="2000"/>
              <a:t>"</a:t>
            </a:r>
            <a:r>
              <a:rPr lang="zh-CN" altLang="en-US" sz="2000"/>
              <a:t>性别</a:t>
            </a:r>
            <a:r>
              <a:rPr lang="en-US" altLang="zh-CN" sz="2000"/>
              <a:t>"</a:t>
            </a:r>
            <a:r>
              <a:rPr lang="zh-CN" altLang="en-US" sz="2000"/>
              <a:t>键，默认返回</a:t>
            </a:r>
            <a:r>
              <a:rPr lang="en-US" altLang="zh-CN" sz="2000"/>
              <a:t>"</a:t>
            </a:r>
            <a:r>
              <a:rPr lang="zh-CN" altLang="en-US" sz="2000"/>
              <a:t>男</a:t>
            </a:r>
            <a:r>
              <a:rPr lang="en-US" altLang="zh-CN" sz="2000"/>
              <a:t>"</a:t>
            </a:r>
            <a:endParaRPr lang="zh-CN" altLang="zh-CN" sz="2000" dirty="0"/>
          </a:p>
          <a:p>
            <a:r>
              <a:rPr lang="en-US" altLang="zh-CN" sz="2000" dirty="0"/>
              <a:t>Out: '</a:t>
            </a:r>
            <a:r>
              <a:rPr lang="zh-CN" altLang="zh-CN" sz="2000" dirty="0"/>
              <a:t>男</a:t>
            </a:r>
            <a:r>
              <a:rPr lang="en-US" altLang="zh-CN" sz="2000" dirty="0"/>
              <a:t>'</a:t>
            </a:r>
            <a:endParaRPr lang="en-US" altLang="zh-CN" sz="2000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字典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19536" y="992470"/>
            <a:ext cx="7838480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zh-CN" altLang="zh-CN" sz="2000" dirty="0"/>
              <a:t>（</a:t>
            </a:r>
            <a:r>
              <a:rPr lang="en-US" altLang="zh-CN" sz="2000"/>
              <a:t>5</a:t>
            </a:r>
            <a:r>
              <a:rPr lang="zh-CN" altLang="zh-CN" sz="2000"/>
              <a:t>）获得</a:t>
            </a:r>
            <a:r>
              <a:rPr lang="zh-CN" altLang="zh-CN" sz="2000" dirty="0"/>
              <a:t>字典对象中键对应的值，并删除该元素</a:t>
            </a:r>
            <a:endParaRPr lang="zh-CN" altLang="zh-CN" sz="2000" dirty="0"/>
          </a:p>
          <a:p>
            <a:r>
              <a:rPr lang="en-US" altLang="zh-CN" sz="2000"/>
              <a:t>dct </a:t>
            </a:r>
            <a:r>
              <a:rPr lang="en-US" altLang="zh-CN" sz="2000" dirty="0"/>
              <a:t>= {'</a:t>
            </a:r>
            <a:r>
              <a:rPr lang="zh-CN" altLang="zh-CN" sz="2000" dirty="0"/>
              <a:t>学号</a:t>
            </a:r>
            <a:r>
              <a:rPr lang="en-US" altLang="zh-CN" sz="2000" dirty="0"/>
              <a:t>': '001', '</a:t>
            </a:r>
            <a:r>
              <a:rPr lang="zh-CN" altLang="zh-CN" sz="2000" dirty="0"/>
              <a:t>姓名</a:t>
            </a:r>
            <a:r>
              <a:rPr lang="en-US" altLang="zh-CN" sz="2000" dirty="0"/>
              <a:t>': '</a:t>
            </a:r>
            <a:r>
              <a:rPr lang="en-US" altLang="zh-CN" sz="2000" dirty="0" err="1"/>
              <a:t>zhangsan</a:t>
            </a:r>
            <a:r>
              <a:rPr lang="en-US" altLang="zh-CN" sz="2000" dirty="0"/>
              <a:t>', '</a:t>
            </a:r>
            <a:r>
              <a:rPr lang="zh-CN" altLang="zh-CN" sz="2000" dirty="0"/>
              <a:t>年龄</a:t>
            </a:r>
            <a:r>
              <a:rPr lang="en-US" altLang="zh-CN" sz="2000" dirty="0"/>
              <a:t>': 19}</a:t>
            </a:r>
            <a:endParaRPr lang="zh-CN" altLang="zh-CN" sz="2000" dirty="0"/>
          </a:p>
          <a:p>
            <a:r>
              <a:rPr lang="en-US" altLang="zh-CN" sz="2000"/>
              <a:t># </a:t>
            </a:r>
            <a:r>
              <a:rPr lang="zh-CN" altLang="zh-CN" sz="2000" dirty="0"/>
              <a:t>返回字典中键为“年龄”的值，并删除该元素</a:t>
            </a:r>
            <a:endParaRPr lang="zh-CN" altLang="zh-CN" sz="2000" dirty="0"/>
          </a:p>
          <a:p>
            <a:r>
              <a:rPr lang="en-US" altLang="zh-CN" sz="2000"/>
              <a:t>x</a:t>
            </a:r>
            <a:r>
              <a:rPr lang="en-US" altLang="zh-CN" sz="2000" dirty="0"/>
              <a:t>=</a:t>
            </a:r>
            <a:r>
              <a:rPr lang="en-US" altLang="zh-CN" sz="2000" dirty="0" err="1"/>
              <a:t>dct</a:t>
            </a:r>
            <a:r>
              <a:rPr lang="en-US" altLang="zh-CN" sz="2000" dirty="0" err="1">
                <a:solidFill>
                  <a:srgbClr val="C00000"/>
                </a:solidFill>
              </a:rPr>
              <a:t>.pop</a:t>
            </a:r>
            <a:r>
              <a:rPr lang="en-US" altLang="zh-CN" sz="2000" dirty="0"/>
              <a:t>('</a:t>
            </a:r>
            <a:r>
              <a:rPr lang="zh-CN" altLang="zh-CN" sz="2000" dirty="0"/>
              <a:t>年龄</a:t>
            </a:r>
            <a:r>
              <a:rPr lang="en-US" altLang="zh-CN" sz="2000" dirty="0"/>
              <a:t>')				</a:t>
            </a:r>
            <a:endParaRPr lang="en-US" altLang="zh-CN" sz="2000" dirty="0"/>
          </a:p>
          <a:p>
            <a:r>
              <a:rPr lang="en-US" altLang="zh-CN" sz="2000"/>
              <a:t>x</a:t>
            </a:r>
            <a:endParaRPr lang="en-US" altLang="zh-CN" sz="2000" dirty="0"/>
          </a:p>
          <a:p>
            <a:r>
              <a:rPr lang="en-US" altLang="zh-CN" sz="2000" dirty="0"/>
              <a:t>Out: 19</a:t>
            </a:r>
            <a:endParaRPr lang="zh-CN" altLang="zh-CN" sz="2000" dirty="0"/>
          </a:p>
          <a:p>
            <a:r>
              <a:rPr lang="en-US" altLang="zh-CN" sz="2000"/>
              <a:t>dct</a:t>
            </a:r>
            <a:endParaRPr lang="zh-CN" altLang="zh-CN" sz="2000" dirty="0"/>
          </a:p>
          <a:p>
            <a:r>
              <a:rPr lang="en-US" altLang="zh-CN" sz="2000" dirty="0"/>
              <a:t>Out: {'</a:t>
            </a:r>
            <a:r>
              <a:rPr lang="zh-CN" altLang="zh-CN" sz="2000" dirty="0"/>
              <a:t>学号</a:t>
            </a:r>
            <a:r>
              <a:rPr lang="en-US" altLang="zh-CN" sz="2000" dirty="0"/>
              <a:t>': '001', '</a:t>
            </a:r>
            <a:r>
              <a:rPr lang="zh-CN" altLang="zh-CN" sz="2000" dirty="0"/>
              <a:t>姓名</a:t>
            </a:r>
            <a:r>
              <a:rPr lang="en-US" altLang="zh-CN" sz="2000" dirty="0"/>
              <a:t>': '</a:t>
            </a:r>
            <a:r>
              <a:rPr lang="en-US" altLang="zh-CN" sz="2000" dirty="0" err="1"/>
              <a:t>zhangsan</a:t>
            </a:r>
            <a:r>
              <a:rPr lang="en-US" altLang="zh-CN" sz="2000" dirty="0"/>
              <a:t>'}</a:t>
            </a:r>
            <a:endParaRPr lang="en-US" altLang="zh-CN" sz="2000" dirty="0"/>
          </a:p>
          <a:p>
            <a:endParaRPr lang="zh-CN" altLang="zh-CN" sz="2000" dirty="0"/>
          </a:p>
          <a:p>
            <a:r>
              <a:rPr lang="zh-CN" altLang="zh-CN" sz="2000" dirty="0"/>
              <a:t>（</a:t>
            </a:r>
            <a:r>
              <a:rPr lang="en-US" altLang="zh-CN" sz="2000"/>
              <a:t>6</a:t>
            </a:r>
            <a:r>
              <a:rPr lang="zh-CN" altLang="zh-CN" sz="2000"/>
              <a:t>）获得</a:t>
            </a:r>
            <a:r>
              <a:rPr lang="zh-CN" altLang="zh-CN" sz="2000" dirty="0"/>
              <a:t>字典对象中所有键</a:t>
            </a:r>
            <a:endParaRPr lang="zh-CN" altLang="zh-CN" sz="2000" dirty="0"/>
          </a:p>
          <a:p>
            <a:r>
              <a:rPr lang="en-US" altLang="zh-CN" sz="2000"/>
              <a:t>dct </a:t>
            </a:r>
            <a:r>
              <a:rPr lang="en-US" altLang="zh-CN" sz="2000" dirty="0"/>
              <a:t>= {'</a:t>
            </a:r>
            <a:r>
              <a:rPr lang="zh-CN" altLang="zh-CN" sz="2000" dirty="0"/>
              <a:t>学号</a:t>
            </a:r>
            <a:r>
              <a:rPr lang="en-US" altLang="zh-CN" sz="2000" dirty="0"/>
              <a:t>': '001', '</a:t>
            </a:r>
            <a:r>
              <a:rPr lang="zh-CN" altLang="zh-CN" sz="2000" dirty="0"/>
              <a:t>姓名</a:t>
            </a:r>
            <a:r>
              <a:rPr lang="en-US" altLang="zh-CN" sz="2000" dirty="0"/>
              <a:t>': '</a:t>
            </a:r>
            <a:r>
              <a:rPr lang="en-US" altLang="zh-CN" sz="2000" dirty="0" err="1"/>
              <a:t>zhangsan</a:t>
            </a:r>
            <a:r>
              <a:rPr lang="en-US" altLang="zh-CN" sz="2000" dirty="0"/>
              <a:t>', '</a:t>
            </a:r>
            <a:r>
              <a:rPr lang="zh-CN" altLang="zh-CN" sz="2000" dirty="0"/>
              <a:t>年龄</a:t>
            </a:r>
            <a:r>
              <a:rPr lang="en-US" altLang="zh-CN" sz="2000" dirty="0"/>
              <a:t>': 19}</a:t>
            </a:r>
            <a:endParaRPr lang="zh-CN" altLang="zh-CN" sz="2000" dirty="0"/>
          </a:p>
          <a:p>
            <a:r>
              <a:rPr lang="en-US" altLang="zh-CN" sz="2000"/>
              <a:t>dct</a:t>
            </a:r>
            <a:r>
              <a:rPr lang="en-US" altLang="zh-CN" sz="2000" dirty="0" err="1">
                <a:solidFill>
                  <a:srgbClr val="C00000"/>
                </a:solidFill>
              </a:rPr>
              <a:t>.keys</a:t>
            </a:r>
            <a:r>
              <a:rPr lang="en-US" altLang="zh-CN" sz="2000" dirty="0"/>
              <a:t>()		# </a:t>
            </a:r>
            <a:r>
              <a:rPr lang="zh-CN" altLang="zh-CN" sz="2000" dirty="0"/>
              <a:t>获取字典中所有的键</a:t>
            </a:r>
            <a:endParaRPr lang="zh-CN" altLang="zh-CN" sz="2000" dirty="0"/>
          </a:p>
          <a:p>
            <a:r>
              <a:rPr lang="en-US" altLang="zh-CN" sz="2000" dirty="0"/>
              <a:t>Out: </a:t>
            </a:r>
            <a:r>
              <a:rPr lang="en-US" altLang="zh-CN" sz="2000" dirty="0" err="1"/>
              <a:t>dict_keys</a:t>
            </a:r>
            <a:r>
              <a:rPr lang="en-US" altLang="zh-CN" sz="2000" dirty="0"/>
              <a:t>(['</a:t>
            </a:r>
            <a:r>
              <a:rPr lang="zh-CN" altLang="zh-CN" sz="2000" dirty="0"/>
              <a:t>学号</a:t>
            </a:r>
            <a:r>
              <a:rPr lang="en-US" altLang="zh-CN" sz="2000" dirty="0"/>
              <a:t>', '</a:t>
            </a:r>
            <a:r>
              <a:rPr lang="zh-CN" altLang="zh-CN" sz="2000" dirty="0"/>
              <a:t>姓名</a:t>
            </a:r>
            <a:r>
              <a:rPr lang="en-US" altLang="zh-CN" sz="2000" dirty="0"/>
              <a:t>', '</a:t>
            </a:r>
            <a:r>
              <a:rPr lang="zh-CN" altLang="zh-CN" sz="2000" dirty="0"/>
              <a:t>年龄</a:t>
            </a:r>
            <a:r>
              <a:rPr lang="en-US" altLang="zh-CN" sz="2000" dirty="0"/>
              <a:t>'])</a:t>
            </a:r>
            <a:endParaRPr lang="en-US" altLang="zh-CN" sz="2000" dirty="0"/>
          </a:p>
          <a:p>
            <a:endParaRPr lang="en-US" altLang="zh-CN" sz="2000" dirty="0"/>
          </a:p>
          <a:p>
            <a:r>
              <a:rPr lang="en-US" altLang="zh-CN" sz="2000"/>
              <a:t>for  key   in   dct:                     # </a:t>
            </a:r>
            <a:r>
              <a:rPr lang="zh-CN" altLang="en-US" sz="2000"/>
              <a:t>默认遍历</a:t>
            </a:r>
            <a:r>
              <a:rPr lang="zh-CN" altLang="en-US" sz="2000" dirty="0"/>
              <a:t>所有的键</a:t>
            </a:r>
            <a:endParaRPr lang="en-US" altLang="zh-CN" sz="2000" dirty="0"/>
          </a:p>
          <a:p>
            <a:r>
              <a:rPr lang="en-US" altLang="zh-CN" sz="2000" dirty="0"/>
              <a:t>    print</a:t>
            </a:r>
            <a:r>
              <a:rPr lang="en-US" altLang="zh-CN" sz="2000"/>
              <a:t>(key)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字典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4" y="989439"/>
            <a:ext cx="8568952" cy="5103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zh-CN" altLang="zh-CN" sz="2000" dirty="0"/>
              <a:t>（</a:t>
            </a:r>
            <a:r>
              <a:rPr lang="en-US" altLang="zh-CN" sz="2000"/>
              <a:t>7</a:t>
            </a:r>
            <a:r>
              <a:rPr lang="zh-CN" altLang="zh-CN" sz="2000"/>
              <a:t>）获得</a:t>
            </a:r>
            <a:r>
              <a:rPr lang="zh-CN" altLang="zh-CN" sz="2000" dirty="0"/>
              <a:t>字典对象中所有值</a:t>
            </a:r>
            <a:endParaRPr lang="zh-CN" altLang="zh-CN" sz="2000" dirty="0"/>
          </a:p>
          <a:p>
            <a:r>
              <a:rPr lang="en-US" altLang="zh-CN" sz="2000"/>
              <a:t>dct </a:t>
            </a:r>
            <a:r>
              <a:rPr lang="en-US" altLang="zh-CN" sz="2000" dirty="0"/>
              <a:t>= {'</a:t>
            </a:r>
            <a:r>
              <a:rPr lang="zh-CN" altLang="zh-CN" sz="2000" dirty="0"/>
              <a:t>学号</a:t>
            </a:r>
            <a:r>
              <a:rPr lang="en-US" altLang="zh-CN" sz="2000" dirty="0"/>
              <a:t>': '001', '</a:t>
            </a:r>
            <a:r>
              <a:rPr lang="zh-CN" altLang="zh-CN" sz="2000" dirty="0"/>
              <a:t>姓名</a:t>
            </a:r>
            <a:r>
              <a:rPr lang="en-US" altLang="zh-CN" sz="2000" dirty="0"/>
              <a:t>': '</a:t>
            </a:r>
            <a:r>
              <a:rPr lang="en-US" altLang="zh-CN" sz="2000" dirty="0" err="1"/>
              <a:t>zhangsan</a:t>
            </a:r>
            <a:r>
              <a:rPr lang="en-US" altLang="zh-CN" sz="2000" dirty="0"/>
              <a:t>', '</a:t>
            </a:r>
            <a:r>
              <a:rPr lang="zh-CN" altLang="zh-CN" sz="2000" dirty="0"/>
              <a:t>年龄</a:t>
            </a:r>
            <a:r>
              <a:rPr lang="en-US" altLang="zh-CN" sz="2000" dirty="0"/>
              <a:t>': 19}</a:t>
            </a:r>
            <a:endParaRPr lang="zh-CN" altLang="zh-CN" sz="2000" dirty="0"/>
          </a:p>
          <a:p>
            <a:r>
              <a:rPr lang="en-US" altLang="zh-CN" sz="2000"/>
              <a:t>dct</a:t>
            </a:r>
            <a:r>
              <a:rPr lang="en-US" altLang="zh-CN" sz="2000" dirty="0" err="1">
                <a:solidFill>
                  <a:srgbClr val="C00000"/>
                </a:solidFill>
              </a:rPr>
              <a:t>.values</a:t>
            </a:r>
            <a:r>
              <a:rPr lang="en-US" altLang="zh-CN" sz="2000" dirty="0">
                <a:solidFill>
                  <a:srgbClr val="C00000"/>
                </a:solidFill>
              </a:rPr>
              <a:t>()</a:t>
            </a:r>
            <a:r>
              <a:rPr lang="en-US" altLang="zh-CN" sz="2000" dirty="0"/>
              <a:t>		# </a:t>
            </a:r>
            <a:r>
              <a:rPr lang="zh-CN" altLang="zh-CN" sz="2000" dirty="0"/>
              <a:t>获取字典中所有的值</a:t>
            </a:r>
            <a:endParaRPr lang="zh-CN" altLang="zh-CN" sz="2000" dirty="0"/>
          </a:p>
          <a:p>
            <a:r>
              <a:rPr lang="en-US" altLang="zh-CN" sz="2000"/>
              <a:t>Out: dict</a:t>
            </a:r>
            <a:r>
              <a:rPr lang="en-US" altLang="zh-CN" sz="2000" dirty="0" err="1"/>
              <a:t>_values</a:t>
            </a:r>
            <a:r>
              <a:rPr lang="en-US" altLang="zh-CN" sz="2000" dirty="0"/>
              <a:t>(['001', '</a:t>
            </a:r>
            <a:r>
              <a:rPr lang="en-US" altLang="zh-CN" sz="2000" dirty="0" err="1"/>
              <a:t>zhangsan</a:t>
            </a:r>
            <a:r>
              <a:rPr lang="en-US" altLang="zh-CN" sz="2000" dirty="0"/>
              <a:t>', 19])</a:t>
            </a:r>
            <a:endParaRPr lang="en-US" altLang="zh-CN" sz="2000" dirty="0"/>
          </a:p>
          <a:p>
            <a:endParaRPr lang="zh-CN" altLang="zh-CN" sz="2000" dirty="0"/>
          </a:p>
          <a:p>
            <a:r>
              <a:rPr lang="zh-CN" altLang="zh-CN" sz="2000" dirty="0"/>
              <a:t>（</a:t>
            </a:r>
            <a:r>
              <a:rPr lang="en-US" altLang="zh-CN" sz="2000"/>
              <a:t>8</a:t>
            </a:r>
            <a:r>
              <a:rPr lang="zh-CN" altLang="zh-CN" sz="2000"/>
              <a:t>）获得</a:t>
            </a:r>
            <a:r>
              <a:rPr lang="zh-CN" altLang="zh-CN" sz="2000" dirty="0"/>
              <a:t>字典对象中所有键值对</a:t>
            </a:r>
            <a:endParaRPr lang="zh-CN" altLang="zh-CN" sz="2000" dirty="0"/>
          </a:p>
          <a:p>
            <a:r>
              <a:rPr lang="en-US" altLang="zh-CN" sz="2000"/>
              <a:t>dct </a:t>
            </a:r>
            <a:r>
              <a:rPr lang="en-US" altLang="zh-CN" sz="2000" dirty="0"/>
              <a:t>= {'</a:t>
            </a:r>
            <a:r>
              <a:rPr lang="zh-CN" altLang="zh-CN" sz="2000" dirty="0"/>
              <a:t>学号</a:t>
            </a:r>
            <a:r>
              <a:rPr lang="en-US" altLang="zh-CN" sz="2000" dirty="0"/>
              <a:t>': '001', '</a:t>
            </a:r>
            <a:r>
              <a:rPr lang="zh-CN" altLang="zh-CN" sz="2000" dirty="0"/>
              <a:t>姓名</a:t>
            </a:r>
            <a:r>
              <a:rPr lang="en-US" altLang="zh-CN" sz="2000" dirty="0"/>
              <a:t>': '</a:t>
            </a:r>
            <a:r>
              <a:rPr lang="en-US" altLang="zh-CN" sz="2000" dirty="0" err="1"/>
              <a:t>zhangsan</a:t>
            </a:r>
            <a:r>
              <a:rPr lang="en-US" altLang="zh-CN" sz="2000" dirty="0"/>
              <a:t>', '</a:t>
            </a:r>
            <a:r>
              <a:rPr lang="zh-CN" altLang="zh-CN" sz="2000" dirty="0"/>
              <a:t>年龄</a:t>
            </a:r>
            <a:r>
              <a:rPr lang="en-US" altLang="zh-CN" sz="2000" dirty="0"/>
              <a:t>': 19}</a:t>
            </a:r>
            <a:endParaRPr lang="zh-CN" altLang="zh-CN" sz="2000" dirty="0"/>
          </a:p>
          <a:p>
            <a:r>
              <a:rPr lang="en-US" altLang="zh-CN" sz="2000"/>
              <a:t>dct</a:t>
            </a:r>
            <a:r>
              <a:rPr lang="en-US" altLang="zh-CN" sz="2000" dirty="0" err="1">
                <a:solidFill>
                  <a:srgbClr val="C00000"/>
                </a:solidFill>
              </a:rPr>
              <a:t>.items</a:t>
            </a:r>
            <a:r>
              <a:rPr lang="en-US" altLang="zh-CN" sz="2000" dirty="0">
                <a:solidFill>
                  <a:srgbClr val="C00000"/>
                </a:solidFill>
              </a:rPr>
              <a:t>()</a:t>
            </a:r>
            <a:r>
              <a:rPr lang="en-US" altLang="zh-CN" sz="2000" dirty="0"/>
              <a:t>		# </a:t>
            </a:r>
            <a:r>
              <a:rPr lang="zh-CN" altLang="zh-CN" sz="2000" dirty="0"/>
              <a:t>获取字典中所有的键值对</a:t>
            </a:r>
            <a:endParaRPr lang="zh-CN" altLang="zh-CN" sz="2000" dirty="0"/>
          </a:p>
          <a:p>
            <a:r>
              <a:rPr lang="en-US" altLang="zh-CN" sz="2000" dirty="0"/>
              <a:t>Out: </a:t>
            </a:r>
            <a:r>
              <a:rPr lang="en-US" altLang="zh-CN" sz="2000" dirty="0" err="1"/>
              <a:t>dict_items</a:t>
            </a:r>
            <a:r>
              <a:rPr lang="en-US" altLang="zh-CN" sz="2000" dirty="0"/>
              <a:t>([('</a:t>
            </a:r>
            <a:r>
              <a:rPr lang="zh-CN" altLang="zh-CN" sz="2000" dirty="0"/>
              <a:t>学号</a:t>
            </a:r>
            <a:r>
              <a:rPr lang="en-US" altLang="zh-CN" sz="2000" dirty="0"/>
              <a:t>', '001'), ('</a:t>
            </a:r>
            <a:r>
              <a:rPr lang="zh-CN" altLang="zh-CN" sz="2000" dirty="0"/>
              <a:t>姓名</a:t>
            </a:r>
            <a:r>
              <a:rPr lang="en-US" altLang="zh-CN" sz="2000" dirty="0"/>
              <a:t>', '</a:t>
            </a:r>
            <a:r>
              <a:rPr lang="en-US" altLang="zh-CN" sz="2000" dirty="0" err="1"/>
              <a:t>zhangsan</a:t>
            </a:r>
            <a:r>
              <a:rPr lang="en-US" altLang="zh-CN" sz="2000" dirty="0"/>
              <a:t>'), ('</a:t>
            </a:r>
            <a:r>
              <a:rPr lang="zh-CN" altLang="zh-CN" sz="2000" dirty="0"/>
              <a:t>年龄</a:t>
            </a:r>
            <a:r>
              <a:rPr lang="en-US" altLang="zh-CN" sz="2000" dirty="0"/>
              <a:t>', 19)])</a:t>
            </a:r>
            <a:endParaRPr lang="en-US" altLang="zh-CN" sz="2000" dirty="0"/>
          </a:p>
          <a:p>
            <a:endParaRPr lang="en-US" altLang="zh-CN" sz="2000" dirty="0"/>
          </a:p>
          <a:p>
            <a:r>
              <a:rPr lang="en-US" altLang="zh-CN" sz="2000" dirty="0"/>
              <a:t># </a:t>
            </a:r>
            <a:r>
              <a:rPr lang="zh-CN" altLang="en-US" sz="2000" dirty="0"/>
              <a:t>遍历字典</a:t>
            </a:r>
            <a:endParaRPr lang="en-US" altLang="zh-CN" sz="2000" dirty="0"/>
          </a:p>
          <a:p>
            <a:r>
              <a:rPr lang="en-US" altLang="zh-CN" sz="2000" dirty="0"/>
              <a:t>for  k, v  in   </a:t>
            </a:r>
            <a:r>
              <a:rPr lang="en-US" altLang="zh-CN" sz="2000" dirty="0" err="1"/>
              <a:t>dct.items</a:t>
            </a:r>
            <a:r>
              <a:rPr lang="en-US" altLang="zh-CN" sz="2000" dirty="0"/>
              <a:t>():</a:t>
            </a:r>
            <a:endParaRPr lang="en-US" altLang="zh-CN" sz="2000" dirty="0"/>
          </a:p>
          <a:p>
            <a:r>
              <a:rPr lang="en-US" altLang="zh-CN" sz="2000" dirty="0"/>
              <a:t>    print(k, v)</a:t>
            </a:r>
            <a:endParaRPr lang="zh-CN" altLang="zh-CN" sz="2000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12027" y="4845053"/>
            <a:ext cx="2352675" cy="1247775"/>
          </a:xfrm>
          <a:prstGeom prst="rect">
            <a:avLst/>
          </a:prstGeom>
        </p:spPr>
      </p:pic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字典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631504" y="1268760"/>
            <a:ext cx="8860284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zh-CN" altLang="zh-CN" sz="2400" dirty="0"/>
              <a:t>（</a:t>
            </a:r>
            <a:r>
              <a:rPr lang="en-US" altLang="zh-CN" sz="2400" dirty="0"/>
              <a:t>9</a:t>
            </a:r>
            <a:r>
              <a:rPr lang="zh-CN" altLang="zh-CN" sz="2400" dirty="0"/>
              <a:t>）</a:t>
            </a:r>
            <a:r>
              <a:rPr lang="zh-CN" altLang="en-US" sz="2400" dirty="0"/>
              <a:t>利用其它字典数据</a:t>
            </a:r>
            <a:r>
              <a:rPr lang="zh-CN" altLang="zh-CN" sz="2400" dirty="0"/>
              <a:t>更新字典</a:t>
            </a:r>
            <a:r>
              <a:rPr lang="en-US" altLang="zh-CN" sz="2400" dirty="0" err="1"/>
              <a:t>dct</a:t>
            </a:r>
            <a:r>
              <a:rPr lang="zh-CN" altLang="zh-CN" sz="2400" dirty="0"/>
              <a:t>中元素</a:t>
            </a:r>
            <a:endParaRPr lang="zh-CN" altLang="zh-CN" sz="2400" dirty="0"/>
          </a:p>
          <a:p>
            <a:r>
              <a:rPr lang="en-US" altLang="zh-CN" sz="2400"/>
              <a:t>dct </a:t>
            </a:r>
            <a:r>
              <a:rPr lang="en-US" altLang="zh-CN" sz="2400" dirty="0"/>
              <a:t>= {'</a:t>
            </a:r>
            <a:r>
              <a:rPr lang="zh-CN" altLang="zh-CN" sz="2400" dirty="0"/>
              <a:t>学号</a:t>
            </a:r>
            <a:r>
              <a:rPr lang="en-US" altLang="zh-CN" sz="2400" dirty="0"/>
              <a:t>': '001', '</a:t>
            </a:r>
            <a:r>
              <a:rPr lang="zh-CN" altLang="zh-CN" sz="2400" dirty="0"/>
              <a:t>姓名</a:t>
            </a:r>
            <a:r>
              <a:rPr lang="en-US" altLang="zh-CN" sz="2400" dirty="0"/>
              <a:t>': '</a:t>
            </a:r>
            <a:r>
              <a:rPr lang="en-US" altLang="zh-CN" sz="2400" dirty="0" err="1"/>
              <a:t>zhangsan</a:t>
            </a:r>
            <a:r>
              <a:rPr lang="en-US" altLang="zh-CN" sz="2400" dirty="0"/>
              <a:t>', '</a:t>
            </a:r>
            <a:r>
              <a:rPr lang="zh-CN" altLang="zh-CN" sz="2400" dirty="0"/>
              <a:t>年龄</a:t>
            </a:r>
            <a:r>
              <a:rPr lang="en-US" altLang="zh-CN" sz="2400" dirty="0"/>
              <a:t>': 19}</a:t>
            </a:r>
            <a:endParaRPr lang="zh-CN" altLang="zh-CN" sz="2400" dirty="0"/>
          </a:p>
          <a:p>
            <a:r>
              <a:rPr lang="en-US" altLang="zh-CN" sz="2400"/>
              <a:t>d </a:t>
            </a:r>
            <a:r>
              <a:rPr lang="en-US" altLang="zh-CN" sz="2400" dirty="0"/>
              <a:t>= {'</a:t>
            </a:r>
            <a:r>
              <a:rPr lang="zh-CN" altLang="zh-CN" sz="2400" dirty="0"/>
              <a:t>学号</a:t>
            </a:r>
            <a:r>
              <a:rPr lang="en-US" altLang="zh-CN" sz="2400" dirty="0"/>
              <a:t>': '002', '</a:t>
            </a:r>
            <a:r>
              <a:rPr lang="zh-CN" altLang="zh-CN" sz="2400" dirty="0"/>
              <a:t>年龄</a:t>
            </a:r>
            <a:r>
              <a:rPr lang="en-US" altLang="zh-CN" sz="2400" dirty="0"/>
              <a:t>': 20,</a:t>
            </a:r>
            <a:r>
              <a:rPr lang="zh-CN" altLang="en-US" sz="2400" dirty="0"/>
              <a:t> </a:t>
            </a:r>
            <a:r>
              <a:rPr lang="en-US" altLang="zh-CN" sz="2400" dirty="0"/>
              <a:t>'</a:t>
            </a:r>
            <a:r>
              <a:rPr lang="zh-CN" altLang="en-US" sz="2400" dirty="0"/>
              <a:t>性别</a:t>
            </a:r>
            <a:r>
              <a:rPr lang="en-US" altLang="zh-CN" sz="2400" dirty="0"/>
              <a:t>':'</a:t>
            </a:r>
            <a:r>
              <a:rPr lang="zh-CN" altLang="en-US" sz="2400" dirty="0"/>
              <a:t>女</a:t>
            </a:r>
            <a:r>
              <a:rPr lang="en-US" altLang="zh-CN" sz="2400" dirty="0"/>
              <a:t>'}</a:t>
            </a:r>
            <a:endParaRPr lang="zh-CN" altLang="zh-CN" sz="2400" dirty="0"/>
          </a:p>
          <a:p>
            <a:r>
              <a:rPr lang="en-US" altLang="zh-CN" sz="2400"/>
              <a:t># </a:t>
            </a:r>
            <a:r>
              <a:rPr lang="zh-CN" altLang="zh-CN" sz="2400" dirty="0"/>
              <a:t>根据字典</a:t>
            </a:r>
            <a:r>
              <a:rPr lang="en-US" altLang="zh-CN" sz="2400" dirty="0"/>
              <a:t>d</a:t>
            </a:r>
            <a:r>
              <a:rPr lang="zh-CN" altLang="zh-CN" sz="2400" dirty="0"/>
              <a:t>中数据修改字典</a:t>
            </a:r>
            <a:r>
              <a:rPr lang="en-US" altLang="zh-CN" sz="2400" dirty="0" err="1"/>
              <a:t>dct</a:t>
            </a:r>
            <a:endParaRPr lang="en-US" altLang="zh-CN" sz="2400" dirty="0"/>
          </a:p>
          <a:p>
            <a:r>
              <a:rPr lang="en-US" altLang="zh-CN" sz="2400"/>
              <a:t>dct</a:t>
            </a:r>
            <a:r>
              <a:rPr lang="en-US" altLang="zh-CN" sz="2400" dirty="0" err="1">
                <a:solidFill>
                  <a:srgbClr val="C00000"/>
                </a:solidFill>
              </a:rPr>
              <a:t>.update</a:t>
            </a:r>
            <a:r>
              <a:rPr lang="en-US" altLang="zh-CN" sz="2400" dirty="0"/>
              <a:t>(d)					</a:t>
            </a:r>
            <a:endParaRPr lang="zh-CN" altLang="zh-CN" sz="2400" dirty="0"/>
          </a:p>
          <a:p>
            <a:r>
              <a:rPr lang="en-US" altLang="zh-CN" sz="2400"/>
              <a:t>dct</a:t>
            </a:r>
            <a:endParaRPr lang="zh-CN" altLang="zh-CN" sz="2400" dirty="0"/>
          </a:p>
          <a:p>
            <a:r>
              <a:rPr lang="en-US" altLang="zh-CN" sz="2400" dirty="0"/>
              <a:t>Out: {'</a:t>
            </a:r>
            <a:r>
              <a:rPr lang="zh-CN" altLang="zh-CN" sz="2400" dirty="0"/>
              <a:t>学号</a:t>
            </a:r>
            <a:r>
              <a:rPr lang="en-US" altLang="zh-CN" sz="2400" dirty="0"/>
              <a:t>': '002', '</a:t>
            </a:r>
            <a:r>
              <a:rPr lang="zh-CN" altLang="zh-CN" sz="2400" dirty="0"/>
              <a:t>姓名</a:t>
            </a:r>
            <a:r>
              <a:rPr lang="en-US" altLang="zh-CN" sz="2400" dirty="0"/>
              <a:t>': '</a:t>
            </a:r>
            <a:r>
              <a:rPr lang="en-US" altLang="zh-CN" sz="2400" dirty="0" err="1"/>
              <a:t>zhangsan</a:t>
            </a:r>
            <a:r>
              <a:rPr lang="en-US" altLang="zh-CN" sz="2400" dirty="0"/>
              <a:t>', '</a:t>
            </a:r>
            <a:r>
              <a:rPr lang="zh-CN" altLang="zh-CN" sz="2400" dirty="0"/>
              <a:t>年龄</a:t>
            </a:r>
            <a:r>
              <a:rPr lang="en-US" altLang="zh-CN" sz="2400" dirty="0"/>
              <a:t>': 20</a:t>
            </a:r>
            <a:r>
              <a:rPr lang="zh-CN" altLang="en-US" sz="2400" dirty="0"/>
              <a:t> </a:t>
            </a:r>
            <a:r>
              <a:rPr lang="en-US" altLang="zh-CN" sz="2400" dirty="0"/>
              <a:t>,'</a:t>
            </a:r>
            <a:r>
              <a:rPr lang="zh-CN" altLang="en-US" sz="2400" dirty="0"/>
              <a:t>性别</a:t>
            </a:r>
            <a:r>
              <a:rPr lang="en-US" altLang="zh-CN" sz="2400" dirty="0"/>
              <a:t>':'</a:t>
            </a:r>
            <a:r>
              <a:rPr lang="zh-CN" altLang="en-US" sz="2400" dirty="0"/>
              <a:t>女</a:t>
            </a:r>
            <a:r>
              <a:rPr lang="en-US" altLang="zh-CN" sz="2400" dirty="0"/>
              <a:t>'}</a:t>
            </a:r>
            <a:endParaRPr lang="zh-CN" altLang="zh-CN" sz="24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字典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59265" y="1633894"/>
            <a:ext cx="8417918" cy="4819445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en-US" altLang="zh-CN" sz="2000"/>
              <a:t>s</a:t>
            </a:r>
            <a:r>
              <a:rPr lang="en-US" altLang="zh-CN" sz="2000" dirty="0"/>
              <a:t>= 'Python is an easy to learn, powerful programming language. It has efficient high-level data structures and a simple but effective approach to object-oriented programming.'</a:t>
            </a:r>
            <a:endParaRPr lang="en-US" altLang="zh-CN" sz="2000" dirty="0"/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endParaRPr lang="en-US" altLang="zh-CN" sz="2000" dirty="0"/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en-US" altLang="zh-CN" sz="2000" dirty="0" err="1"/>
              <a:t>dct</a:t>
            </a:r>
            <a:r>
              <a:rPr lang="en-US" altLang="zh-CN" sz="2000" dirty="0"/>
              <a:t>={ }      # </a:t>
            </a:r>
            <a:r>
              <a:rPr lang="zh-CN" altLang="en-US" sz="2000" dirty="0"/>
              <a:t>统计结果类似 </a:t>
            </a:r>
            <a:r>
              <a:rPr lang="en-US" altLang="zh-CN" sz="2000" dirty="0"/>
              <a:t>{</a:t>
            </a:r>
            <a:r>
              <a:rPr lang="en-US" altLang="zh-CN" sz="2000"/>
              <a:t>'p':7, 'y':</a:t>
            </a:r>
            <a:r>
              <a:rPr lang="en-US" altLang="zh-CN" sz="2000" dirty="0"/>
              <a:t>2</a:t>
            </a:r>
            <a:r>
              <a:rPr lang="en-US" altLang="zh-CN" sz="2000"/>
              <a:t>,  ... }</a:t>
            </a:r>
            <a:endParaRPr lang="en-US" altLang="zh-CN" sz="2000" dirty="0"/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en-US" altLang="zh-CN" sz="2000" dirty="0"/>
              <a:t>for  c   in  </a:t>
            </a:r>
            <a:r>
              <a:rPr lang="en-US" altLang="zh-CN" sz="2000" dirty="0" err="1"/>
              <a:t>s.</a:t>
            </a:r>
            <a:r>
              <a:rPr lang="en-US" altLang="zh-CN" sz="2000" err="1"/>
              <a:t>lower</a:t>
            </a:r>
            <a:r>
              <a:rPr lang="en-US" altLang="zh-CN" sz="2000"/>
              <a:t>():</a:t>
            </a:r>
            <a:endParaRPr lang="en-US" altLang="zh-CN" sz="2000"/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en-US" altLang="zh-CN" sz="2000"/>
              <a:t>    # </a:t>
            </a:r>
            <a:r>
              <a:rPr lang="zh-CN" altLang="en-US" sz="2000"/>
              <a:t>字符</a:t>
            </a:r>
            <a:r>
              <a:rPr lang="en-US" altLang="zh-CN" sz="2000"/>
              <a:t>c</a:t>
            </a:r>
            <a:r>
              <a:rPr lang="zh-CN" altLang="en-US" sz="2000"/>
              <a:t>初始次数为</a:t>
            </a:r>
            <a:r>
              <a:rPr lang="en-US" altLang="zh-CN" sz="2000"/>
              <a:t>0</a:t>
            </a:r>
            <a:r>
              <a:rPr lang="zh-CN" altLang="en-US" sz="2000"/>
              <a:t>， 逐次累加</a:t>
            </a:r>
            <a:endParaRPr lang="en-US" altLang="zh-CN" sz="2000" dirty="0"/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en-US" altLang="zh-CN" sz="2000" dirty="0"/>
              <a:t>    </a:t>
            </a:r>
            <a:r>
              <a:rPr lang="en-US" altLang="zh-CN" sz="2000" dirty="0" err="1"/>
              <a:t>dct</a:t>
            </a:r>
            <a:r>
              <a:rPr lang="en-US" altLang="zh-CN" sz="2000" dirty="0"/>
              <a:t>[c]=</a:t>
            </a:r>
            <a:r>
              <a:rPr lang="en-US" altLang="zh-CN" sz="2000" dirty="0" err="1"/>
              <a:t>dct</a:t>
            </a:r>
            <a:r>
              <a:rPr lang="en-US" altLang="zh-CN" sz="2000" dirty="0" err="1">
                <a:solidFill>
                  <a:srgbClr val="C00000"/>
                </a:solidFill>
              </a:rPr>
              <a:t>.get</a:t>
            </a:r>
            <a:r>
              <a:rPr lang="en-US" altLang="zh-CN" sz="2000" dirty="0">
                <a:solidFill>
                  <a:srgbClr val="C00000"/>
                </a:solidFill>
              </a:rPr>
              <a:t>(c,0) </a:t>
            </a:r>
            <a:r>
              <a:rPr lang="en-US" altLang="zh-CN" sz="2000" dirty="0"/>
              <a:t>+ 1   # </a:t>
            </a:r>
            <a:r>
              <a:rPr lang="zh-CN" altLang="en-US" sz="2000" dirty="0"/>
              <a:t>此处</a:t>
            </a:r>
            <a:r>
              <a:rPr lang="zh-CN" altLang="en-US" sz="2000"/>
              <a:t>不能写为 </a:t>
            </a:r>
            <a:r>
              <a:rPr lang="en-US" altLang="zh-CN" sz="2000" dirty="0" err="1"/>
              <a:t>dct</a:t>
            </a:r>
            <a:r>
              <a:rPr lang="en-US" altLang="zh-CN" sz="2000" dirty="0"/>
              <a:t>[c] = </a:t>
            </a:r>
            <a:r>
              <a:rPr lang="en-US" altLang="zh-CN" sz="2000" dirty="0" err="1"/>
              <a:t>dct</a:t>
            </a:r>
            <a:r>
              <a:rPr lang="en-US" altLang="zh-CN" sz="2000" dirty="0"/>
              <a:t>[c] + 1</a:t>
            </a:r>
            <a:endParaRPr lang="en-US" altLang="zh-CN" sz="2000" dirty="0"/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endParaRPr lang="en-US" altLang="zh-CN" sz="2000" dirty="0"/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en-US" altLang="zh-CN" sz="2000" dirty="0"/>
              <a:t>print(</a:t>
            </a:r>
            <a:r>
              <a:rPr lang="en-US" altLang="zh-CN" sz="2000" dirty="0" err="1"/>
              <a:t>dct</a:t>
            </a:r>
            <a:r>
              <a:rPr lang="en-US" altLang="zh-CN" sz="2000" dirty="0"/>
              <a:t>)   </a:t>
            </a:r>
            <a:r>
              <a:rPr lang="en-US" altLang="zh-CN" sz="2000"/>
              <a:t># </a:t>
            </a:r>
            <a:r>
              <a:rPr lang="zh-CN" altLang="en-US" sz="2000"/>
              <a:t>输出统计结果</a:t>
            </a:r>
            <a:endParaRPr lang="en-US" altLang="zh-CN" sz="2000" dirty="0"/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endParaRPr lang="en-US" altLang="zh-CN" sz="2000" dirty="0"/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en-US" altLang="zh-CN" sz="2000"/>
              <a:t># </a:t>
            </a:r>
            <a:r>
              <a:rPr lang="zh-CN" altLang="en-US" sz="2000"/>
              <a:t>排序：</a:t>
            </a:r>
            <a:r>
              <a:rPr lang="en-US" altLang="zh-CN" sz="2000"/>
              <a:t>items()</a:t>
            </a:r>
            <a:r>
              <a:rPr lang="zh-CN" altLang="en-US" sz="2000"/>
              <a:t>得到键值对元组，</a:t>
            </a:r>
            <a:r>
              <a:rPr lang="en-US" altLang="zh-CN" sz="2000"/>
              <a:t>x[1]</a:t>
            </a:r>
            <a:r>
              <a:rPr lang="zh-CN" altLang="en-US" sz="2000"/>
              <a:t>是次数，从大到小排</a:t>
            </a:r>
            <a:endParaRPr lang="en-US" altLang="zh-CN" sz="2000" dirty="0"/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en-US" altLang="zh-CN" sz="2000" dirty="0" err="1"/>
              <a:t>lst</a:t>
            </a:r>
            <a:r>
              <a:rPr lang="en-US" altLang="zh-CN" sz="2000" dirty="0"/>
              <a:t> = </a:t>
            </a:r>
            <a:r>
              <a:rPr lang="en-US" altLang="zh-CN" sz="2000"/>
              <a:t>sorted(dct</a:t>
            </a:r>
            <a:r>
              <a:rPr lang="en-US" altLang="zh-CN" sz="2000" dirty="0" err="1"/>
              <a:t>.items</a:t>
            </a:r>
            <a:r>
              <a:rPr lang="en-US" altLang="zh-CN" sz="2000" dirty="0"/>
              <a:t>(), key = lambda x: x[1], reverse=True)</a:t>
            </a:r>
            <a:endParaRPr lang="en-US" altLang="zh-CN" sz="2000" dirty="0"/>
          </a:p>
          <a:p>
            <a:pPr marL="0" indent="0">
              <a:lnSpc>
                <a:spcPct val="110000"/>
              </a:lnSpc>
              <a:spcBef>
                <a:spcPts val="0"/>
              </a:spcBef>
            </a:pPr>
            <a:r>
              <a:rPr lang="en-US" altLang="zh-CN" sz="2000" dirty="0"/>
              <a:t>print(</a:t>
            </a:r>
            <a:r>
              <a:rPr lang="en-US" altLang="zh-CN" sz="2000" dirty="0" err="1"/>
              <a:t>lst</a:t>
            </a:r>
            <a:r>
              <a:rPr lang="en-US" altLang="zh-CN" sz="2000"/>
              <a:t>)     # </a:t>
            </a:r>
            <a:r>
              <a:rPr lang="zh-CN" altLang="en-US" sz="2000" dirty="0"/>
              <a:t>输出有序的</a:t>
            </a:r>
            <a:r>
              <a:rPr lang="zh-CN" altLang="en-US" sz="2000"/>
              <a:t>统计列表</a:t>
            </a:r>
            <a:r>
              <a:rPr lang="en-US" altLang="zh-CN" sz="2000"/>
              <a:t>,  lambda </a:t>
            </a:r>
            <a:r>
              <a:rPr lang="zh-CN" altLang="en-US" sz="2000"/>
              <a:t>见第</a:t>
            </a:r>
            <a:r>
              <a:rPr lang="en-US" altLang="zh-CN" sz="2000"/>
              <a:t>5</a:t>
            </a:r>
            <a:r>
              <a:rPr lang="zh-CN" altLang="en-US" sz="2000"/>
              <a:t>章</a:t>
            </a:r>
            <a:endParaRPr lang="zh-CN" altLang="zh-CN" sz="2000" dirty="0"/>
          </a:p>
        </p:txBody>
      </p:sp>
      <p:sp>
        <p:nvSpPr>
          <p:cNvPr id="3" name="文本框 2"/>
          <p:cNvSpPr txBox="1"/>
          <p:nvPr/>
        </p:nvSpPr>
        <p:spPr>
          <a:xfrm>
            <a:off x="2207568" y="1056486"/>
            <a:ext cx="7776864" cy="483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 b="1"/>
              <a:t>编程</a:t>
            </a:r>
            <a:r>
              <a:rPr lang="zh-CN" altLang="zh-CN" sz="2000" b="1"/>
              <a:t>：</a:t>
            </a:r>
            <a:r>
              <a:rPr lang="zh-CN" altLang="en-US" sz="2000" b="1"/>
              <a:t>练习</a:t>
            </a:r>
            <a:r>
              <a:rPr lang="zh-CN" altLang="zh-CN" sz="2000" b="1"/>
              <a:t>字典应用</a:t>
            </a:r>
            <a:r>
              <a:rPr lang="en-US" altLang="zh-CN" sz="2000" b="1"/>
              <a:t>,</a:t>
            </a:r>
            <a:r>
              <a:rPr lang="zh-CN" altLang="en-US" sz="2000" b="1"/>
              <a:t>统计下面一句英文中每个字母的出现次数。</a:t>
            </a:r>
            <a:endParaRPr lang="zh-CN" altLang="zh-CN" sz="2000" b="1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要取得字典所有的键，可以使用字典对象的（    ）方法。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values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items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keys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index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椭圆 8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4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7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dic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={1:'a', 2:'b', 3:'c'},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则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dic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[1]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取出的数据是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'b'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'a'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'c'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报错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dic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是字典对象，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dic.update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(d)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修改数据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增加数据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借助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更新字典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dic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借助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dic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更新字典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195359" y="1124744"/>
            <a:ext cx="7910488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>
              <a:spcBef>
                <a:spcPts val="0"/>
              </a:spcBef>
            </a:pPr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）修改</a:t>
            </a:r>
            <a:r>
              <a:rPr lang="en-US" altLang="zh-CN" sz="2400" dirty="0" err="1"/>
              <a:t>lst</a:t>
            </a:r>
            <a:r>
              <a:rPr lang="zh-CN" altLang="zh-CN" sz="2400" dirty="0"/>
              <a:t>列表中索引为</a:t>
            </a:r>
            <a:r>
              <a:rPr lang="en-US" altLang="zh-CN" sz="2400" dirty="0"/>
              <a:t>1</a:t>
            </a:r>
            <a:r>
              <a:rPr lang="zh-CN" altLang="zh-CN" sz="2400" dirty="0"/>
              <a:t>的元素的值</a:t>
            </a:r>
            <a:endParaRPr lang="zh-CN" altLang="zh-CN" sz="2400" dirty="0"/>
          </a:p>
          <a:p>
            <a:r>
              <a:rPr lang="en-US" altLang="zh-CN" sz="2400" dirty="0"/>
              <a:t>In: </a:t>
            </a:r>
            <a:r>
              <a:rPr lang="en-US" altLang="zh-CN" sz="2400" dirty="0" err="1"/>
              <a:t>lst</a:t>
            </a:r>
            <a:r>
              <a:rPr lang="en-US" altLang="zh-CN" sz="2400" dirty="0"/>
              <a:t> = [1, 2, 3]</a:t>
            </a:r>
            <a:endParaRPr lang="zh-CN" altLang="zh-CN" sz="2400" dirty="0"/>
          </a:p>
          <a:p>
            <a:r>
              <a:rPr lang="en-US" altLang="zh-CN" sz="2400" dirty="0"/>
              <a:t>In: </a:t>
            </a:r>
            <a:r>
              <a:rPr lang="en-US" altLang="zh-CN" sz="2400" dirty="0" err="1"/>
              <a:t>lst</a:t>
            </a:r>
            <a:r>
              <a:rPr lang="en-US" altLang="zh-CN" sz="2400" dirty="0"/>
              <a:t>[1] = 5	# </a:t>
            </a:r>
            <a:r>
              <a:rPr lang="zh-CN" altLang="zh-CN" sz="2400" dirty="0"/>
              <a:t>将索引为</a:t>
            </a:r>
            <a:r>
              <a:rPr lang="en-US" altLang="zh-CN" sz="2400" dirty="0"/>
              <a:t>1</a:t>
            </a:r>
            <a:r>
              <a:rPr lang="zh-CN" altLang="zh-CN" sz="2400" dirty="0"/>
              <a:t>的元素的值修改为</a:t>
            </a:r>
            <a:r>
              <a:rPr lang="en-US" altLang="zh-CN" sz="2400" dirty="0"/>
              <a:t>5</a:t>
            </a:r>
            <a:endParaRPr lang="zh-CN" altLang="zh-CN" sz="2400" dirty="0"/>
          </a:p>
          <a:p>
            <a:r>
              <a:rPr lang="en-US" altLang="zh-CN" sz="2400"/>
              <a:t>Out</a:t>
            </a:r>
            <a:r>
              <a:rPr lang="en-US" altLang="zh-CN" sz="2400" dirty="0"/>
              <a:t>: [1, 5, 3]</a:t>
            </a:r>
            <a:endParaRPr lang="zh-CN" altLang="zh-CN" sz="24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/>
              <a:t>2</a:t>
            </a:r>
            <a:r>
              <a:rPr lang="en-US" altLang="zh-CN" sz="2400" dirty="0"/>
              <a:t>.  </a:t>
            </a:r>
            <a:r>
              <a:rPr lang="zh-CN" altLang="zh-CN" sz="2400" dirty="0"/>
              <a:t>列表合并</a:t>
            </a:r>
            <a:endParaRPr lang="zh-CN" altLang="zh-CN" sz="2400" dirty="0"/>
          </a:p>
          <a:p>
            <a:r>
              <a:rPr lang="zh-CN" altLang="zh-CN" sz="2400" dirty="0"/>
              <a:t>可以使用运算符“</a:t>
            </a:r>
            <a:r>
              <a:rPr lang="en-US" altLang="zh-CN" sz="2400" dirty="0"/>
              <a:t>+</a:t>
            </a:r>
            <a:r>
              <a:rPr lang="zh-CN" altLang="zh-CN" sz="2400" dirty="0"/>
              <a:t>”将两个列表合并在一起。</a:t>
            </a:r>
            <a:endParaRPr lang="zh-CN" altLang="zh-CN" sz="2400" dirty="0"/>
          </a:p>
          <a:p>
            <a:r>
              <a:rPr lang="en-US" altLang="zh-CN" sz="2400" dirty="0"/>
              <a:t>In</a:t>
            </a:r>
            <a:r>
              <a:rPr lang="en-US" altLang="zh-CN" sz="2400"/>
              <a:t>: [1</a:t>
            </a:r>
            <a:r>
              <a:rPr lang="en-US" altLang="zh-CN" sz="2400" dirty="0"/>
              <a:t>, </a:t>
            </a:r>
            <a:r>
              <a:rPr lang="en-US" altLang="zh-CN" sz="2400"/>
              <a:t>2] +  </a:t>
            </a:r>
            <a:r>
              <a:rPr lang="en-US" altLang="zh-CN" sz="2400" dirty="0"/>
              <a:t>[3, '</a:t>
            </a:r>
            <a:r>
              <a:rPr lang="en-US" altLang="zh-CN" sz="2400" dirty="0" err="1"/>
              <a:t>abc</a:t>
            </a:r>
            <a:r>
              <a:rPr lang="en-US" altLang="zh-CN" sz="2400" dirty="0"/>
              <a:t>']</a:t>
            </a:r>
            <a:endParaRPr lang="en-US" altLang="zh-CN" sz="2400" dirty="0"/>
          </a:p>
          <a:p>
            <a:r>
              <a:rPr lang="en-US" altLang="zh-CN" sz="2400"/>
              <a:t>Out</a:t>
            </a:r>
            <a:r>
              <a:rPr lang="en-US" altLang="zh-CN" sz="2400" dirty="0"/>
              <a:t>: [1, 2, 3, '</a:t>
            </a:r>
            <a:r>
              <a:rPr lang="en-US" altLang="zh-CN" sz="2400" dirty="0" err="1"/>
              <a:t>abc</a:t>
            </a:r>
            <a:r>
              <a:rPr lang="en-US" altLang="zh-CN" sz="2400" dirty="0"/>
              <a:t>'] </a:t>
            </a:r>
            <a:endParaRPr lang="zh-CN" altLang="zh-CN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2195362" y="4869163"/>
            <a:ext cx="8005097" cy="17173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b="1"/>
              <a:t>3.  </a:t>
            </a:r>
            <a:r>
              <a:rPr lang="zh-CN" altLang="zh-CN" sz="2400" b="1"/>
              <a:t>重复</a:t>
            </a:r>
            <a:endParaRPr lang="zh-CN" altLang="zh-CN" sz="2400" b="1"/>
          </a:p>
          <a:p>
            <a:pPr indent="457200"/>
            <a:r>
              <a:rPr lang="zh-CN" altLang="zh-CN" sz="2400" b="1"/>
              <a:t>可以使用运算符“</a:t>
            </a:r>
            <a:r>
              <a:rPr lang="en-US" altLang="zh-CN" sz="2400" b="1"/>
              <a:t>*</a:t>
            </a:r>
            <a:r>
              <a:rPr lang="zh-CN" altLang="zh-CN" sz="2400" b="1"/>
              <a:t>”创建具有重复元素的列表。</a:t>
            </a:r>
            <a:endParaRPr lang="zh-CN" altLang="zh-CN" sz="2400" b="1"/>
          </a:p>
          <a:p>
            <a:pPr indent="457200"/>
            <a:r>
              <a:rPr lang="en-US" altLang="zh-CN" sz="2400" b="1"/>
              <a:t>In: [1, 2] * 3             # </a:t>
            </a:r>
            <a:r>
              <a:rPr lang="zh-CN" altLang="zh-CN" sz="2400" b="1"/>
              <a:t>创建元素“</a:t>
            </a:r>
            <a:r>
              <a:rPr lang="en-US" altLang="zh-CN" sz="2400" b="1"/>
              <a:t>1,2</a:t>
            </a:r>
            <a:r>
              <a:rPr lang="zh-CN" altLang="zh-CN" sz="2400" b="1"/>
              <a:t>”重复</a:t>
            </a:r>
            <a:r>
              <a:rPr lang="en-US" altLang="zh-CN" sz="2400" b="1"/>
              <a:t>3</a:t>
            </a:r>
            <a:r>
              <a:rPr lang="zh-CN" altLang="zh-CN" sz="2400" b="1"/>
              <a:t>次的列表</a:t>
            </a:r>
            <a:endParaRPr lang="zh-CN" altLang="zh-CN" sz="2400" b="1"/>
          </a:p>
          <a:p>
            <a:pPr indent="457200"/>
            <a:r>
              <a:rPr lang="en-US" altLang="zh-CN" sz="2400" b="1"/>
              <a:t>Out: [1, 2, 1, 2, 1, 2]</a:t>
            </a:r>
            <a:endParaRPr lang="en-US" altLang="zh-CN" sz="2400" b="1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有字典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 ,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如果不知道其中是否含有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性别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键， 则欲访问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性别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键时应使用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  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方法。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['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性别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']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get('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性别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')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index('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性别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')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find('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性别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')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314384" y="1412776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要遍历字典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的所有键值对， 则横线上应填入的函数名是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for  k, v  in   d.____() :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print(k, v)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注：只填函数名，不用写括号。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x={ }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将创建一个空集合。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字典中的键可以是任意数据类型。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字典中的值可以是字典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/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列表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/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数值等类型。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 = {'a': 1, 'b':2,  'c': 3},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则遍历字典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输出时可能会先输出键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'c' ,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最后输出键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'a'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字典是有序数据类型。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集合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63550" y="1174723"/>
            <a:ext cx="8428238" cy="1943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 algn="just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400"/>
              <a:t>集合是</a:t>
            </a:r>
            <a:r>
              <a:rPr lang="zh-CN" altLang="en-US" sz="2400"/>
              <a:t>由</a:t>
            </a:r>
            <a:r>
              <a:rPr lang="en-US" altLang="zh-CN" sz="2400"/>
              <a:t>0</a:t>
            </a:r>
            <a:r>
              <a:rPr lang="zh-CN" altLang="zh-CN" sz="2400" dirty="0"/>
              <a:t>个或多</a:t>
            </a:r>
            <a:r>
              <a:rPr lang="zh-CN" altLang="zh-CN" sz="2400"/>
              <a:t>个元素</a:t>
            </a:r>
            <a:r>
              <a:rPr lang="zh-CN" altLang="en-US" sz="2400"/>
              <a:t>构成</a:t>
            </a:r>
            <a:r>
              <a:rPr lang="zh-CN" altLang="zh-CN" sz="2400"/>
              <a:t>的</a:t>
            </a:r>
            <a:r>
              <a:rPr lang="zh-CN" altLang="en-US" sz="2400"/>
              <a:t>无序数据</a:t>
            </a:r>
            <a:r>
              <a:rPr lang="zh-CN" altLang="en-US" sz="2400" dirty="0"/>
              <a:t>集</a:t>
            </a:r>
            <a:r>
              <a:rPr lang="zh-CN" altLang="zh-CN" sz="2400" dirty="0"/>
              <a:t>，集合中的元素</a:t>
            </a:r>
            <a:r>
              <a:rPr lang="zh-CN" altLang="zh-CN" sz="2400" dirty="0">
                <a:solidFill>
                  <a:srgbClr val="C00000"/>
                </a:solidFill>
              </a:rPr>
              <a:t>不允许重复</a:t>
            </a:r>
            <a:r>
              <a:rPr lang="zh-CN" altLang="en-US" sz="2400" dirty="0">
                <a:solidFill>
                  <a:srgbClr val="C00000"/>
                </a:solidFill>
              </a:rPr>
              <a:t>，可利用集合快速自动去重。</a:t>
            </a:r>
            <a:endParaRPr lang="en-US" altLang="zh-CN" sz="2400" dirty="0">
              <a:solidFill>
                <a:srgbClr val="C00000"/>
              </a:solidFill>
            </a:endParaRPr>
          </a:p>
          <a:p>
            <a:pPr marL="0" indent="45720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400" dirty="0"/>
              <a:t>集合</a:t>
            </a:r>
            <a:r>
              <a:rPr lang="zh-CN" altLang="zh-CN" sz="2400"/>
              <a:t>是可变</a:t>
            </a:r>
            <a:r>
              <a:rPr lang="zh-CN" altLang="en-US" sz="2400"/>
              <a:t>数据</a:t>
            </a:r>
            <a:r>
              <a:rPr lang="zh-CN" altLang="zh-CN" sz="2400"/>
              <a:t>，</a:t>
            </a:r>
            <a:r>
              <a:rPr lang="zh-CN" altLang="zh-CN" sz="2400" dirty="0"/>
              <a:t>可以向集合中添加或删除元素</a:t>
            </a:r>
            <a:endParaRPr lang="en-US" altLang="zh-CN" sz="2400" dirty="0"/>
          </a:p>
          <a:p>
            <a:pPr marL="0" indent="45720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400" dirty="0"/>
              <a:t>集合</a:t>
            </a:r>
            <a:r>
              <a:rPr lang="zh-CN" altLang="en-US" sz="2400" dirty="0"/>
              <a:t>是</a:t>
            </a:r>
            <a:r>
              <a:rPr lang="zh-CN" altLang="en-US" sz="2400" dirty="0">
                <a:solidFill>
                  <a:srgbClr val="C00000"/>
                </a:solidFill>
              </a:rPr>
              <a:t>无序</a:t>
            </a:r>
            <a:r>
              <a:rPr lang="zh-CN" altLang="en-US" sz="2400" dirty="0"/>
              <a:t>的</a:t>
            </a:r>
            <a:r>
              <a:rPr lang="en-US" altLang="zh-CN" sz="2400" dirty="0"/>
              <a:t>(</a:t>
            </a:r>
            <a:r>
              <a:rPr lang="zh-CN" altLang="en-US" sz="2400" dirty="0"/>
              <a:t>无</a:t>
            </a:r>
            <a:r>
              <a:rPr lang="zh-CN" altLang="zh-CN" sz="2400" dirty="0"/>
              <a:t>索引</a:t>
            </a:r>
            <a:r>
              <a:rPr lang="zh-CN" altLang="en-US" sz="2400" dirty="0"/>
              <a:t>序号</a:t>
            </a:r>
            <a:r>
              <a:rPr lang="zh-CN" altLang="zh-CN" sz="2400" dirty="0"/>
              <a:t>的</a:t>
            </a:r>
            <a:r>
              <a:rPr lang="zh-CN" altLang="zh-CN" sz="2400"/>
              <a:t>概念</a:t>
            </a:r>
            <a:r>
              <a:rPr lang="en-US" altLang="zh-CN" sz="2400"/>
              <a:t>)</a:t>
            </a:r>
            <a:r>
              <a:rPr lang="zh-CN" altLang="en-US" sz="2400"/>
              <a:t>，不支持索引操作</a:t>
            </a:r>
            <a:r>
              <a:rPr lang="zh-CN" altLang="zh-CN" sz="2400"/>
              <a:t>。</a:t>
            </a:r>
            <a:endParaRPr lang="zh-CN" altLang="zh-CN" sz="2400" dirty="0"/>
          </a:p>
        </p:txBody>
      </p:sp>
      <p:sp>
        <p:nvSpPr>
          <p:cNvPr id="10" name="Rectangle 53"/>
          <p:cNvSpPr txBox="1">
            <a:spLocks noChangeArrowheads="1"/>
          </p:cNvSpPr>
          <p:nvPr/>
        </p:nvSpPr>
        <p:spPr bwMode="auto">
          <a:xfrm>
            <a:off x="2012876" y="3408643"/>
            <a:ext cx="8341771" cy="2897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3.4.1 </a:t>
            </a:r>
            <a:r>
              <a:rPr lang="zh-CN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创建</a:t>
            </a:r>
            <a:r>
              <a:rPr lang="zh-CN" altLang="en-US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集合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400" dirty="0"/>
              <a:t>集合可用标记“</a:t>
            </a:r>
            <a:r>
              <a:rPr lang="en-US" altLang="zh-CN" sz="2400" dirty="0"/>
              <a:t>{}</a:t>
            </a:r>
            <a:r>
              <a:rPr lang="zh-CN" altLang="zh-CN" sz="2400" dirty="0"/>
              <a:t>”创建，</a:t>
            </a:r>
            <a:r>
              <a:rPr lang="zh-CN" altLang="en-US" sz="2400" dirty="0"/>
              <a:t>各</a:t>
            </a:r>
            <a:r>
              <a:rPr lang="zh-CN" altLang="zh-CN" sz="2400" dirty="0"/>
              <a:t>元素</a:t>
            </a:r>
            <a:r>
              <a:rPr lang="zh-CN" altLang="zh-CN" sz="2400"/>
              <a:t>用逗号分开</a:t>
            </a:r>
            <a:r>
              <a:rPr lang="zh-CN" altLang="zh-CN" sz="2400" dirty="0"/>
              <a:t>。创建格式为：</a:t>
            </a:r>
            <a:r>
              <a:rPr lang="en-US" altLang="zh-CN" sz="2400" dirty="0">
                <a:solidFill>
                  <a:srgbClr val="C00000"/>
                </a:solidFill>
              </a:rPr>
              <a:t>{</a:t>
            </a:r>
            <a:r>
              <a:rPr lang="zh-CN" altLang="zh-CN" sz="2400" dirty="0">
                <a:solidFill>
                  <a:srgbClr val="C00000"/>
                </a:solidFill>
              </a:rPr>
              <a:t>元素</a:t>
            </a:r>
            <a:r>
              <a:rPr lang="en-US" altLang="zh-CN" sz="2400" dirty="0">
                <a:solidFill>
                  <a:srgbClr val="C00000"/>
                </a:solidFill>
              </a:rPr>
              <a:t>1, </a:t>
            </a:r>
            <a:r>
              <a:rPr lang="zh-CN" altLang="zh-CN" sz="2400" dirty="0">
                <a:solidFill>
                  <a:srgbClr val="C00000"/>
                </a:solidFill>
              </a:rPr>
              <a:t>元素</a:t>
            </a:r>
            <a:r>
              <a:rPr lang="en-US" altLang="zh-CN" sz="2400" dirty="0">
                <a:solidFill>
                  <a:srgbClr val="C00000"/>
                </a:solidFill>
              </a:rPr>
              <a:t>2, …} </a:t>
            </a:r>
            <a:r>
              <a:rPr lang="zh-CN" altLang="zh-CN" sz="2400" dirty="0"/>
              <a:t>或</a:t>
            </a:r>
            <a:r>
              <a:rPr lang="en-US" altLang="zh-CN" sz="2400" dirty="0"/>
              <a:t>  </a:t>
            </a:r>
            <a:r>
              <a:rPr lang="en-US" altLang="zh-CN" sz="2400" dirty="0">
                <a:solidFill>
                  <a:srgbClr val="C00000"/>
                </a:solidFill>
              </a:rPr>
              <a:t>set(</a:t>
            </a:r>
            <a:r>
              <a:rPr lang="zh-CN" altLang="zh-CN" sz="2400" dirty="0">
                <a:solidFill>
                  <a:srgbClr val="C00000"/>
                </a:solidFill>
              </a:rPr>
              <a:t>可迭代对象</a:t>
            </a:r>
            <a:r>
              <a:rPr lang="en-US" altLang="zh-CN" sz="2400" dirty="0">
                <a:solidFill>
                  <a:srgbClr val="C00000"/>
                </a:solidFill>
              </a:rPr>
              <a:t>)</a:t>
            </a:r>
            <a:endParaRPr lang="en-US" altLang="zh-CN" sz="2400" dirty="0">
              <a:solidFill>
                <a:srgbClr val="C00000"/>
              </a:solidFill>
            </a:endParaRPr>
          </a:p>
          <a:p>
            <a:pPr marL="0" indent="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/>
              <a:t>s </a:t>
            </a:r>
            <a:r>
              <a:rPr lang="en-US" altLang="zh-CN" sz="2400" dirty="0"/>
              <a:t>= { 1, 3, 4 }    #  s = { </a:t>
            </a:r>
            <a:r>
              <a:rPr lang="en-US" altLang="zh-CN" sz="2400"/>
              <a:t>1, 1, 3, 3, 3, 4}  </a:t>
            </a:r>
            <a:r>
              <a:rPr lang="zh-CN" altLang="en-US" sz="2400"/>
              <a:t>将自动</a:t>
            </a:r>
            <a:r>
              <a:rPr lang="zh-CN" altLang="en-US" sz="2400" dirty="0"/>
              <a:t>去重</a:t>
            </a:r>
            <a:endParaRPr lang="en-US" altLang="zh-CN" sz="2400" dirty="0"/>
          </a:p>
          <a:p>
            <a:pPr marL="0" indent="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/>
              <a:t>type</a:t>
            </a:r>
            <a:r>
              <a:rPr lang="en-US" altLang="zh-CN" sz="2400" dirty="0"/>
              <a:t>(s)</a:t>
            </a:r>
            <a:endParaRPr lang="en-US" altLang="zh-CN" sz="2400" dirty="0"/>
          </a:p>
          <a:p>
            <a:pPr marL="0" indent="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r>
              <a:rPr lang="en-US" altLang="zh-CN" sz="2400" dirty="0"/>
              <a:t>Out: set</a:t>
            </a:r>
            <a:endParaRPr lang="zh-CN" altLang="zh-CN" sz="2400" dirty="0"/>
          </a:p>
          <a:p>
            <a:pPr marL="0" indent="0">
              <a:lnSpc>
                <a:spcPct val="130000"/>
              </a:lnSpc>
              <a:spcBef>
                <a:spcPts val="0"/>
              </a:spcBef>
              <a:buClr>
                <a:srgbClr val="990000"/>
              </a:buClr>
            </a:pPr>
            <a:endParaRPr lang="zh-CN" altLang="zh-CN" sz="2400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集合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135563" y="1008196"/>
            <a:ext cx="8127207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【</a:t>
            </a:r>
            <a:r>
              <a:rPr lang="zh-CN" altLang="zh-CN" sz="2000"/>
              <a:t>例</a:t>
            </a:r>
            <a:r>
              <a:rPr lang="en-US" altLang="zh-CN" sz="2000"/>
              <a:t>】</a:t>
            </a:r>
            <a:r>
              <a:rPr lang="zh-CN" altLang="zh-CN" sz="2000"/>
              <a:t>创建</a:t>
            </a:r>
            <a:r>
              <a:rPr lang="zh-CN" altLang="zh-CN" sz="2000" dirty="0"/>
              <a:t>集合</a:t>
            </a:r>
            <a:endParaRPr lang="zh-CN" altLang="zh-CN" sz="2000" dirty="0"/>
          </a:p>
          <a:p>
            <a:r>
              <a:rPr lang="en-US" altLang="zh-CN" sz="2000"/>
              <a:t>set()	</a:t>
            </a:r>
            <a:r>
              <a:rPr lang="en-US" altLang="zh-CN" sz="2000" dirty="0"/>
              <a:t>	# </a:t>
            </a:r>
            <a:r>
              <a:rPr lang="zh-CN" altLang="zh-CN" sz="2000" dirty="0"/>
              <a:t>创建空集合</a:t>
            </a:r>
            <a:r>
              <a:rPr lang="en-US" altLang="zh-CN" sz="2000"/>
              <a:t>,    d</a:t>
            </a:r>
            <a:r>
              <a:rPr lang="en-US" altLang="zh-CN" sz="2000" dirty="0"/>
              <a:t>={ } </a:t>
            </a:r>
            <a:r>
              <a:rPr lang="zh-CN" altLang="en-US" sz="2000" dirty="0"/>
              <a:t>将创建空字典</a:t>
            </a:r>
            <a:endParaRPr lang="zh-CN" altLang="zh-CN" sz="2000" dirty="0"/>
          </a:p>
          <a:p>
            <a:r>
              <a:rPr lang="en-US" altLang="zh-CN" sz="2000" dirty="0"/>
              <a:t>Out: set()</a:t>
            </a:r>
            <a:endParaRPr lang="zh-CN" altLang="zh-CN" sz="2000" dirty="0"/>
          </a:p>
          <a:p>
            <a:endParaRPr lang="en-US" altLang="zh-CN" sz="2000"/>
          </a:p>
          <a:p>
            <a:r>
              <a:rPr lang="en-US" altLang="zh-CN" sz="2000"/>
              <a:t>s = {</a:t>
            </a:r>
            <a:r>
              <a:rPr lang="en-US" altLang="zh-CN" sz="2000" dirty="0"/>
              <a:t>'C++', 'Java', 'Python'}	# </a:t>
            </a:r>
            <a:r>
              <a:rPr lang="zh-CN" altLang="zh-CN" sz="2000" dirty="0"/>
              <a:t>创建</a:t>
            </a:r>
            <a:r>
              <a:rPr lang="en-US" altLang="zh-CN" sz="2000" dirty="0"/>
              <a:t>3</a:t>
            </a:r>
            <a:r>
              <a:rPr lang="zh-CN" altLang="zh-CN" sz="2000" dirty="0"/>
              <a:t>个元素的集合</a:t>
            </a:r>
            <a:endParaRPr lang="zh-CN" altLang="zh-CN" sz="2000" dirty="0"/>
          </a:p>
          <a:p>
            <a:r>
              <a:rPr lang="en-US" altLang="zh-CN" sz="2000" dirty="0"/>
              <a:t>Out: {'Java', 'C++', 'Python'}</a:t>
            </a:r>
            <a:endParaRPr lang="zh-CN" altLang="zh-CN" sz="2000" dirty="0"/>
          </a:p>
          <a:p>
            <a:r>
              <a:rPr lang="en-US" altLang="zh-CN" sz="2000"/>
              <a:t> </a:t>
            </a:r>
            <a:endParaRPr lang="en-US" altLang="zh-CN" sz="2000" dirty="0"/>
          </a:p>
          <a:p>
            <a:r>
              <a:rPr lang="en-US" altLang="zh-CN" sz="2000"/>
              <a:t>set</a:t>
            </a:r>
            <a:r>
              <a:rPr lang="en-US" altLang="zh-CN" sz="2000" dirty="0"/>
              <a:t>((1,1,2,3,3,3))    		# </a:t>
            </a:r>
            <a:r>
              <a:rPr lang="zh-CN" altLang="zh-CN" sz="2000" dirty="0"/>
              <a:t>创建集合</a:t>
            </a:r>
            <a:r>
              <a:rPr lang="zh-CN" altLang="en-US" sz="2000" dirty="0"/>
              <a:t>时会自动去重</a:t>
            </a:r>
            <a:endParaRPr lang="zh-CN" altLang="zh-CN" sz="2000" dirty="0"/>
          </a:p>
          <a:p>
            <a:r>
              <a:rPr lang="en-US" altLang="zh-CN" sz="2000" dirty="0"/>
              <a:t>Out: {1, 2, 3}</a:t>
            </a:r>
            <a:endParaRPr lang="en-US" altLang="zh-CN" sz="2000" dirty="0"/>
          </a:p>
          <a:p>
            <a:endParaRPr lang="zh-CN" altLang="zh-CN" sz="2000" dirty="0"/>
          </a:p>
          <a:p>
            <a:pPr marL="0" indent="457200">
              <a:lnSpc>
                <a:spcPct val="140000"/>
              </a:lnSpc>
              <a:spcBef>
                <a:spcPts val="0"/>
              </a:spcBef>
              <a:buClr>
                <a:srgbClr val="990000"/>
              </a:buClr>
            </a:pPr>
            <a:r>
              <a:rPr lang="zh-CN" altLang="zh-CN" sz="2000"/>
              <a:t>创建</a:t>
            </a:r>
            <a:r>
              <a:rPr lang="zh-CN" altLang="zh-CN" sz="2000" dirty="0"/>
              <a:t>空集合只能用</a:t>
            </a:r>
            <a:r>
              <a:rPr lang="en-US" altLang="zh-CN" sz="2000" dirty="0"/>
              <a:t>set()</a:t>
            </a:r>
            <a:r>
              <a:rPr lang="zh-CN" altLang="zh-CN" sz="2000" dirty="0"/>
              <a:t>函数</a:t>
            </a:r>
            <a:r>
              <a:rPr lang="en-US" altLang="zh-CN" sz="2000" dirty="0"/>
              <a:t>,</a:t>
            </a:r>
            <a:r>
              <a:rPr lang="zh-CN" altLang="en-US" sz="2000" dirty="0"/>
              <a:t>不能用</a:t>
            </a:r>
            <a:r>
              <a:rPr lang="en-US" altLang="zh-CN" sz="2000" dirty="0"/>
              <a:t>{},</a:t>
            </a:r>
            <a:r>
              <a:rPr lang="zh-CN" altLang="en-US" sz="2000" dirty="0"/>
              <a:t> </a:t>
            </a:r>
            <a:r>
              <a:rPr lang="en-US" altLang="zh-CN" sz="2000" dirty="0"/>
              <a:t>{}</a:t>
            </a:r>
            <a:r>
              <a:rPr lang="zh-CN" altLang="zh-CN" sz="2000" dirty="0"/>
              <a:t>创建的是空字典。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集合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4" y="1196752"/>
            <a:ext cx="8500244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3.4.2 </a:t>
            </a:r>
            <a:r>
              <a:rPr lang="zh-CN" altLang="en-US" sz="2400" kern="0" dirty="0">
                <a:solidFill>
                  <a:srgbClr val="990000"/>
                </a:solidFill>
                <a:ea typeface="宋体" panose="02010600030101010101" pitchFamily="2" charset="-122"/>
              </a:rPr>
              <a:t>遍历集合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457200">
              <a:lnSpc>
                <a:spcPct val="140000"/>
              </a:lnSpc>
              <a:buClr>
                <a:srgbClr val="990000"/>
              </a:buClr>
            </a:pPr>
            <a:r>
              <a:rPr lang="zh-CN" altLang="zh-CN" sz="2400" dirty="0"/>
              <a:t>只能通过迭代来遍历集合中所有元素</a:t>
            </a:r>
            <a:r>
              <a:rPr lang="zh-CN" altLang="en-US" sz="2400" dirty="0"/>
              <a:t>，</a:t>
            </a:r>
            <a:r>
              <a:rPr lang="zh-CN" altLang="en-US" sz="2400"/>
              <a:t>不能用索引访问</a:t>
            </a:r>
            <a:r>
              <a:rPr lang="zh-CN" altLang="en-US" sz="2400" dirty="0"/>
              <a:t>。</a:t>
            </a:r>
            <a:endParaRPr lang="zh-CN" altLang="zh-CN" sz="24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/>
              <a:t>【</a:t>
            </a:r>
            <a:r>
              <a:rPr lang="zh-CN" altLang="zh-CN" sz="2400"/>
              <a:t>例</a:t>
            </a:r>
            <a:r>
              <a:rPr lang="en-US" altLang="zh-CN" sz="2400"/>
              <a:t>】</a:t>
            </a:r>
            <a:r>
              <a:rPr lang="zh-CN" altLang="zh-CN" sz="2400"/>
              <a:t>遍历</a:t>
            </a:r>
            <a:r>
              <a:rPr lang="zh-CN" altLang="zh-CN" sz="2400" dirty="0"/>
              <a:t>集合</a:t>
            </a:r>
            <a:r>
              <a:rPr lang="en-US" altLang="zh-CN" sz="2400" dirty="0"/>
              <a:t>s</a:t>
            </a:r>
            <a:endParaRPr lang="zh-CN" altLang="zh-CN" sz="2400" dirty="0"/>
          </a:p>
          <a:p>
            <a:endParaRPr lang="en-US" altLang="zh-CN" sz="2400"/>
          </a:p>
          <a:p>
            <a:endParaRPr lang="en-US" altLang="zh-CN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2279576" y="3064286"/>
            <a:ext cx="7632848" cy="120032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400"/>
              <a:t>s = {'C++', 'Java', 'Python'} </a:t>
            </a:r>
            <a:endParaRPr lang="zh-CN" altLang="zh-CN" sz="2400"/>
          </a:p>
          <a:p>
            <a:r>
              <a:rPr lang="en-US" altLang="zh-CN" sz="2400"/>
              <a:t>for   x   in   s:</a:t>
            </a:r>
            <a:endParaRPr lang="zh-CN" altLang="zh-CN" sz="2400"/>
          </a:p>
          <a:p>
            <a:r>
              <a:rPr lang="en-US" altLang="zh-CN" sz="2400"/>
              <a:t>      print(x)</a:t>
            </a:r>
            <a:endParaRPr lang="zh-CN" altLang="zh-CN" sz="2400" dirty="0"/>
          </a:p>
        </p:txBody>
      </p:sp>
      <p:sp>
        <p:nvSpPr>
          <p:cNvPr id="7" name="文本框 6"/>
          <p:cNvSpPr txBox="1"/>
          <p:nvPr/>
        </p:nvSpPr>
        <p:spPr>
          <a:xfrm>
            <a:off x="2351584" y="4653139"/>
            <a:ext cx="741682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/>
              <a:t>Out:      </a:t>
            </a:r>
            <a:r>
              <a:rPr lang="en-US" altLang="zh-CN" sz="2000" kern="100">
                <a:latin typeface="Inconsolata" panose="020B0609030003000000" pitchFamily="49" charset="0"/>
                <a:cs typeface="Times New Roman" panose="02020603050405020304" pitchFamily="18" charset="0"/>
              </a:rPr>
              <a:t># </a:t>
            </a:r>
            <a:r>
              <a:rPr lang="zh-CN" altLang="zh-CN" sz="2000" kern="100">
                <a:latin typeface="Inconsolata" panose="020B0609030003000000" pitchFamily="49" charset="0"/>
                <a:cs typeface="Times New Roman" panose="02020603050405020304" pitchFamily="18" charset="0"/>
              </a:rPr>
              <a:t>输出顺序可能和创建时的顺序不一致</a:t>
            </a:r>
            <a:r>
              <a:rPr lang="en-US" altLang="zh-CN" sz="2000" kern="100">
                <a:latin typeface="Inconsolata" panose="020B0609030003000000" pitchFamily="49" charset="0"/>
                <a:cs typeface="Times New Roman" panose="02020603050405020304" pitchFamily="18" charset="0"/>
              </a:rPr>
              <a:t>, </a:t>
            </a:r>
            <a:r>
              <a:rPr lang="zh-CN" altLang="en-US" sz="2000" kern="100">
                <a:latin typeface="Inconsolata" panose="020B0609030003000000" pitchFamily="49" charset="0"/>
                <a:cs typeface="Times New Roman" panose="02020603050405020304" pitchFamily="18" charset="0"/>
              </a:rPr>
              <a:t>集合是无序的</a:t>
            </a:r>
            <a:endParaRPr lang="en-US" altLang="zh-CN" sz="2000"/>
          </a:p>
          <a:p>
            <a:r>
              <a:rPr lang="en-US" altLang="zh-CN" sz="2000"/>
              <a:t>C++</a:t>
            </a:r>
            <a:endParaRPr lang="en-US" altLang="zh-CN" sz="2000"/>
          </a:p>
          <a:p>
            <a:r>
              <a:rPr lang="en-US" altLang="zh-CN" sz="2000"/>
              <a:t>Python</a:t>
            </a:r>
            <a:endParaRPr lang="zh-CN" altLang="zh-CN" sz="2000"/>
          </a:p>
          <a:p>
            <a:r>
              <a:rPr lang="en-US" altLang="zh-CN" sz="2000"/>
              <a:t>Java</a:t>
            </a:r>
            <a:endParaRPr lang="en-US" altLang="zh-CN"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4" y="854909"/>
            <a:ext cx="8208912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/>
              <a:t>4</a:t>
            </a:r>
            <a:r>
              <a:rPr lang="en-US" altLang="zh-CN" sz="2400" dirty="0"/>
              <a:t>.  </a:t>
            </a:r>
            <a:r>
              <a:rPr lang="zh-CN" altLang="zh-CN" sz="2400" dirty="0">
                <a:solidFill>
                  <a:srgbClr val="C00000"/>
                </a:solidFill>
              </a:rPr>
              <a:t>迭代</a:t>
            </a:r>
            <a:endParaRPr lang="zh-CN" altLang="zh-CN" sz="2400" dirty="0">
              <a:solidFill>
                <a:srgbClr val="C00000"/>
              </a:solidFill>
            </a:endParaRPr>
          </a:p>
          <a:p>
            <a:r>
              <a:rPr lang="zh-CN" altLang="zh-CN" sz="2400"/>
              <a:t>迭代操作用于</a:t>
            </a:r>
            <a:r>
              <a:rPr lang="zh-CN" altLang="zh-CN" sz="2400" dirty="0"/>
              <a:t>遍历列表中的元素。</a:t>
            </a:r>
            <a:endParaRPr lang="zh-CN" altLang="zh-CN" sz="2400" dirty="0"/>
          </a:p>
        </p:txBody>
      </p:sp>
      <p:sp>
        <p:nvSpPr>
          <p:cNvPr id="2" name="矩形 1"/>
          <p:cNvSpPr/>
          <p:nvPr/>
        </p:nvSpPr>
        <p:spPr>
          <a:xfrm>
            <a:off x="2207568" y="1949844"/>
            <a:ext cx="7560766" cy="120032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400"/>
              <a:t>lst </a:t>
            </a:r>
            <a:r>
              <a:rPr lang="en-US" altLang="zh-CN" sz="2400" dirty="0"/>
              <a:t>= [1, 2, 3, 4]</a:t>
            </a:r>
            <a:endParaRPr lang="zh-CN" altLang="zh-CN" sz="2400" dirty="0"/>
          </a:p>
          <a:p>
            <a:r>
              <a:rPr lang="en-US" altLang="zh-CN" sz="2400"/>
              <a:t>for </a:t>
            </a:r>
            <a:r>
              <a:rPr lang="en-US" altLang="zh-CN" sz="2400" dirty="0"/>
              <a:t>x in </a:t>
            </a:r>
            <a:r>
              <a:rPr lang="en-US" altLang="zh-CN" sz="2400" dirty="0" err="1"/>
              <a:t>lst</a:t>
            </a:r>
            <a:r>
              <a:rPr lang="en-US" altLang="zh-CN" sz="2400" dirty="0"/>
              <a:t>:</a:t>
            </a:r>
            <a:endParaRPr lang="zh-CN" altLang="zh-CN" sz="2400" dirty="0"/>
          </a:p>
          <a:p>
            <a:r>
              <a:rPr lang="en-US" altLang="zh-CN" sz="2400" dirty="0"/>
              <a:t>       print(</a:t>
            </a:r>
            <a:r>
              <a:rPr lang="en-US" altLang="zh-CN" sz="2400"/>
              <a:t>x)       #  </a:t>
            </a:r>
            <a:r>
              <a:rPr lang="zh-CN" altLang="en-US" sz="2400"/>
              <a:t>将输出</a:t>
            </a:r>
            <a:r>
              <a:rPr lang="en-US" altLang="zh-CN" sz="2400"/>
              <a:t>1</a:t>
            </a:r>
            <a:r>
              <a:rPr lang="zh-CN" altLang="en-US" sz="2400"/>
              <a:t>，</a:t>
            </a:r>
            <a:r>
              <a:rPr lang="en-US" altLang="zh-CN" sz="2400"/>
              <a:t>2</a:t>
            </a:r>
            <a:r>
              <a:rPr lang="zh-CN" altLang="en-US" sz="2400"/>
              <a:t>，</a:t>
            </a:r>
            <a:r>
              <a:rPr lang="en-US" altLang="zh-CN" sz="2400"/>
              <a:t>3</a:t>
            </a:r>
            <a:r>
              <a:rPr lang="zh-CN" altLang="en-US" sz="2400"/>
              <a:t>，</a:t>
            </a:r>
            <a:r>
              <a:rPr lang="en-US" altLang="zh-CN" sz="2400"/>
              <a:t>4 </a:t>
            </a:r>
            <a:r>
              <a:rPr lang="zh-CN" altLang="en-US" sz="2400"/>
              <a:t>， 分</a:t>
            </a:r>
            <a:r>
              <a:rPr lang="en-US" altLang="zh-CN" sz="2400"/>
              <a:t>4</a:t>
            </a:r>
            <a:r>
              <a:rPr lang="zh-CN" altLang="en-US" sz="2400"/>
              <a:t>行</a:t>
            </a:r>
            <a:endParaRPr lang="en-US" altLang="zh-CN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67871" y="1897930"/>
            <a:ext cx="419158" cy="1476581"/>
          </a:xfrm>
          <a:prstGeom prst="rect">
            <a:avLst/>
          </a:prstGeom>
        </p:spPr>
      </p:pic>
      <p:sp>
        <p:nvSpPr>
          <p:cNvPr id="7" name="Rectangle 53"/>
          <p:cNvSpPr txBox="1">
            <a:spLocks noChangeArrowheads="1"/>
          </p:cNvSpPr>
          <p:nvPr/>
        </p:nvSpPr>
        <p:spPr bwMode="auto">
          <a:xfrm>
            <a:off x="1985025" y="3598846"/>
            <a:ext cx="8208912" cy="2782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dirty="0"/>
              <a:t>5.  </a:t>
            </a:r>
            <a:r>
              <a:rPr lang="zh-CN" altLang="en-US" sz="2400" dirty="0"/>
              <a:t>成员</a:t>
            </a:r>
            <a:r>
              <a:rPr lang="zh-CN" altLang="zh-CN" sz="2400" dirty="0"/>
              <a:t>判断</a:t>
            </a:r>
            <a:endParaRPr lang="zh-CN" altLang="zh-CN" sz="2400" dirty="0"/>
          </a:p>
          <a:p>
            <a:r>
              <a:rPr lang="zh-CN" altLang="zh-CN" sz="2400" dirty="0"/>
              <a:t>使用“</a:t>
            </a:r>
            <a:r>
              <a:rPr lang="en-US" altLang="zh-CN" sz="2400" dirty="0"/>
              <a:t>in</a:t>
            </a:r>
            <a:r>
              <a:rPr lang="zh-CN" altLang="zh-CN" sz="2400" dirty="0"/>
              <a:t>”操作符判断对象是否属于列表</a:t>
            </a:r>
            <a:r>
              <a:rPr lang="zh-CN" altLang="en-US" sz="2400" dirty="0"/>
              <a:t>，返回逻辑值。</a:t>
            </a:r>
            <a:endParaRPr lang="zh-CN" altLang="zh-CN" sz="2400" dirty="0"/>
          </a:p>
          <a:p>
            <a:r>
              <a:rPr lang="en-US" altLang="zh-CN" sz="2400" dirty="0"/>
              <a:t>In: 2 in [1, 2, 3]</a:t>
            </a:r>
            <a:endParaRPr lang="zh-CN" altLang="zh-CN" sz="2400" dirty="0"/>
          </a:p>
          <a:p>
            <a:r>
              <a:rPr lang="en-US" altLang="zh-CN" sz="2400" dirty="0"/>
              <a:t>Out</a:t>
            </a:r>
            <a:r>
              <a:rPr lang="en-US" altLang="zh-CN" sz="2400"/>
              <a:t>: True</a:t>
            </a:r>
            <a:endParaRPr lang="en-US" altLang="zh-CN" sz="2400"/>
          </a:p>
          <a:p>
            <a:r>
              <a:rPr lang="en-US" altLang="zh-CN" sz="2400"/>
              <a:t>In: 5 in [1, 2, 3]</a:t>
            </a:r>
            <a:endParaRPr lang="en-US" altLang="zh-CN" sz="2400"/>
          </a:p>
          <a:p>
            <a:r>
              <a:rPr lang="en-US" altLang="zh-CN" sz="2400"/>
              <a:t>Out: False</a:t>
            </a:r>
            <a:endParaRPr lang="en-US" altLang="zh-CN" sz="2400" dirty="0"/>
          </a:p>
          <a:p>
            <a:endParaRPr lang="en-US" altLang="zh-CN" sz="2400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集合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289968" y="1196755"/>
            <a:ext cx="78384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 kern="0">
                <a:solidFill>
                  <a:srgbClr val="990000"/>
                </a:solidFill>
                <a:ea typeface="宋体" panose="02010600030101010101" pitchFamily="2" charset="-122"/>
              </a:rPr>
              <a:t>3.4.3 </a:t>
            </a:r>
            <a:r>
              <a:rPr lang="zh-CN" altLang="en-US" sz="2400" kern="0">
                <a:solidFill>
                  <a:srgbClr val="990000"/>
                </a:solidFill>
                <a:ea typeface="宋体" panose="02010600030101010101" pitchFamily="2" charset="-122"/>
              </a:rPr>
              <a:t>集合对象</a:t>
            </a:r>
            <a:r>
              <a:rPr lang="en-US" altLang="zh-CN" sz="2400" kern="0">
                <a:solidFill>
                  <a:srgbClr val="990000"/>
                </a:solidFill>
                <a:ea typeface="宋体" panose="02010600030101010101" pitchFamily="2" charset="-122"/>
              </a:rPr>
              <a:t>s</a:t>
            </a:r>
            <a:r>
              <a:rPr lang="zh-CN" altLang="en-US" sz="2400" kern="0">
                <a:solidFill>
                  <a:srgbClr val="990000"/>
                </a:solidFill>
                <a:ea typeface="宋体" panose="02010600030101010101" pitchFamily="2" charset="-122"/>
              </a:rPr>
              <a:t>的操作函数</a:t>
            </a:r>
            <a:endParaRPr lang="en-US" altLang="zh-CN" sz="2400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135562" y="1916836"/>
          <a:ext cx="8281615" cy="4175991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2153359"/>
                <a:gridCol w="6128256"/>
              </a:tblGrid>
              <a:tr h="4613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函数名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说明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4643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C00000"/>
                          </a:solidFill>
                          <a:effectLst/>
                        </a:rPr>
                        <a:t>s.add</a:t>
                      </a:r>
                      <a:r>
                        <a:rPr lang="en-US" sz="2000" kern="100" dirty="0">
                          <a:effectLst/>
                        </a:rPr>
                        <a:t>(x)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000" kern="100">
                          <a:effectLst/>
                        </a:rPr>
                        <a:t>若</a:t>
                      </a:r>
                      <a:r>
                        <a:rPr lang="zh-CN" sz="2000" kern="100">
                          <a:effectLst/>
                        </a:rPr>
                        <a:t>集合</a:t>
                      </a:r>
                      <a:r>
                        <a:rPr lang="zh-CN" sz="2000" kern="100" dirty="0">
                          <a:effectLst/>
                        </a:rPr>
                        <a:t>中不存在元素</a:t>
                      </a:r>
                      <a:r>
                        <a:rPr lang="en-US" sz="2000" kern="100" dirty="0">
                          <a:effectLst/>
                        </a:rPr>
                        <a:t>x</a:t>
                      </a:r>
                      <a:r>
                        <a:rPr lang="zh-CN" sz="2000" kern="100">
                          <a:effectLst/>
                        </a:rPr>
                        <a:t>则添加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643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b="1" kern="1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s.</a:t>
                      </a:r>
                      <a:r>
                        <a:rPr lang="en-US" sz="2000" kern="100">
                          <a:effectLst/>
                        </a:rPr>
                        <a:t>clear </a:t>
                      </a:r>
                      <a:r>
                        <a:rPr lang="en-US" sz="2000" kern="100" dirty="0">
                          <a:effectLst/>
                        </a:rPr>
                        <a:t>()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清除所有元素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643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b="1" kern="1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s.</a:t>
                      </a:r>
                      <a:r>
                        <a:rPr lang="en-US" sz="2000" kern="100">
                          <a:effectLst/>
                        </a:rPr>
                        <a:t>copy()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复制整个集合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643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len(s)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返回集合</a:t>
                      </a:r>
                      <a:r>
                        <a:rPr lang="en-US" sz="2000" kern="100">
                          <a:effectLst/>
                        </a:rPr>
                        <a:t>s</a:t>
                      </a:r>
                      <a:r>
                        <a:rPr lang="zh-CN" sz="2000" kern="100">
                          <a:effectLst/>
                        </a:rPr>
                        <a:t>的元素个数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643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b="1" kern="1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s.</a:t>
                      </a:r>
                      <a:r>
                        <a:rPr lang="en-US" sz="2000" kern="100">
                          <a:effectLst/>
                        </a:rPr>
                        <a:t>pop()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随机返回集合中一个元素，并删除该元素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643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kern="100">
                          <a:solidFill>
                            <a:srgbClr val="C00000"/>
                          </a:solidFill>
                          <a:effectLst/>
                        </a:rPr>
                        <a:t>s.</a:t>
                      </a:r>
                      <a:r>
                        <a:rPr lang="en-US" sz="2000" kern="100">
                          <a:solidFill>
                            <a:srgbClr val="C00000"/>
                          </a:solidFill>
                          <a:effectLst/>
                        </a:rPr>
                        <a:t>remove</a:t>
                      </a:r>
                      <a:r>
                        <a:rPr lang="en-US" sz="2000" kern="100" dirty="0">
                          <a:effectLst/>
                        </a:rPr>
                        <a:t>(x)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>
                          <a:effectLst/>
                        </a:rPr>
                        <a:t>如</a:t>
                      </a:r>
                      <a:r>
                        <a:rPr lang="zh-CN" sz="2000" kern="100" dirty="0">
                          <a:effectLst/>
                        </a:rPr>
                        <a:t>存在</a:t>
                      </a:r>
                      <a:r>
                        <a:rPr lang="en-US" sz="2000" kern="100" dirty="0">
                          <a:effectLst/>
                        </a:rPr>
                        <a:t>x</a:t>
                      </a:r>
                      <a:r>
                        <a:rPr lang="zh-CN" sz="2000" kern="100" dirty="0">
                          <a:effectLst/>
                        </a:rPr>
                        <a:t>则</a:t>
                      </a:r>
                      <a:r>
                        <a:rPr lang="zh-CN" sz="2000" kern="100">
                          <a:effectLst/>
                        </a:rPr>
                        <a:t>删除</a:t>
                      </a:r>
                      <a:r>
                        <a:rPr lang="en-US" altLang="zh-CN" sz="2000" kern="100">
                          <a:effectLst/>
                        </a:rPr>
                        <a:t>, </a:t>
                      </a:r>
                      <a:r>
                        <a:rPr lang="zh-CN" altLang="en-US" sz="2000" kern="100">
                          <a:effectLst/>
                        </a:rPr>
                        <a:t>如</a:t>
                      </a:r>
                      <a:r>
                        <a:rPr lang="zh-CN" altLang="en-US" sz="2000" kern="100" dirty="0">
                          <a:effectLst/>
                        </a:rPr>
                        <a:t>不存在则报错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643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kern="100">
                          <a:solidFill>
                            <a:srgbClr val="C00000"/>
                          </a:solidFill>
                          <a:effectLst/>
                        </a:rPr>
                        <a:t>s.discard</a:t>
                      </a:r>
                      <a:r>
                        <a:rPr lang="en-US" altLang="zh-CN" sz="2000" kern="10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n-US" altLang="zh-CN" sz="2000" kern="100">
                          <a:effectLst/>
                        </a:rPr>
                        <a:t>x)</a:t>
                      </a:r>
                      <a:endParaRPr lang="zh-CN" alt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00">
                          <a:effectLst/>
                        </a:rPr>
                        <a:t>如存在</a:t>
                      </a:r>
                      <a:r>
                        <a:rPr lang="en-US" altLang="zh-CN" sz="2000" kern="100">
                          <a:effectLst/>
                        </a:rPr>
                        <a:t>x</a:t>
                      </a:r>
                      <a:r>
                        <a:rPr lang="zh-CN" altLang="zh-CN" sz="2000" kern="100">
                          <a:effectLst/>
                        </a:rPr>
                        <a:t>则删除</a:t>
                      </a:r>
                      <a:r>
                        <a:rPr lang="en-US" altLang="zh-CN" sz="2000" kern="100">
                          <a:effectLst/>
                        </a:rPr>
                        <a:t>, </a:t>
                      </a:r>
                      <a:r>
                        <a:rPr lang="zh-CN" altLang="en-US" sz="2000" kern="100">
                          <a:effectLst/>
                        </a:rPr>
                        <a:t>如不存在也不报错</a:t>
                      </a:r>
                      <a:endParaRPr lang="zh-CN" alt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4643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000" b="1" kern="1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s.</a:t>
                      </a:r>
                      <a:r>
                        <a:rPr lang="en-US" sz="2000" b="1" kern="1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update</a:t>
                      </a:r>
                      <a:r>
                        <a:rPr lang="en-US" sz="2000" kern="100">
                          <a:effectLst/>
                        </a:rPr>
                        <a:t>(s2)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将另一</a:t>
                      </a:r>
                      <a:r>
                        <a:rPr lang="zh-CN" sz="2000" kern="100">
                          <a:effectLst/>
                        </a:rPr>
                        <a:t>个集合</a:t>
                      </a:r>
                      <a:r>
                        <a:rPr lang="en-US" altLang="zh-CN" sz="2000" kern="100">
                          <a:effectLst/>
                        </a:rPr>
                        <a:t>s2</a:t>
                      </a:r>
                      <a:r>
                        <a:rPr lang="zh-CN" altLang="en-US" sz="2000" kern="100">
                          <a:effectLst/>
                        </a:rPr>
                        <a:t>的</a:t>
                      </a:r>
                      <a:r>
                        <a:rPr lang="zh-CN" sz="2000" kern="100">
                          <a:effectLst/>
                        </a:rPr>
                        <a:t>元素添加</a:t>
                      </a:r>
                      <a:r>
                        <a:rPr lang="zh-CN" altLang="en-US" sz="2000" kern="100">
                          <a:effectLst/>
                        </a:rPr>
                        <a:t>到</a:t>
                      </a:r>
                      <a:r>
                        <a:rPr lang="en-US" altLang="zh-CN" sz="2000" kern="100">
                          <a:effectLst/>
                        </a:rPr>
                        <a:t>s</a:t>
                      </a:r>
                      <a:r>
                        <a:rPr lang="zh-CN" altLang="en-US" sz="2000" kern="100">
                          <a:effectLst/>
                        </a:rPr>
                        <a:t>中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集合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4" y="966991"/>
            <a:ext cx="7838480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200"/>
              <a:t>【</a:t>
            </a:r>
            <a:r>
              <a:rPr lang="zh-CN" altLang="zh-CN" sz="2200"/>
              <a:t>例</a:t>
            </a:r>
            <a:r>
              <a:rPr lang="en-US" altLang="zh-CN" sz="2200"/>
              <a:t>】</a:t>
            </a:r>
            <a:r>
              <a:rPr lang="zh-CN" altLang="zh-CN" sz="2200"/>
              <a:t>集合</a:t>
            </a:r>
            <a:r>
              <a:rPr lang="zh-CN" altLang="zh-CN" sz="2200" dirty="0"/>
              <a:t>的常用函数</a:t>
            </a:r>
            <a:endParaRPr lang="zh-CN" altLang="zh-CN" sz="2200" dirty="0"/>
          </a:p>
          <a:p>
            <a:r>
              <a:rPr lang="zh-CN" altLang="zh-CN" sz="2200" dirty="0"/>
              <a:t>（</a:t>
            </a:r>
            <a:r>
              <a:rPr lang="en-US" altLang="zh-CN" sz="2200" dirty="0"/>
              <a:t>1</a:t>
            </a:r>
            <a:r>
              <a:rPr lang="zh-CN" altLang="zh-CN" sz="2200" dirty="0"/>
              <a:t>）向集合中添加元素</a:t>
            </a:r>
            <a:endParaRPr lang="zh-CN" altLang="zh-CN" sz="2200" dirty="0"/>
          </a:p>
          <a:p>
            <a:r>
              <a:rPr lang="en-US" altLang="zh-CN" sz="2200"/>
              <a:t>s </a:t>
            </a:r>
            <a:r>
              <a:rPr lang="en-US" altLang="zh-CN" sz="2200" dirty="0"/>
              <a:t>= {'C++', 'Java', 'Python'}</a:t>
            </a:r>
            <a:endParaRPr lang="zh-CN" altLang="zh-CN" sz="2200" dirty="0"/>
          </a:p>
          <a:p>
            <a:r>
              <a:rPr lang="en-US" altLang="zh-CN" sz="2200"/>
              <a:t>s</a:t>
            </a:r>
            <a:r>
              <a:rPr lang="en-US" altLang="zh-CN" sz="2200" dirty="0" err="1">
                <a:solidFill>
                  <a:srgbClr val="C00000"/>
                </a:solidFill>
              </a:rPr>
              <a:t>.add</a:t>
            </a:r>
            <a:r>
              <a:rPr lang="en-US" altLang="zh-CN" sz="2200" dirty="0"/>
              <a:t>('PHP')</a:t>
            </a:r>
            <a:endParaRPr lang="zh-CN" altLang="zh-CN" sz="2200" dirty="0"/>
          </a:p>
          <a:p>
            <a:r>
              <a:rPr lang="en-US" altLang="zh-CN" sz="2200"/>
              <a:t>s</a:t>
            </a:r>
            <a:endParaRPr lang="zh-CN" altLang="zh-CN" sz="2200" dirty="0"/>
          </a:p>
          <a:p>
            <a:r>
              <a:rPr lang="en-US" altLang="zh-CN" sz="2200" dirty="0"/>
              <a:t>Out: {'PHP', 'Java', 'C++', 'Python'}</a:t>
            </a:r>
            <a:endParaRPr lang="en-US" altLang="zh-CN" sz="2200" dirty="0"/>
          </a:p>
          <a:p>
            <a:endParaRPr lang="zh-CN" altLang="zh-CN" sz="2200" dirty="0"/>
          </a:p>
          <a:p>
            <a:r>
              <a:rPr lang="zh-CN" altLang="zh-CN" sz="2200" dirty="0"/>
              <a:t>（</a:t>
            </a:r>
            <a:r>
              <a:rPr lang="en-US" altLang="zh-CN" sz="2200" dirty="0"/>
              <a:t>2</a:t>
            </a:r>
            <a:r>
              <a:rPr lang="zh-CN" altLang="zh-CN" sz="2200" dirty="0"/>
              <a:t>）删除集合中元素</a:t>
            </a:r>
            <a:endParaRPr lang="zh-CN" altLang="zh-CN" sz="2200" dirty="0"/>
          </a:p>
          <a:p>
            <a:r>
              <a:rPr lang="en-US" altLang="zh-CN" sz="2200"/>
              <a:t>s </a:t>
            </a:r>
            <a:r>
              <a:rPr lang="en-US" altLang="zh-CN" sz="2200" dirty="0"/>
              <a:t>= {'C++', 'Java', 'Python'}</a:t>
            </a:r>
            <a:endParaRPr lang="zh-CN" altLang="zh-CN" sz="2200" dirty="0"/>
          </a:p>
          <a:p>
            <a:r>
              <a:rPr lang="en-US" altLang="zh-CN" sz="2200"/>
              <a:t>s</a:t>
            </a:r>
            <a:r>
              <a:rPr lang="en-US" altLang="zh-CN" sz="2200" dirty="0" err="1">
                <a:solidFill>
                  <a:srgbClr val="C00000"/>
                </a:solidFill>
              </a:rPr>
              <a:t>.remove</a:t>
            </a:r>
            <a:r>
              <a:rPr lang="en-US" altLang="zh-CN" sz="2200" dirty="0"/>
              <a:t>('Java</a:t>
            </a:r>
            <a:r>
              <a:rPr lang="en-US" altLang="zh-CN" sz="2200"/>
              <a:t>')       # </a:t>
            </a:r>
            <a:r>
              <a:rPr lang="zh-CN" altLang="zh-CN" sz="2200" dirty="0"/>
              <a:t>删除</a:t>
            </a:r>
            <a:r>
              <a:rPr lang="zh-CN" altLang="zh-CN" sz="2200"/>
              <a:t>元素</a:t>
            </a:r>
            <a:r>
              <a:rPr lang="en-US" altLang="zh-CN" sz="2200"/>
              <a:t>, </a:t>
            </a:r>
            <a:r>
              <a:rPr lang="zh-CN" altLang="en-US" sz="2200"/>
              <a:t>不</a:t>
            </a:r>
            <a:r>
              <a:rPr lang="zh-CN" altLang="en-US" sz="2200" dirty="0"/>
              <a:t>存在该元素将报错</a:t>
            </a:r>
            <a:endParaRPr lang="zh-CN" altLang="zh-CN" sz="2200" dirty="0"/>
          </a:p>
          <a:p>
            <a:r>
              <a:rPr lang="en-US" altLang="zh-CN" sz="2200"/>
              <a:t>s</a:t>
            </a:r>
            <a:endParaRPr lang="zh-CN" altLang="zh-CN" sz="2200" dirty="0"/>
          </a:p>
          <a:p>
            <a:r>
              <a:rPr lang="en-US" altLang="zh-CN" sz="2200" dirty="0"/>
              <a:t>Out: {'C++', </a:t>
            </a:r>
            <a:r>
              <a:rPr lang="en-US" altLang="zh-CN" sz="2200"/>
              <a:t>'Python'}</a:t>
            </a:r>
            <a:endParaRPr lang="en-US" altLang="zh-CN" sz="2200"/>
          </a:p>
          <a:p>
            <a:endParaRPr lang="en-US" altLang="zh-CN" sz="2200"/>
          </a:p>
          <a:p>
            <a:r>
              <a:rPr lang="en-US" altLang="zh-CN" sz="2200"/>
              <a:t>s.</a:t>
            </a:r>
            <a:r>
              <a:rPr lang="en-US" altLang="zh-CN" sz="2200">
                <a:solidFill>
                  <a:srgbClr val="C00000"/>
                </a:solidFill>
              </a:rPr>
              <a:t>discard</a:t>
            </a:r>
            <a:r>
              <a:rPr lang="en-US" altLang="zh-CN" sz="2200"/>
              <a:t>('Java')	   # </a:t>
            </a:r>
            <a:r>
              <a:rPr lang="zh-CN" altLang="zh-CN" sz="2200"/>
              <a:t>删除元素</a:t>
            </a:r>
            <a:r>
              <a:rPr lang="en-US" altLang="zh-CN" sz="2200"/>
              <a:t>, </a:t>
            </a:r>
            <a:r>
              <a:rPr lang="zh-CN" altLang="en-US" sz="2200"/>
              <a:t>不存在也不报错</a:t>
            </a:r>
            <a:endParaRPr lang="zh-CN" altLang="zh-CN" sz="2200"/>
          </a:p>
          <a:p>
            <a:endParaRPr lang="zh-CN" altLang="zh-CN" sz="2200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集合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544" y="989439"/>
            <a:ext cx="7838480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zh-CN" altLang="zh-CN" sz="2000"/>
              <a:t>（</a:t>
            </a:r>
            <a:r>
              <a:rPr lang="en-US" altLang="zh-CN" sz="2000"/>
              <a:t>3</a:t>
            </a:r>
            <a:r>
              <a:rPr lang="zh-CN" altLang="zh-CN" sz="2000"/>
              <a:t>）清</a:t>
            </a:r>
            <a:r>
              <a:rPr lang="zh-CN" altLang="en-US" sz="2000"/>
              <a:t>空</a:t>
            </a:r>
            <a:r>
              <a:rPr lang="zh-CN" altLang="zh-CN" sz="2000"/>
              <a:t>集合</a:t>
            </a:r>
            <a:endParaRPr lang="zh-CN" altLang="zh-CN" sz="2000"/>
          </a:p>
          <a:p>
            <a:r>
              <a:rPr lang="en-US" altLang="zh-CN" sz="2000"/>
              <a:t>s = {'C++', 'Java', 'Python'}</a:t>
            </a:r>
            <a:endParaRPr lang="zh-CN" altLang="zh-CN" sz="2000"/>
          </a:p>
          <a:p>
            <a:r>
              <a:rPr lang="en-US" altLang="zh-CN" sz="2000"/>
              <a:t>s.</a:t>
            </a:r>
            <a:r>
              <a:rPr lang="en-US" altLang="zh-CN" sz="2000">
                <a:solidFill>
                  <a:srgbClr val="C00000"/>
                </a:solidFill>
              </a:rPr>
              <a:t>clear</a:t>
            </a:r>
            <a:r>
              <a:rPr lang="en-US" altLang="zh-CN" sz="2000"/>
              <a:t>()	</a:t>
            </a:r>
            <a:endParaRPr lang="en-US" altLang="zh-CN" sz="2000"/>
          </a:p>
          <a:p>
            <a:endParaRPr lang="en-US" altLang="zh-CN" sz="2000"/>
          </a:p>
          <a:p>
            <a:r>
              <a:rPr lang="zh-CN" altLang="zh-CN" sz="2000"/>
              <a:t>（</a:t>
            </a:r>
            <a:r>
              <a:rPr lang="en-US" altLang="zh-CN" sz="2000" dirty="0"/>
              <a:t>4</a:t>
            </a:r>
            <a:r>
              <a:rPr lang="zh-CN" altLang="zh-CN" sz="2000"/>
              <a:t>）复制集合</a:t>
            </a:r>
            <a:endParaRPr lang="zh-CN" altLang="zh-CN" sz="2000" dirty="0"/>
          </a:p>
          <a:p>
            <a:r>
              <a:rPr lang="en-US" altLang="zh-CN" sz="2000"/>
              <a:t>s </a:t>
            </a:r>
            <a:r>
              <a:rPr lang="en-US" altLang="zh-CN" sz="2000" dirty="0"/>
              <a:t>= {'C++', 'Java', 'Python'}</a:t>
            </a:r>
            <a:endParaRPr lang="zh-CN" altLang="zh-CN" sz="2000" dirty="0"/>
          </a:p>
          <a:p>
            <a:r>
              <a:rPr lang="en-US" altLang="zh-CN" sz="2000"/>
              <a:t>x </a:t>
            </a:r>
            <a:r>
              <a:rPr lang="en-US" altLang="zh-CN" sz="2000" dirty="0"/>
              <a:t>= </a:t>
            </a:r>
            <a:r>
              <a:rPr lang="en-US" altLang="zh-CN" sz="2000" dirty="0" err="1"/>
              <a:t>s.</a:t>
            </a:r>
            <a:r>
              <a:rPr lang="en-US" altLang="zh-CN" sz="2000" dirty="0" err="1">
                <a:solidFill>
                  <a:srgbClr val="C00000"/>
                </a:solidFill>
              </a:rPr>
              <a:t>copy</a:t>
            </a:r>
            <a:r>
              <a:rPr lang="en-US" altLang="zh-CN" sz="2000" dirty="0"/>
              <a:t>()</a:t>
            </a:r>
            <a:endParaRPr lang="zh-CN" altLang="zh-CN" sz="2000" dirty="0"/>
          </a:p>
          <a:p>
            <a:r>
              <a:rPr lang="en-US" altLang="zh-CN" sz="2000"/>
              <a:t>x </a:t>
            </a:r>
            <a:r>
              <a:rPr lang="en-US" altLang="zh-CN" sz="2000" dirty="0"/>
              <a:t>== s</a:t>
            </a:r>
            <a:endParaRPr lang="en-US" altLang="zh-CN" sz="2000" dirty="0"/>
          </a:p>
          <a:p>
            <a:r>
              <a:rPr lang="en-US" altLang="zh-CN" sz="2000" dirty="0"/>
              <a:t>Out: True</a:t>
            </a:r>
            <a:endParaRPr lang="en-US" altLang="zh-CN" sz="2000" dirty="0"/>
          </a:p>
          <a:p>
            <a:endParaRPr lang="zh-CN" altLang="zh-CN" sz="2000" dirty="0"/>
          </a:p>
          <a:p>
            <a:r>
              <a:rPr lang="zh-CN" altLang="zh-CN" sz="2000" dirty="0"/>
              <a:t>（</a:t>
            </a:r>
            <a:r>
              <a:rPr lang="en-US" altLang="zh-CN" sz="2000" dirty="0"/>
              <a:t>5</a:t>
            </a:r>
            <a:r>
              <a:rPr lang="zh-CN" altLang="zh-CN" sz="2000" dirty="0"/>
              <a:t>）将集合</a:t>
            </a:r>
            <a:r>
              <a:rPr lang="en-US" altLang="zh-CN" sz="2000" dirty="0"/>
              <a:t> t </a:t>
            </a:r>
            <a:r>
              <a:rPr lang="zh-CN" altLang="zh-CN" sz="2000" dirty="0"/>
              <a:t>中元素添加进来</a:t>
            </a:r>
            <a:endParaRPr lang="zh-CN" altLang="zh-CN" sz="2000" dirty="0"/>
          </a:p>
          <a:p>
            <a:r>
              <a:rPr lang="en-US" altLang="zh-CN" sz="2000"/>
              <a:t>s </a:t>
            </a:r>
            <a:r>
              <a:rPr lang="en-US" altLang="zh-CN" sz="2000" dirty="0"/>
              <a:t>= {'C++', 'Java', 'Python'}</a:t>
            </a:r>
            <a:endParaRPr lang="zh-CN" altLang="zh-CN" sz="2000" dirty="0"/>
          </a:p>
          <a:p>
            <a:r>
              <a:rPr lang="en-US" altLang="zh-CN" sz="2000"/>
              <a:t>t </a:t>
            </a:r>
            <a:r>
              <a:rPr lang="en-US" altLang="zh-CN" sz="2000" dirty="0"/>
              <a:t>= {'PHP</a:t>
            </a:r>
            <a:r>
              <a:rPr lang="en-US" altLang="zh-CN" sz="2000"/>
              <a:t>', 'C++'}</a:t>
            </a:r>
            <a:endParaRPr lang="zh-CN" altLang="zh-CN" sz="2000" dirty="0"/>
          </a:p>
          <a:p>
            <a:r>
              <a:rPr lang="en-US" altLang="zh-CN" sz="2000"/>
              <a:t>s</a:t>
            </a:r>
            <a:r>
              <a:rPr lang="en-US" altLang="zh-CN" sz="2000" dirty="0" err="1"/>
              <a:t>.</a:t>
            </a:r>
            <a:r>
              <a:rPr lang="en-US" altLang="zh-CN" sz="2000" dirty="0" err="1">
                <a:solidFill>
                  <a:srgbClr val="C00000"/>
                </a:solidFill>
              </a:rPr>
              <a:t>update</a:t>
            </a:r>
            <a:r>
              <a:rPr lang="en-US" altLang="zh-CN" sz="2000" dirty="0"/>
              <a:t>(t)</a:t>
            </a:r>
            <a:r>
              <a:rPr lang="en-US" altLang="zh-CN" sz="2000"/>
              <a:t>	               # </a:t>
            </a:r>
            <a:r>
              <a:rPr lang="zh-CN" altLang="en-US" sz="2000"/>
              <a:t>将</a:t>
            </a:r>
            <a:r>
              <a:rPr lang="zh-CN" altLang="zh-CN" sz="2000"/>
              <a:t>集合</a:t>
            </a:r>
            <a:r>
              <a:rPr lang="en-US" altLang="zh-CN" sz="2000"/>
              <a:t>t</a:t>
            </a:r>
            <a:r>
              <a:rPr lang="zh-CN" altLang="zh-CN" sz="2000"/>
              <a:t>的</a:t>
            </a:r>
            <a:r>
              <a:rPr lang="zh-CN" altLang="en-US" sz="2000"/>
              <a:t>新</a:t>
            </a:r>
            <a:r>
              <a:rPr lang="zh-CN" altLang="zh-CN" sz="2000"/>
              <a:t>数据</a:t>
            </a:r>
            <a:r>
              <a:rPr lang="zh-CN" altLang="en-US" sz="2000"/>
              <a:t>添加到</a:t>
            </a:r>
            <a:r>
              <a:rPr lang="en-US" altLang="zh-CN" sz="2000"/>
              <a:t>s</a:t>
            </a:r>
            <a:endParaRPr lang="zh-CN" altLang="zh-CN" sz="2000" dirty="0"/>
          </a:p>
          <a:p>
            <a:r>
              <a:rPr lang="en-US" altLang="zh-CN" sz="2000"/>
              <a:t>s</a:t>
            </a:r>
            <a:endParaRPr lang="zh-CN" altLang="zh-CN" sz="2000" dirty="0"/>
          </a:p>
          <a:p>
            <a:r>
              <a:rPr lang="en-US" altLang="zh-CN" sz="2000" dirty="0"/>
              <a:t>Out: {'PHP</a:t>
            </a:r>
            <a:r>
              <a:rPr lang="en-US" altLang="zh-CN" sz="2000"/>
              <a:t>',  'C++',  'Java',  'Python'}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集合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289968" y="1196752"/>
            <a:ext cx="7838480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zh-CN" altLang="zh-CN" sz="2200" dirty="0"/>
              <a:t>（</a:t>
            </a:r>
            <a:r>
              <a:rPr lang="en-US" altLang="zh-CN" sz="2200" dirty="0"/>
              <a:t>6</a:t>
            </a:r>
            <a:r>
              <a:rPr lang="zh-CN" altLang="zh-CN" sz="2200" dirty="0"/>
              <a:t>）随机返回集合中一个元素</a:t>
            </a:r>
            <a:endParaRPr lang="zh-CN" altLang="zh-CN" sz="2200" dirty="0"/>
          </a:p>
          <a:p>
            <a:r>
              <a:rPr lang="en-US" altLang="zh-CN" sz="2200"/>
              <a:t>s </a:t>
            </a:r>
            <a:r>
              <a:rPr lang="en-US" altLang="zh-CN" sz="2200" dirty="0"/>
              <a:t>= {'C++', 'Java', 'Python'}</a:t>
            </a:r>
            <a:endParaRPr lang="zh-CN" altLang="zh-CN" sz="2200" dirty="0"/>
          </a:p>
          <a:p>
            <a:r>
              <a:rPr lang="en-US" altLang="zh-CN" sz="2200" dirty="0"/>
              <a:t># </a:t>
            </a:r>
            <a:r>
              <a:rPr lang="zh-CN" altLang="zh-CN" sz="2200" dirty="0"/>
              <a:t>随机返回一个元素，并在集合中删除该元素</a:t>
            </a:r>
            <a:endParaRPr lang="zh-CN" altLang="zh-CN" sz="2200" dirty="0"/>
          </a:p>
          <a:p>
            <a:r>
              <a:rPr lang="en-US" altLang="zh-CN" sz="2200"/>
              <a:t>x </a:t>
            </a:r>
            <a:r>
              <a:rPr lang="en-US" altLang="zh-CN" sz="2200" dirty="0"/>
              <a:t>= </a:t>
            </a:r>
            <a:r>
              <a:rPr lang="en-US" altLang="zh-CN" sz="2200" dirty="0" err="1"/>
              <a:t>s.</a:t>
            </a:r>
            <a:r>
              <a:rPr lang="en-US" altLang="zh-CN" sz="2200" dirty="0" err="1">
                <a:solidFill>
                  <a:srgbClr val="C00000"/>
                </a:solidFill>
              </a:rPr>
              <a:t>pop</a:t>
            </a:r>
            <a:r>
              <a:rPr lang="en-US" altLang="zh-CN" sz="2200" dirty="0"/>
              <a:t>()</a:t>
            </a:r>
            <a:endParaRPr lang="en-US" altLang="zh-CN" sz="2200" dirty="0"/>
          </a:p>
          <a:p>
            <a:r>
              <a:rPr lang="en-US" altLang="zh-CN" sz="2200"/>
              <a:t>x </a:t>
            </a:r>
            <a:endParaRPr lang="en-US" altLang="zh-CN" sz="2200" dirty="0"/>
          </a:p>
          <a:p>
            <a:r>
              <a:rPr lang="en-US" altLang="zh-CN" sz="2200" dirty="0"/>
              <a:t>Out: 'Java'</a:t>
            </a:r>
            <a:endParaRPr lang="zh-CN" altLang="zh-CN" sz="2200" dirty="0"/>
          </a:p>
          <a:p>
            <a:r>
              <a:rPr lang="en-US" altLang="zh-CN" sz="2200"/>
              <a:t>s</a:t>
            </a:r>
            <a:endParaRPr lang="zh-CN" altLang="zh-CN" sz="2200" dirty="0"/>
          </a:p>
          <a:p>
            <a:r>
              <a:rPr lang="en-US" altLang="zh-CN" sz="2200" dirty="0"/>
              <a:t>Out: {'C++', 'Python'}</a:t>
            </a:r>
            <a:endParaRPr lang="en-US" altLang="zh-CN" sz="2200" dirty="0"/>
          </a:p>
          <a:p>
            <a:endParaRPr lang="zh-CN" altLang="zh-CN" sz="2200" dirty="0"/>
          </a:p>
          <a:p>
            <a:r>
              <a:rPr lang="zh-CN" altLang="zh-CN" sz="2200" dirty="0"/>
              <a:t>（</a:t>
            </a:r>
            <a:r>
              <a:rPr lang="en-US" altLang="zh-CN" sz="2200" dirty="0"/>
              <a:t>7</a:t>
            </a:r>
            <a:r>
              <a:rPr lang="zh-CN" altLang="zh-CN" sz="2200" dirty="0"/>
              <a:t>）获取集合元素个数</a:t>
            </a:r>
            <a:endParaRPr lang="zh-CN" altLang="zh-CN" sz="2200" dirty="0"/>
          </a:p>
          <a:p>
            <a:r>
              <a:rPr lang="en-US" altLang="zh-CN" sz="2200"/>
              <a:t>s </a:t>
            </a:r>
            <a:r>
              <a:rPr lang="en-US" altLang="zh-CN" sz="2200" dirty="0"/>
              <a:t>= {'C++', 'Java', 'Python'}</a:t>
            </a:r>
            <a:endParaRPr lang="zh-CN" altLang="zh-CN" sz="2200" dirty="0"/>
          </a:p>
          <a:p>
            <a:r>
              <a:rPr lang="en-US" altLang="zh-CN" sz="2200"/>
              <a:t>len</a:t>
            </a:r>
            <a:r>
              <a:rPr lang="en-US" altLang="zh-CN" sz="2200" dirty="0"/>
              <a:t>(s)</a:t>
            </a:r>
            <a:endParaRPr lang="zh-CN" altLang="zh-CN" sz="2200" dirty="0"/>
          </a:p>
          <a:p>
            <a:r>
              <a:rPr lang="en-US" altLang="zh-CN" sz="2200" dirty="0"/>
              <a:t>Out: 3</a:t>
            </a:r>
            <a:endParaRPr lang="zh-CN" altLang="zh-CN" sz="2200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集合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238970" y="989439"/>
            <a:ext cx="7838480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kern="0" dirty="0">
                <a:solidFill>
                  <a:srgbClr val="990000"/>
                </a:solidFill>
                <a:ea typeface="宋体" panose="02010600030101010101" pitchFamily="2" charset="-122"/>
              </a:rPr>
              <a:t>3.4.4 </a:t>
            </a:r>
            <a:r>
              <a:rPr lang="zh-CN" altLang="zh-CN" kern="0" dirty="0">
                <a:solidFill>
                  <a:srgbClr val="990000"/>
                </a:solidFill>
                <a:ea typeface="宋体" panose="02010600030101010101" pitchFamily="2" charset="-122"/>
              </a:rPr>
              <a:t>集合运算：并、交、差</a:t>
            </a:r>
            <a:endParaRPr lang="en-US" altLang="zh-CN" kern="0" dirty="0">
              <a:solidFill>
                <a:srgbClr val="990000"/>
              </a:solidFill>
              <a:ea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056689" y="1700808"/>
          <a:ext cx="8360489" cy="4320904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702901"/>
                <a:gridCol w="6657588"/>
              </a:tblGrid>
              <a:tr h="3904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运算符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说明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rgbClr val="43A1FF"/>
                    </a:solidFill>
                  </a:tcPr>
                </a:tc>
              </a:tr>
              <a:tr h="3930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C00000"/>
                          </a:solidFill>
                          <a:effectLst/>
                        </a:rPr>
                        <a:t>S &amp; T</a:t>
                      </a:r>
                      <a:endParaRPr lang="zh-CN" sz="16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交集。返回一个在两个集合</a:t>
                      </a:r>
                      <a:r>
                        <a:rPr lang="en-US" sz="1600" kern="100">
                          <a:effectLst/>
                        </a:rPr>
                        <a:t>S</a:t>
                      </a:r>
                      <a:r>
                        <a:rPr lang="zh-CN" sz="1600" kern="100">
                          <a:effectLst/>
                        </a:rPr>
                        <a:t>和</a:t>
                      </a:r>
                      <a:r>
                        <a:rPr lang="en-US" sz="1600" kern="100">
                          <a:effectLst/>
                        </a:rPr>
                        <a:t>T</a:t>
                      </a:r>
                      <a:r>
                        <a:rPr lang="zh-CN" sz="1600" kern="100">
                          <a:effectLst/>
                        </a:rPr>
                        <a:t>中都存在的元素</a:t>
                      </a:r>
                      <a:r>
                        <a:rPr lang="zh-CN" altLang="en-US" sz="1600" kern="100">
                          <a:effectLst/>
                        </a:rPr>
                        <a:t>构成</a:t>
                      </a:r>
                      <a:r>
                        <a:rPr lang="zh-CN" sz="1600" kern="100">
                          <a:effectLst/>
                        </a:rPr>
                        <a:t>的新集合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930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C00000"/>
                          </a:solidFill>
                          <a:effectLst/>
                        </a:rPr>
                        <a:t>S | T </a:t>
                      </a:r>
                      <a:endParaRPr lang="zh-CN" sz="16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并集。返回一个包含了两个集合</a:t>
                      </a:r>
                      <a:r>
                        <a:rPr lang="en-US" sz="1600" kern="100">
                          <a:effectLst/>
                        </a:rPr>
                        <a:t>S</a:t>
                      </a:r>
                      <a:r>
                        <a:rPr lang="zh-CN" sz="1600" kern="100">
                          <a:effectLst/>
                        </a:rPr>
                        <a:t>和</a:t>
                      </a:r>
                      <a:r>
                        <a:rPr lang="en-US" sz="1600" kern="100">
                          <a:effectLst/>
                        </a:rPr>
                        <a:t>T</a:t>
                      </a:r>
                      <a:r>
                        <a:rPr lang="zh-CN" sz="1600" kern="100">
                          <a:effectLst/>
                        </a:rPr>
                        <a:t>所有元素的新集合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930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C00000"/>
                          </a:solidFill>
                          <a:effectLst/>
                        </a:rPr>
                        <a:t>S - T</a:t>
                      </a:r>
                      <a:endParaRPr lang="zh-CN" sz="16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差集。返回一个在集合</a:t>
                      </a:r>
                      <a:r>
                        <a:rPr lang="en-US" sz="1600" kern="100" dirty="0">
                          <a:effectLst/>
                        </a:rPr>
                        <a:t>S</a:t>
                      </a:r>
                      <a:r>
                        <a:rPr lang="zh-CN" sz="1600" kern="100" dirty="0">
                          <a:effectLst/>
                        </a:rPr>
                        <a:t>存在，但在集合</a:t>
                      </a:r>
                      <a:r>
                        <a:rPr lang="en-US" sz="1600" kern="100" dirty="0">
                          <a:effectLst/>
                        </a:rPr>
                        <a:t>T</a:t>
                      </a:r>
                      <a:r>
                        <a:rPr lang="zh-CN" sz="1600" kern="100" dirty="0">
                          <a:effectLst/>
                        </a:rPr>
                        <a:t>不存在的元素的新集合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930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C00000"/>
                          </a:solidFill>
                          <a:effectLst/>
                        </a:rPr>
                        <a:t>S ^ T </a:t>
                      </a:r>
                      <a:endParaRPr lang="zh-CN" sz="160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对称差集</a:t>
                      </a:r>
                      <a:r>
                        <a:rPr lang="zh-CN" sz="1600" kern="100">
                          <a:effectLst/>
                        </a:rPr>
                        <a:t>。返回</a:t>
                      </a:r>
                      <a:r>
                        <a:rPr lang="zh-CN" altLang="en-US" sz="1600" kern="100">
                          <a:effectLst/>
                        </a:rPr>
                        <a:t>仅存于一个</a:t>
                      </a:r>
                      <a:r>
                        <a:rPr lang="zh-CN" sz="1600" kern="100">
                          <a:effectLst/>
                        </a:rPr>
                        <a:t>集合</a:t>
                      </a:r>
                      <a:r>
                        <a:rPr lang="zh-CN" altLang="en-US" sz="1600" kern="100">
                          <a:effectLst/>
                        </a:rPr>
                        <a:t>，没有同时存在于两个集合的元素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930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 == T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如果集合</a:t>
                      </a:r>
                      <a:r>
                        <a:rPr lang="en-US" sz="1600" kern="100" dirty="0">
                          <a:effectLst/>
                        </a:rPr>
                        <a:t>S</a:t>
                      </a:r>
                      <a:r>
                        <a:rPr lang="zh-CN" sz="1600" kern="100" dirty="0">
                          <a:effectLst/>
                        </a:rPr>
                        <a:t>和集合</a:t>
                      </a:r>
                      <a:r>
                        <a:rPr lang="en-US" sz="1600" kern="100" dirty="0">
                          <a:effectLst/>
                        </a:rPr>
                        <a:t>T</a:t>
                      </a:r>
                      <a:r>
                        <a:rPr lang="zh-CN" sz="1600" kern="100" dirty="0">
                          <a:effectLst/>
                        </a:rPr>
                        <a:t>中元素相同，返回</a:t>
                      </a:r>
                      <a:r>
                        <a:rPr lang="en-US" sz="1600" kern="100" dirty="0">
                          <a:effectLst/>
                        </a:rPr>
                        <a:t>True</a:t>
                      </a:r>
                      <a:r>
                        <a:rPr lang="zh-CN" sz="1600" kern="100" dirty="0">
                          <a:effectLst/>
                        </a:rPr>
                        <a:t>，否则返回</a:t>
                      </a:r>
                      <a:r>
                        <a:rPr lang="en-US" sz="1600" kern="100" dirty="0">
                          <a:effectLst/>
                        </a:rPr>
                        <a:t>False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930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 != T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如果集合</a:t>
                      </a:r>
                      <a:r>
                        <a:rPr lang="en-US" sz="1600" kern="100" dirty="0">
                          <a:effectLst/>
                        </a:rPr>
                        <a:t>S</a:t>
                      </a:r>
                      <a:r>
                        <a:rPr lang="zh-CN" sz="1600" kern="100" dirty="0">
                          <a:effectLst/>
                        </a:rPr>
                        <a:t>和集合</a:t>
                      </a:r>
                      <a:r>
                        <a:rPr lang="en-US" sz="1600" kern="100" dirty="0">
                          <a:effectLst/>
                        </a:rPr>
                        <a:t>T</a:t>
                      </a:r>
                      <a:r>
                        <a:rPr lang="zh-CN" sz="1600" kern="100" dirty="0">
                          <a:effectLst/>
                        </a:rPr>
                        <a:t>中元素</a:t>
                      </a:r>
                      <a:r>
                        <a:rPr lang="zh-CN" altLang="en-US" sz="1600" kern="100" dirty="0">
                          <a:effectLst/>
                        </a:rPr>
                        <a:t>不</a:t>
                      </a:r>
                      <a:r>
                        <a:rPr lang="zh-CN" sz="1600" kern="100" dirty="0">
                          <a:effectLst/>
                        </a:rPr>
                        <a:t>相同，返回</a:t>
                      </a:r>
                      <a:r>
                        <a:rPr lang="en-US" altLang="zh-CN" sz="1600" kern="100" dirty="0">
                          <a:effectLst/>
                        </a:rPr>
                        <a:t>True</a:t>
                      </a:r>
                      <a:r>
                        <a:rPr lang="zh-CN" sz="1600" kern="100" dirty="0">
                          <a:effectLst/>
                        </a:rPr>
                        <a:t>，否则返回</a:t>
                      </a:r>
                      <a:r>
                        <a:rPr lang="en-US" altLang="zh-CN" sz="1600" kern="100" dirty="0">
                          <a:effectLst/>
                        </a:rPr>
                        <a:t>False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930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 &lt;= T 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子集测试。如果集合</a:t>
                      </a:r>
                      <a:r>
                        <a:rPr lang="en-US" sz="1600" kern="100">
                          <a:effectLst/>
                        </a:rPr>
                        <a:t>S</a:t>
                      </a:r>
                      <a:r>
                        <a:rPr lang="zh-CN" sz="1600" kern="100">
                          <a:effectLst/>
                        </a:rPr>
                        <a:t>是集合</a:t>
                      </a:r>
                      <a:r>
                        <a:rPr lang="en-US" sz="1600" kern="100">
                          <a:effectLst/>
                        </a:rPr>
                        <a:t>T</a:t>
                      </a:r>
                      <a:r>
                        <a:rPr lang="zh-CN" sz="1600" kern="100">
                          <a:effectLst/>
                        </a:rPr>
                        <a:t>的子集，则返回</a:t>
                      </a:r>
                      <a:r>
                        <a:rPr lang="en-US" sz="1600" kern="100">
                          <a:effectLst/>
                        </a:rPr>
                        <a:t>True</a:t>
                      </a:r>
                      <a:r>
                        <a:rPr lang="zh-CN" sz="1600" kern="100">
                          <a:effectLst/>
                        </a:rPr>
                        <a:t>，否则返回</a:t>
                      </a:r>
                      <a:r>
                        <a:rPr lang="en-US" sz="1600" kern="100">
                          <a:effectLst/>
                        </a:rPr>
                        <a:t>False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930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 &lt; T 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真子集测试。如果集合</a:t>
                      </a:r>
                      <a:r>
                        <a:rPr lang="en-US" sz="1600" kern="100">
                          <a:effectLst/>
                        </a:rPr>
                        <a:t>S</a:t>
                      </a:r>
                      <a:r>
                        <a:rPr lang="zh-CN" sz="1600" kern="100">
                          <a:effectLst/>
                        </a:rPr>
                        <a:t>是集合</a:t>
                      </a:r>
                      <a:r>
                        <a:rPr lang="en-US" sz="1600" kern="100">
                          <a:effectLst/>
                        </a:rPr>
                        <a:t>T</a:t>
                      </a:r>
                      <a:r>
                        <a:rPr lang="zh-CN" sz="1600" kern="100">
                          <a:effectLst/>
                        </a:rPr>
                        <a:t>的真子集，则返回</a:t>
                      </a:r>
                      <a:r>
                        <a:rPr lang="en-US" sz="1600" kern="100">
                          <a:effectLst/>
                        </a:rPr>
                        <a:t>True</a:t>
                      </a:r>
                      <a:r>
                        <a:rPr lang="zh-CN" sz="1600" kern="100">
                          <a:effectLst/>
                        </a:rPr>
                        <a:t>，否则返回</a:t>
                      </a:r>
                      <a:r>
                        <a:rPr lang="en-US" sz="1600" kern="100">
                          <a:effectLst/>
                        </a:rPr>
                        <a:t>False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930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 &gt;= T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effectLst/>
                        </a:rPr>
                        <a:t>超集测试。如果集合</a:t>
                      </a:r>
                      <a:r>
                        <a:rPr lang="en-US" sz="1600" kern="100">
                          <a:effectLst/>
                        </a:rPr>
                        <a:t>S</a:t>
                      </a:r>
                      <a:r>
                        <a:rPr lang="zh-CN" sz="1600" kern="100">
                          <a:effectLst/>
                        </a:rPr>
                        <a:t>是集合</a:t>
                      </a:r>
                      <a:r>
                        <a:rPr lang="en-US" sz="1600" kern="100">
                          <a:effectLst/>
                        </a:rPr>
                        <a:t>T</a:t>
                      </a:r>
                      <a:r>
                        <a:rPr lang="zh-CN" sz="1600" kern="100">
                          <a:effectLst/>
                        </a:rPr>
                        <a:t>的超集，则返回</a:t>
                      </a:r>
                      <a:r>
                        <a:rPr lang="en-US" sz="1600" kern="100">
                          <a:effectLst/>
                        </a:rPr>
                        <a:t>True</a:t>
                      </a:r>
                      <a:r>
                        <a:rPr lang="zh-CN" sz="1600" kern="100">
                          <a:effectLst/>
                        </a:rPr>
                        <a:t>，否则返回</a:t>
                      </a:r>
                      <a:r>
                        <a:rPr lang="en-US" sz="1600" kern="100">
                          <a:effectLst/>
                        </a:rPr>
                        <a:t>False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930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 &gt; T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effectLst/>
                        </a:rPr>
                        <a:t>真超集测试。如果集合</a:t>
                      </a:r>
                      <a:r>
                        <a:rPr lang="en-US" sz="1600" kern="100" dirty="0">
                          <a:effectLst/>
                        </a:rPr>
                        <a:t>S</a:t>
                      </a:r>
                      <a:r>
                        <a:rPr lang="zh-CN" sz="1600" kern="100" dirty="0">
                          <a:effectLst/>
                        </a:rPr>
                        <a:t>是集合</a:t>
                      </a:r>
                      <a:r>
                        <a:rPr lang="en-US" sz="1600" kern="100" dirty="0">
                          <a:effectLst/>
                        </a:rPr>
                        <a:t>T</a:t>
                      </a:r>
                      <a:r>
                        <a:rPr lang="zh-CN" sz="1600" kern="100" dirty="0">
                          <a:effectLst/>
                        </a:rPr>
                        <a:t>的真超集，则返回</a:t>
                      </a:r>
                      <a:r>
                        <a:rPr lang="en-US" sz="1600" kern="100" dirty="0">
                          <a:effectLst/>
                        </a:rPr>
                        <a:t>True</a:t>
                      </a:r>
                      <a:r>
                        <a:rPr lang="zh-CN" sz="1600" kern="100" dirty="0">
                          <a:effectLst/>
                        </a:rPr>
                        <a:t>，否则返回</a:t>
                      </a:r>
                      <a:r>
                        <a:rPr lang="en-US" sz="1600" kern="100" dirty="0">
                          <a:effectLst/>
                        </a:rPr>
                        <a:t>False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集合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289968" y="1196754"/>
            <a:ext cx="7838480" cy="5256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【</a:t>
            </a:r>
            <a:r>
              <a:rPr lang="zh-CN" altLang="zh-CN" sz="2000"/>
              <a:t>例</a:t>
            </a:r>
            <a:r>
              <a:rPr lang="en-US" altLang="zh-CN" sz="2000" dirty="0"/>
              <a:t>】</a:t>
            </a:r>
            <a:r>
              <a:rPr lang="zh-CN" altLang="zh-CN" sz="2000"/>
              <a:t>常见</a:t>
            </a:r>
            <a:r>
              <a:rPr lang="zh-CN" altLang="zh-CN" sz="2000" dirty="0"/>
              <a:t>的集合运算符</a:t>
            </a:r>
            <a:endParaRPr lang="zh-CN" altLang="zh-CN" sz="2000" dirty="0"/>
          </a:p>
          <a:p>
            <a:r>
              <a:rPr lang="en-US" altLang="zh-CN" sz="2000"/>
              <a:t>s </a:t>
            </a:r>
            <a:r>
              <a:rPr lang="en-US" altLang="zh-CN" sz="2000" dirty="0"/>
              <a:t>= {10, 20, 30}</a:t>
            </a:r>
            <a:endParaRPr lang="zh-CN" altLang="zh-CN" sz="2000" dirty="0"/>
          </a:p>
          <a:p>
            <a:r>
              <a:rPr lang="en-US" altLang="zh-CN" sz="2000"/>
              <a:t>t </a:t>
            </a:r>
            <a:r>
              <a:rPr lang="en-US" altLang="zh-CN" sz="2000" dirty="0"/>
              <a:t>= {20, 30, 40}</a:t>
            </a:r>
            <a:endParaRPr lang="zh-CN" altLang="zh-CN" sz="2000" dirty="0"/>
          </a:p>
          <a:p>
            <a:r>
              <a:rPr lang="en-US" altLang="zh-CN" sz="2000"/>
              <a:t>s </a:t>
            </a:r>
            <a:r>
              <a:rPr lang="en-US" altLang="zh-CN" sz="2000" dirty="0"/>
              <a:t>&amp; t			</a:t>
            </a:r>
            <a:r>
              <a:rPr lang="en-US" altLang="zh-CN" sz="2000"/>
              <a:t>	# </a:t>
            </a:r>
            <a:r>
              <a:rPr lang="zh-CN" altLang="zh-CN" sz="2000" dirty="0"/>
              <a:t>交集</a:t>
            </a:r>
            <a:endParaRPr lang="zh-CN" altLang="zh-CN" sz="2000" dirty="0"/>
          </a:p>
          <a:p>
            <a:r>
              <a:rPr lang="en-US" altLang="zh-CN" sz="2000" dirty="0"/>
              <a:t>Out: {20, 30}</a:t>
            </a:r>
            <a:endParaRPr lang="en-US" altLang="zh-CN" sz="2000" dirty="0"/>
          </a:p>
          <a:p>
            <a:endParaRPr lang="zh-CN" altLang="zh-CN" sz="2000" dirty="0"/>
          </a:p>
          <a:p>
            <a:r>
              <a:rPr lang="en-US" altLang="zh-CN" sz="2000"/>
              <a:t>s </a:t>
            </a:r>
            <a:r>
              <a:rPr lang="en-US" altLang="zh-CN" sz="2000" dirty="0"/>
              <a:t>| t				# </a:t>
            </a:r>
            <a:r>
              <a:rPr lang="zh-CN" altLang="zh-CN" sz="2000" dirty="0"/>
              <a:t>并集</a:t>
            </a:r>
            <a:endParaRPr lang="zh-CN" altLang="zh-CN" sz="2000" dirty="0"/>
          </a:p>
          <a:p>
            <a:r>
              <a:rPr lang="en-US" altLang="zh-CN" sz="2000" dirty="0"/>
              <a:t>Out: {20, 40, 10, 30}</a:t>
            </a:r>
            <a:endParaRPr lang="zh-CN" altLang="zh-CN" sz="2000" dirty="0"/>
          </a:p>
          <a:p>
            <a:endParaRPr lang="en-US" altLang="zh-CN" sz="2000" dirty="0"/>
          </a:p>
          <a:p>
            <a:r>
              <a:rPr lang="en-US" altLang="zh-CN" sz="2000"/>
              <a:t>s </a:t>
            </a:r>
            <a:r>
              <a:rPr lang="en-US" altLang="zh-CN" sz="2000" dirty="0"/>
              <a:t>- t				# </a:t>
            </a:r>
            <a:r>
              <a:rPr lang="zh-CN" altLang="zh-CN" sz="2000" dirty="0"/>
              <a:t>差集</a:t>
            </a:r>
            <a:endParaRPr lang="zh-CN" altLang="zh-CN" sz="2000" dirty="0"/>
          </a:p>
          <a:p>
            <a:r>
              <a:rPr lang="en-US" altLang="zh-CN" sz="2000" dirty="0"/>
              <a:t>Out: {10}</a:t>
            </a:r>
            <a:endParaRPr lang="zh-CN" altLang="zh-CN" sz="2000" dirty="0"/>
          </a:p>
          <a:p>
            <a:endParaRPr lang="en-US" altLang="zh-CN" sz="2000" dirty="0"/>
          </a:p>
          <a:p>
            <a:r>
              <a:rPr lang="en-US" altLang="zh-CN" sz="2000"/>
              <a:t>s </a:t>
            </a:r>
            <a:r>
              <a:rPr lang="en-US" altLang="zh-CN" sz="2000" dirty="0"/>
              <a:t>^ t				# </a:t>
            </a:r>
            <a:r>
              <a:rPr lang="zh-CN" altLang="zh-CN" sz="2000" dirty="0"/>
              <a:t>对称差集</a:t>
            </a:r>
            <a:endParaRPr lang="zh-CN" altLang="zh-CN" sz="2000" dirty="0"/>
          </a:p>
          <a:p>
            <a:r>
              <a:rPr lang="en-US" altLang="zh-CN" sz="2000" dirty="0"/>
              <a:t>Out: {40, 10}</a:t>
            </a:r>
            <a:endParaRPr lang="zh-CN" altLang="zh-CN" sz="2000"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集合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289968" y="1196752"/>
            <a:ext cx="7838480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200"/>
              <a:t>【</a:t>
            </a:r>
            <a:r>
              <a:rPr lang="zh-CN" altLang="zh-CN" sz="2200"/>
              <a:t>例</a:t>
            </a:r>
            <a:r>
              <a:rPr lang="en-US" altLang="zh-CN" sz="2200"/>
              <a:t>】</a:t>
            </a:r>
            <a:r>
              <a:rPr lang="zh-CN" altLang="zh-CN" sz="2200"/>
              <a:t>常见</a:t>
            </a:r>
            <a:r>
              <a:rPr lang="zh-CN" altLang="zh-CN" sz="2200" dirty="0"/>
              <a:t>的集合运算符</a:t>
            </a:r>
            <a:endParaRPr lang="zh-CN" altLang="zh-CN" sz="2200" dirty="0"/>
          </a:p>
          <a:p>
            <a:r>
              <a:rPr lang="en-US" altLang="zh-CN" sz="2200"/>
              <a:t>{1, 2, 3</a:t>
            </a:r>
            <a:r>
              <a:rPr lang="en-US" altLang="zh-CN" sz="2200" dirty="0"/>
              <a:t>} == {</a:t>
            </a:r>
            <a:r>
              <a:rPr lang="en-US" altLang="zh-CN" sz="2200"/>
              <a:t>2, 3, 1</a:t>
            </a:r>
            <a:r>
              <a:rPr lang="en-US" altLang="zh-CN" sz="2200" dirty="0"/>
              <a:t>}</a:t>
            </a:r>
            <a:r>
              <a:rPr lang="en-US" altLang="zh-CN" sz="2200"/>
              <a:t>		# </a:t>
            </a:r>
            <a:r>
              <a:rPr lang="zh-CN" altLang="zh-CN" sz="2200" dirty="0"/>
              <a:t>判断元素是否相同</a:t>
            </a:r>
            <a:endParaRPr lang="zh-CN" altLang="zh-CN" sz="2200" dirty="0"/>
          </a:p>
          <a:p>
            <a:r>
              <a:rPr lang="en-US" altLang="zh-CN" sz="2200" dirty="0"/>
              <a:t>Out: True</a:t>
            </a:r>
            <a:endParaRPr lang="en-US" altLang="zh-CN" sz="2200" dirty="0"/>
          </a:p>
          <a:p>
            <a:endParaRPr lang="en-US" altLang="zh-CN" sz="2200" dirty="0"/>
          </a:p>
          <a:p>
            <a:r>
              <a:rPr lang="en-US" altLang="zh-CN" sz="2200"/>
              <a:t>s </a:t>
            </a:r>
            <a:r>
              <a:rPr lang="en-US" altLang="zh-CN" sz="2200" dirty="0"/>
              <a:t>= {10, 20, 30}</a:t>
            </a:r>
            <a:endParaRPr lang="zh-CN" altLang="zh-CN" sz="2200" dirty="0"/>
          </a:p>
          <a:p>
            <a:r>
              <a:rPr lang="en-US" altLang="zh-CN" sz="2200"/>
              <a:t>t </a:t>
            </a:r>
            <a:r>
              <a:rPr lang="en-US" altLang="zh-CN" sz="2200" dirty="0"/>
              <a:t>= {10, 20}</a:t>
            </a:r>
            <a:endParaRPr lang="zh-CN" altLang="zh-CN" sz="2200" dirty="0"/>
          </a:p>
          <a:p>
            <a:r>
              <a:rPr lang="en-US" altLang="zh-CN" sz="2200"/>
              <a:t>s </a:t>
            </a:r>
            <a:r>
              <a:rPr lang="en-US" altLang="zh-CN" sz="2200" dirty="0"/>
              <a:t>!= t			# </a:t>
            </a:r>
            <a:r>
              <a:rPr lang="zh-CN" altLang="zh-CN" sz="2200" dirty="0"/>
              <a:t>判断元素不相同</a:t>
            </a:r>
            <a:endParaRPr lang="zh-CN" altLang="zh-CN" sz="2200" dirty="0"/>
          </a:p>
          <a:p>
            <a:r>
              <a:rPr lang="en-US" altLang="zh-CN" sz="2200" dirty="0"/>
              <a:t>Out: True</a:t>
            </a:r>
            <a:endParaRPr lang="zh-CN" altLang="zh-CN" sz="2200" dirty="0"/>
          </a:p>
          <a:p>
            <a:endParaRPr lang="en-US" altLang="zh-CN" sz="2200"/>
          </a:p>
          <a:p>
            <a:r>
              <a:rPr lang="en-US" altLang="zh-CN" sz="2200"/>
              <a:t>s </a:t>
            </a:r>
            <a:r>
              <a:rPr lang="en-US" altLang="zh-CN" sz="2200" dirty="0"/>
              <a:t>&gt; t			# </a:t>
            </a:r>
            <a:r>
              <a:rPr lang="zh-CN" altLang="zh-CN" sz="2200" dirty="0"/>
              <a:t>真超集测试</a:t>
            </a:r>
            <a:endParaRPr lang="zh-CN" altLang="zh-CN" sz="2200" dirty="0"/>
          </a:p>
          <a:p>
            <a:r>
              <a:rPr lang="en-US" altLang="zh-CN" sz="2200" dirty="0"/>
              <a:t>Out: True</a:t>
            </a:r>
            <a:endParaRPr lang="zh-CN" altLang="zh-CN" sz="2200" dirty="0"/>
          </a:p>
          <a:p>
            <a:r>
              <a:rPr lang="en-US" altLang="zh-CN" sz="2200"/>
              <a:t>s &lt; </a:t>
            </a:r>
            <a:r>
              <a:rPr lang="en-US" altLang="zh-CN" sz="2200" dirty="0"/>
              <a:t>t			</a:t>
            </a:r>
            <a:r>
              <a:rPr lang="en-US" altLang="zh-CN" sz="2200"/>
              <a:t># </a:t>
            </a:r>
            <a:r>
              <a:rPr lang="zh-CN" altLang="en-US" sz="2200"/>
              <a:t>真子</a:t>
            </a:r>
            <a:r>
              <a:rPr lang="zh-CN" altLang="zh-CN" sz="2200"/>
              <a:t>集</a:t>
            </a:r>
            <a:r>
              <a:rPr lang="zh-CN" altLang="zh-CN" sz="2200" dirty="0"/>
              <a:t>测试</a:t>
            </a:r>
            <a:endParaRPr lang="zh-CN" altLang="zh-CN" sz="2200" dirty="0"/>
          </a:p>
          <a:p>
            <a:r>
              <a:rPr lang="en-US" altLang="zh-CN" sz="2200" dirty="0"/>
              <a:t>Out</a:t>
            </a:r>
            <a:r>
              <a:rPr lang="en-US" altLang="zh-CN" sz="2200"/>
              <a:t>: False</a:t>
            </a:r>
            <a:endParaRPr lang="zh-CN" altLang="zh-CN" sz="2200" dirty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集合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289968" y="1196752"/>
            <a:ext cx="7838480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zh-CN" sz="2400"/>
              <a:t>例：集合</a:t>
            </a:r>
            <a:r>
              <a:rPr lang="zh-CN" altLang="en-US" sz="2400"/>
              <a:t>运算举例</a:t>
            </a:r>
            <a:endParaRPr lang="en-US" altLang="zh-CN" sz="2400" dirty="0"/>
          </a:p>
          <a:p>
            <a:r>
              <a:rPr lang="zh-CN" altLang="en-US" sz="2400"/>
              <a:t>有同学</a:t>
            </a:r>
            <a:r>
              <a:rPr lang="zh-CN" altLang="en-US" sz="2400" dirty="0"/>
              <a:t>集合 </a:t>
            </a:r>
            <a:r>
              <a:rPr lang="en-US" altLang="zh-CN" sz="2400" dirty="0"/>
              <a:t>s={</a:t>
            </a:r>
            <a:r>
              <a:rPr lang="en-US" altLang="zh-CN" sz="2400"/>
              <a:t>1, 2, 3, 4, 5</a:t>
            </a:r>
            <a:r>
              <a:rPr lang="en-US" altLang="zh-CN" sz="2400" dirty="0"/>
              <a:t>}</a:t>
            </a:r>
            <a:r>
              <a:rPr lang="zh-CN" altLang="en-US" sz="2400" dirty="0"/>
              <a:t> </a:t>
            </a:r>
            <a:endParaRPr lang="en-US" altLang="zh-CN" sz="2400" dirty="0"/>
          </a:p>
          <a:p>
            <a:r>
              <a:rPr lang="zh-CN" altLang="en-US" sz="2400"/>
              <a:t>两门课的选课</a:t>
            </a:r>
            <a:r>
              <a:rPr lang="zh-CN" altLang="en-US" sz="2400" dirty="0"/>
              <a:t>情况 </a:t>
            </a:r>
            <a:r>
              <a:rPr lang="en-US" altLang="zh-CN" sz="2400" dirty="0"/>
              <a:t>c1={</a:t>
            </a:r>
            <a:r>
              <a:rPr lang="en-US" altLang="zh-CN" sz="2400"/>
              <a:t>1, 2, 3</a:t>
            </a:r>
            <a:r>
              <a:rPr lang="en-US" altLang="zh-CN" sz="2400" dirty="0"/>
              <a:t>};   c2={</a:t>
            </a:r>
            <a:r>
              <a:rPr lang="en-US" altLang="zh-CN" sz="2400"/>
              <a:t>3, 5}</a:t>
            </a:r>
            <a:endParaRPr lang="en-US" altLang="zh-CN" sz="2400"/>
          </a:p>
          <a:p>
            <a:r>
              <a:rPr lang="en-US" altLang="zh-CN" sz="2400"/>
              <a:t> </a:t>
            </a:r>
            <a:endParaRPr lang="en-US" altLang="zh-CN" sz="2400" dirty="0"/>
          </a:p>
          <a:p>
            <a:r>
              <a:rPr lang="en-US" altLang="zh-CN" sz="2400" dirty="0"/>
              <a:t>(1) </a:t>
            </a:r>
            <a:r>
              <a:rPr lang="zh-CN" altLang="en-US" sz="2400" dirty="0"/>
              <a:t>同时选</a:t>
            </a:r>
            <a:r>
              <a:rPr lang="en-US" altLang="zh-CN" sz="2400" dirty="0"/>
              <a:t>2</a:t>
            </a:r>
            <a:r>
              <a:rPr lang="zh-CN" altLang="en-US" sz="2400"/>
              <a:t>门课的同学</a:t>
            </a:r>
            <a:r>
              <a:rPr lang="en-US" altLang="zh-CN" sz="2400"/>
              <a:t>:  </a:t>
            </a:r>
            <a:r>
              <a:rPr lang="en-US" altLang="zh-CN" sz="2400" dirty="0"/>
              <a:t>c1 &amp; </a:t>
            </a:r>
            <a:r>
              <a:rPr lang="en-US" altLang="zh-CN" sz="2400"/>
              <a:t>c2        # </a:t>
            </a:r>
            <a:r>
              <a:rPr lang="en-US" altLang="zh-CN" sz="2400" dirty="0"/>
              <a:t>{3}</a:t>
            </a:r>
            <a:endParaRPr lang="en-US" altLang="zh-CN" sz="2400" dirty="0"/>
          </a:p>
          <a:p>
            <a:r>
              <a:rPr lang="en-US" altLang="zh-CN" sz="2400" dirty="0"/>
              <a:t>(2) </a:t>
            </a:r>
            <a:r>
              <a:rPr lang="zh-CN" altLang="en-US" sz="2400" dirty="0"/>
              <a:t>只选了</a:t>
            </a:r>
            <a:r>
              <a:rPr lang="en-US" altLang="zh-CN" sz="2400" dirty="0"/>
              <a:t>1</a:t>
            </a:r>
            <a:r>
              <a:rPr lang="zh-CN" altLang="en-US" sz="2400"/>
              <a:t>门课的同学</a:t>
            </a:r>
            <a:r>
              <a:rPr lang="en-US" altLang="zh-CN" sz="2400"/>
              <a:t>:  </a:t>
            </a:r>
            <a:r>
              <a:rPr lang="en-US" altLang="zh-CN" sz="2400" dirty="0"/>
              <a:t>c1 ^ </a:t>
            </a:r>
            <a:r>
              <a:rPr lang="en-US" altLang="zh-CN" sz="2400"/>
              <a:t>c2        # </a:t>
            </a:r>
            <a:r>
              <a:rPr lang="en-US" altLang="zh-CN" sz="2400" dirty="0"/>
              <a:t>{1, 2, 5}</a:t>
            </a:r>
            <a:endParaRPr lang="en-US" altLang="zh-CN" sz="2400" dirty="0"/>
          </a:p>
          <a:p>
            <a:r>
              <a:rPr lang="en-US" altLang="zh-CN" sz="2400" dirty="0"/>
              <a:t>(3) 1</a:t>
            </a:r>
            <a:r>
              <a:rPr lang="zh-CN" altLang="en-US" sz="2400" dirty="0"/>
              <a:t>门课都</a:t>
            </a:r>
            <a:r>
              <a:rPr lang="zh-CN" altLang="en-US" sz="2400"/>
              <a:t>未选的同学</a:t>
            </a:r>
            <a:r>
              <a:rPr lang="en-US" altLang="zh-CN" sz="2400"/>
              <a:t>:  </a:t>
            </a:r>
            <a:r>
              <a:rPr lang="en-US" altLang="zh-CN" sz="2400" dirty="0"/>
              <a:t>s - c1 - </a:t>
            </a:r>
            <a:r>
              <a:rPr lang="en-US" altLang="zh-CN" sz="2400"/>
              <a:t>c2    # </a:t>
            </a:r>
            <a:r>
              <a:rPr lang="en-US" altLang="zh-CN" sz="2400" dirty="0"/>
              <a:t>{4}</a:t>
            </a:r>
            <a:endParaRPr lang="en-US" altLang="zh-CN" sz="2400" dirty="0"/>
          </a:p>
          <a:p>
            <a:r>
              <a:rPr lang="en-US" altLang="zh-CN" sz="2400" dirty="0"/>
              <a:t>(4) </a:t>
            </a:r>
            <a:r>
              <a:rPr lang="zh-CN" altLang="en-US" sz="2400" dirty="0"/>
              <a:t>只选 </a:t>
            </a:r>
            <a:r>
              <a:rPr lang="en-US" altLang="zh-CN" sz="2400" dirty="0"/>
              <a:t>c1 </a:t>
            </a:r>
            <a:r>
              <a:rPr lang="zh-CN" altLang="en-US" sz="2400" dirty="0"/>
              <a:t>未</a:t>
            </a:r>
            <a:r>
              <a:rPr lang="zh-CN" altLang="en-US" sz="2400"/>
              <a:t>选 </a:t>
            </a:r>
            <a:r>
              <a:rPr lang="en-US" altLang="zh-CN" sz="2400"/>
              <a:t>c2</a:t>
            </a:r>
            <a:r>
              <a:rPr lang="zh-CN" altLang="en-US" sz="2400"/>
              <a:t>的同学</a:t>
            </a:r>
            <a:r>
              <a:rPr lang="en-US" altLang="zh-CN" sz="2400"/>
              <a:t>:  </a:t>
            </a:r>
            <a:r>
              <a:rPr lang="en-US" altLang="zh-CN" sz="2400" dirty="0"/>
              <a:t>c1 - </a:t>
            </a:r>
            <a:r>
              <a:rPr lang="en-US" altLang="zh-CN" sz="2400"/>
              <a:t>c2    # </a:t>
            </a:r>
            <a:r>
              <a:rPr lang="en-US" altLang="zh-CN" sz="2400" dirty="0"/>
              <a:t>{1,2}</a:t>
            </a:r>
            <a:endParaRPr lang="zh-CN" altLang="zh-CN" sz="2400" dirty="0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集合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212228" y="1196754"/>
            <a:ext cx="8279560" cy="1080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/>
              <a:t>集合编程例子</a:t>
            </a:r>
            <a:r>
              <a:rPr lang="zh-CN" altLang="zh-CN" sz="2000"/>
              <a:t>：</a:t>
            </a:r>
            <a:r>
              <a:rPr lang="zh-CN" altLang="en-US" sz="2000" dirty="0"/>
              <a:t>先用列表生成</a:t>
            </a:r>
            <a:r>
              <a:rPr lang="en-US" altLang="zh-CN" sz="2000" dirty="0"/>
              <a:t>400</a:t>
            </a:r>
            <a:r>
              <a:rPr lang="zh-CN" altLang="en-US" sz="2000" dirty="0"/>
              <a:t>个</a:t>
            </a:r>
            <a:r>
              <a:rPr lang="en-US" altLang="zh-CN" sz="2000" dirty="0"/>
              <a:t>[1,100]</a:t>
            </a:r>
            <a:r>
              <a:rPr lang="zh-CN" altLang="en-US" sz="2000" dirty="0"/>
              <a:t>间的随机整数，不重复的输出所生成的数据，并输出</a:t>
            </a:r>
            <a:r>
              <a:rPr lang="en-US" altLang="zh-CN" sz="2000" dirty="0"/>
              <a:t>[1,100]</a:t>
            </a:r>
            <a:r>
              <a:rPr lang="zh-CN" altLang="en-US" sz="2000" dirty="0"/>
              <a:t>间哪些整数从未生成过。</a:t>
            </a: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zh-CN" altLang="zh-CN" sz="2000" dirty="0"/>
          </a:p>
        </p:txBody>
      </p:sp>
      <p:sp>
        <p:nvSpPr>
          <p:cNvPr id="3" name="文本框 2"/>
          <p:cNvSpPr txBox="1"/>
          <p:nvPr/>
        </p:nvSpPr>
        <p:spPr>
          <a:xfrm>
            <a:off x="2212634" y="2513400"/>
            <a:ext cx="8203846" cy="3056478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b="1"/>
              <a:t>import  random</a:t>
            </a:r>
            <a:endParaRPr lang="en-US" altLang="zh-CN" sz="2000" b="1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b="1"/>
              <a:t>random.seed(1)   # </a:t>
            </a:r>
            <a:r>
              <a:rPr lang="zh-CN" altLang="en-US" sz="2000" b="1"/>
              <a:t>设定种子，以便随机测试结果相同，结果可重现</a:t>
            </a:r>
            <a:endParaRPr lang="en-US" altLang="zh-CN" sz="2000" b="1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b="1"/>
              <a:t>lst = [ random.randint(1,100)  for  _  in  range(400) ]</a:t>
            </a:r>
            <a:endParaRPr lang="en-US" altLang="zh-CN" sz="2000" b="1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b="1"/>
              <a:t>s = set(lst)            # </a:t>
            </a:r>
            <a:r>
              <a:rPr lang="zh-CN" altLang="en-US" sz="2000" b="1"/>
              <a:t>集合自动去重</a:t>
            </a:r>
            <a:endParaRPr lang="en-US" altLang="zh-CN" sz="2000" b="1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b="1"/>
              <a:t>print(' </a:t>
            </a:r>
            <a:r>
              <a:rPr lang="zh-CN" altLang="en-US" sz="2000" b="1"/>
              <a:t>生成的数据</a:t>
            </a:r>
            <a:r>
              <a:rPr lang="en-US" altLang="zh-CN" sz="2000" b="1"/>
              <a:t>(</a:t>
            </a:r>
            <a:r>
              <a:rPr lang="zh-CN" altLang="en-US" sz="2000" b="1"/>
              <a:t>不重复输出</a:t>
            </a:r>
            <a:r>
              <a:rPr lang="en-US" altLang="zh-CN" sz="2000" b="1"/>
              <a:t>)</a:t>
            </a:r>
            <a:r>
              <a:rPr lang="zh-CN" altLang="en-US" sz="2000" b="1"/>
              <a:t>为</a:t>
            </a:r>
            <a:r>
              <a:rPr lang="en-US" altLang="zh-CN" sz="2000" b="1"/>
              <a:t>: ', s)</a:t>
            </a:r>
            <a:endParaRPr lang="en-US" altLang="zh-CN" sz="2000" b="1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b="1"/>
              <a:t>s2 = set(range(1,101)) - s                 # </a:t>
            </a:r>
            <a:r>
              <a:rPr lang="zh-CN" altLang="en-US" sz="2000" b="1"/>
              <a:t>集合的差</a:t>
            </a:r>
            <a:endParaRPr lang="en-US" altLang="zh-CN" sz="2000" b="1"/>
          </a:p>
          <a:p>
            <a:pPr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b="1"/>
              <a:t>print(' </a:t>
            </a:r>
            <a:r>
              <a:rPr lang="zh-CN" altLang="en-US" sz="2000" b="1"/>
              <a:t>从未生成过的数据为</a:t>
            </a:r>
            <a:r>
              <a:rPr lang="en-US" altLang="zh-CN" sz="2000" b="1"/>
              <a:t>:', s2)</a:t>
            </a:r>
            <a:endParaRPr lang="en-US" altLang="zh-CN" sz="2000" b="1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集合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x={1,2};   y = {2,3,4} ,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则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 - y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为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{1}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{1,2}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{1,2,3,4}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{2,3,4}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椭圆 8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4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7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列表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2048668" y="836613"/>
            <a:ext cx="7935764" cy="1845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kern="0" dirty="0">
                <a:solidFill>
                  <a:srgbClr val="990000"/>
                </a:solidFill>
                <a:ea typeface="宋体" panose="02010600030101010101" pitchFamily="2" charset="-122"/>
              </a:rPr>
              <a:t>3.1.3 </a:t>
            </a:r>
            <a:r>
              <a:rPr lang="zh-CN" altLang="zh-CN" kern="0" dirty="0">
                <a:solidFill>
                  <a:srgbClr val="990000"/>
                </a:solidFill>
                <a:ea typeface="宋体" panose="02010600030101010101" pitchFamily="2" charset="-122"/>
              </a:rPr>
              <a:t>列表常用函数</a:t>
            </a:r>
            <a:endParaRPr lang="en-US" altLang="zh-CN" kern="0" dirty="0">
              <a:solidFill>
                <a:srgbClr val="990000"/>
              </a:solidFill>
              <a:ea typeface="宋体" panose="02010600030101010101" pitchFamily="2" charset="-122"/>
            </a:endParaRPr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zh-CN" altLang="en-US" sz="2400"/>
              <a:t>                       表</a:t>
            </a:r>
            <a:r>
              <a:rPr lang="en-US" altLang="zh-CN" sz="2400"/>
              <a:t>3.1 </a:t>
            </a:r>
            <a:r>
              <a:rPr lang="zh-CN" altLang="zh-CN" sz="2400"/>
              <a:t>列表</a:t>
            </a:r>
            <a:r>
              <a:rPr lang="zh-CN" altLang="en-US" sz="2400"/>
              <a:t>对象</a:t>
            </a:r>
            <a:r>
              <a:rPr lang="en-US" altLang="zh-CN" sz="2400"/>
              <a:t>lst</a:t>
            </a:r>
            <a:r>
              <a:rPr lang="zh-CN" altLang="en-US" sz="2400"/>
              <a:t>的常用</a:t>
            </a:r>
            <a:r>
              <a:rPr lang="zh-CN" altLang="zh-CN" sz="2400"/>
              <a:t>函数</a:t>
            </a:r>
            <a:r>
              <a:rPr lang="en-US" altLang="zh-CN" sz="2400"/>
              <a:t> </a:t>
            </a:r>
            <a:endParaRPr lang="zh-CN" altLang="zh-CN" sz="2400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2351584" y="2121518"/>
          <a:ext cx="7632848" cy="4653096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2627982"/>
                <a:gridCol w="5004866"/>
              </a:tblGrid>
              <a:tr h="3711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函数名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说明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373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C00000"/>
                          </a:solidFill>
                          <a:effectLst/>
                        </a:rPr>
                        <a:t>lst.append</a:t>
                      </a:r>
                      <a:r>
                        <a:rPr lang="en-US" sz="1800" kern="100" dirty="0">
                          <a:effectLst/>
                        </a:rPr>
                        <a:t>(x)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在尾部添加新元素</a:t>
                      </a:r>
                      <a:r>
                        <a:rPr lang="en-US" altLang="zh-CN" sz="1800" kern="100" dirty="0">
                          <a:effectLst/>
                        </a:rPr>
                        <a:t>x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7357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800" b="1" kern="1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lst.index</a:t>
                      </a:r>
                      <a:r>
                        <a:rPr lang="en-US" altLang="zh-CN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(x)</a:t>
                      </a:r>
                      <a:endParaRPr lang="zh-CN" altLang="en-US" sz="1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返回</a:t>
                      </a:r>
                      <a:r>
                        <a:rPr lang="en-US" altLang="zh-CN" sz="18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x</a:t>
                      </a:r>
                      <a:r>
                        <a:rPr lang="zh-CN" altLang="en-US" sz="18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在列表中的索引位置，不含</a:t>
                      </a:r>
                      <a:r>
                        <a:rPr lang="en-US" altLang="zh-CN" sz="18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x</a:t>
                      </a:r>
                      <a:r>
                        <a:rPr lang="zh-CN" altLang="en-US" sz="1800" kern="1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将返回一个运行时错误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73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lst.count</a:t>
                      </a:r>
                      <a:r>
                        <a:rPr lang="en-US" sz="1800" kern="100" dirty="0">
                          <a:effectLst/>
                        </a:rPr>
                        <a:t>(x)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统计指定元素值</a:t>
                      </a:r>
                      <a:r>
                        <a:rPr lang="en-US" altLang="zh-CN" sz="1800" kern="100" dirty="0">
                          <a:effectLst/>
                        </a:rPr>
                        <a:t>x</a:t>
                      </a:r>
                      <a:r>
                        <a:rPr lang="zh-CN" altLang="en-US" sz="1800" kern="100" dirty="0">
                          <a:effectLst/>
                        </a:rPr>
                        <a:t>的</a:t>
                      </a:r>
                      <a:r>
                        <a:rPr lang="zh-CN" sz="1800" kern="100" dirty="0">
                          <a:effectLst/>
                        </a:rPr>
                        <a:t>出现次数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711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del  lst[index]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删除列表对象中索引为</a:t>
                      </a:r>
                      <a:r>
                        <a:rPr lang="en-US" sz="1800" kern="100">
                          <a:effectLst/>
                        </a:rPr>
                        <a:t>index</a:t>
                      </a:r>
                      <a:r>
                        <a:rPr lang="zh-CN" sz="1800" kern="100">
                          <a:effectLst/>
                        </a:rPr>
                        <a:t>的元素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73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800" kern="100">
                          <a:effectLst/>
                        </a:rPr>
                        <a:t>lst.</a:t>
                      </a:r>
                      <a:r>
                        <a:rPr lang="en-US" sz="1800" kern="100">
                          <a:effectLst/>
                        </a:rPr>
                        <a:t>extend(lst2)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kern="100">
                          <a:effectLst/>
                        </a:rPr>
                        <a:t>将</a:t>
                      </a:r>
                      <a:r>
                        <a:rPr lang="en-US" altLang="zh-CN" sz="1800" kern="100">
                          <a:effectLst/>
                        </a:rPr>
                        <a:t>lst2</a:t>
                      </a:r>
                      <a:r>
                        <a:rPr lang="zh-CN" altLang="en-US" sz="1800" kern="100">
                          <a:effectLst/>
                        </a:rPr>
                        <a:t>的元素</a:t>
                      </a:r>
                      <a:r>
                        <a:rPr lang="zh-CN" sz="1800" kern="100">
                          <a:effectLst/>
                        </a:rPr>
                        <a:t>添加</a:t>
                      </a:r>
                      <a:r>
                        <a:rPr lang="zh-CN" altLang="en-US" sz="1800" kern="100">
                          <a:effectLst/>
                        </a:rPr>
                        <a:t>到</a:t>
                      </a:r>
                      <a:r>
                        <a:rPr lang="en-US" altLang="zh-CN" sz="1800" kern="100">
                          <a:effectLst/>
                        </a:rPr>
                        <a:t>lst</a:t>
                      </a:r>
                      <a:r>
                        <a:rPr lang="zh-CN" altLang="en-US" sz="1800" kern="100">
                          <a:effectLst/>
                        </a:rPr>
                        <a:t>中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7357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800" kern="100">
                          <a:effectLst/>
                        </a:rPr>
                        <a:t>lst.</a:t>
                      </a:r>
                      <a:r>
                        <a:rPr lang="en-US" sz="1800" b="1" kern="1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insert</a:t>
                      </a: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(index, x)</a:t>
                      </a:r>
                      <a:endParaRPr lang="zh-CN" altLang="en-US" sz="1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kern="100">
                          <a:effectLst/>
                        </a:rPr>
                        <a:t>在</a:t>
                      </a:r>
                      <a:r>
                        <a:rPr lang="en-US" altLang="zh-CN" sz="1800" kern="100">
                          <a:effectLst/>
                        </a:rPr>
                        <a:t>index</a:t>
                      </a:r>
                      <a:r>
                        <a:rPr lang="zh-CN" altLang="en-US" sz="1800" kern="100">
                          <a:effectLst/>
                        </a:rPr>
                        <a:t>位置</a:t>
                      </a:r>
                      <a:r>
                        <a:rPr lang="zh-CN" sz="1800" kern="100">
                          <a:effectLst/>
                        </a:rPr>
                        <a:t>插入新元素</a:t>
                      </a:r>
                      <a:r>
                        <a:rPr lang="en-US" altLang="zh-CN" sz="1800" kern="100">
                          <a:effectLst/>
                        </a:rPr>
                        <a:t>x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73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solidFill>
                            <a:srgbClr val="C00000"/>
                          </a:solidFill>
                          <a:effectLst/>
                        </a:rPr>
                        <a:t>len</a:t>
                      </a:r>
                      <a:r>
                        <a:rPr lang="en-US" sz="1800" kern="100" dirty="0">
                          <a:effectLst/>
                        </a:rPr>
                        <a:t>(</a:t>
                      </a:r>
                      <a:r>
                        <a:rPr lang="en-US" sz="1800" kern="100" dirty="0" err="1">
                          <a:effectLst/>
                        </a:rPr>
                        <a:t>lst</a:t>
                      </a:r>
                      <a:r>
                        <a:rPr lang="en-US" sz="1800" kern="100" dirty="0">
                          <a:effectLst/>
                        </a:rPr>
                        <a:t>)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列表长度</a:t>
                      </a:r>
                      <a:r>
                        <a:rPr lang="en-US" altLang="zh-CN" sz="1800" kern="100">
                          <a:effectLst/>
                        </a:rPr>
                        <a:t>(</a:t>
                      </a:r>
                      <a:r>
                        <a:rPr lang="zh-CN" altLang="en-US" sz="1800" kern="100">
                          <a:effectLst/>
                        </a:rPr>
                        <a:t>注意：不能写为</a:t>
                      </a:r>
                      <a:r>
                        <a:rPr lang="en-US" altLang="zh-CN" sz="1800" kern="100">
                          <a:effectLst/>
                        </a:rPr>
                        <a:t>lst.len)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73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800" kern="100">
                          <a:effectLst/>
                        </a:rPr>
                        <a:t>lst.</a:t>
                      </a:r>
                      <a:r>
                        <a:rPr lang="en-US" sz="1800" kern="100">
                          <a:effectLst/>
                        </a:rPr>
                        <a:t>pop</a:t>
                      </a:r>
                      <a:r>
                        <a:rPr lang="en-US" sz="1800" kern="100" dirty="0">
                          <a:effectLst/>
                        </a:rPr>
                        <a:t>()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>
                          <a:effectLst/>
                        </a:rPr>
                        <a:t>删除</a:t>
                      </a:r>
                      <a:r>
                        <a:rPr lang="zh-CN" altLang="en-US" sz="1800" kern="100">
                          <a:effectLst/>
                        </a:rPr>
                        <a:t>尾部</a:t>
                      </a:r>
                      <a:r>
                        <a:rPr lang="zh-CN" sz="1800" kern="100">
                          <a:effectLst/>
                        </a:rPr>
                        <a:t>元素</a:t>
                      </a:r>
                      <a:r>
                        <a:rPr lang="zh-CN" sz="1800" kern="100" dirty="0">
                          <a:effectLst/>
                        </a:rPr>
                        <a:t>，并返回删除对象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73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800" kern="100">
                          <a:effectLst/>
                        </a:rPr>
                        <a:t>lst.</a:t>
                      </a:r>
                      <a:r>
                        <a:rPr lang="en-US" sz="1800" kern="100">
                          <a:effectLst/>
                        </a:rPr>
                        <a:t>remove</a:t>
                      </a:r>
                      <a:r>
                        <a:rPr lang="en-US" sz="1800" kern="100" dirty="0">
                          <a:effectLst/>
                        </a:rPr>
                        <a:t>(x)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sz="1800" kern="100" dirty="0">
                          <a:effectLst/>
                        </a:rPr>
                        <a:t>删除元素</a:t>
                      </a:r>
                      <a:r>
                        <a:rPr lang="en-US" altLang="zh-CN" sz="1800" kern="100" dirty="0">
                          <a:effectLst/>
                        </a:rPr>
                        <a:t>x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73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800" kern="100">
                          <a:effectLst/>
                        </a:rPr>
                        <a:t>lst.</a:t>
                      </a:r>
                      <a:r>
                        <a:rPr lang="en-US" sz="1800" kern="100">
                          <a:effectLst/>
                        </a:rPr>
                        <a:t>reverse()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kern="100">
                          <a:effectLst/>
                        </a:rPr>
                        <a:t>将列表元素前后颠倒</a:t>
                      </a:r>
                      <a:endParaRPr lang="zh-CN" sz="18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3735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800" kern="100">
                          <a:effectLst/>
                        </a:rPr>
                        <a:t>lst.</a:t>
                      </a:r>
                      <a:r>
                        <a:rPr lang="en-US" sz="1800" kern="100">
                          <a:solidFill>
                            <a:srgbClr val="C00000"/>
                          </a:solidFill>
                          <a:effectLst/>
                        </a:rPr>
                        <a:t>sort</a:t>
                      </a:r>
                      <a:r>
                        <a:rPr lang="en-US" sz="1800" kern="100" dirty="0">
                          <a:effectLst/>
                        </a:rPr>
                        <a:t>()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kern="100">
                          <a:effectLst/>
                        </a:rPr>
                        <a:t>默认从小到大</a:t>
                      </a:r>
                      <a:r>
                        <a:rPr lang="zh-CN" sz="1800" kern="100">
                          <a:effectLst/>
                        </a:rPr>
                        <a:t>排序</a:t>
                      </a:r>
                      <a:endParaRPr lang="zh-CN" sz="18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集合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x={1,2};   y = {2,3,4} ,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则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x.update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(y)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后，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的数据为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{1,2}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{2,3,4}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{1, 2, 3, 4}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{1}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有求两个集合的对称差，应使用的运算符号是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-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^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&amp;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|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x={1, (2,3,4),  5,  '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abc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'}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， 则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len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(x)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的结果为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8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6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352800" y="45005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4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报错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x=[1,2,2,True,True] ,  y = set(x), 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则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len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(y)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的值是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3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4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5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6"/>
            </p:custDataLst>
          </p:nvPr>
        </p:nvSpPr>
        <p:spPr>
          <a:xfrm>
            <a:off x="11303000" y="1270000"/>
            <a:ext cx="3332480" cy="1938020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此题比较特别。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y=set(x)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后，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y={1,2} ,  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因为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1, 2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也代表逻辑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True,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所以原本的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True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被视为重复值，被剔除了，只保留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{1,2} ,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因此测试长度为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7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15" name="RemarkBack"/>
            <p:cNvSpPr/>
            <p:nvPr>
              <p:custDataLst>
                <p:tags r:id="rId8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markBlock"/>
            <p:cNvSpPr/>
            <p:nvPr>
              <p:custDataLst>
                <p:tags r:id="rId9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markTitleText"/>
            <p:cNvSpPr txBox="1"/>
            <p:nvPr>
              <p:custDataLst>
                <p:tags r:id="rId10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3" name="RemarkBack"/>
          <p:cNvSpPr/>
          <p:nvPr>
            <p:custDataLst>
              <p:tags r:id="rId11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markBlock"/>
          <p:cNvSpPr/>
          <p:nvPr>
            <p:custDataLst>
              <p:tags r:id="rId12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markTitleText"/>
          <p:cNvSpPr txBox="1"/>
          <p:nvPr>
            <p:custDataLst>
              <p:tags r:id="rId13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1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1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1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1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1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要删除集合中的一个元素（不确定该元素是否存在），应选择的集合方法是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).</a:t>
            </a:r>
            <a:endParaRPr lang="en-US" altLang="zh-CN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注：只写函数名，不用写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x=set()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将创建一个空集合。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4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8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0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1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2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5"/>
    </p:custData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x={1,2, [2,3,4] }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的语句将创建一个集合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{1,2,3,4}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8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9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2" name="文本框 21"/>
          <p:cNvSpPr txBox="1"/>
          <p:nvPr>
            <p:custDataLst>
              <p:tags r:id="rId10"/>
            </p:custDataLst>
          </p:nvPr>
        </p:nvSpPr>
        <p:spPr>
          <a:xfrm>
            <a:off x="11303000" y="1270000"/>
            <a:ext cx="3332480" cy="1014730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创建集合时，其内部的元素不能是 列表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/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字典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/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集合 等可变数据。这条语句将报错。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20" name="组合 19"/>
          <p:cNvGrpSpPr/>
          <p:nvPr>
            <p:custDataLst>
              <p:tags r:id="rId11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Block"/>
            <p:cNvSpPr/>
            <p:nvPr>
              <p:custDataLst>
                <p:tags r:id="rId13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markTitleText"/>
            <p:cNvSpPr txBox="1"/>
            <p:nvPr>
              <p:custDataLst>
                <p:tags r:id="rId14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3" name="RemarkBack"/>
          <p:cNvSpPr/>
          <p:nvPr>
            <p:custDataLst>
              <p:tags r:id="rId15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markBlock"/>
          <p:cNvSpPr/>
          <p:nvPr>
            <p:custDataLst>
              <p:tags r:id="rId16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markTitleText"/>
          <p:cNvSpPr txBox="1"/>
          <p:nvPr>
            <p:custDataLst>
              <p:tags r:id="rId17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8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9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20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21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2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3"/>
            </p:custDataLst>
          </p:nvPr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5"/>
    </p:custData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2438400" y="635000"/>
            <a:ext cx="7315200" cy="2143125"/>
          </a:xfrm>
          <a:prstGeom prst="rect">
            <a:avLst/>
          </a:prstGeom>
          <a:noFill/>
        </p:spPr>
        <p:txBody>
          <a:bodyPr vert="horz" wrap="square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有一个集合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y={3,4,5},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则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y.pop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(0)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将弹出数据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3352800" y="278606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3352800" y="36433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352800" y="5357813"/>
            <a:ext cx="6400800" cy="642938"/>
          </a:xfrm>
          <a:prstGeom prst="rect">
            <a:avLst/>
          </a:prstGeom>
          <a:noFill/>
        </p:spPr>
        <p:txBody>
          <a:bodyPr vert="horz" rtlCol="0" anchor="ctr" anchorCtr="0">
            <a:noAutofit/>
          </a:bodyPr>
          <a:lstStyle/>
          <a:p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8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9"/>
            </p:custDataLst>
          </p:nvPr>
        </p:nvSpPr>
        <p:spPr>
          <a:xfrm>
            <a:off x="11137900" y="6327477"/>
            <a:ext cx="3662680" cy="460375"/>
          </a:xfrm>
          <a:prstGeom prst="rect">
            <a:avLst/>
          </a:prstGeom>
          <a:solidFill>
            <a:srgbClr val="FBFAEF"/>
          </a:solidFill>
          <a:ln w="12700"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</a14:hiddenLine>
            </a:ext>
          </a:extLst>
        </p:spPr>
        <p:txBody>
          <a:bodyPr vert="horz" rtlCol="0" anchor="ctr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2" name="文本框 21"/>
          <p:cNvSpPr txBox="1"/>
          <p:nvPr>
            <p:custDataLst>
              <p:tags r:id="rId10"/>
            </p:custDataLst>
          </p:nvPr>
        </p:nvSpPr>
        <p:spPr>
          <a:xfrm>
            <a:off x="11303000" y="1270000"/>
            <a:ext cx="3332480" cy="706755"/>
          </a:xfrm>
          <a:prstGeom prst="rect">
            <a:avLst/>
          </a:prstGeom>
          <a:noFill/>
        </p:spPr>
        <p:txBody>
          <a:bodyPr vert="horz" rtlCol="0" anchor="t" anchorCtr="0">
            <a:spAutoFit/>
          </a:bodyPr>
          <a:lstStyle/>
          <a:p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集合的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pop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方法无法指定序号，是随机弹出一个元素。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20" name="组合 19"/>
          <p:cNvGrpSpPr/>
          <p:nvPr>
            <p:custDataLst>
              <p:tags r:id="rId11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Block"/>
            <p:cNvSpPr/>
            <p:nvPr>
              <p:custDataLst>
                <p:tags r:id="rId13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markTitleText"/>
            <p:cNvSpPr txBox="1"/>
            <p:nvPr>
              <p:custDataLst>
                <p:tags r:id="rId14"/>
              </p:custDataLst>
            </p:nvPr>
          </p:nvSpPr>
          <p:spPr>
            <a:xfrm>
              <a:off x="9779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3" name="RemarkBack"/>
          <p:cNvSpPr/>
          <p:nvPr>
            <p:custDataLst>
              <p:tags r:id="rId15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markBlock"/>
          <p:cNvSpPr/>
          <p:nvPr>
            <p:custDataLst>
              <p:tags r:id="rId16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markTitleText"/>
          <p:cNvSpPr txBox="1"/>
          <p:nvPr>
            <p:custDataLst>
              <p:tags r:id="rId17"/>
            </p:custDataLst>
          </p:nvPr>
        </p:nvSpPr>
        <p:spPr>
          <a:xfrm>
            <a:off x="11303000" y="0"/>
            <a:ext cx="1905000" cy="635000"/>
          </a:xfrm>
          <a:prstGeom prst="rect">
            <a:avLst/>
          </a:prstGeom>
          <a:noFill/>
        </p:spPr>
        <p:txBody>
          <a:bodyPr vert="horz" wrap="none" rtlCol="0" anchor="ctr" anchorCtr="0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8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9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20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21"/>
              </p:custDataLst>
            </p:nvPr>
          </p:nvSpPr>
          <p:spPr>
            <a:xfrm>
              <a:off x="254000" y="0"/>
              <a:ext cx="1905000" cy="635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2"/>
              </p:custDataLst>
            </p:nvPr>
          </p:nvSpPr>
          <p:spPr>
            <a:xfrm>
              <a:off x="1525905" y="109220"/>
              <a:ext cx="2286000" cy="508000"/>
            </a:xfrm>
            <a:prstGeom prst="rect">
              <a:avLst/>
            </a:prstGeom>
            <a:noFill/>
          </p:spPr>
          <p:txBody>
            <a:bodyPr vert="horz" wrap="none" rtlCol="0" anchor="ctr" anchorCtr="0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3"/>
            </p:custDataLst>
          </p:nvPr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5"/>
    </p:custData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3.5 </a:t>
            </a:r>
            <a:r>
              <a:rPr lang="zh-CN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可变类型和不可变类型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91236" y="1124744"/>
            <a:ext cx="8672910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Python</a:t>
            </a:r>
            <a:r>
              <a:rPr lang="zh-CN" altLang="zh-CN" sz="2000"/>
              <a:t>数据类型</a:t>
            </a:r>
            <a:r>
              <a:rPr lang="zh-CN" altLang="en-US" sz="2000"/>
              <a:t>可</a:t>
            </a:r>
            <a:r>
              <a:rPr lang="zh-CN" altLang="zh-CN" sz="2000" dirty="0"/>
              <a:t>分为</a:t>
            </a:r>
            <a:r>
              <a:rPr lang="zh-CN" altLang="en-US" sz="2000" dirty="0"/>
              <a:t>：</a:t>
            </a:r>
            <a:r>
              <a:rPr lang="zh-CN" altLang="zh-CN" sz="2000" dirty="0">
                <a:solidFill>
                  <a:srgbClr val="C00000"/>
                </a:solidFill>
              </a:rPr>
              <a:t>不可变</a:t>
            </a:r>
            <a:r>
              <a:rPr lang="zh-CN" altLang="zh-CN" sz="2000" dirty="0"/>
              <a:t>数据类型和</a:t>
            </a:r>
            <a:r>
              <a:rPr lang="zh-CN" altLang="zh-CN" sz="2000" dirty="0">
                <a:solidFill>
                  <a:srgbClr val="C00000"/>
                </a:solidFill>
              </a:rPr>
              <a:t>可变</a:t>
            </a:r>
            <a:r>
              <a:rPr lang="zh-CN" altLang="zh-CN" sz="2000"/>
              <a:t>数据类型。</a:t>
            </a:r>
            <a:r>
              <a:rPr lang="zh-CN" altLang="en-US" sz="2000"/>
              <a:t>本节</a:t>
            </a:r>
            <a:r>
              <a:rPr lang="zh-CN" altLang="en-US" sz="2000" dirty="0"/>
              <a:t>的内容有助于理解</a:t>
            </a:r>
            <a:r>
              <a:rPr lang="en-US" altLang="zh-CN" sz="2000" dirty="0"/>
              <a:t>Python</a:t>
            </a:r>
            <a:r>
              <a:rPr lang="zh-CN" altLang="en-US" sz="2000" dirty="0"/>
              <a:t>的内部</a:t>
            </a:r>
            <a:r>
              <a:rPr lang="zh-CN" altLang="en-US" sz="2000"/>
              <a:t>机制。</a:t>
            </a:r>
            <a:endParaRPr lang="en-US" altLang="zh-CN" sz="2000"/>
          </a:p>
          <a:p>
            <a:pPr marL="0" indent="457200">
              <a:lnSpc>
                <a:spcPct val="140000"/>
              </a:lnSpc>
              <a:buClr>
                <a:srgbClr val="990000"/>
              </a:buClr>
            </a:pPr>
            <a:endParaRPr lang="en-US" altLang="zh-CN" sz="2000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r>
              <a:rPr lang="zh-CN" altLang="zh-CN" sz="2000" dirty="0"/>
              <a:t>如果变量的</a:t>
            </a:r>
            <a:r>
              <a:rPr lang="zh-CN" altLang="zh-CN" sz="2000"/>
              <a:t>值发生</a:t>
            </a:r>
            <a:r>
              <a:rPr lang="zh-CN" altLang="en-US" sz="2000"/>
              <a:t>改变后其</a:t>
            </a:r>
            <a:r>
              <a:rPr lang="zh-CN" altLang="zh-CN" sz="2000" dirty="0"/>
              <a:t>对应的内存</a:t>
            </a:r>
            <a:r>
              <a:rPr lang="zh-CN" altLang="zh-CN" sz="2000"/>
              <a:t>地址也发生</a:t>
            </a:r>
            <a:r>
              <a:rPr lang="zh-CN" altLang="zh-CN" sz="2000" dirty="0"/>
              <a:t>改变</a:t>
            </a:r>
            <a:r>
              <a:rPr lang="zh-CN" altLang="zh-CN" sz="2000"/>
              <a:t>，这种类型</a:t>
            </a:r>
            <a:r>
              <a:rPr lang="zh-CN" altLang="zh-CN" sz="2000" dirty="0"/>
              <a:t>称为不可变数据类型。</a:t>
            </a:r>
            <a:r>
              <a:rPr lang="zh-CN" altLang="zh-CN" sz="2000" dirty="0">
                <a:solidFill>
                  <a:srgbClr val="C00000"/>
                </a:solidFill>
              </a:rPr>
              <a:t>整型</a:t>
            </a:r>
            <a:r>
              <a:rPr lang="zh-CN" altLang="zh-CN" sz="2000">
                <a:solidFill>
                  <a:srgbClr val="C00000"/>
                </a:solidFill>
              </a:rPr>
              <a:t>、浮点、字符串和</a:t>
            </a:r>
            <a:r>
              <a:rPr lang="zh-CN" altLang="zh-CN" sz="2000" dirty="0">
                <a:solidFill>
                  <a:srgbClr val="C00000"/>
                </a:solidFill>
              </a:rPr>
              <a:t>元组属于</a:t>
            </a:r>
            <a:r>
              <a:rPr lang="zh-CN" altLang="zh-CN" sz="2000">
                <a:solidFill>
                  <a:srgbClr val="C00000"/>
                </a:solidFill>
              </a:rPr>
              <a:t>不可变类型</a:t>
            </a:r>
            <a:r>
              <a:rPr lang="zh-CN" altLang="en-US" sz="2000">
                <a:solidFill>
                  <a:srgbClr val="C00000"/>
                </a:solidFill>
              </a:rPr>
              <a:t>，不</a:t>
            </a:r>
            <a:r>
              <a:rPr lang="zh-CN" altLang="en-US" sz="2000" dirty="0">
                <a:solidFill>
                  <a:srgbClr val="C00000"/>
                </a:solidFill>
              </a:rPr>
              <a:t>可变是指不能修改原内存单元里的</a:t>
            </a:r>
            <a:r>
              <a:rPr lang="zh-CN" altLang="en-US" sz="2000">
                <a:solidFill>
                  <a:srgbClr val="C00000"/>
                </a:solidFill>
              </a:rPr>
              <a:t>数据。</a:t>
            </a:r>
            <a:r>
              <a:rPr lang="zh-CN" altLang="en-US" sz="2000"/>
              <a:t>不可变类型可</a:t>
            </a:r>
            <a:r>
              <a:rPr lang="zh-CN" altLang="en-US" sz="2000" dirty="0"/>
              <a:t>作为字典</a:t>
            </a:r>
            <a:r>
              <a:rPr lang="zh-CN" altLang="en-US" sz="2000"/>
              <a:t>的键。</a:t>
            </a:r>
            <a:endParaRPr lang="en-US" altLang="zh-CN" sz="2000" dirty="0"/>
          </a:p>
          <a:p>
            <a:pPr marL="0" indent="0">
              <a:lnSpc>
                <a:spcPct val="140000"/>
              </a:lnSpc>
              <a:buClr>
                <a:srgbClr val="990000"/>
              </a:buClr>
            </a:pPr>
            <a:endParaRPr lang="en-US" altLang="zh-CN" sz="2000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r>
              <a:rPr lang="zh-CN" altLang="zh-CN" sz="2000" dirty="0"/>
              <a:t>如果变量的</a:t>
            </a:r>
            <a:r>
              <a:rPr lang="zh-CN" altLang="zh-CN" sz="2000"/>
              <a:t>值发生改变</a:t>
            </a:r>
            <a:r>
              <a:rPr lang="zh-CN" altLang="en-US" sz="2000"/>
              <a:t>后其</a:t>
            </a:r>
            <a:r>
              <a:rPr lang="zh-CN" altLang="zh-CN" sz="2000" dirty="0"/>
              <a:t>对应的内存地址</a:t>
            </a:r>
            <a:r>
              <a:rPr lang="zh-CN" altLang="zh-CN" sz="2000"/>
              <a:t>不变，这种</a:t>
            </a:r>
            <a:r>
              <a:rPr lang="zh-CN" altLang="zh-CN" sz="2000" dirty="0"/>
              <a:t>数据类型称为</a:t>
            </a:r>
            <a:r>
              <a:rPr lang="zh-CN" altLang="zh-CN" sz="2000"/>
              <a:t>可变数据类型</a:t>
            </a:r>
            <a:r>
              <a:rPr lang="zh-CN" altLang="en-US" sz="2000"/>
              <a:t>，表示可</a:t>
            </a:r>
            <a:r>
              <a:rPr lang="zh-CN" altLang="en-US" sz="2000" dirty="0"/>
              <a:t>修改原内存单元的数据。</a:t>
            </a:r>
            <a:r>
              <a:rPr lang="zh-CN" altLang="zh-CN" sz="2000" dirty="0">
                <a:solidFill>
                  <a:srgbClr val="C00000"/>
                </a:solidFill>
              </a:rPr>
              <a:t>列表、字典和集合</a:t>
            </a:r>
            <a:r>
              <a:rPr lang="zh-CN" altLang="en-US" sz="2000" dirty="0">
                <a:solidFill>
                  <a:srgbClr val="C00000"/>
                </a:solidFill>
              </a:rPr>
              <a:t>是</a:t>
            </a:r>
            <a:r>
              <a:rPr lang="zh-CN" altLang="zh-CN" sz="2000">
                <a:solidFill>
                  <a:srgbClr val="C00000"/>
                </a:solidFill>
              </a:rPr>
              <a:t>可变数据类型</a:t>
            </a:r>
            <a:r>
              <a:rPr lang="zh-CN" altLang="en-US" sz="2000"/>
              <a:t>，可变类型不能作为字典</a:t>
            </a:r>
            <a:r>
              <a:rPr lang="zh-CN" altLang="en-US" sz="2000" dirty="0"/>
              <a:t>的键。</a:t>
            </a:r>
            <a:endParaRPr lang="en-US" altLang="zh-CN" sz="2000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zh-CN" altLang="zh-CN" sz="2000" dirty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3.5 </a:t>
            </a:r>
            <a:r>
              <a:rPr lang="zh-CN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可变类型和不可变类型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3"/>
          <p:cNvSpPr txBox="1">
            <a:spLocks noChangeArrowheads="1"/>
          </p:cNvSpPr>
          <p:nvPr/>
        </p:nvSpPr>
        <p:spPr bwMode="auto">
          <a:xfrm>
            <a:off x="1966373" y="1048673"/>
            <a:ext cx="8386215" cy="28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/>
              <a:t>【</a:t>
            </a:r>
            <a:r>
              <a:rPr lang="zh-CN" altLang="zh-CN" sz="2000"/>
              <a:t>例</a:t>
            </a:r>
            <a:r>
              <a:rPr lang="en-US" altLang="zh-CN" sz="2000"/>
              <a:t>】</a:t>
            </a:r>
            <a:r>
              <a:rPr lang="zh-CN" altLang="zh-CN" sz="2000"/>
              <a:t>不可</a:t>
            </a:r>
            <a:r>
              <a:rPr lang="zh-CN" altLang="zh-CN" sz="2000" dirty="0"/>
              <a:t>变数据类型</a:t>
            </a:r>
            <a:r>
              <a:rPr lang="zh-CN" altLang="en-US" sz="2000" dirty="0"/>
              <a:t>（整型）</a:t>
            </a:r>
            <a:endParaRPr lang="zh-CN" altLang="zh-CN" sz="2000" dirty="0"/>
          </a:p>
          <a:p>
            <a:r>
              <a:rPr lang="en-US" altLang="zh-CN" sz="2000"/>
              <a:t>a </a:t>
            </a:r>
            <a:r>
              <a:rPr lang="en-US" altLang="zh-CN" sz="2000" dirty="0"/>
              <a:t>= 10</a:t>
            </a:r>
            <a:endParaRPr lang="zh-CN" altLang="zh-CN" sz="2000" dirty="0"/>
          </a:p>
          <a:p>
            <a:r>
              <a:rPr lang="en-US" altLang="zh-CN" sz="2000"/>
              <a:t>id</a:t>
            </a:r>
            <a:r>
              <a:rPr lang="en-US" altLang="zh-CN" sz="2000" dirty="0"/>
              <a:t>(a) </a:t>
            </a:r>
            <a:endParaRPr lang="zh-CN" altLang="zh-CN" sz="2000" dirty="0"/>
          </a:p>
          <a:p>
            <a:r>
              <a:rPr lang="en-US" altLang="zh-CN" sz="2000" dirty="0"/>
              <a:t>Out: 262719776		# </a:t>
            </a:r>
            <a:r>
              <a:rPr lang="zh-CN" altLang="zh-CN" sz="2000" dirty="0"/>
              <a:t>变量</a:t>
            </a:r>
            <a:r>
              <a:rPr lang="en-US" altLang="zh-CN" sz="2000" dirty="0"/>
              <a:t>a</a:t>
            </a:r>
            <a:r>
              <a:rPr lang="zh-CN" altLang="zh-CN" sz="2000" dirty="0"/>
              <a:t>的初始内存地址</a:t>
            </a:r>
            <a:endParaRPr lang="en-US" altLang="zh-CN" sz="2000" dirty="0"/>
          </a:p>
          <a:p>
            <a:pPr>
              <a:spcBef>
                <a:spcPts val="1800"/>
              </a:spcBef>
            </a:pPr>
            <a:r>
              <a:rPr lang="en-US" altLang="zh-CN" sz="2000"/>
              <a:t>a </a:t>
            </a:r>
            <a:r>
              <a:rPr lang="en-US" altLang="zh-CN" sz="2000" dirty="0"/>
              <a:t>= 20			# </a:t>
            </a:r>
            <a:r>
              <a:rPr lang="zh-CN" altLang="zh-CN" sz="2000" dirty="0"/>
              <a:t>改变</a:t>
            </a:r>
            <a:r>
              <a:rPr lang="en-US" altLang="zh-CN" sz="2000" dirty="0"/>
              <a:t>a </a:t>
            </a:r>
            <a:r>
              <a:rPr lang="zh-CN" altLang="zh-CN" sz="2000" dirty="0"/>
              <a:t>的值</a:t>
            </a:r>
            <a:endParaRPr lang="zh-CN" altLang="zh-CN" sz="2000" dirty="0"/>
          </a:p>
          <a:p>
            <a:r>
              <a:rPr lang="en-US" altLang="zh-CN" sz="2000"/>
              <a:t>id</a:t>
            </a:r>
            <a:r>
              <a:rPr lang="en-US" altLang="zh-CN" sz="2000" dirty="0"/>
              <a:t>(a)</a:t>
            </a:r>
            <a:endParaRPr lang="zh-CN" altLang="zh-CN" sz="2000" dirty="0"/>
          </a:p>
          <a:p>
            <a:r>
              <a:rPr lang="en-US" altLang="zh-CN" sz="2000" dirty="0"/>
              <a:t>Out: 262719936		# </a:t>
            </a:r>
            <a:r>
              <a:rPr lang="zh-CN" altLang="zh-CN" sz="2000" dirty="0"/>
              <a:t>变量</a:t>
            </a:r>
            <a:r>
              <a:rPr lang="en-US" altLang="zh-CN" sz="2000" dirty="0"/>
              <a:t>a</a:t>
            </a:r>
            <a:r>
              <a:rPr lang="zh-CN" altLang="zh-CN" sz="2000" dirty="0"/>
              <a:t>的内存地址发生改变</a:t>
            </a:r>
            <a:endParaRPr lang="zh-CN" altLang="zh-CN" sz="2000" dirty="0"/>
          </a:p>
          <a:p>
            <a:pPr indent="-342900">
              <a:lnSpc>
                <a:spcPct val="140000"/>
              </a:lnSpc>
              <a:buClr>
                <a:srgbClr val="990000"/>
              </a:buClr>
              <a:buFont typeface="Wingdings" panose="05000000000000000000" pitchFamily="2" charset="2"/>
              <a:buChar char="v"/>
            </a:pPr>
            <a:endParaRPr lang="zh-CN" altLang="zh-CN" sz="2000" dirty="0"/>
          </a:p>
        </p:txBody>
      </p:sp>
      <p:sp>
        <p:nvSpPr>
          <p:cNvPr id="3" name="文本框 2"/>
          <p:cNvSpPr txBox="1"/>
          <p:nvPr/>
        </p:nvSpPr>
        <p:spPr>
          <a:xfrm>
            <a:off x="1966373" y="4293099"/>
            <a:ext cx="8533531" cy="1854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9875" algn="just">
              <a:lnSpc>
                <a:spcPct val="130000"/>
              </a:lnSpc>
            </a:pPr>
            <a:r>
              <a:rPr lang="zh-CN" altLang="zh-CN" kern="100">
                <a:latin typeface="Inconsolata" panose="020B0609030003000000" pitchFamily="49" charset="0"/>
                <a:ea typeface="宋体" panose="02010600030101010101" pitchFamily="2" charset="-122"/>
              </a:rPr>
              <a:t>语句</a:t>
            </a:r>
            <a:r>
              <a:rPr lang="en-US" altLang="zh-CN" kern="100">
                <a:latin typeface="Inconsolata" panose="020B0609030003000000" pitchFamily="49" charset="0"/>
                <a:ea typeface="宋体" panose="02010600030101010101" pitchFamily="2" charset="-122"/>
              </a:rPr>
              <a:t>“a = 20”</a:t>
            </a:r>
            <a:r>
              <a:rPr lang="zh-CN" altLang="zh-CN" kern="100">
                <a:latin typeface="Inconsolata" panose="020B0609030003000000" pitchFamily="49" charset="0"/>
                <a:ea typeface="宋体" panose="02010600030101010101" pitchFamily="2" charset="-122"/>
              </a:rPr>
              <a:t>不是在变量</a:t>
            </a:r>
            <a:r>
              <a:rPr lang="en-US" altLang="zh-CN" kern="100">
                <a:latin typeface="Inconsolata" panose="020B0609030003000000" pitchFamily="49" charset="0"/>
                <a:ea typeface="宋体" panose="02010600030101010101" pitchFamily="2" charset="-122"/>
              </a:rPr>
              <a:t>a</a:t>
            </a:r>
            <a:r>
              <a:rPr lang="zh-CN" altLang="zh-CN" kern="100">
                <a:latin typeface="Inconsolata" panose="020B0609030003000000" pitchFamily="49" charset="0"/>
                <a:ea typeface="宋体" panose="02010600030101010101" pitchFamily="2" charset="-122"/>
              </a:rPr>
              <a:t>原来的内存区域（存放</a:t>
            </a:r>
            <a:r>
              <a:rPr lang="en-US" altLang="zh-CN" kern="100">
                <a:latin typeface="Inconsolata" panose="020B0609030003000000" pitchFamily="49" charset="0"/>
                <a:ea typeface="宋体" panose="02010600030101010101" pitchFamily="2" charset="-122"/>
              </a:rPr>
              <a:t>10</a:t>
            </a:r>
            <a:r>
              <a:rPr lang="zh-CN" altLang="zh-CN" kern="100">
                <a:latin typeface="Inconsolata" panose="020B0609030003000000" pitchFamily="49" charset="0"/>
                <a:ea typeface="宋体" panose="02010600030101010101" pitchFamily="2" charset="-122"/>
              </a:rPr>
              <a:t>的区域）修改值，而是在另外一个内存区域存放</a:t>
            </a:r>
            <a:r>
              <a:rPr lang="en-US" altLang="zh-CN" kern="100">
                <a:latin typeface="Inconsolata" panose="020B0609030003000000" pitchFamily="49" charset="0"/>
                <a:ea typeface="宋体" panose="02010600030101010101" pitchFamily="2" charset="-122"/>
              </a:rPr>
              <a:t>“20”</a:t>
            </a:r>
            <a:r>
              <a:rPr lang="zh-CN" altLang="en-US" kern="100">
                <a:latin typeface="Inconsolata" panose="020B0609030003000000" pitchFamily="49" charset="0"/>
              </a:rPr>
              <a:t>。</a:t>
            </a:r>
            <a:r>
              <a:rPr lang="zh-CN" altLang="zh-CN" kern="100">
                <a:latin typeface="Times New Roman" panose="02020603050405020304" pitchFamily="18" charset="0"/>
                <a:ea typeface="宋体" panose="02010600030101010101" pitchFamily="2" charset="-122"/>
              </a:rPr>
              <a:t>整型是不可变类型，并不是说整型变量赋值后就不可改变，而是说整型变量对应的内存区域不允许修改。为整型变量赋新值后，变量</a:t>
            </a:r>
            <a:r>
              <a:rPr lang="zh-CN" altLang="en-US" kern="100">
                <a:latin typeface="Times New Roman" panose="02020603050405020304" pitchFamily="18" charset="0"/>
              </a:rPr>
              <a:t>将</a:t>
            </a:r>
            <a:r>
              <a:rPr lang="zh-CN" altLang="zh-CN" kern="100">
                <a:latin typeface="Times New Roman" panose="02020603050405020304" pitchFamily="18" charset="0"/>
                <a:ea typeface="宋体" panose="02010600030101010101" pitchFamily="2" charset="-122"/>
              </a:rPr>
              <a:t>指向新内存区域。旧内存区域如果未被其他变量指向，那么会被废弃，并由</a:t>
            </a:r>
            <a:r>
              <a:rPr lang="en-US" altLang="zh-CN" kern="100">
                <a:latin typeface="Times New Roman" panose="02020603050405020304" pitchFamily="18" charset="0"/>
                <a:ea typeface="宋体" panose="02010600030101010101" pitchFamily="2" charset="-122"/>
              </a:rPr>
              <a:t>Python</a:t>
            </a:r>
            <a:r>
              <a:rPr lang="zh-CN" altLang="zh-CN" kern="100">
                <a:latin typeface="Times New Roman" panose="02020603050405020304" pitchFamily="18" charset="0"/>
                <a:ea typeface="宋体" panose="02010600030101010101" pitchFamily="2" charset="-122"/>
              </a:rPr>
              <a:t>自动回收内存空间。</a:t>
            </a:r>
            <a:endParaRPr lang="zh-CN" altLang="zh-CN" kern="1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RAINPROBLEM" val="ProblemBody"/>
</p:tagLst>
</file>

<file path=ppt/tags/tag10.xml><?xml version="1.0" encoding="utf-8"?>
<p:tagLst xmlns:p="http://schemas.openxmlformats.org/presentationml/2006/main">
  <p:tag name="RAINPROBLEM" val="ProblemSubmit"/>
  <p:tag name="RAINPROBLEMTYPE" val="MultipleChoice"/>
</p:tagLst>
</file>

<file path=ppt/tags/tag100.xml><?xml version="1.0" encoding="utf-8"?>
<p:tagLst xmlns:p="http://schemas.openxmlformats.org/presentationml/2006/main">
  <p:tag name="RAINPROBLEM" val="ProblemItem"/>
</p:tagLst>
</file>

<file path=ppt/tags/tag101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0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03.xml><?xml version="1.0" encoding="utf-8"?>
<p:tagLst xmlns:p="http://schemas.openxmlformats.org/presentationml/2006/main">
  <p:tag name="RAINPROBLEM" val="ProblemSubmit"/>
  <p:tag name="RAINPROBLEMTYPE" val="MultipleChoice"/>
</p:tagLst>
</file>

<file path=ppt/tags/tag104.xml><?xml version="1.0" encoding="utf-8"?>
<p:tagLst xmlns:p="http://schemas.openxmlformats.org/presentationml/2006/main">
  <p:tag name="RAINPROBLEMTYPE" val="ProblemTypeMarker"/>
</p:tagLst>
</file>

<file path=ppt/tags/tag105.xml><?xml version="1.0" encoding="utf-8"?>
<p:tagLst xmlns:p="http://schemas.openxmlformats.org/presentationml/2006/main">
  <p:tag name="RAINPROBLEMTYPE" val="ProblemTypeMarker"/>
</p:tagLst>
</file>

<file path=ppt/tags/tag106.xml><?xml version="1.0" encoding="utf-8"?>
<p:tagLst xmlns:p="http://schemas.openxmlformats.org/presentationml/2006/main">
  <p:tag name="RAINPROBLEMTYPE" val="ProblemTypeMarker"/>
</p:tagLst>
</file>

<file path=ppt/tags/tag107.xml><?xml version="1.0" encoding="utf-8"?>
<p:tagLst xmlns:p="http://schemas.openxmlformats.org/presentationml/2006/main">
  <p:tag name="RAINPROBLEMTYPE" val="ProblemTypeMarker"/>
</p:tagLst>
</file>

<file path=ppt/tags/tag108.xml><?xml version="1.0" encoding="utf-8"?>
<p:tagLst xmlns:p="http://schemas.openxmlformats.org/presentationml/2006/main">
  <p:tag name="RAINPROBLEMTYPE" val="ProblemTypeMarker"/>
</p:tagLst>
</file>

<file path=ppt/tags/tag109.xml><?xml version="1.0" encoding="utf-8"?>
<p:tagLst xmlns:p="http://schemas.openxmlformats.org/presentationml/2006/main">
  <p:tag name="RAINPROBLEM" val="ProblemSetting"/>
  <p:tag name="RAINPROBLEMTYPE" val="MultipleChoice"/>
</p:tagLst>
</file>

<file path=ppt/tags/tag11.xml><?xml version="1.0" encoding="utf-8"?>
<p:tagLst xmlns:p="http://schemas.openxmlformats.org/presentationml/2006/main">
  <p:tag name="RAINPROBLEMTYPE" val="ProblemTypeMarker"/>
</p:tagLst>
</file>

<file path=ppt/tags/tag110.xml><?xml version="1.0" encoding="utf-8"?>
<p:tagLst xmlns:p="http://schemas.openxmlformats.org/presentationml/2006/main">
  <p:tag name="RAINPROBLEM" val="MultipleChoice"/>
  <p:tag name="PROBLEMSCORE" val="1.0"/>
</p:tagLst>
</file>

<file path=ppt/tags/tag111.xml><?xml version="1.0" encoding="utf-8"?>
<p:tagLst xmlns:p="http://schemas.openxmlformats.org/presentationml/2006/main">
  <p:tag name="RAINPROBLEM" val="ProblemRemarkBoard"/>
</p:tagLst>
</file>

<file path=ppt/tags/tag112.xml><?xml version="1.0" encoding="utf-8"?>
<p:tagLst xmlns:p="http://schemas.openxmlformats.org/presentationml/2006/main">
  <p:tag name="RAINPROBLEM" val="ProblemBody"/>
</p:tagLst>
</file>

<file path=ppt/tags/tag113.xml><?xml version="1.0" encoding="utf-8"?>
<p:tagLst xmlns:p="http://schemas.openxmlformats.org/presentationml/2006/main">
  <p:tag name="RAINPROBLEM" val="ProblemItem"/>
</p:tagLst>
</file>

<file path=ppt/tags/tag114.xml><?xml version="1.0" encoding="utf-8"?>
<p:tagLst xmlns:p="http://schemas.openxmlformats.org/presentationml/2006/main">
  <p:tag name="RAINPROBLEM" val="ProblemItem"/>
</p:tagLst>
</file>

<file path=ppt/tags/tag115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1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17.xml><?xml version="1.0" encoding="utf-8"?>
<p:tagLst xmlns:p="http://schemas.openxmlformats.org/presentationml/2006/main">
  <p:tag name="RAINPROBLEM" val="ProblemSubmit"/>
  <p:tag name="RAINPROBLEMTYPE" val="MultipleChoice"/>
</p:tagLst>
</file>

<file path=ppt/tags/tag118.xml><?xml version="1.0" encoding="utf-8"?>
<p:tagLst xmlns:p="http://schemas.openxmlformats.org/presentationml/2006/main">
  <p:tag name="PROBLEMREMARKTITLE" val="ProblemRemarkBoardTip"/>
</p:tagLst>
</file>

<file path=ppt/tags/tag119.xml><?xml version="1.0" encoding="utf-8"?>
<p:tagLst xmlns:p="http://schemas.openxmlformats.org/presentationml/2006/main">
  <p:tag name="RAINPROBLEM" val="ProblemRemark"/>
</p:tagLst>
</file>

<file path=ppt/tags/tag12.xml><?xml version="1.0" encoding="utf-8"?>
<p:tagLst xmlns:p="http://schemas.openxmlformats.org/presentationml/2006/main">
  <p:tag name="RAINPROBLEMTYPE" val="ProblemTypeMarker"/>
</p:tagLst>
</file>

<file path=ppt/tags/tag120.xml><?xml version="1.0" encoding="utf-8"?>
<p:tagLst xmlns:p="http://schemas.openxmlformats.org/presentationml/2006/main">
  <p:tag name="PROBLEMREMARKTITLE" val="ProblemRemarkBoardTitle"/>
</p:tagLst>
</file>

<file path=ppt/tags/tag121.xml><?xml version="1.0" encoding="utf-8"?>
<p:tagLst xmlns:p="http://schemas.openxmlformats.org/presentationml/2006/main">
  <p:tag name="PROBLEMREMARKTITLE" val="ProblemRemarkBoardTitle"/>
</p:tagLst>
</file>

<file path=ppt/tags/tag122.xml><?xml version="1.0" encoding="utf-8"?>
<p:tagLst xmlns:p="http://schemas.openxmlformats.org/presentationml/2006/main">
  <p:tag name="PROBLEMREMARKTITLE" val="ProblemRemarkBoardTitle"/>
</p:tagLst>
</file>

<file path=ppt/tags/tag123.xml><?xml version="1.0" encoding="utf-8"?>
<p:tagLst xmlns:p="http://schemas.openxmlformats.org/presentationml/2006/main">
  <p:tag name="PROBLEMREMARKTITLE" val="ProblemRemarkBoardTitle"/>
</p:tagLst>
</file>

<file path=ppt/tags/tag124.xml><?xml version="1.0" encoding="utf-8"?>
<p:tagLst xmlns:p="http://schemas.openxmlformats.org/presentationml/2006/main">
  <p:tag name="RAINPROBLEMTYPE" val="ProblemTypeMarker"/>
</p:tagLst>
</file>

<file path=ppt/tags/tag125.xml><?xml version="1.0" encoding="utf-8"?>
<p:tagLst xmlns:p="http://schemas.openxmlformats.org/presentationml/2006/main">
  <p:tag name="RAINPROBLEMTYPE" val="ProblemTypeMarker"/>
</p:tagLst>
</file>

<file path=ppt/tags/tag126.xml><?xml version="1.0" encoding="utf-8"?>
<p:tagLst xmlns:p="http://schemas.openxmlformats.org/presentationml/2006/main">
  <p:tag name="RAINPROBLEMTYPE" val="ProblemTypeMarker"/>
</p:tagLst>
</file>

<file path=ppt/tags/tag127.xml><?xml version="1.0" encoding="utf-8"?>
<p:tagLst xmlns:p="http://schemas.openxmlformats.org/presentationml/2006/main">
  <p:tag name="RAINPROBLEMTYPE" val="ProblemTypeMarker"/>
</p:tagLst>
</file>

<file path=ppt/tags/tag128.xml><?xml version="1.0" encoding="utf-8"?>
<p:tagLst xmlns:p="http://schemas.openxmlformats.org/presentationml/2006/main">
  <p:tag name="RAINPROBLEMTYPE" val="ProblemTypeMarker"/>
</p:tagLst>
</file>

<file path=ppt/tags/tag129.xml><?xml version="1.0" encoding="utf-8"?>
<p:tagLst xmlns:p="http://schemas.openxmlformats.org/presentationml/2006/main">
  <p:tag name="RAINPROBLEM" val="ProblemSetting"/>
  <p:tag name="RAINPROBLEMTYPE" val="MultipleChoice"/>
</p:tagLst>
</file>

<file path=ppt/tags/tag13.xml><?xml version="1.0" encoding="utf-8"?>
<p:tagLst xmlns:p="http://schemas.openxmlformats.org/presentationml/2006/main">
  <p:tag name="RAINPROBLEMTYPE" val="ProblemTypeMarker"/>
</p:tagLst>
</file>

<file path=ppt/tags/tag130.xml><?xml version="1.0" encoding="utf-8"?>
<p:tagLst xmlns:p="http://schemas.openxmlformats.org/presentationml/2006/main">
  <p:tag name="RAINPROBLEM" val="MultipleChoice"/>
  <p:tag name="PROBLEMSCORE" val="1.0"/>
  <p:tag name="PROBLEMHASREMARK" val="False"/>
</p:tagLst>
</file>

<file path=ppt/tags/tag131.xml><?xml version="1.0" encoding="utf-8"?>
<p:tagLst xmlns:p="http://schemas.openxmlformats.org/presentationml/2006/main">
  <p:tag name="RAINPROBLEM" val="ProblemRemarkBoard"/>
</p:tagLst>
</file>

<file path=ppt/tags/tag132.xml><?xml version="1.0" encoding="utf-8"?>
<p:tagLst xmlns:p="http://schemas.openxmlformats.org/presentationml/2006/main">
  <p:tag name="RAINPROBLEM" val="ProblemBody"/>
</p:tagLst>
</file>

<file path=ppt/tags/tag133.xml><?xml version="1.0" encoding="utf-8"?>
<p:tagLst xmlns:p="http://schemas.openxmlformats.org/presentationml/2006/main">
  <p:tag name="RAINPROBLEM" val="ProblemItem"/>
</p:tagLst>
</file>

<file path=ppt/tags/tag134.xml><?xml version="1.0" encoding="utf-8"?>
<p:tagLst xmlns:p="http://schemas.openxmlformats.org/presentationml/2006/main">
  <p:tag name="RAINPROBLEM" val="ProblemItem"/>
</p:tagLst>
</file>

<file path=ppt/tags/tag13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36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37.xml><?xml version="1.0" encoding="utf-8"?>
<p:tagLst xmlns:p="http://schemas.openxmlformats.org/presentationml/2006/main">
  <p:tag name="RAINPROBLEM" val="ProblemSubmit"/>
  <p:tag name="RAINPROBLEMTYPE" val="MultipleChoice"/>
</p:tagLst>
</file>

<file path=ppt/tags/tag138.xml><?xml version="1.0" encoding="utf-8"?>
<p:tagLst xmlns:p="http://schemas.openxmlformats.org/presentationml/2006/main">
  <p:tag name="PROBLEMREMARKTITLE" val="ProblemRemarkBoardTip"/>
</p:tagLst>
</file>

<file path=ppt/tags/tag139.xml><?xml version="1.0" encoding="utf-8"?>
<p:tagLst xmlns:p="http://schemas.openxmlformats.org/presentationml/2006/main">
  <p:tag name="RAINPROBLEM" val="ProblemRemark"/>
</p:tagLst>
</file>

<file path=ppt/tags/tag14.xml><?xml version="1.0" encoding="utf-8"?>
<p:tagLst xmlns:p="http://schemas.openxmlformats.org/presentationml/2006/main">
  <p:tag name="RAINPROBLEMTYPE" val="ProblemTypeMarker"/>
</p:tagLst>
</file>

<file path=ppt/tags/tag140.xml><?xml version="1.0" encoding="utf-8"?>
<p:tagLst xmlns:p="http://schemas.openxmlformats.org/presentationml/2006/main">
  <p:tag name="PROBLEMREMARKTITLE" val="ProblemRemarkBoardTitle"/>
</p:tagLst>
</file>

<file path=ppt/tags/tag141.xml><?xml version="1.0" encoding="utf-8"?>
<p:tagLst xmlns:p="http://schemas.openxmlformats.org/presentationml/2006/main">
  <p:tag name="PROBLEMREMARKTITLE" val="ProblemRemarkBoardTitle"/>
</p:tagLst>
</file>

<file path=ppt/tags/tag142.xml><?xml version="1.0" encoding="utf-8"?>
<p:tagLst xmlns:p="http://schemas.openxmlformats.org/presentationml/2006/main">
  <p:tag name="PROBLEMREMARKTITLE" val="ProblemRemarkBoardTitle"/>
</p:tagLst>
</file>

<file path=ppt/tags/tag143.xml><?xml version="1.0" encoding="utf-8"?>
<p:tagLst xmlns:p="http://schemas.openxmlformats.org/presentationml/2006/main">
  <p:tag name="PROBLEMREMARKTITLE" val="ProblemRemarkBoardTitle"/>
</p:tagLst>
</file>

<file path=ppt/tags/tag144.xml><?xml version="1.0" encoding="utf-8"?>
<p:tagLst xmlns:p="http://schemas.openxmlformats.org/presentationml/2006/main">
  <p:tag name="RAINPROBLEMTYPE" val="ProblemTypeMarker"/>
</p:tagLst>
</file>

<file path=ppt/tags/tag145.xml><?xml version="1.0" encoding="utf-8"?>
<p:tagLst xmlns:p="http://schemas.openxmlformats.org/presentationml/2006/main">
  <p:tag name="RAINPROBLEMTYPE" val="ProblemTypeMarker"/>
</p:tagLst>
</file>

<file path=ppt/tags/tag146.xml><?xml version="1.0" encoding="utf-8"?>
<p:tagLst xmlns:p="http://schemas.openxmlformats.org/presentationml/2006/main">
  <p:tag name="RAINPROBLEMTYPE" val="ProblemTypeMarker"/>
</p:tagLst>
</file>

<file path=ppt/tags/tag147.xml><?xml version="1.0" encoding="utf-8"?>
<p:tagLst xmlns:p="http://schemas.openxmlformats.org/presentationml/2006/main">
  <p:tag name="RAINPROBLEMTYPE" val="ProblemTypeMarker"/>
</p:tagLst>
</file>

<file path=ppt/tags/tag148.xml><?xml version="1.0" encoding="utf-8"?>
<p:tagLst xmlns:p="http://schemas.openxmlformats.org/presentationml/2006/main">
  <p:tag name="RAINPROBLEMTYPE" val="ProblemTypeMarker"/>
</p:tagLst>
</file>

<file path=ppt/tags/tag149.xml><?xml version="1.0" encoding="utf-8"?>
<p:tagLst xmlns:p="http://schemas.openxmlformats.org/presentationml/2006/main">
  <p:tag name="RAINPROBLEM" val="ProblemSetting"/>
  <p:tag name="RAINPROBLEMTYPE" val="MultipleChoice"/>
</p:tagLst>
</file>

<file path=ppt/tags/tag15.xml><?xml version="1.0" encoding="utf-8"?>
<p:tagLst xmlns:p="http://schemas.openxmlformats.org/presentationml/2006/main">
  <p:tag name="RAINPROBLEMTYPE" val="ProblemTypeMarker"/>
</p:tagLst>
</file>

<file path=ppt/tags/tag150.xml><?xml version="1.0" encoding="utf-8"?>
<p:tagLst xmlns:p="http://schemas.openxmlformats.org/presentationml/2006/main">
  <p:tag name="RAINPROBLEM" val="MultipleChoice"/>
  <p:tag name="PROBLEMSCORE" val="1.0"/>
  <p:tag name="PROBLEMHASREMARK" val="False"/>
</p:tagLst>
</file>

<file path=ppt/tags/tag151.xml><?xml version="1.0" encoding="utf-8"?>
<p:tagLst xmlns:p="http://schemas.openxmlformats.org/presentationml/2006/main">
  <p:tag name="RAINPROBLEM" val="ProblemRemarkBoard"/>
</p:tagLst>
</file>

<file path=ppt/tags/tag152.xml><?xml version="1.0" encoding="utf-8"?>
<p:tagLst xmlns:p="http://schemas.openxmlformats.org/presentationml/2006/main">
  <p:tag name="RAINPROBLEM" val="ProblemBody"/>
</p:tagLst>
</file>

<file path=ppt/tags/tag153.xml><?xml version="1.0" encoding="utf-8"?>
<p:tagLst xmlns:p="http://schemas.openxmlformats.org/presentationml/2006/main">
  <p:tag name="RAINPROBLEM" val="ProblemItem"/>
</p:tagLst>
</file>

<file path=ppt/tags/tag154.xml><?xml version="1.0" encoding="utf-8"?>
<p:tagLst xmlns:p="http://schemas.openxmlformats.org/presentationml/2006/main">
  <p:tag name="RAINPROBLEM" val="ProblemItem"/>
</p:tagLst>
</file>

<file path=ppt/tags/tag155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5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57.xml><?xml version="1.0" encoding="utf-8"?>
<p:tagLst xmlns:p="http://schemas.openxmlformats.org/presentationml/2006/main">
  <p:tag name="RAINPROBLEM" val="ProblemSubmit"/>
  <p:tag name="RAINPROBLEMTYPE" val="MultipleChoice"/>
</p:tagLst>
</file>

<file path=ppt/tags/tag158.xml><?xml version="1.0" encoding="utf-8"?>
<p:tagLst xmlns:p="http://schemas.openxmlformats.org/presentationml/2006/main">
  <p:tag name="PROBLEMREMARKTITLE" val="ProblemRemarkBoardTip"/>
</p:tagLst>
</file>

<file path=ppt/tags/tag159.xml><?xml version="1.0" encoding="utf-8"?>
<p:tagLst xmlns:p="http://schemas.openxmlformats.org/presentationml/2006/main">
  <p:tag name="RAINPROBLEM" val="ProblemRemark"/>
</p:tagLst>
</file>

<file path=ppt/tags/tag16.xml><?xml version="1.0" encoding="utf-8"?>
<p:tagLst xmlns:p="http://schemas.openxmlformats.org/presentationml/2006/main">
  <p:tag name="RAINPROBLEM" val="ProblemSetting"/>
  <p:tag name="RAINPROBLEMTYPE" val="MultipleChoice"/>
</p:tagLst>
</file>

<file path=ppt/tags/tag160.xml><?xml version="1.0" encoding="utf-8"?>
<p:tagLst xmlns:p="http://schemas.openxmlformats.org/presentationml/2006/main">
  <p:tag name="PROBLEMREMARKTITLE" val="ProblemRemarkBoardTitle"/>
</p:tagLst>
</file>

<file path=ppt/tags/tag161.xml><?xml version="1.0" encoding="utf-8"?>
<p:tagLst xmlns:p="http://schemas.openxmlformats.org/presentationml/2006/main">
  <p:tag name="PROBLEMREMARKTITLE" val="ProblemRemarkBoardTitle"/>
</p:tagLst>
</file>

<file path=ppt/tags/tag162.xml><?xml version="1.0" encoding="utf-8"?>
<p:tagLst xmlns:p="http://schemas.openxmlformats.org/presentationml/2006/main">
  <p:tag name="PROBLEMREMARKTITLE" val="ProblemRemarkBoardTitle"/>
</p:tagLst>
</file>

<file path=ppt/tags/tag163.xml><?xml version="1.0" encoding="utf-8"?>
<p:tagLst xmlns:p="http://schemas.openxmlformats.org/presentationml/2006/main">
  <p:tag name="PROBLEMREMARKTITLE" val="ProblemRemarkBoardTitle"/>
</p:tagLst>
</file>

<file path=ppt/tags/tag164.xml><?xml version="1.0" encoding="utf-8"?>
<p:tagLst xmlns:p="http://schemas.openxmlformats.org/presentationml/2006/main">
  <p:tag name="RAINPROBLEMTYPE" val="ProblemTypeMarker"/>
</p:tagLst>
</file>

<file path=ppt/tags/tag165.xml><?xml version="1.0" encoding="utf-8"?>
<p:tagLst xmlns:p="http://schemas.openxmlformats.org/presentationml/2006/main">
  <p:tag name="RAINPROBLEMTYPE" val="ProblemTypeMarker"/>
</p:tagLst>
</file>

<file path=ppt/tags/tag166.xml><?xml version="1.0" encoding="utf-8"?>
<p:tagLst xmlns:p="http://schemas.openxmlformats.org/presentationml/2006/main">
  <p:tag name="RAINPROBLEMTYPE" val="ProblemTypeMarker"/>
</p:tagLst>
</file>

<file path=ppt/tags/tag167.xml><?xml version="1.0" encoding="utf-8"?>
<p:tagLst xmlns:p="http://schemas.openxmlformats.org/presentationml/2006/main">
  <p:tag name="RAINPROBLEMTYPE" val="ProblemTypeMarker"/>
</p:tagLst>
</file>

<file path=ppt/tags/tag168.xml><?xml version="1.0" encoding="utf-8"?>
<p:tagLst xmlns:p="http://schemas.openxmlformats.org/presentationml/2006/main">
  <p:tag name="RAINPROBLEMTYPE" val="ProblemTypeMarker"/>
</p:tagLst>
</file>

<file path=ppt/tags/tag169.xml><?xml version="1.0" encoding="utf-8"?>
<p:tagLst xmlns:p="http://schemas.openxmlformats.org/presentationml/2006/main">
  <p:tag name="RAINPROBLEM" val="ProblemSetting"/>
  <p:tag name="RAINPROBLEMTYPE" val="MultipleChoice"/>
</p:tagLst>
</file>

<file path=ppt/tags/tag17.xml><?xml version="1.0" encoding="utf-8"?>
<p:tagLst xmlns:p="http://schemas.openxmlformats.org/presentationml/2006/main">
  <p:tag name="RAINPROBLEM" val="MultipleChoice"/>
  <p:tag name="PROBLEMSCORE" val="1.0"/>
</p:tagLst>
</file>

<file path=ppt/tags/tag170.xml><?xml version="1.0" encoding="utf-8"?>
<p:tagLst xmlns:p="http://schemas.openxmlformats.org/presentationml/2006/main">
  <p:tag name="RAINPROBLEM" val="MultipleChoice"/>
  <p:tag name="PROBLEMSCORE" val="1.0"/>
  <p:tag name="PROBLEMHASREMARK" val="False"/>
</p:tagLst>
</file>

<file path=ppt/tags/tag171.xml><?xml version="1.0" encoding="utf-8"?>
<p:tagLst xmlns:p="http://schemas.openxmlformats.org/presentationml/2006/main">
  <p:tag name="RAINPROBLEM" val="ProblemRemarkBoard"/>
</p:tagLst>
</file>

<file path=ppt/tags/tag172.xml><?xml version="1.0" encoding="utf-8"?>
<p:tagLst xmlns:p="http://schemas.openxmlformats.org/presentationml/2006/main">
  <p:tag name="RAINPROBLEM" val="ProblemBody"/>
</p:tagLst>
</file>

<file path=ppt/tags/tag173.xml><?xml version="1.0" encoding="utf-8"?>
<p:tagLst xmlns:p="http://schemas.openxmlformats.org/presentationml/2006/main">
  <p:tag name="RAINPROBLEM" val="ProblemItem"/>
</p:tagLst>
</file>

<file path=ppt/tags/tag174.xml><?xml version="1.0" encoding="utf-8"?>
<p:tagLst xmlns:p="http://schemas.openxmlformats.org/presentationml/2006/main">
  <p:tag name="RAINPROBLEM" val="ProblemItem"/>
</p:tagLst>
</file>

<file path=ppt/tags/tag17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76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77.xml><?xml version="1.0" encoding="utf-8"?>
<p:tagLst xmlns:p="http://schemas.openxmlformats.org/presentationml/2006/main">
  <p:tag name="RAINPROBLEM" val="ProblemSubmit"/>
  <p:tag name="RAINPROBLEMTYPE" val="MultipleChoice"/>
</p:tagLst>
</file>

<file path=ppt/tags/tag178.xml><?xml version="1.0" encoding="utf-8"?>
<p:tagLst xmlns:p="http://schemas.openxmlformats.org/presentationml/2006/main">
  <p:tag name="PROBLEMREMARKTITLE" val="ProblemRemarkBoardTip"/>
</p:tagLst>
</file>

<file path=ppt/tags/tag179.xml><?xml version="1.0" encoding="utf-8"?>
<p:tagLst xmlns:p="http://schemas.openxmlformats.org/presentationml/2006/main">
  <p:tag name="RAINPROBLEM" val="ProblemRemark"/>
</p:tagLst>
</file>

<file path=ppt/tags/tag18.xml><?xml version="1.0" encoding="utf-8"?>
<p:tagLst xmlns:p="http://schemas.openxmlformats.org/presentationml/2006/main">
  <p:tag name="RAINPROBLEM" val="ProblemRemarkBoard"/>
</p:tagLst>
</file>

<file path=ppt/tags/tag180.xml><?xml version="1.0" encoding="utf-8"?>
<p:tagLst xmlns:p="http://schemas.openxmlformats.org/presentationml/2006/main">
  <p:tag name="PROBLEMREMARKTITLE" val="ProblemRemarkBoardTitle"/>
</p:tagLst>
</file>

<file path=ppt/tags/tag181.xml><?xml version="1.0" encoding="utf-8"?>
<p:tagLst xmlns:p="http://schemas.openxmlformats.org/presentationml/2006/main">
  <p:tag name="PROBLEMREMARKTITLE" val="ProblemRemarkBoardTitle"/>
</p:tagLst>
</file>

<file path=ppt/tags/tag182.xml><?xml version="1.0" encoding="utf-8"?>
<p:tagLst xmlns:p="http://schemas.openxmlformats.org/presentationml/2006/main">
  <p:tag name="PROBLEMREMARKTITLE" val="ProblemRemarkBoardTitle"/>
</p:tagLst>
</file>

<file path=ppt/tags/tag183.xml><?xml version="1.0" encoding="utf-8"?>
<p:tagLst xmlns:p="http://schemas.openxmlformats.org/presentationml/2006/main">
  <p:tag name="PROBLEMREMARKTITLE" val="ProblemRemarkBoardTitle"/>
</p:tagLst>
</file>

<file path=ppt/tags/tag184.xml><?xml version="1.0" encoding="utf-8"?>
<p:tagLst xmlns:p="http://schemas.openxmlformats.org/presentationml/2006/main">
  <p:tag name="PROBLEMREMARKTITLE" val="ProblemRemarkBoardTitle"/>
</p:tagLst>
</file>

<file path=ppt/tags/tag185.xml><?xml version="1.0" encoding="utf-8"?>
<p:tagLst xmlns:p="http://schemas.openxmlformats.org/presentationml/2006/main">
  <p:tag name="PROBLEMREMARKTITLE" val="ProblemRemarkBoardTitle"/>
</p:tagLst>
</file>

<file path=ppt/tags/tag186.xml><?xml version="1.0" encoding="utf-8"?>
<p:tagLst xmlns:p="http://schemas.openxmlformats.org/presentationml/2006/main">
  <p:tag name="PROBLEMREMARKTITLE" val="ProblemRemarkBoardTitle"/>
</p:tagLst>
</file>

<file path=ppt/tags/tag187.xml><?xml version="1.0" encoding="utf-8"?>
<p:tagLst xmlns:p="http://schemas.openxmlformats.org/presentationml/2006/main">
  <p:tag name="RAINPROBLEMTYPE" val="ProblemTypeMarker"/>
</p:tagLst>
</file>

<file path=ppt/tags/tag188.xml><?xml version="1.0" encoding="utf-8"?>
<p:tagLst xmlns:p="http://schemas.openxmlformats.org/presentationml/2006/main">
  <p:tag name="RAINPROBLEMTYPE" val="ProblemTypeMarker"/>
</p:tagLst>
</file>

<file path=ppt/tags/tag189.xml><?xml version="1.0" encoding="utf-8"?>
<p:tagLst xmlns:p="http://schemas.openxmlformats.org/presentationml/2006/main">
  <p:tag name="RAINPROBLEMTYPE" val="ProblemTypeMarker"/>
</p:tagLst>
</file>

<file path=ppt/tags/tag19.xml><?xml version="1.0" encoding="utf-8"?>
<p:tagLst xmlns:p="http://schemas.openxmlformats.org/presentationml/2006/main">
  <p:tag name="RAINPROBLEM" val="ProblemBody"/>
</p:tagLst>
</file>

<file path=ppt/tags/tag190.xml><?xml version="1.0" encoding="utf-8"?>
<p:tagLst xmlns:p="http://schemas.openxmlformats.org/presentationml/2006/main">
  <p:tag name="RAINPROBLEMTYPE" val="ProblemTypeMarker"/>
</p:tagLst>
</file>

<file path=ppt/tags/tag191.xml><?xml version="1.0" encoding="utf-8"?>
<p:tagLst xmlns:p="http://schemas.openxmlformats.org/presentationml/2006/main">
  <p:tag name="RAINPROBLEMTYPE" val="ProblemTypeMarker"/>
</p:tagLst>
</file>

<file path=ppt/tags/tag192.xml><?xml version="1.0" encoding="utf-8"?>
<p:tagLst xmlns:p="http://schemas.openxmlformats.org/presentationml/2006/main">
  <p:tag name="RAINPROBLEM" val="ProblemSetting"/>
  <p:tag name="RAINPROBLEMTYPE" val="MultipleChoice"/>
</p:tagLst>
</file>

<file path=ppt/tags/tag193.xml><?xml version="1.0" encoding="utf-8"?>
<p:tagLst xmlns:p="http://schemas.openxmlformats.org/presentationml/2006/main">
  <p:tag name="RAINPROBLEM" val="MultipleChoice"/>
  <p:tag name="PROBLEMSCORE" val="1.0"/>
  <p:tag name="PROBLEMHASREMARK" val="True"/>
  <p:tag name="PROBLEMREMARK" val="x.sort() 没有返回值， 所以 x=x.sort() 执行后 x 为None, 将丢失数据 "/>
</p:tagLst>
</file>

<file path=ppt/tags/tag194.xml><?xml version="1.0" encoding="utf-8"?>
<p:tagLst xmlns:p="http://schemas.openxmlformats.org/presentationml/2006/main">
  <p:tag name="RAINPROBLEM" val="ProblemRemarkBoard"/>
</p:tagLst>
</file>

<file path=ppt/tags/tag195.xml><?xml version="1.0" encoding="utf-8"?>
<p:tagLst xmlns:p="http://schemas.openxmlformats.org/presentationml/2006/main">
  <p:tag name="RAINPROBLEM" val="ProblemBody"/>
</p:tagLst>
</file>

<file path=ppt/tags/tag196.xml><?xml version="1.0" encoding="utf-8"?>
<p:tagLst xmlns:p="http://schemas.openxmlformats.org/presentationml/2006/main">
  <p:tag name="RAINPROBLEM" val="ProblemItem"/>
</p:tagLst>
</file>

<file path=ppt/tags/tag197.xml><?xml version="1.0" encoding="utf-8"?>
<p:tagLst xmlns:p="http://schemas.openxmlformats.org/presentationml/2006/main">
  <p:tag name="RAINPROBLEM" val="ProblemItem"/>
</p:tagLst>
</file>

<file path=ppt/tags/tag198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9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.xml><?xml version="1.0" encoding="utf-8"?>
<p:tagLst xmlns:p="http://schemas.openxmlformats.org/presentationml/2006/main">
  <p:tag name="RAINPROBLEM" val="ProblemItem"/>
</p:tagLst>
</file>

<file path=ppt/tags/tag20.xml><?xml version="1.0" encoding="utf-8"?>
<p:tagLst xmlns:p="http://schemas.openxmlformats.org/presentationml/2006/main">
  <p:tag name="RAINPROBLEM" val="ProblemSubmit"/>
  <p:tag name="RAINPROBLEMTYPE" val="FillBlank"/>
</p:tagLst>
</file>

<file path=ppt/tags/tag200.xml><?xml version="1.0" encoding="utf-8"?>
<p:tagLst xmlns:p="http://schemas.openxmlformats.org/presentationml/2006/main">
  <p:tag name="RAINPROBLEM" val="ProblemSubmit"/>
  <p:tag name="RAINPROBLEMTYPE" val="MultipleChoice"/>
</p:tagLst>
</file>

<file path=ppt/tags/tag201.xml><?xml version="1.0" encoding="utf-8"?>
<p:tagLst xmlns:p="http://schemas.openxmlformats.org/presentationml/2006/main">
  <p:tag name="PROBLEMREMARKTITLE" val="ProblemRemarkBoardTip"/>
</p:tagLst>
</file>

<file path=ppt/tags/tag202.xml><?xml version="1.0" encoding="utf-8"?>
<p:tagLst xmlns:p="http://schemas.openxmlformats.org/presentationml/2006/main">
  <p:tag name="PROBLEMREMARKTITLE" val="ProblemRemarkBoardTitle"/>
</p:tagLst>
</file>

<file path=ppt/tags/tag203.xml><?xml version="1.0" encoding="utf-8"?>
<p:tagLst xmlns:p="http://schemas.openxmlformats.org/presentationml/2006/main">
  <p:tag name="PROBLEMREMARKTITLE" val="ProblemRemarkBoardTitle"/>
</p:tagLst>
</file>

<file path=ppt/tags/tag204.xml><?xml version="1.0" encoding="utf-8"?>
<p:tagLst xmlns:p="http://schemas.openxmlformats.org/presentationml/2006/main">
  <p:tag name="PROBLEMREMARKTITLE" val="ProblemRemarkBoardTitle"/>
</p:tagLst>
</file>

<file path=ppt/tags/tag205.xml><?xml version="1.0" encoding="utf-8"?>
<p:tagLst xmlns:p="http://schemas.openxmlformats.org/presentationml/2006/main">
  <p:tag name="PROBLEMREMARKTITLE" val="ProblemRemarkBoardTitle"/>
</p:tagLst>
</file>

<file path=ppt/tags/tag206.xml><?xml version="1.0" encoding="utf-8"?>
<p:tagLst xmlns:p="http://schemas.openxmlformats.org/presentationml/2006/main">
  <p:tag name="PROBLEMREMARKTITLE" val="ProblemRemarkBoardTitle"/>
</p:tagLst>
</file>

<file path=ppt/tags/tag207.xml><?xml version="1.0" encoding="utf-8"?>
<p:tagLst xmlns:p="http://schemas.openxmlformats.org/presentationml/2006/main">
  <p:tag name="PROBLEMREMARKTITLE" val="ProblemRemarkBoardTitle"/>
</p:tagLst>
</file>

<file path=ppt/tags/tag208.xml><?xml version="1.0" encoding="utf-8"?>
<p:tagLst xmlns:p="http://schemas.openxmlformats.org/presentationml/2006/main">
  <p:tag name="PROBLEMREMARKTITLE" val="ProblemRemarkBoardTitle"/>
</p:tagLst>
</file>

<file path=ppt/tags/tag209.xml><?xml version="1.0" encoding="utf-8"?>
<p:tagLst xmlns:p="http://schemas.openxmlformats.org/presentationml/2006/main">
  <p:tag name="RAINPROBLEMTYPE" val="ProblemTypeMarker"/>
</p:tagLst>
</file>

<file path=ppt/tags/tag21.xml><?xml version="1.0" encoding="utf-8"?>
<p:tagLst xmlns:p="http://schemas.openxmlformats.org/presentationml/2006/main">
  <p:tag name="PRODUCTVERSIONTIP3" val="PRODUCTVERSIONTIP3"/>
</p:tagLst>
</file>

<file path=ppt/tags/tag210.xml><?xml version="1.0" encoding="utf-8"?>
<p:tagLst xmlns:p="http://schemas.openxmlformats.org/presentationml/2006/main">
  <p:tag name="RAINPROBLEMTYPE" val="ProblemTypeMarker"/>
</p:tagLst>
</file>

<file path=ppt/tags/tag211.xml><?xml version="1.0" encoding="utf-8"?>
<p:tagLst xmlns:p="http://schemas.openxmlformats.org/presentationml/2006/main">
  <p:tag name="RAINPROBLEMTYPE" val="ProblemTypeMarker"/>
</p:tagLst>
</file>

<file path=ppt/tags/tag212.xml><?xml version="1.0" encoding="utf-8"?>
<p:tagLst xmlns:p="http://schemas.openxmlformats.org/presentationml/2006/main">
  <p:tag name="RAINPROBLEMTYPE" val="ProblemTypeMarker"/>
</p:tagLst>
</file>

<file path=ppt/tags/tag213.xml><?xml version="1.0" encoding="utf-8"?>
<p:tagLst xmlns:p="http://schemas.openxmlformats.org/presentationml/2006/main">
  <p:tag name="RAINPROBLEMTYPE" val="ProblemTypeMarker"/>
</p:tagLst>
</file>

<file path=ppt/tags/tag214.xml><?xml version="1.0" encoding="utf-8"?>
<p:tagLst xmlns:p="http://schemas.openxmlformats.org/presentationml/2006/main">
  <p:tag name="RAINPROBLEM" val="ProblemSetting"/>
  <p:tag name="RAINPROBLEMTYPE" val="MultipleChoice"/>
</p:tagLst>
</file>

<file path=ppt/tags/tag215.xml><?xml version="1.0" encoding="utf-8"?>
<p:tagLst xmlns:p="http://schemas.openxmlformats.org/presentationml/2006/main">
  <p:tag name="RAINPROBLEM" val="MultipleChoice"/>
  <p:tag name="PROBLEMSCORE" val="1.0"/>
  <p:tag name="PROBLEMREMARK" val="x.sort() 没有返回值， 所以 x=x.sort() 执行后 x 为None, 将丢失数据 "/>
  <p:tag name="PROBLEMHASREMARK" val="False"/>
</p:tagLst>
</file>

<file path=ppt/tags/tag216.xml><?xml version="1.0" encoding="utf-8"?>
<p:tagLst xmlns:p="http://schemas.openxmlformats.org/presentationml/2006/main">
  <p:tag name="RAINPROBLEM" val="ProblemBody"/>
</p:tagLst>
</file>

<file path=ppt/tags/tag217.xml><?xml version="1.0" encoding="utf-8"?>
<p:tagLst xmlns:p="http://schemas.openxmlformats.org/presentationml/2006/main">
  <p:tag name="RAINPROBLEM" val="ProblemSubmit"/>
  <p:tag name="RAINPROBLEMTYPE" val="FillBlank"/>
</p:tagLst>
</file>

<file path=ppt/tags/tag218.xml><?xml version="1.0" encoding="utf-8"?>
<p:tagLst xmlns:p="http://schemas.openxmlformats.org/presentationml/2006/main">
  <p:tag name="PRODUCTVERSIONTIP3" val="PRODUCTVERSIONTIP3"/>
</p:tagLst>
</file>

<file path=ppt/tags/tag219.xml><?xml version="1.0" encoding="utf-8"?>
<p:tagLst xmlns:p="http://schemas.openxmlformats.org/presentationml/2006/main">
  <p:tag name="RAINPROBLEMTYPE" val="ProblemTypeMarker"/>
</p:tagLst>
</file>

<file path=ppt/tags/tag22.xml><?xml version="1.0" encoding="utf-8"?>
<p:tagLst xmlns:p="http://schemas.openxmlformats.org/presentationml/2006/main">
  <p:tag name="PROBLEMREMARKTITLE" val="ProblemRemarkBoardTip"/>
</p:tagLst>
</file>

<file path=ppt/tags/tag220.xml><?xml version="1.0" encoding="utf-8"?>
<p:tagLst xmlns:p="http://schemas.openxmlformats.org/presentationml/2006/main">
  <p:tag name="RAINPROBLEMTYPE" val="ProblemTypeMarker"/>
</p:tagLst>
</file>

<file path=ppt/tags/tag221.xml><?xml version="1.0" encoding="utf-8"?>
<p:tagLst xmlns:p="http://schemas.openxmlformats.org/presentationml/2006/main">
  <p:tag name="RAINPROBLEMTYPE" val="ProblemTypeMarker"/>
</p:tagLst>
</file>

<file path=ppt/tags/tag222.xml><?xml version="1.0" encoding="utf-8"?>
<p:tagLst xmlns:p="http://schemas.openxmlformats.org/presentationml/2006/main">
  <p:tag name="RAINPROBLEMTYPE" val="ProblemTypeMarker"/>
</p:tagLst>
</file>

<file path=ppt/tags/tag223.xml><?xml version="1.0" encoding="utf-8"?>
<p:tagLst xmlns:p="http://schemas.openxmlformats.org/presentationml/2006/main">
  <p:tag name="RAINPROBLEMTYPE" val="ProblemTypeMarker"/>
</p:tagLst>
</file>

<file path=ppt/tags/tag224.xml><?xml version="1.0" encoding="utf-8"?>
<p:tagLst xmlns:p="http://schemas.openxmlformats.org/presentationml/2006/main">
  <p:tag name="RAINPROBLEM" val="ProblemSetting"/>
  <p:tag name="RAINPROBLEMTYPE" val="FillBlank"/>
</p:tagLst>
</file>

<file path=ppt/tags/tag225.xml><?xml version="1.0" encoding="utf-8"?>
<p:tagLst xmlns:p="http://schemas.openxmlformats.org/presentationml/2006/main">
  <p:tag name="RAINPROBLEM" val="FillBlank"/>
  <p:tag name="PROBLEMBLANKKEYWORD" val="填空"/>
  <p:tag name="PROBLEMBLANK" val="[{&quot;Num&quot;:1,&quot;Score&quot;:1.0,&quot;Answers&quot;:[&quot;tuple&quot;],&quot;CaseSensitive&quot;:false,&quot;FuzzyMatch&quot;:false}]"/>
  <p:tag name="PROBLEMSCORE" val="1.0"/>
</p:tagLst>
</file>

<file path=ppt/tags/tag226.xml><?xml version="1.0" encoding="utf-8"?>
<p:tagLst xmlns:p="http://schemas.openxmlformats.org/presentationml/2006/main">
  <p:tag name="RAINPROBLEM" val="ProblemBody"/>
</p:tagLst>
</file>

<file path=ppt/tags/tag227.xml><?xml version="1.0" encoding="utf-8"?>
<p:tagLst xmlns:p="http://schemas.openxmlformats.org/presentationml/2006/main">
  <p:tag name="RAINPROBLEM" val="ProblemSubmit"/>
  <p:tag name="RAINPROBLEMTYPE" val="FillBlank"/>
</p:tagLst>
</file>

<file path=ppt/tags/tag228.xml><?xml version="1.0" encoding="utf-8"?>
<p:tagLst xmlns:p="http://schemas.openxmlformats.org/presentationml/2006/main">
  <p:tag name="PRODUCTVERSIONTIP3" val="PRODUCTVERSIONTIP3"/>
</p:tagLst>
</file>

<file path=ppt/tags/tag229.xml><?xml version="1.0" encoding="utf-8"?>
<p:tagLst xmlns:p="http://schemas.openxmlformats.org/presentationml/2006/main">
  <p:tag name="RAINPROBLEMTYPE" val="ProblemTypeMarker"/>
</p:tagLst>
</file>

<file path=ppt/tags/tag23.xml><?xml version="1.0" encoding="utf-8"?>
<p:tagLst xmlns:p="http://schemas.openxmlformats.org/presentationml/2006/main">
  <p:tag name="RAINPROBLEM" val="ProblemRemark"/>
</p:tagLst>
</file>

<file path=ppt/tags/tag230.xml><?xml version="1.0" encoding="utf-8"?>
<p:tagLst xmlns:p="http://schemas.openxmlformats.org/presentationml/2006/main">
  <p:tag name="RAINPROBLEMTYPE" val="ProblemTypeMarker"/>
</p:tagLst>
</file>

<file path=ppt/tags/tag231.xml><?xml version="1.0" encoding="utf-8"?>
<p:tagLst xmlns:p="http://schemas.openxmlformats.org/presentationml/2006/main">
  <p:tag name="RAINPROBLEMTYPE" val="ProblemTypeMarker"/>
</p:tagLst>
</file>

<file path=ppt/tags/tag232.xml><?xml version="1.0" encoding="utf-8"?>
<p:tagLst xmlns:p="http://schemas.openxmlformats.org/presentationml/2006/main">
  <p:tag name="RAINPROBLEMTYPE" val="ProblemTypeMarker"/>
</p:tagLst>
</file>

<file path=ppt/tags/tag233.xml><?xml version="1.0" encoding="utf-8"?>
<p:tagLst xmlns:p="http://schemas.openxmlformats.org/presentationml/2006/main">
  <p:tag name="RAINPROBLEMTYPE" val="ProblemTypeMarker"/>
</p:tagLst>
</file>

<file path=ppt/tags/tag234.xml><?xml version="1.0" encoding="utf-8"?>
<p:tagLst xmlns:p="http://schemas.openxmlformats.org/presentationml/2006/main">
  <p:tag name="RAINPROBLEM" val="ProblemSetting"/>
  <p:tag name="RAINPROBLEMTYPE" val="FillBlank"/>
</p:tagLst>
</file>

<file path=ppt/tags/tag235.xml><?xml version="1.0" encoding="utf-8"?>
<p:tagLst xmlns:p="http://schemas.openxmlformats.org/presentationml/2006/main">
  <p:tag name="RAINPROBLEM" val="FillBlank"/>
  <p:tag name="PROBLEMBLANKKEYWORD" val="填空"/>
  <p:tag name="PROBLEMBLANK" val="[{&quot;Num&quot;:1,&quot;Score&quot;:1.0,&quot;Answers&quot;:[&quot;False&quot;],&quot;CaseSensitive&quot;:false,&quot;FuzzyMatch&quot;:false}]"/>
  <p:tag name="PROBLEMSCORE" val="1.0"/>
</p:tagLst>
</file>

<file path=ppt/tags/tag236.xml><?xml version="1.0" encoding="utf-8"?>
<p:tagLst xmlns:p="http://schemas.openxmlformats.org/presentationml/2006/main">
  <p:tag name="RAINPROBLEM" val="ProblemBody"/>
</p:tagLst>
</file>

<file path=ppt/tags/tag237.xml><?xml version="1.0" encoding="utf-8"?>
<p:tagLst xmlns:p="http://schemas.openxmlformats.org/presentationml/2006/main">
  <p:tag name="RAINPROBLEM" val="ProblemSubmit"/>
  <p:tag name="RAINPROBLEMTYPE" val="FillBlank"/>
</p:tagLst>
</file>

<file path=ppt/tags/tag238.xml><?xml version="1.0" encoding="utf-8"?>
<p:tagLst xmlns:p="http://schemas.openxmlformats.org/presentationml/2006/main">
  <p:tag name="PRODUCTVERSIONTIP3" val="PRODUCTVERSIONTIP3"/>
</p:tagLst>
</file>

<file path=ppt/tags/tag239.xml><?xml version="1.0" encoding="utf-8"?>
<p:tagLst xmlns:p="http://schemas.openxmlformats.org/presentationml/2006/main">
  <p:tag name="RAINPROBLEMTYPE" val="ProblemTypeMarker"/>
</p:tagLst>
</file>

<file path=ppt/tags/tag24.xml><?xml version="1.0" encoding="utf-8"?>
<p:tagLst xmlns:p="http://schemas.openxmlformats.org/presentationml/2006/main">
  <p:tag name="PROBLEMREMARKTITLE" val="ProblemRemarkBoardTitle"/>
</p:tagLst>
</file>

<file path=ppt/tags/tag240.xml><?xml version="1.0" encoding="utf-8"?>
<p:tagLst xmlns:p="http://schemas.openxmlformats.org/presentationml/2006/main">
  <p:tag name="RAINPROBLEMTYPE" val="ProblemTypeMarker"/>
</p:tagLst>
</file>

<file path=ppt/tags/tag241.xml><?xml version="1.0" encoding="utf-8"?>
<p:tagLst xmlns:p="http://schemas.openxmlformats.org/presentationml/2006/main">
  <p:tag name="RAINPROBLEMTYPE" val="ProblemTypeMarker"/>
</p:tagLst>
</file>

<file path=ppt/tags/tag242.xml><?xml version="1.0" encoding="utf-8"?>
<p:tagLst xmlns:p="http://schemas.openxmlformats.org/presentationml/2006/main">
  <p:tag name="RAINPROBLEMTYPE" val="ProblemTypeMarker"/>
</p:tagLst>
</file>

<file path=ppt/tags/tag243.xml><?xml version="1.0" encoding="utf-8"?>
<p:tagLst xmlns:p="http://schemas.openxmlformats.org/presentationml/2006/main">
  <p:tag name="RAINPROBLEMTYPE" val="ProblemTypeMarker"/>
</p:tagLst>
</file>

<file path=ppt/tags/tag244.xml><?xml version="1.0" encoding="utf-8"?>
<p:tagLst xmlns:p="http://schemas.openxmlformats.org/presentationml/2006/main">
  <p:tag name="RAINPROBLEM" val="ProblemSetting"/>
  <p:tag name="RAINPROBLEMTYPE" val="FillBlank"/>
</p:tagLst>
</file>

<file path=ppt/tags/tag245.xml><?xml version="1.0" encoding="utf-8"?>
<p:tagLst xmlns:p="http://schemas.openxmlformats.org/presentationml/2006/main">
  <p:tag name="RAINPROBLEM" val="FillBlank"/>
  <p:tag name="PROBLEMBLANKKEYWORD" val="填空"/>
  <p:tag name="PROBLEMBLANK" val="[{&quot;Num&quot;:1,&quot;Score&quot;:1.0,&quot;Answers&quot;:[&quot;True&quot;],&quot;CaseSensitive&quot;:false,&quot;FuzzyMatch&quot;:false}]"/>
  <p:tag name="PROBLEMSCORE" val="1.0"/>
</p:tagLst>
</file>

<file path=ppt/tags/tag246.xml><?xml version="1.0" encoding="utf-8"?>
<p:tagLst xmlns:p="http://schemas.openxmlformats.org/presentationml/2006/main">
  <p:tag name="RAINPROBLEM" val="ProblemRemarkBoard"/>
</p:tagLst>
</file>

<file path=ppt/tags/tag247.xml><?xml version="1.0" encoding="utf-8"?>
<p:tagLst xmlns:p="http://schemas.openxmlformats.org/presentationml/2006/main">
  <p:tag name="RAINPROBLEM" val="ProblemBody"/>
</p:tagLst>
</file>

<file path=ppt/tags/tag248.xml><?xml version="1.0" encoding="utf-8"?>
<p:tagLst xmlns:p="http://schemas.openxmlformats.org/presentationml/2006/main">
  <p:tag name="RAINPROBLEM" val="ProblemSubmit"/>
  <p:tag name="RAINPROBLEMTYPE" val="FillBlank"/>
</p:tagLst>
</file>

<file path=ppt/tags/tag249.xml><?xml version="1.0" encoding="utf-8"?>
<p:tagLst xmlns:p="http://schemas.openxmlformats.org/presentationml/2006/main">
  <p:tag name="PRODUCTVERSIONTIP3" val="PRODUCTVERSIONTIP3"/>
</p:tagLst>
</file>

<file path=ppt/tags/tag25.xml><?xml version="1.0" encoding="utf-8"?>
<p:tagLst xmlns:p="http://schemas.openxmlformats.org/presentationml/2006/main">
  <p:tag name="PROBLEMREMARKTITLE" val="ProblemRemarkBoardTitle"/>
</p:tagLst>
</file>

<file path=ppt/tags/tag250.xml><?xml version="1.0" encoding="utf-8"?>
<p:tagLst xmlns:p="http://schemas.openxmlformats.org/presentationml/2006/main">
  <p:tag name="PROBLEMREMARKTITLE" val="ProblemRemarkBoardTip"/>
</p:tagLst>
</file>

<file path=ppt/tags/tag251.xml><?xml version="1.0" encoding="utf-8"?>
<p:tagLst xmlns:p="http://schemas.openxmlformats.org/presentationml/2006/main">
  <p:tag name="RAINPROBLEM" val="ProblemRemark"/>
</p:tagLst>
</file>

<file path=ppt/tags/tag252.xml><?xml version="1.0" encoding="utf-8"?>
<p:tagLst xmlns:p="http://schemas.openxmlformats.org/presentationml/2006/main">
  <p:tag name="RAINPROBLEMTYPE" val="ProblemTypeMarker"/>
</p:tagLst>
</file>

<file path=ppt/tags/tag253.xml><?xml version="1.0" encoding="utf-8"?>
<p:tagLst xmlns:p="http://schemas.openxmlformats.org/presentationml/2006/main">
  <p:tag name="RAINPROBLEMTYPE" val="ProblemTypeMarker"/>
</p:tagLst>
</file>

<file path=ppt/tags/tag254.xml><?xml version="1.0" encoding="utf-8"?>
<p:tagLst xmlns:p="http://schemas.openxmlformats.org/presentationml/2006/main">
  <p:tag name="RAINPROBLEMTYPE" val="ProblemTypeMarker"/>
</p:tagLst>
</file>

<file path=ppt/tags/tag255.xml><?xml version="1.0" encoding="utf-8"?>
<p:tagLst xmlns:p="http://schemas.openxmlformats.org/presentationml/2006/main">
  <p:tag name="RAINPROBLEMTYPE" val="ProblemTypeMarker"/>
</p:tagLst>
</file>

<file path=ppt/tags/tag256.xml><?xml version="1.0" encoding="utf-8"?>
<p:tagLst xmlns:p="http://schemas.openxmlformats.org/presentationml/2006/main">
  <p:tag name="RAINPROBLEMTYPE" val="ProblemTypeMarker"/>
</p:tagLst>
</file>

<file path=ppt/tags/tag257.xml><?xml version="1.0" encoding="utf-8"?>
<p:tagLst xmlns:p="http://schemas.openxmlformats.org/presentationml/2006/main">
  <p:tag name="PROBLEMREMARKTITLE" val="ProblemRemarkBoardTitle"/>
</p:tagLst>
</file>

<file path=ppt/tags/tag258.xml><?xml version="1.0" encoding="utf-8"?>
<p:tagLst xmlns:p="http://schemas.openxmlformats.org/presentationml/2006/main">
  <p:tag name="PROBLEMREMARKTITLE" val="ProblemRemarkBoardTitle"/>
</p:tagLst>
</file>

<file path=ppt/tags/tag259.xml><?xml version="1.0" encoding="utf-8"?>
<p:tagLst xmlns:p="http://schemas.openxmlformats.org/presentationml/2006/main">
  <p:tag name="PROBLEMREMARKTITLE" val="ProblemRemarkBoardTitle"/>
</p:tagLst>
</file>

<file path=ppt/tags/tag26.xml><?xml version="1.0" encoding="utf-8"?>
<p:tagLst xmlns:p="http://schemas.openxmlformats.org/presentationml/2006/main">
  <p:tag name="PROBLEMREMARKTITLE" val="ProblemRemarkBoardTitle"/>
</p:tagLst>
</file>

<file path=ppt/tags/tag260.xml><?xml version="1.0" encoding="utf-8"?>
<p:tagLst xmlns:p="http://schemas.openxmlformats.org/presentationml/2006/main">
  <p:tag name="PROBLEMREMARKTITLE" val="ProblemRemarkBoardTitle"/>
</p:tagLst>
</file>

<file path=ppt/tags/tag261.xml><?xml version="1.0" encoding="utf-8"?>
<p:tagLst xmlns:p="http://schemas.openxmlformats.org/presentationml/2006/main">
  <p:tag name="PROBLEMREMARKTITLE" val="ProblemRemarkBoardTitle"/>
</p:tagLst>
</file>

<file path=ppt/tags/tag262.xml><?xml version="1.0" encoding="utf-8"?>
<p:tagLst xmlns:p="http://schemas.openxmlformats.org/presentationml/2006/main">
  <p:tag name="PROBLEMREMARKTITLE" val="ProblemRemarkBoardTitle"/>
</p:tagLst>
</file>

<file path=ppt/tags/tag263.xml><?xml version="1.0" encoding="utf-8"?>
<p:tagLst xmlns:p="http://schemas.openxmlformats.org/presentationml/2006/main">
  <p:tag name="PROBLEMREMARKTITLE" val="ProblemRemarkBoardTitle"/>
</p:tagLst>
</file>

<file path=ppt/tags/tag264.xml><?xml version="1.0" encoding="utf-8"?>
<p:tagLst xmlns:p="http://schemas.openxmlformats.org/presentationml/2006/main">
  <p:tag name="RAINPROBLEMTYPE" val="ProblemTypeMarker"/>
</p:tagLst>
</file>

<file path=ppt/tags/tag265.xml><?xml version="1.0" encoding="utf-8"?>
<p:tagLst xmlns:p="http://schemas.openxmlformats.org/presentationml/2006/main">
  <p:tag name="RAINPROBLEMTYPE" val="ProblemTypeMarker"/>
</p:tagLst>
</file>

<file path=ppt/tags/tag266.xml><?xml version="1.0" encoding="utf-8"?>
<p:tagLst xmlns:p="http://schemas.openxmlformats.org/presentationml/2006/main">
  <p:tag name="RAINPROBLEMTYPE" val="ProblemTypeMarker"/>
</p:tagLst>
</file>

<file path=ppt/tags/tag267.xml><?xml version="1.0" encoding="utf-8"?>
<p:tagLst xmlns:p="http://schemas.openxmlformats.org/presentationml/2006/main">
  <p:tag name="RAINPROBLEMTYPE" val="ProblemTypeMarker"/>
</p:tagLst>
</file>

<file path=ppt/tags/tag268.xml><?xml version="1.0" encoding="utf-8"?>
<p:tagLst xmlns:p="http://schemas.openxmlformats.org/presentationml/2006/main">
  <p:tag name="RAINPROBLEMTYPE" val="ProblemTypeMarker"/>
</p:tagLst>
</file>

<file path=ppt/tags/tag269.xml><?xml version="1.0" encoding="utf-8"?>
<p:tagLst xmlns:p="http://schemas.openxmlformats.org/presentationml/2006/main">
  <p:tag name="RAINPROBLEM" val="ProblemSetting"/>
  <p:tag name="RAINPROBLEMTYPE" val="FillBlank"/>
</p:tagLst>
</file>

<file path=ppt/tags/tag27.xml><?xml version="1.0" encoding="utf-8"?>
<p:tagLst xmlns:p="http://schemas.openxmlformats.org/presentationml/2006/main">
  <p:tag name="PROBLEMREMARKTITLE" val="ProblemRemarkBoardTitle"/>
</p:tagLst>
</file>

<file path=ppt/tags/tag270.xml><?xml version="1.0" encoding="utf-8"?>
<p:tagLst xmlns:p="http://schemas.openxmlformats.org/presentationml/2006/main">
  <p:tag name="RAINPROBLEM" val="FillBlank"/>
  <p:tag name="PROBLEMBLANKKEYWORD" val="填空"/>
  <p:tag name="PROBLEMHASREMARK" val="True"/>
  <p:tag name="PROBLEMREMARK" val="list(zip([1,2,3],  ['a','b','c'])) 的结果为 [(1, 'a'), (2, 'b'), (3, 'c')] , 所以长度为 3 . "/>
  <p:tag name="PROBLEMSCORE" val="1.0"/>
  <p:tag name="PROBLEMBLANK" val="[{&quot;Num&quot;:1,&quot;Score&quot;:1.0,&quot;Answers&quot;:[&quot;3&quot;],&quot;CaseSensitive&quot;:false,&quot;FuzzyMatch&quot;:false}]"/>
</p:tagLst>
</file>

<file path=ppt/tags/tag271.xml><?xml version="1.0" encoding="utf-8"?>
<p:tagLst xmlns:p="http://schemas.openxmlformats.org/presentationml/2006/main">
  <p:tag name="RAINPROBLEM" val="ProblemBody"/>
</p:tagLst>
</file>

<file path=ppt/tags/tag272.xml><?xml version="1.0" encoding="utf-8"?>
<p:tagLst xmlns:p="http://schemas.openxmlformats.org/presentationml/2006/main">
  <p:tag name="RAINPROBLEM" val="ProblemItem"/>
</p:tagLst>
</file>

<file path=ppt/tags/tag273.xml><?xml version="1.0" encoding="utf-8"?>
<p:tagLst xmlns:p="http://schemas.openxmlformats.org/presentationml/2006/main">
  <p:tag name="RAINPROBLEM" val="ProblemItem"/>
</p:tagLst>
</file>

<file path=ppt/tags/tag274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27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76.xml><?xml version="1.0" encoding="utf-8"?>
<p:tagLst xmlns:p="http://schemas.openxmlformats.org/presentationml/2006/main">
  <p:tag name="RAINPROBLEM" val="ProblemSubmit"/>
  <p:tag name="RAINPROBLEMTYPE" val="MultipleChoice"/>
</p:tagLst>
</file>

<file path=ppt/tags/tag277.xml><?xml version="1.0" encoding="utf-8"?>
<p:tagLst xmlns:p="http://schemas.openxmlformats.org/presentationml/2006/main">
  <p:tag name="RAINPROBLEMTYPE" val="ProblemTypeMarker"/>
</p:tagLst>
</file>

<file path=ppt/tags/tag278.xml><?xml version="1.0" encoding="utf-8"?>
<p:tagLst xmlns:p="http://schemas.openxmlformats.org/presentationml/2006/main">
  <p:tag name="RAINPROBLEMTYPE" val="ProblemTypeMarker"/>
</p:tagLst>
</file>

<file path=ppt/tags/tag279.xml><?xml version="1.0" encoding="utf-8"?>
<p:tagLst xmlns:p="http://schemas.openxmlformats.org/presentationml/2006/main">
  <p:tag name="RAINPROBLEMTYPE" val="ProblemTypeMarker"/>
</p:tagLst>
</file>

<file path=ppt/tags/tag28.xml><?xml version="1.0" encoding="utf-8"?>
<p:tagLst xmlns:p="http://schemas.openxmlformats.org/presentationml/2006/main">
  <p:tag name="PROBLEMREMARKTITLE" val="ProblemRemarkBoardTitle"/>
</p:tagLst>
</file>

<file path=ppt/tags/tag280.xml><?xml version="1.0" encoding="utf-8"?>
<p:tagLst xmlns:p="http://schemas.openxmlformats.org/presentationml/2006/main">
  <p:tag name="RAINPROBLEMTYPE" val="ProblemTypeMarker"/>
</p:tagLst>
</file>

<file path=ppt/tags/tag281.xml><?xml version="1.0" encoding="utf-8"?>
<p:tagLst xmlns:p="http://schemas.openxmlformats.org/presentationml/2006/main">
  <p:tag name="RAINPROBLEMTYPE" val="ProblemTypeMarker"/>
</p:tagLst>
</file>

<file path=ppt/tags/tag282.xml><?xml version="1.0" encoding="utf-8"?>
<p:tagLst xmlns:p="http://schemas.openxmlformats.org/presentationml/2006/main">
  <p:tag name="RAINPROBLEM" val="ProblemSetting"/>
  <p:tag name="RAINPROBLEMTYPE" val="MultipleChoice"/>
</p:tagLst>
</file>

<file path=ppt/tags/tag283.xml><?xml version="1.0" encoding="utf-8"?>
<p:tagLst xmlns:p="http://schemas.openxmlformats.org/presentationml/2006/main">
  <p:tag name="RAINPROBLEM" val="MultipleChoice"/>
  <p:tag name="PROBLEMSCORE" val="1.0"/>
</p:tagLst>
</file>

<file path=ppt/tags/tag284.xml><?xml version="1.0" encoding="utf-8"?>
<p:tagLst xmlns:p="http://schemas.openxmlformats.org/presentationml/2006/main">
  <p:tag name="RAINPROBLEM" val="ProblemRemarkBoard"/>
</p:tagLst>
</file>

<file path=ppt/tags/tag285.xml><?xml version="1.0" encoding="utf-8"?>
<p:tagLst xmlns:p="http://schemas.openxmlformats.org/presentationml/2006/main">
  <p:tag name="RAINPROBLEM" val="ProblemBody"/>
</p:tagLst>
</file>

<file path=ppt/tags/tag286.xml><?xml version="1.0" encoding="utf-8"?>
<p:tagLst xmlns:p="http://schemas.openxmlformats.org/presentationml/2006/main">
  <p:tag name="RAINPROBLEM" val="ProblemItem"/>
</p:tagLst>
</file>

<file path=ppt/tags/tag287.xml><?xml version="1.0" encoding="utf-8"?>
<p:tagLst xmlns:p="http://schemas.openxmlformats.org/presentationml/2006/main">
  <p:tag name="RAINPROBLEM" val="ProblemItem"/>
</p:tagLst>
</file>

<file path=ppt/tags/tag288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28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9.xml><?xml version="1.0" encoding="utf-8"?>
<p:tagLst xmlns:p="http://schemas.openxmlformats.org/presentationml/2006/main">
  <p:tag name="PROBLEMREMARKTITLE" val="ProblemRemarkBoardTitle"/>
</p:tagLst>
</file>

<file path=ppt/tags/tag290.xml><?xml version="1.0" encoding="utf-8"?>
<p:tagLst xmlns:p="http://schemas.openxmlformats.org/presentationml/2006/main">
  <p:tag name="RAINPROBLEM" val="ProblemSubmit"/>
  <p:tag name="RAINPROBLEMTYPE" val="MultipleChoice"/>
</p:tagLst>
</file>

<file path=ppt/tags/tag291.xml><?xml version="1.0" encoding="utf-8"?>
<p:tagLst xmlns:p="http://schemas.openxmlformats.org/presentationml/2006/main">
  <p:tag name="PROBLEMREMARKTITLE" val="ProblemRemarkBoardTip"/>
</p:tagLst>
</file>

<file path=ppt/tags/tag292.xml><?xml version="1.0" encoding="utf-8"?>
<p:tagLst xmlns:p="http://schemas.openxmlformats.org/presentationml/2006/main">
  <p:tag name="RAINPROBLEM" val="ProblemRemark"/>
</p:tagLst>
</file>

<file path=ppt/tags/tag293.xml><?xml version="1.0" encoding="utf-8"?>
<p:tagLst xmlns:p="http://schemas.openxmlformats.org/presentationml/2006/main">
  <p:tag name="PROBLEMREMARKTITLE" val="ProblemRemarkBoardTitle"/>
</p:tagLst>
</file>

<file path=ppt/tags/tag294.xml><?xml version="1.0" encoding="utf-8"?>
<p:tagLst xmlns:p="http://schemas.openxmlformats.org/presentationml/2006/main">
  <p:tag name="PROBLEMREMARKTITLE" val="ProblemRemarkBoardTitle"/>
</p:tagLst>
</file>

<file path=ppt/tags/tag295.xml><?xml version="1.0" encoding="utf-8"?>
<p:tagLst xmlns:p="http://schemas.openxmlformats.org/presentationml/2006/main">
  <p:tag name="PROBLEMREMARKTITLE" val="ProblemRemarkBoardTitle"/>
</p:tagLst>
</file>

<file path=ppt/tags/tag296.xml><?xml version="1.0" encoding="utf-8"?>
<p:tagLst xmlns:p="http://schemas.openxmlformats.org/presentationml/2006/main">
  <p:tag name="PROBLEMREMARKTITLE" val="ProblemRemarkBoardTitle"/>
</p:tagLst>
</file>

<file path=ppt/tags/tag297.xml><?xml version="1.0" encoding="utf-8"?>
<p:tagLst xmlns:p="http://schemas.openxmlformats.org/presentationml/2006/main">
  <p:tag name="PROBLEMREMARKTITLE" val="ProblemRemarkBoardTitle"/>
</p:tagLst>
</file>

<file path=ppt/tags/tag298.xml><?xml version="1.0" encoding="utf-8"?>
<p:tagLst xmlns:p="http://schemas.openxmlformats.org/presentationml/2006/main">
  <p:tag name="PROBLEMREMARKTITLE" val="ProblemRemarkBoardTitle"/>
</p:tagLst>
</file>

<file path=ppt/tags/tag299.xml><?xml version="1.0" encoding="utf-8"?>
<p:tagLst xmlns:p="http://schemas.openxmlformats.org/presentationml/2006/main">
  <p:tag name="PROBLEMREMARKTITLE" val="ProblemRemarkBoardTitle"/>
</p:tagLst>
</file>

<file path=ppt/tags/tag3.xml><?xml version="1.0" encoding="utf-8"?>
<p:tagLst xmlns:p="http://schemas.openxmlformats.org/presentationml/2006/main">
  <p:tag name="RAINPROBLEM" val="ProblemItem"/>
</p:tagLst>
</file>

<file path=ppt/tags/tag30.xml><?xml version="1.0" encoding="utf-8"?>
<p:tagLst xmlns:p="http://schemas.openxmlformats.org/presentationml/2006/main">
  <p:tag name="PROBLEMREMARKTITLE" val="ProblemRemarkBoardTitle"/>
</p:tagLst>
</file>

<file path=ppt/tags/tag300.xml><?xml version="1.0" encoding="utf-8"?>
<p:tagLst xmlns:p="http://schemas.openxmlformats.org/presentationml/2006/main">
  <p:tag name="RAINPROBLEMTYPE" val="ProblemTypeMarker"/>
</p:tagLst>
</file>

<file path=ppt/tags/tag301.xml><?xml version="1.0" encoding="utf-8"?>
<p:tagLst xmlns:p="http://schemas.openxmlformats.org/presentationml/2006/main">
  <p:tag name="RAINPROBLEMTYPE" val="ProblemTypeMarker"/>
</p:tagLst>
</file>

<file path=ppt/tags/tag302.xml><?xml version="1.0" encoding="utf-8"?>
<p:tagLst xmlns:p="http://schemas.openxmlformats.org/presentationml/2006/main">
  <p:tag name="RAINPROBLEMTYPE" val="ProblemTypeMarker"/>
</p:tagLst>
</file>

<file path=ppt/tags/tag303.xml><?xml version="1.0" encoding="utf-8"?>
<p:tagLst xmlns:p="http://schemas.openxmlformats.org/presentationml/2006/main">
  <p:tag name="RAINPROBLEMTYPE" val="ProblemTypeMarker"/>
</p:tagLst>
</file>

<file path=ppt/tags/tag304.xml><?xml version="1.0" encoding="utf-8"?>
<p:tagLst xmlns:p="http://schemas.openxmlformats.org/presentationml/2006/main">
  <p:tag name="RAINPROBLEMTYPE" val="ProblemTypeMarker"/>
</p:tagLst>
</file>

<file path=ppt/tags/tag305.xml><?xml version="1.0" encoding="utf-8"?>
<p:tagLst xmlns:p="http://schemas.openxmlformats.org/presentationml/2006/main">
  <p:tag name="RAINPROBLEM" val="ProblemSetting"/>
  <p:tag name="RAINPROBLEMTYPE" val="MultipleChoice"/>
</p:tagLst>
</file>

<file path=ppt/tags/tag306.xml><?xml version="1.0" encoding="utf-8"?>
<p:tagLst xmlns:p="http://schemas.openxmlformats.org/presentationml/2006/main">
  <p:tag name="RAINPROBLEM" val="MultipleChoice"/>
  <p:tag name="PROBLEMSCORE" val="1.0"/>
  <p:tag name="PROBLEMHASREMARK" val="True"/>
  <p:tag name="PROBLEMREMARK" val="dir(对象) 将列出该对象所具有的属性和方法， 此题表示列表对象的方法数 超过元组对象的方法数。 "/>
</p:tagLst>
</file>

<file path=ppt/tags/tag307.xml><?xml version="1.0" encoding="utf-8"?>
<p:tagLst xmlns:p="http://schemas.openxmlformats.org/presentationml/2006/main">
  <p:tag name="RAINPROBLEM" val="ProblemRemarkBoard"/>
</p:tagLst>
</file>

<file path=ppt/tags/tag308.xml><?xml version="1.0" encoding="utf-8"?>
<p:tagLst xmlns:p="http://schemas.openxmlformats.org/presentationml/2006/main">
  <p:tag name="RAINPROBLEM" val="ProblemBody"/>
</p:tagLst>
</file>

<file path=ppt/tags/tag309.xml><?xml version="1.0" encoding="utf-8"?>
<p:tagLst xmlns:p="http://schemas.openxmlformats.org/presentationml/2006/main">
  <p:tag name="RAINPROBLEM" val="ProblemItem"/>
</p:tagLst>
</file>

<file path=ppt/tags/tag31.xml><?xml version="1.0" encoding="utf-8"?>
<p:tagLst xmlns:p="http://schemas.openxmlformats.org/presentationml/2006/main">
  <p:tag name="RAINPROBLEMTYPE" val="ProblemTypeMarker"/>
</p:tagLst>
</file>

<file path=ppt/tags/tag310.xml><?xml version="1.0" encoding="utf-8"?>
<p:tagLst xmlns:p="http://schemas.openxmlformats.org/presentationml/2006/main">
  <p:tag name="RAINPROBLEM" val="ProblemItem"/>
</p:tagLst>
</file>

<file path=ppt/tags/tag311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12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13.xml><?xml version="1.0" encoding="utf-8"?>
<p:tagLst xmlns:p="http://schemas.openxmlformats.org/presentationml/2006/main">
  <p:tag name="RAINPROBLEM" val="ProblemSubmit"/>
  <p:tag name="RAINPROBLEMTYPE" val="MultipleChoice"/>
</p:tagLst>
</file>

<file path=ppt/tags/tag314.xml><?xml version="1.0" encoding="utf-8"?>
<p:tagLst xmlns:p="http://schemas.openxmlformats.org/presentationml/2006/main">
  <p:tag name="PROBLEMREMARKTITLE" val="ProblemRemarkBoardTip"/>
</p:tagLst>
</file>

<file path=ppt/tags/tag315.xml><?xml version="1.0" encoding="utf-8"?>
<p:tagLst xmlns:p="http://schemas.openxmlformats.org/presentationml/2006/main">
  <p:tag name="RAINPROBLEM" val="ProblemRemark"/>
</p:tagLst>
</file>

<file path=ppt/tags/tag316.xml><?xml version="1.0" encoding="utf-8"?>
<p:tagLst xmlns:p="http://schemas.openxmlformats.org/presentationml/2006/main">
  <p:tag name="PROBLEMREMARKTITLE" val="ProblemRemarkBoardTitle"/>
</p:tagLst>
</file>

<file path=ppt/tags/tag317.xml><?xml version="1.0" encoding="utf-8"?>
<p:tagLst xmlns:p="http://schemas.openxmlformats.org/presentationml/2006/main">
  <p:tag name="PROBLEMREMARKTITLE" val="ProblemRemarkBoardTitle"/>
</p:tagLst>
</file>

<file path=ppt/tags/tag318.xml><?xml version="1.0" encoding="utf-8"?>
<p:tagLst xmlns:p="http://schemas.openxmlformats.org/presentationml/2006/main">
  <p:tag name="PROBLEMREMARKTITLE" val="ProblemRemarkBoardTitle"/>
</p:tagLst>
</file>

<file path=ppt/tags/tag319.xml><?xml version="1.0" encoding="utf-8"?>
<p:tagLst xmlns:p="http://schemas.openxmlformats.org/presentationml/2006/main">
  <p:tag name="PROBLEMREMARKTITLE" val="ProblemRemarkBoardTitle"/>
</p:tagLst>
</file>

<file path=ppt/tags/tag32.xml><?xml version="1.0" encoding="utf-8"?>
<p:tagLst xmlns:p="http://schemas.openxmlformats.org/presentationml/2006/main">
  <p:tag name="RAINPROBLEMTYPE" val="ProblemTypeMarker"/>
</p:tagLst>
</file>

<file path=ppt/tags/tag320.xml><?xml version="1.0" encoding="utf-8"?>
<p:tagLst xmlns:p="http://schemas.openxmlformats.org/presentationml/2006/main">
  <p:tag name="PROBLEMREMARKTITLE" val="ProblemRemarkBoardTitle"/>
</p:tagLst>
</file>

<file path=ppt/tags/tag321.xml><?xml version="1.0" encoding="utf-8"?>
<p:tagLst xmlns:p="http://schemas.openxmlformats.org/presentationml/2006/main">
  <p:tag name="PROBLEMREMARKTITLE" val="ProblemRemarkBoardTitle"/>
</p:tagLst>
</file>

<file path=ppt/tags/tag322.xml><?xml version="1.0" encoding="utf-8"?>
<p:tagLst xmlns:p="http://schemas.openxmlformats.org/presentationml/2006/main">
  <p:tag name="PROBLEMREMARKTITLE" val="ProblemRemarkBoardTitle"/>
</p:tagLst>
</file>

<file path=ppt/tags/tag323.xml><?xml version="1.0" encoding="utf-8"?>
<p:tagLst xmlns:p="http://schemas.openxmlformats.org/presentationml/2006/main">
  <p:tag name="RAINPROBLEMTYPE" val="ProblemTypeMarker"/>
</p:tagLst>
</file>

<file path=ppt/tags/tag324.xml><?xml version="1.0" encoding="utf-8"?>
<p:tagLst xmlns:p="http://schemas.openxmlformats.org/presentationml/2006/main">
  <p:tag name="RAINPROBLEMTYPE" val="ProblemTypeMarker"/>
</p:tagLst>
</file>

<file path=ppt/tags/tag325.xml><?xml version="1.0" encoding="utf-8"?>
<p:tagLst xmlns:p="http://schemas.openxmlformats.org/presentationml/2006/main">
  <p:tag name="RAINPROBLEMTYPE" val="ProblemTypeMarker"/>
</p:tagLst>
</file>

<file path=ppt/tags/tag326.xml><?xml version="1.0" encoding="utf-8"?>
<p:tagLst xmlns:p="http://schemas.openxmlformats.org/presentationml/2006/main">
  <p:tag name="RAINPROBLEMTYPE" val="ProblemTypeMarker"/>
</p:tagLst>
</file>

<file path=ppt/tags/tag327.xml><?xml version="1.0" encoding="utf-8"?>
<p:tagLst xmlns:p="http://schemas.openxmlformats.org/presentationml/2006/main">
  <p:tag name="RAINPROBLEMTYPE" val="ProblemTypeMarker"/>
</p:tagLst>
</file>

<file path=ppt/tags/tag328.xml><?xml version="1.0" encoding="utf-8"?>
<p:tagLst xmlns:p="http://schemas.openxmlformats.org/presentationml/2006/main">
  <p:tag name="RAINPROBLEM" val="ProblemSetting"/>
  <p:tag name="RAINPROBLEMTYPE" val="MultipleChoice"/>
</p:tagLst>
</file>

<file path=ppt/tags/tag329.xml><?xml version="1.0" encoding="utf-8"?>
<p:tagLst xmlns:p="http://schemas.openxmlformats.org/presentationml/2006/main">
  <p:tag name="RAINPROBLEM" val="MultipleChoice"/>
  <p:tag name="PROBLEMSCORE" val="1.0"/>
  <p:tag name="PROBLEMHASREMARK" val="True"/>
  <p:tag name="PROBLEMREMARK" val="reversed() 只返回可迭代对象，不直接返回列表。 必须  list(reversed([1,2,3])) 才能返回 [3,2,1] "/>
</p:tagLst>
</file>

<file path=ppt/tags/tag33.xml><?xml version="1.0" encoding="utf-8"?>
<p:tagLst xmlns:p="http://schemas.openxmlformats.org/presentationml/2006/main">
  <p:tag name="RAINPROBLEMTYPE" val="ProblemTypeMarker"/>
</p:tagLst>
</file>

<file path=ppt/tags/tag330.xml><?xml version="1.0" encoding="utf-8"?>
<p:tagLst xmlns:p="http://schemas.openxmlformats.org/presentationml/2006/main">
  <p:tag name="RAINPROBLEM" val="ProblemRemarkBoard"/>
</p:tagLst>
</file>

<file path=ppt/tags/tag331.xml><?xml version="1.0" encoding="utf-8"?>
<p:tagLst xmlns:p="http://schemas.openxmlformats.org/presentationml/2006/main">
  <p:tag name="RAINPROBLEM" val="ProblemBody"/>
</p:tagLst>
</file>

<file path=ppt/tags/tag332.xml><?xml version="1.0" encoding="utf-8"?>
<p:tagLst xmlns:p="http://schemas.openxmlformats.org/presentationml/2006/main">
  <p:tag name="RAINPROBLEM" val="ProblemItem"/>
</p:tagLst>
</file>

<file path=ppt/tags/tag333.xml><?xml version="1.0" encoding="utf-8"?>
<p:tagLst xmlns:p="http://schemas.openxmlformats.org/presentationml/2006/main">
  <p:tag name="RAINPROBLEM" val="ProblemItem"/>
</p:tagLst>
</file>

<file path=ppt/tags/tag334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35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36.xml><?xml version="1.0" encoding="utf-8"?>
<p:tagLst xmlns:p="http://schemas.openxmlformats.org/presentationml/2006/main">
  <p:tag name="RAINPROBLEM" val="ProblemSubmit"/>
  <p:tag name="RAINPROBLEMTYPE" val="MultipleChoice"/>
</p:tagLst>
</file>

<file path=ppt/tags/tag337.xml><?xml version="1.0" encoding="utf-8"?>
<p:tagLst xmlns:p="http://schemas.openxmlformats.org/presentationml/2006/main">
  <p:tag name="PROBLEMREMARKTITLE" val="ProblemRemarkBoardTip"/>
</p:tagLst>
</file>

<file path=ppt/tags/tag338.xml><?xml version="1.0" encoding="utf-8"?>
<p:tagLst xmlns:p="http://schemas.openxmlformats.org/presentationml/2006/main">
  <p:tag name="RAINPROBLEM" val="ProblemRemark"/>
</p:tagLst>
</file>

<file path=ppt/tags/tag339.xml><?xml version="1.0" encoding="utf-8"?>
<p:tagLst xmlns:p="http://schemas.openxmlformats.org/presentationml/2006/main">
  <p:tag name="PROBLEMREMARKTITLE" val="ProblemRemarkBoardTitle"/>
</p:tagLst>
</file>

<file path=ppt/tags/tag34.xml><?xml version="1.0" encoding="utf-8"?>
<p:tagLst xmlns:p="http://schemas.openxmlformats.org/presentationml/2006/main">
  <p:tag name="RAINPROBLEMTYPE" val="ProblemTypeMarker"/>
</p:tagLst>
</file>

<file path=ppt/tags/tag340.xml><?xml version="1.0" encoding="utf-8"?>
<p:tagLst xmlns:p="http://schemas.openxmlformats.org/presentationml/2006/main">
  <p:tag name="PROBLEMREMARKTITLE" val="ProblemRemarkBoardTitle"/>
</p:tagLst>
</file>

<file path=ppt/tags/tag341.xml><?xml version="1.0" encoding="utf-8"?>
<p:tagLst xmlns:p="http://schemas.openxmlformats.org/presentationml/2006/main">
  <p:tag name="PROBLEMREMARKTITLE" val="ProblemRemarkBoardTitle"/>
</p:tagLst>
</file>

<file path=ppt/tags/tag342.xml><?xml version="1.0" encoding="utf-8"?>
<p:tagLst xmlns:p="http://schemas.openxmlformats.org/presentationml/2006/main">
  <p:tag name="PROBLEMREMARKTITLE" val="ProblemRemarkBoardTitle"/>
</p:tagLst>
</file>

<file path=ppt/tags/tag343.xml><?xml version="1.0" encoding="utf-8"?>
<p:tagLst xmlns:p="http://schemas.openxmlformats.org/presentationml/2006/main">
  <p:tag name="PROBLEMREMARKTITLE" val="ProblemRemarkBoardTitle"/>
</p:tagLst>
</file>

<file path=ppt/tags/tag344.xml><?xml version="1.0" encoding="utf-8"?>
<p:tagLst xmlns:p="http://schemas.openxmlformats.org/presentationml/2006/main">
  <p:tag name="PROBLEMREMARKTITLE" val="ProblemRemarkBoardTitle"/>
</p:tagLst>
</file>

<file path=ppt/tags/tag345.xml><?xml version="1.0" encoding="utf-8"?>
<p:tagLst xmlns:p="http://schemas.openxmlformats.org/presentationml/2006/main">
  <p:tag name="PROBLEMREMARKTITLE" val="ProblemRemarkBoardTitle"/>
</p:tagLst>
</file>

<file path=ppt/tags/tag346.xml><?xml version="1.0" encoding="utf-8"?>
<p:tagLst xmlns:p="http://schemas.openxmlformats.org/presentationml/2006/main">
  <p:tag name="RAINPROBLEMTYPE" val="ProblemTypeMarker"/>
</p:tagLst>
</file>

<file path=ppt/tags/tag347.xml><?xml version="1.0" encoding="utf-8"?>
<p:tagLst xmlns:p="http://schemas.openxmlformats.org/presentationml/2006/main">
  <p:tag name="RAINPROBLEMTYPE" val="ProblemTypeMarker"/>
</p:tagLst>
</file>

<file path=ppt/tags/tag348.xml><?xml version="1.0" encoding="utf-8"?>
<p:tagLst xmlns:p="http://schemas.openxmlformats.org/presentationml/2006/main">
  <p:tag name="RAINPROBLEMTYPE" val="ProblemTypeMarker"/>
</p:tagLst>
</file>

<file path=ppt/tags/tag349.xml><?xml version="1.0" encoding="utf-8"?>
<p:tagLst xmlns:p="http://schemas.openxmlformats.org/presentationml/2006/main">
  <p:tag name="RAINPROBLEMTYPE" val="ProblemTypeMarker"/>
</p:tagLst>
</file>

<file path=ppt/tags/tag35.xml><?xml version="1.0" encoding="utf-8"?>
<p:tagLst xmlns:p="http://schemas.openxmlformats.org/presentationml/2006/main">
  <p:tag name="RAINPROBLEMTYPE" val="ProblemTypeMarker"/>
</p:tagLst>
</file>

<file path=ppt/tags/tag350.xml><?xml version="1.0" encoding="utf-8"?>
<p:tagLst xmlns:p="http://schemas.openxmlformats.org/presentationml/2006/main">
  <p:tag name="RAINPROBLEMTYPE" val="ProblemTypeMarker"/>
</p:tagLst>
</file>

<file path=ppt/tags/tag351.xml><?xml version="1.0" encoding="utf-8"?>
<p:tagLst xmlns:p="http://schemas.openxmlformats.org/presentationml/2006/main">
  <p:tag name="RAINPROBLEM" val="ProblemSetting"/>
  <p:tag name="RAINPROBLEMTYPE" val="MultipleChoice"/>
</p:tagLst>
</file>

<file path=ppt/tags/tag352.xml><?xml version="1.0" encoding="utf-8"?>
<p:tagLst xmlns:p="http://schemas.openxmlformats.org/presentationml/2006/main">
  <p:tag name="RAINPROBLEM" val="MultipleChoice"/>
  <p:tag name="PROBLEMSCORE" val="1.0"/>
  <p:tag name="PROBLEMHASREMARK" val="True"/>
  <p:tag name="PROBLEMREMARK" val="sorted(x) 不直接改变 原列表x,  只返回新的有序结果。 如果写为  x= sorted(x)  才会改变 x 。 "/>
</p:tagLst>
</file>

<file path=ppt/tags/tag353.xml><?xml version="1.0" encoding="utf-8"?>
<p:tagLst xmlns:p="http://schemas.openxmlformats.org/presentationml/2006/main">
  <p:tag name="RAINPROBLEM" val="ProblemRemarkBoard"/>
</p:tagLst>
</file>

<file path=ppt/tags/tag354.xml><?xml version="1.0" encoding="utf-8"?>
<p:tagLst xmlns:p="http://schemas.openxmlformats.org/presentationml/2006/main">
  <p:tag name="RAINPROBLEM" val="ProblemBody"/>
</p:tagLst>
</file>

<file path=ppt/tags/tag355.xml><?xml version="1.0" encoding="utf-8"?>
<p:tagLst xmlns:p="http://schemas.openxmlformats.org/presentationml/2006/main">
  <p:tag name="RAINPROBLEM" val="ProblemItem"/>
</p:tagLst>
</file>

<file path=ppt/tags/tag356.xml><?xml version="1.0" encoding="utf-8"?>
<p:tagLst xmlns:p="http://schemas.openxmlformats.org/presentationml/2006/main">
  <p:tag name="RAINPROBLEM" val="ProblemItem"/>
</p:tagLst>
</file>

<file path=ppt/tags/tag357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58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59.xml><?xml version="1.0" encoding="utf-8"?>
<p:tagLst xmlns:p="http://schemas.openxmlformats.org/presentationml/2006/main">
  <p:tag name="RAINPROBLEM" val="ProblemSubmit"/>
  <p:tag name="RAINPROBLEMTYPE" val="MultipleChoice"/>
</p:tagLst>
</file>

<file path=ppt/tags/tag36.xml><?xml version="1.0" encoding="utf-8"?>
<p:tagLst xmlns:p="http://schemas.openxmlformats.org/presentationml/2006/main">
  <p:tag name="RAINPROBLEM" val="ProblemSetting"/>
  <p:tag name="RAINPROBLEMTYPE" val="FillBlank"/>
</p:tagLst>
</file>

<file path=ppt/tags/tag360.xml><?xml version="1.0" encoding="utf-8"?>
<p:tagLst xmlns:p="http://schemas.openxmlformats.org/presentationml/2006/main">
  <p:tag name="PROBLEMREMARKTITLE" val="ProblemRemarkBoardTip"/>
</p:tagLst>
</file>

<file path=ppt/tags/tag361.xml><?xml version="1.0" encoding="utf-8"?>
<p:tagLst xmlns:p="http://schemas.openxmlformats.org/presentationml/2006/main">
  <p:tag name="RAINPROBLEM" val="ProblemRemark"/>
</p:tagLst>
</file>

<file path=ppt/tags/tag362.xml><?xml version="1.0" encoding="utf-8"?>
<p:tagLst xmlns:p="http://schemas.openxmlformats.org/presentationml/2006/main">
  <p:tag name="PROBLEMREMARKTITLE" val="ProblemRemarkBoardTitle"/>
</p:tagLst>
</file>

<file path=ppt/tags/tag363.xml><?xml version="1.0" encoding="utf-8"?>
<p:tagLst xmlns:p="http://schemas.openxmlformats.org/presentationml/2006/main">
  <p:tag name="PROBLEMREMARKTITLE" val="ProblemRemarkBoardTitle"/>
</p:tagLst>
</file>

<file path=ppt/tags/tag364.xml><?xml version="1.0" encoding="utf-8"?>
<p:tagLst xmlns:p="http://schemas.openxmlformats.org/presentationml/2006/main">
  <p:tag name="PROBLEMREMARKTITLE" val="ProblemRemarkBoardTitle"/>
</p:tagLst>
</file>

<file path=ppt/tags/tag365.xml><?xml version="1.0" encoding="utf-8"?>
<p:tagLst xmlns:p="http://schemas.openxmlformats.org/presentationml/2006/main">
  <p:tag name="PROBLEMREMARKTITLE" val="ProblemRemarkBoardTitle"/>
</p:tagLst>
</file>

<file path=ppt/tags/tag366.xml><?xml version="1.0" encoding="utf-8"?>
<p:tagLst xmlns:p="http://schemas.openxmlformats.org/presentationml/2006/main">
  <p:tag name="PROBLEMREMARKTITLE" val="ProblemRemarkBoardTitle"/>
</p:tagLst>
</file>

<file path=ppt/tags/tag367.xml><?xml version="1.0" encoding="utf-8"?>
<p:tagLst xmlns:p="http://schemas.openxmlformats.org/presentationml/2006/main">
  <p:tag name="PROBLEMREMARKTITLE" val="ProblemRemarkBoardTitle"/>
</p:tagLst>
</file>

<file path=ppt/tags/tag368.xml><?xml version="1.0" encoding="utf-8"?>
<p:tagLst xmlns:p="http://schemas.openxmlformats.org/presentationml/2006/main">
  <p:tag name="PROBLEMREMARKTITLE" val="ProblemRemarkBoardTitle"/>
</p:tagLst>
</file>

<file path=ppt/tags/tag369.xml><?xml version="1.0" encoding="utf-8"?>
<p:tagLst xmlns:p="http://schemas.openxmlformats.org/presentationml/2006/main">
  <p:tag name="RAINPROBLEMTYPE" val="ProblemTypeMarker"/>
</p:tagLst>
</file>

<file path=ppt/tags/tag37.xml><?xml version="1.0" encoding="utf-8"?>
<p:tagLst xmlns:p="http://schemas.openxmlformats.org/presentationml/2006/main">
  <p:tag name="RAINPROBLEM" val="FillBlank"/>
  <p:tag name="PROBLEMBLANKKEYWORD" val="填空"/>
  <p:tag name="PROBLEMHASREMARK" val="True"/>
  <p:tag name="PROBLEMREMARK" val="x.remove(2) 只能删除第一个 2"/>
  <p:tag name="PROBLEMBLANK" val="[{&quot;Num&quot;:1,&quot;Score&quot;:1.0,&quot;Answers&quot;:[&quot;4&quot;],&quot;CaseSensitive&quot;:false,&quot;FuzzyMatch&quot;:false}]"/>
  <p:tag name="PROBLEMSCORE" val="1.0"/>
</p:tagLst>
</file>

<file path=ppt/tags/tag370.xml><?xml version="1.0" encoding="utf-8"?>
<p:tagLst xmlns:p="http://schemas.openxmlformats.org/presentationml/2006/main">
  <p:tag name="RAINPROBLEMTYPE" val="ProblemTypeMarker"/>
</p:tagLst>
</file>

<file path=ppt/tags/tag371.xml><?xml version="1.0" encoding="utf-8"?>
<p:tagLst xmlns:p="http://schemas.openxmlformats.org/presentationml/2006/main">
  <p:tag name="RAINPROBLEMTYPE" val="ProblemTypeMarker"/>
</p:tagLst>
</file>

<file path=ppt/tags/tag372.xml><?xml version="1.0" encoding="utf-8"?>
<p:tagLst xmlns:p="http://schemas.openxmlformats.org/presentationml/2006/main">
  <p:tag name="RAINPROBLEMTYPE" val="ProblemTypeMarker"/>
</p:tagLst>
</file>

<file path=ppt/tags/tag373.xml><?xml version="1.0" encoding="utf-8"?>
<p:tagLst xmlns:p="http://schemas.openxmlformats.org/presentationml/2006/main">
  <p:tag name="RAINPROBLEMTYPE" val="ProblemTypeMarker"/>
</p:tagLst>
</file>

<file path=ppt/tags/tag374.xml><?xml version="1.0" encoding="utf-8"?>
<p:tagLst xmlns:p="http://schemas.openxmlformats.org/presentationml/2006/main">
  <p:tag name="RAINPROBLEMTYPE" val="ProblemTypeMarker"/>
</p:tagLst>
</file>

<file path=ppt/tags/tag375.xml><?xml version="1.0" encoding="utf-8"?>
<p:tagLst xmlns:p="http://schemas.openxmlformats.org/presentationml/2006/main">
  <p:tag name="RAINPROBLEMTYPE" val="ProblemTypeMarker"/>
</p:tagLst>
</file>

<file path=ppt/tags/tag376.xml><?xml version="1.0" encoding="utf-8"?>
<p:tagLst xmlns:p="http://schemas.openxmlformats.org/presentationml/2006/main">
  <p:tag name="RAINPROBLEMTYPE" val="ProblemTypeMarker"/>
</p:tagLst>
</file>

<file path=ppt/tags/tag377.xml><?xml version="1.0" encoding="utf-8"?>
<p:tagLst xmlns:p="http://schemas.openxmlformats.org/presentationml/2006/main">
  <p:tag name="RAINPROBLEMTYPE" val="ProblemTypeMarker"/>
</p:tagLst>
</file>

<file path=ppt/tags/tag378.xml><?xml version="1.0" encoding="utf-8"?>
<p:tagLst xmlns:p="http://schemas.openxmlformats.org/presentationml/2006/main">
  <p:tag name="RAINPROBLEMTYPE" val="ProblemTypeMarker"/>
</p:tagLst>
</file>

<file path=ppt/tags/tag379.xml><?xml version="1.0" encoding="utf-8"?>
<p:tagLst xmlns:p="http://schemas.openxmlformats.org/presentationml/2006/main">
  <p:tag name="RAINPROBLEM" val="ProblemSetting"/>
  <p:tag name="RAINPROBLEMTYPE" val="MultipleChoice"/>
</p:tagLst>
</file>

<file path=ppt/tags/tag38.xml><?xml version="1.0" encoding="utf-8"?>
<p:tagLst xmlns:p="http://schemas.openxmlformats.org/presentationml/2006/main">
  <p:tag name="RAINPROBLEM" val="ProblemBody"/>
</p:tagLst>
</file>

<file path=ppt/tags/tag380.xml><?xml version="1.0" encoding="utf-8"?>
<p:tagLst xmlns:p="http://schemas.openxmlformats.org/presentationml/2006/main">
  <p:tag name="RAINPROBLEM" val="MultipleChoice"/>
  <p:tag name="PROBLEMSCORE" val="1.0"/>
  <p:tag name="PROBLEMHASREMARK" val="True"/>
  <p:tag name="PROBLEMREMARK" val="元组和列表都没有 find 方法，只有字符串对象有find。 "/>
</p:tagLst>
</file>

<file path=ppt/tags/tag381.xml><?xml version="1.0" encoding="utf-8"?>
<p:tagLst xmlns:p="http://schemas.openxmlformats.org/presentationml/2006/main">
  <p:tag name="RAINPROBLEM" val="ProblemBody"/>
</p:tagLst>
</file>

<file path=ppt/tags/tag382.xml><?xml version="1.0" encoding="utf-8"?>
<p:tagLst xmlns:p="http://schemas.openxmlformats.org/presentationml/2006/main">
  <p:tag name="RAINPROBLEM" val="ProblemItem"/>
</p:tagLst>
</file>

<file path=ppt/tags/tag383.xml><?xml version="1.0" encoding="utf-8"?>
<p:tagLst xmlns:p="http://schemas.openxmlformats.org/presentationml/2006/main">
  <p:tag name="RAINPROBLEM" val="ProblemItem"/>
</p:tagLst>
</file>

<file path=ppt/tags/tag384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85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86.xml><?xml version="1.0" encoding="utf-8"?>
<p:tagLst xmlns:p="http://schemas.openxmlformats.org/presentationml/2006/main">
  <p:tag name="RAINPROBLEM" val="ProblemSubmit"/>
  <p:tag name="RAINPROBLEMTYPE" val="MultipleChoice"/>
</p:tagLst>
</file>

<file path=ppt/tags/tag387.xml><?xml version="1.0" encoding="utf-8"?>
<p:tagLst xmlns:p="http://schemas.openxmlformats.org/presentationml/2006/main">
  <p:tag name="RAINPROBLEMTYPE" val="ProblemTypeMarker"/>
</p:tagLst>
</file>

<file path=ppt/tags/tag388.xml><?xml version="1.0" encoding="utf-8"?>
<p:tagLst xmlns:p="http://schemas.openxmlformats.org/presentationml/2006/main">
  <p:tag name="RAINPROBLEMTYPE" val="ProblemTypeMarker"/>
</p:tagLst>
</file>

<file path=ppt/tags/tag389.xml><?xml version="1.0" encoding="utf-8"?>
<p:tagLst xmlns:p="http://schemas.openxmlformats.org/presentationml/2006/main">
  <p:tag name="RAINPROBLEMTYPE" val="ProblemTypeMarker"/>
</p:tagLst>
</file>

<file path=ppt/tags/tag39.xml><?xml version="1.0" encoding="utf-8"?>
<p:tagLst xmlns:p="http://schemas.openxmlformats.org/presentationml/2006/main">
  <p:tag name="RAINPROBLEM" val="ProblemSubmit"/>
  <p:tag name="RAINPROBLEMTYPE" val="FillBlank"/>
</p:tagLst>
</file>

<file path=ppt/tags/tag390.xml><?xml version="1.0" encoding="utf-8"?>
<p:tagLst xmlns:p="http://schemas.openxmlformats.org/presentationml/2006/main">
  <p:tag name="RAINPROBLEMTYPE" val="ProblemTypeMarker"/>
</p:tagLst>
</file>

<file path=ppt/tags/tag391.xml><?xml version="1.0" encoding="utf-8"?>
<p:tagLst xmlns:p="http://schemas.openxmlformats.org/presentationml/2006/main">
  <p:tag name="RAINPROBLEMTYPE" val="ProblemTypeMarker"/>
</p:tagLst>
</file>

<file path=ppt/tags/tag392.xml><?xml version="1.0" encoding="utf-8"?>
<p:tagLst xmlns:p="http://schemas.openxmlformats.org/presentationml/2006/main">
  <p:tag name="RAINPROBLEM" val="ProblemSetting"/>
  <p:tag name="RAINPROBLEMTYPE" val="MultipleChoice"/>
</p:tagLst>
</file>

<file path=ppt/tags/tag393.xml><?xml version="1.0" encoding="utf-8"?>
<p:tagLst xmlns:p="http://schemas.openxmlformats.org/presentationml/2006/main">
  <p:tag name="RAINPROBLEM" val="MultipleChoice"/>
  <p:tag name="PROBLEMSCORE" val="1.0"/>
</p:tagLst>
</file>

<file path=ppt/tags/tag394.xml><?xml version="1.0" encoding="utf-8"?>
<p:tagLst xmlns:p="http://schemas.openxmlformats.org/presentationml/2006/main">
  <p:tag name="RAINPROBLEM" val="ProblemBody"/>
</p:tagLst>
</file>

<file path=ppt/tags/tag395.xml><?xml version="1.0" encoding="utf-8"?>
<p:tagLst xmlns:p="http://schemas.openxmlformats.org/presentationml/2006/main">
  <p:tag name="RAINPROBLEM" val="ProblemItem"/>
</p:tagLst>
</file>

<file path=ppt/tags/tag396.xml><?xml version="1.0" encoding="utf-8"?>
<p:tagLst xmlns:p="http://schemas.openxmlformats.org/presentationml/2006/main">
  <p:tag name="RAINPROBLEM" val="ProblemItem"/>
</p:tagLst>
</file>

<file path=ppt/tags/tag397.xml><?xml version="1.0" encoding="utf-8"?>
<p:tagLst xmlns:p="http://schemas.openxmlformats.org/presentationml/2006/main">
  <p:tag name="RAINPROBLEM" val="ProblemItem"/>
</p:tagLst>
</file>

<file path=ppt/tags/tag398.xml><?xml version="1.0" encoding="utf-8"?>
<p:tagLst xmlns:p="http://schemas.openxmlformats.org/presentationml/2006/main">
  <p:tag name="RAINPROBLEM" val="ProblemItem"/>
</p:tagLst>
</file>

<file path=ppt/tags/tag39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.xml><?xml version="1.0" encoding="utf-8"?>
<p:tagLst xmlns:p="http://schemas.openxmlformats.org/presentationml/2006/main">
  <p:tag name="RAINPROBLEM" val="ProblemItem"/>
</p:tagLst>
</file>

<file path=ppt/tags/tag40.xml><?xml version="1.0" encoding="utf-8"?>
<p:tagLst xmlns:p="http://schemas.openxmlformats.org/presentationml/2006/main">
  <p:tag name="PRODUCTVERSIONTIP3" val="PRODUCTVERSIONTIP3"/>
</p:tagLst>
</file>

<file path=ppt/tags/tag400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01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40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03.xml><?xml version="1.0" encoding="utf-8"?>
<p:tagLst xmlns:p="http://schemas.openxmlformats.org/presentationml/2006/main">
  <p:tag name="RAINPROBLEM" val="ProblemSubmit"/>
  <p:tag name="RAINPROBLEMTYPE" val="MultipleChoice"/>
</p:tagLst>
</file>

<file path=ppt/tags/tag404.xml><?xml version="1.0" encoding="utf-8"?>
<p:tagLst xmlns:p="http://schemas.openxmlformats.org/presentationml/2006/main">
  <p:tag name="RAINPROBLEMTYPE" val="ProblemTypeMarker"/>
</p:tagLst>
</file>

<file path=ppt/tags/tag405.xml><?xml version="1.0" encoding="utf-8"?>
<p:tagLst xmlns:p="http://schemas.openxmlformats.org/presentationml/2006/main">
  <p:tag name="RAINPROBLEMTYPE" val="ProblemTypeMarker"/>
</p:tagLst>
</file>

<file path=ppt/tags/tag406.xml><?xml version="1.0" encoding="utf-8"?>
<p:tagLst xmlns:p="http://schemas.openxmlformats.org/presentationml/2006/main">
  <p:tag name="RAINPROBLEMTYPE" val="ProblemTypeMarker"/>
</p:tagLst>
</file>

<file path=ppt/tags/tag407.xml><?xml version="1.0" encoding="utf-8"?>
<p:tagLst xmlns:p="http://schemas.openxmlformats.org/presentationml/2006/main">
  <p:tag name="RAINPROBLEMTYPE" val="ProblemTypeMarker"/>
</p:tagLst>
</file>

<file path=ppt/tags/tag408.xml><?xml version="1.0" encoding="utf-8"?>
<p:tagLst xmlns:p="http://schemas.openxmlformats.org/presentationml/2006/main">
  <p:tag name="RAINPROBLEMTYPE" val="ProblemTypeMarker"/>
</p:tagLst>
</file>

<file path=ppt/tags/tag409.xml><?xml version="1.0" encoding="utf-8"?>
<p:tagLst xmlns:p="http://schemas.openxmlformats.org/presentationml/2006/main">
  <p:tag name="RAINPROBLEM" val="ProblemSetting"/>
  <p:tag name="RAINPROBLEMTYPE" val="MultipleChoice"/>
</p:tagLst>
</file>

<file path=ppt/tags/tag41.xml><?xml version="1.0" encoding="utf-8"?>
<p:tagLst xmlns:p="http://schemas.openxmlformats.org/presentationml/2006/main">
  <p:tag name="RAINPROBLEMTYPE" val="ProblemTypeMarker"/>
</p:tagLst>
</file>

<file path=ppt/tags/tag410.xml><?xml version="1.0" encoding="utf-8"?>
<p:tagLst xmlns:p="http://schemas.openxmlformats.org/presentationml/2006/main">
  <p:tag name="RAINPROBLEM" val="MultipleChoice"/>
  <p:tag name="PROBLEMSCORE" val="1.0"/>
</p:tagLst>
</file>

<file path=ppt/tags/tag411.xml><?xml version="1.0" encoding="utf-8"?>
<p:tagLst xmlns:p="http://schemas.openxmlformats.org/presentationml/2006/main">
  <p:tag name="RAINPROBLEM" val="ProblemBody"/>
</p:tagLst>
</file>

<file path=ppt/tags/tag412.xml><?xml version="1.0" encoding="utf-8"?>
<p:tagLst xmlns:p="http://schemas.openxmlformats.org/presentationml/2006/main">
  <p:tag name="RAINPROBLEM" val="ProblemItem"/>
</p:tagLst>
</file>

<file path=ppt/tags/tag413.xml><?xml version="1.0" encoding="utf-8"?>
<p:tagLst xmlns:p="http://schemas.openxmlformats.org/presentationml/2006/main">
  <p:tag name="RAINPROBLEM" val="ProblemItem"/>
</p:tagLst>
</file>

<file path=ppt/tags/tag414.xml><?xml version="1.0" encoding="utf-8"?>
<p:tagLst xmlns:p="http://schemas.openxmlformats.org/presentationml/2006/main">
  <p:tag name="RAINPROBLEM" val="ProblemItem"/>
</p:tagLst>
</file>

<file path=ppt/tags/tag415.xml><?xml version="1.0" encoding="utf-8"?>
<p:tagLst xmlns:p="http://schemas.openxmlformats.org/presentationml/2006/main">
  <p:tag name="RAINPROBLEM" val="ProblemItem"/>
</p:tagLst>
</file>

<file path=ppt/tags/tag41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17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41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1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2.xml><?xml version="1.0" encoding="utf-8"?>
<p:tagLst xmlns:p="http://schemas.openxmlformats.org/presentationml/2006/main">
  <p:tag name="RAINPROBLEMTYPE" val="ProblemTypeMarker"/>
</p:tagLst>
</file>

<file path=ppt/tags/tag420.xml><?xml version="1.0" encoding="utf-8"?>
<p:tagLst xmlns:p="http://schemas.openxmlformats.org/presentationml/2006/main">
  <p:tag name="RAINPROBLEM" val="ProblemSubmit"/>
  <p:tag name="RAINPROBLEMTYPE" val="MultipleChoice"/>
</p:tagLst>
</file>

<file path=ppt/tags/tag421.xml><?xml version="1.0" encoding="utf-8"?>
<p:tagLst xmlns:p="http://schemas.openxmlformats.org/presentationml/2006/main">
  <p:tag name="RAINPROBLEMTYPE" val="ProblemTypeMarker"/>
</p:tagLst>
</file>

<file path=ppt/tags/tag422.xml><?xml version="1.0" encoding="utf-8"?>
<p:tagLst xmlns:p="http://schemas.openxmlformats.org/presentationml/2006/main">
  <p:tag name="RAINPROBLEMTYPE" val="ProblemTypeMarker"/>
</p:tagLst>
</file>

<file path=ppt/tags/tag423.xml><?xml version="1.0" encoding="utf-8"?>
<p:tagLst xmlns:p="http://schemas.openxmlformats.org/presentationml/2006/main">
  <p:tag name="RAINPROBLEMTYPE" val="ProblemTypeMarker"/>
</p:tagLst>
</file>

<file path=ppt/tags/tag424.xml><?xml version="1.0" encoding="utf-8"?>
<p:tagLst xmlns:p="http://schemas.openxmlformats.org/presentationml/2006/main">
  <p:tag name="RAINPROBLEMTYPE" val="ProblemTypeMarker"/>
</p:tagLst>
</file>

<file path=ppt/tags/tag425.xml><?xml version="1.0" encoding="utf-8"?>
<p:tagLst xmlns:p="http://schemas.openxmlformats.org/presentationml/2006/main">
  <p:tag name="RAINPROBLEMTYPE" val="ProblemTypeMarker"/>
</p:tagLst>
</file>

<file path=ppt/tags/tag426.xml><?xml version="1.0" encoding="utf-8"?>
<p:tagLst xmlns:p="http://schemas.openxmlformats.org/presentationml/2006/main">
  <p:tag name="RAINPROBLEM" val="ProblemSetting"/>
  <p:tag name="RAINPROBLEMTYPE" val="MultipleChoice"/>
</p:tagLst>
</file>

<file path=ppt/tags/tag427.xml><?xml version="1.0" encoding="utf-8"?>
<p:tagLst xmlns:p="http://schemas.openxmlformats.org/presentationml/2006/main">
  <p:tag name="RAINPROBLEM" val="MultipleChoice"/>
  <p:tag name="PROBLEMSCORE" val="1.0"/>
</p:tagLst>
</file>

<file path=ppt/tags/tag428.xml><?xml version="1.0" encoding="utf-8"?>
<p:tagLst xmlns:p="http://schemas.openxmlformats.org/presentationml/2006/main">
  <p:tag name="RAINPROBLEM" val="ProblemBody"/>
</p:tagLst>
</file>

<file path=ppt/tags/tag429.xml><?xml version="1.0" encoding="utf-8"?>
<p:tagLst xmlns:p="http://schemas.openxmlformats.org/presentationml/2006/main">
  <p:tag name="RAINPROBLEM" val="ProblemItem"/>
</p:tagLst>
</file>

<file path=ppt/tags/tag43.xml><?xml version="1.0" encoding="utf-8"?>
<p:tagLst xmlns:p="http://schemas.openxmlformats.org/presentationml/2006/main">
  <p:tag name="RAINPROBLEMTYPE" val="ProblemTypeMarker"/>
</p:tagLst>
</file>

<file path=ppt/tags/tag430.xml><?xml version="1.0" encoding="utf-8"?>
<p:tagLst xmlns:p="http://schemas.openxmlformats.org/presentationml/2006/main">
  <p:tag name="RAINPROBLEM" val="ProblemItem"/>
</p:tagLst>
</file>

<file path=ppt/tags/tag431.xml><?xml version="1.0" encoding="utf-8"?>
<p:tagLst xmlns:p="http://schemas.openxmlformats.org/presentationml/2006/main">
  <p:tag name="RAINPROBLEM" val="ProblemItem"/>
</p:tagLst>
</file>

<file path=ppt/tags/tag432.xml><?xml version="1.0" encoding="utf-8"?>
<p:tagLst xmlns:p="http://schemas.openxmlformats.org/presentationml/2006/main">
  <p:tag name="RAINPROBLEM" val="ProblemItem"/>
</p:tagLst>
</file>

<file path=ppt/tags/tag433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34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35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43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37.xml><?xml version="1.0" encoding="utf-8"?>
<p:tagLst xmlns:p="http://schemas.openxmlformats.org/presentationml/2006/main">
  <p:tag name="RAINPROBLEM" val="ProblemSubmit"/>
  <p:tag name="RAINPROBLEMTYPE" val="MultipleChoice"/>
</p:tagLst>
</file>

<file path=ppt/tags/tag438.xml><?xml version="1.0" encoding="utf-8"?>
<p:tagLst xmlns:p="http://schemas.openxmlformats.org/presentationml/2006/main">
  <p:tag name="RAINPROBLEMTYPE" val="ProblemTypeMarker"/>
</p:tagLst>
</file>

<file path=ppt/tags/tag439.xml><?xml version="1.0" encoding="utf-8"?>
<p:tagLst xmlns:p="http://schemas.openxmlformats.org/presentationml/2006/main">
  <p:tag name="RAINPROBLEMTYPE" val="ProblemTypeMarker"/>
</p:tagLst>
</file>

<file path=ppt/tags/tag44.xml><?xml version="1.0" encoding="utf-8"?>
<p:tagLst xmlns:p="http://schemas.openxmlformats.org/presentationml/2006/main">
  <p:tag name="RAINPROBLEMTYPE" val="ProblemTypeMarker"/>
</p:tagLst>
</file>

<file path=ppt/tags/tag440.xml><?xml version="1.0" encoding="utf-8"?>
<p:tagLst xmlns:p="http://schemas.openxmlformats.org/presentationml/2006/main">
  <p:tag name="RAINPROBLEMTYPE" val="ProblemTypeMarker"/>
</p:tagLst>
</file>

<file path=ppt/tags/tag441.xml><?xml version="1.0" encoding="utf-8"?>
<p:tagLst xmlns:p="http://schemas.openxmlformats.org/presentationml/2006/main">
  <p:tag name="RAINPROBLEMTYPE" val="ProblemTypeMarker"/>
</p:tagLst>
</file>

<file path=ppt/tags/tag442.xml><?xml version="1.0" encoding="utf-8"?>
<p:tagLst xmlns:p="http://schemas.openxmlformats.org/presentationml/2006/main">
  <p:tag name="RAINPROBLEMTYPE" val="ProblemTypeMarker"/>
</p:tagLst>
</file>

<file path=ppt/tags/tag443.xml><?xml version="1.0" encoding="utf-8"?>
<p:tagLst xmlns:p="http://schemas.openxmlformats.org/presentationml/2006/main">
  <p:tag name="RAINPROBLEM" val="ProblemSetting"/>
  <p:tag name="RAINPROBLEMTYPE" val="MultipleChoice"/>
</p:tagLst>
</file>

<file path=ppt/tags/tag444.xml><?xml version="1.0" encoding="utf-8"?>
<p:tagLst xmlns:p="http://schemas.openxmlformats.org/presentationml/2006/main">
  <p:tag name="RAINPROBLEM" val="MultipleChoice"/>
  <p:tag name="PROBLEMSCORE" val="1.0"/>
</p:tagLst>
</file>

<file path=ppt/tags/tag445.xml><?xml version="1.0" encoding="utf-8"?>
<p:tagLst xmlns:p="http://schemas.openxmlformats.org/presentationml/2006/main">
  <p:tag name="RAINPROBLEM" val="ProblemBody"/>
</p:tagLst>
</file>

<file path=ppt/tags/tag446.xml><?xml version="1.0" encoding="utf-8"?>
<p:tagLst xmlns:p="http://schemas.openxmlformats.org/presentationml/2006/main">
  <p:tag name="RAINPROBLEM" val="ProblemItem"/>
</p:tagLst>
</file>

<file path=ppt/tags/tag447.xml><?xml version="1.0" encoding="utf-8"?>
<p:tagLst xmlns:p="http://schemas.openxmlformats.org/presentationml/2006/main">
  <p:tag name="RAINPROBLEM" val="ProblemItem"/>
</p:tagLst>
</file>

<file path=ppt/tags/tag448.xml><?xml version="1.0" encoding="utf-8"?>
<p:tagLst xmlns:p="http://schemas.openxmlformats.org/presentationml/2006/main">
  <p:tag name="RAINPROBLEM" val="ProblemItem"/>
</p:tagLst>
</file>

<file path=ppt/tags/tag449.xml><?xml version="1.0" encoding="utf-8"?>
<p:tagLst xmlns:p="http://schemas.openxmlformats.org/presentationml/2006/main">
  <p:tag name="RAINPROBLEM" val="ProblemItem"/>
</p:tagLst>
</file>

<file path=ppt/tags/tag45.xml><?xml version="1.0" encoding="utf-8"?>
<p:tagLst xmlns:p="http://schemas.openxmlformats.org/presentationml/2006/main">
  <p:tag name="RAINPROBLEMTYPE" val="ProblemTypeMarker"/>
</p:tagLst>
</file>

<file path=ppt/tags/tag450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51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45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53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54.xml><?xml version="1.0" encoding="utf-8"?>
<p:tagLst xmlns:p="http://schemas.openxmlformats.org/presentationml/2006/main">
  <p:tag name="RAINPROBLEM" val="ProblemSubmit"/>
  <p:tag name="RAINPROBLEMTYPE" val="MultipleChoice"/>
</p:tagLst>
</file>

<file path=ppt/tags/tag455.xml><?xml version="1.0" encoding="utf-8"?>
<p:tagLst xmlns:p="http://schemas.openxmlformats.org/presentationml/2006/main">
  <p:tag name="RAINPROBLEMTYPE" val="ProblemTypeMarker"/>
</p:tagLst>
</file>

<file path=ppt/tags/tag456.xml><?xml version="1.0" encoding="utf-8"?>
<p:tagLst xmlns:p="http://schemas.openxmlformats.org/presentationml/2006/main">
  <p:tag name="RAINPROBLEMTYPE" val="ProblemTypeMarker"/>
</p:tagLst>
</file>

<file path=ppt/tags/tag457.xml><?xml version="1.0" encoding="utf-8"?>
<p:tagLst xmlns:p="http://schemas.openxmlformats.org/presentationml/2006/main">
  <p:tag name="RAINPROBLEMTYPE" val="ProblemTypeMarker"/>
</p:tagLst>
</file>

<file path=ppt/tags/tag458.xml><?xml version="1.0" encoding="utf-8"?>
<p:tagLst xmlns:p="http://schemas.openxmlformats.org/presentationml/2006/main">
  <p:tag name="RAINPROBLEMTYPE" val="ProblemTypeMarker"/>
</p:tagLst>
</file>

<file path=ppt/tags/tag459.xml><?xml version="1.0" encoding="utf-8"?>
<p:tagLst xmlns:p="http://schemas.openxmlformats.org/presentationml/2006/main">
  <p:tag name="RAINPROBLEMTYPE" val="ProblemTypeMarker"/>
</p:tagLst>
</file>

<file path=ppt/tags/tag46.xml><?xml version="1.0" encoding="utf-8"?>
<p:tagLst xmlns:p="http://schemas.openxmlformats.org/presentationml/2006/main">
  <p:tag name="RAINPROBLEM" val="ProblemSetting"/>
  <p:tag name="RAINPROBLEMTYPE" val="FillBlank"/>
</p:tagLst>
</file>

<file path=ppt/tags/tag460.xml><?xml version="1.0" encoding="utf-8"?>
<p:tagLst xmlns:p="http://schemas.openxmlformats.org/presentationml/2006/main">
  <p:tag name="RAINPROBLEM" val="ProblemSetting"/>
  <p:tag name="RAINPROBLEMTYPE" val="MultipleChoice"/>
</p:tagLst>
</file>

<file path=ppt/tags/tag461.xml><?xml version="1.0" encoding="utf-8"?>
<p:tagLst xmlns:p="http://schemas.openxmlformats.org/presentationml/2006/main">
  <p:tag name="RAINPROBLEM" val="MultipleChoice"/>
  <p:tag name="PROBLEMSCORE" val="1.0"/>
</p:tagLst>
</file>

<file path=ppt/tags/tag462.xml><?xml version="1.0" encoding="utf-8"?>
<p:tagLst xmlns:p="http://schemas.openxmlformats.org/presentationml/2006/main">
  <p:tag name="RAINPROBLEM" val="ProblemBody"/>
</p:tagLst>
</file>

<file path=ppt/tags/tag463.xml><?xml version="1.0" encoding="utf-8"?>
<p:tagLst xmlns:p="http://schemas.openxmlformats.org/presentationml/2006/main">
  <p:tag name="RAINPROBLEM" val="ProblemSubmit"/>
  <p:tag name="RAINPROBLEMTYPE" val="FillBlank"/>
</p:tagLst>
</file>

<file path=ppt/tags/tag464.xml><?xml version="1.0" encoding="utf-8"?>
<p:tagLst xmlns:p="http://schemas.openxmlformats.org/presentationml/2006/main">
  <p:tag name="PRODUCTVERSIONTIP3" val="PRODUCTVERSIONTIP3"/>
</p:tagLst>
</file>

<file path=ppt/tags/tag465.xml><?xml version="1.0" encoding="utf-8"?>
<p:tagLst xmlns:p="http://schemas.openxmlformats.org/presentationml/2006/main">
  <p:tag name="RAINPROBLEMTYPE" val="ProblemTypeMarker"/>
</p:tagLst>
</file>

<file path=ppt/tags/tag466.xml><?xml version="1.0" encoding="utf-8"?>
<p:tagLst xmlns:p="http://schemas.openxmlformats.org/presentationml/2006/main">
  <p:tag name="RAINPROBLEMTYPE" val="ProblemTypeMarker"/>
</p:tagLst>
</file>

<file path=ppt/tags/tag467.xml><?xml version="1.0" encoding="utf-8"?>
<p:tagLst xmlns:p="http://schemas.openxmlformats.org/presentationml/2006/main">
  <p:tag name="RAINPROBLEMTYPE" val="ProblemTypeMarker"/>
</p:tagLst>
</file>

<file path=ppt/tags/tag468.xml><?xml version="1.0" encoding="utf-8"?>
<p:tagLst xmlns:p="http://schemas.openxmlformats.org/presentationml/2006/main">
  <p:tag name="RAINPROBLEMTYPE" val="ProblemTypeMarker"/>
</p:tagLst>
</file>

<file path=ppt/tags/tag469.xml><?xml version="1.0" encoding="utf-8"?>
<p:tagLst xmlns:p="http://schemas.openxmlformats.org/presentationml/2006/main">
  <p:tag name="RAINPROBLEMTYPE" val="ProblemTypeMarker"/>
</p:tagLst>
</file>

<file path=ppt/tags/tag47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3&quot;],&quot;CaseSensitive&quot;:false,&quot;FuzzyMatch&quot;:false}]"/>
</p:tagLst>
</file>

<file path=ppt/tags/tag470.xml><?xml version="1.0" encoding="utf-8"?>
<p:tagLst xmlns:p="http://schemas.openxmlformats.org/presentationml/2006/main">
  <p:tag name="RAINPROBLEM" val="ProblemSetting"/>
  <p:tag name="RAINPROBLEMTYPE" val="FillBlank"/>
</p:tagLst>
</file>

<file path=ppt/tags/tag471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items&quot;],&quot;CaseSensitive&quot;:false,&quot;FuzzyMatch&quot;:false}]"/>
</p:tagLst>
</file>

<file path=ppt/tags/tag472.xml><?xml version="1.0" encoding="utf-8"?>
<p:tagLst xmlns:p="http://schemas.openxmlformats.org/presentationml/2006/main">
  <p:tag name="RAINPROBLEM" val="ProblemBody"/>
</p:tagLst>
</file>

<file path=ppt/tags/tag473.xml><?xml version="1.0" encoding="utf-8"?>
<p:tagLst xmlns:p="http://schemas.openxmlformats.org/presentationml/2006/main">
  <p:tag name="RAINPROBLEM" val="ProblemItem"/>
</p:tagLst>
</file>

<file path=ppt/tags/tag474.xml><?xml version="1.0" encoding="utf-8"?>
<p:tagLst xmlns:p="http://schemas.openxmlformats.org/presentationml/2006/main">
  <p:tag name="RAINPROBLEM" val="ProblemItem"/>
</p:tagLst>
</file>

<file path=ppt/tags/tag47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76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477.xml><?xml version="1.0" encoding="utf-8"?>
<p:tagLst xmlns:p="http://schemas.openxmlformats.org/presentationml/2006/main">
  <p:tag name="RAINPROBLEM" val="ProblemSubmit"/>
  <p:tag name="RAINPROBLEMTYPE" val="MultipleChoice"/>
</p:tagLst>
</file>

<file path=ppt/tags/tag478.xml><?xml version="1.0" encoding="utf-8"?>
<p:tagLst xmlns:p="http://schemas.openxmlformats.org/presentationml/2006/main">
  <p:tag name="RAINPROBLEMTYPE" val="ProblemTypeMarker"/>
</p:tagLst>
</file>

<file path=ppt/tags/tag479.xml><?xml version="1.0" encoding="utf-8"?>
<p:tagLst xmlns:p="http://schemas.openxmlformats.org/presentationml/2006/main">
  <p:tag name="RAINPROBLEMTYPE" val="ProblemTypeMarker"/>
</p:tagLst>
</file>

<file path=ppt/tags/tag48.xml><?xml version="1.0" encoding="utf-8"?>
<p:tagLst xmlns:p="http://schemas.openxmlformats.org/presentationml/2006/main">
  <p:tag name="RAINPROBLEM" val="ProblemRemarkBoard"/>
</p:tagLst>
</file>

<file path=ppt/tags/tag480.xml><?xml version="1.0" encoding="utf-8"?>
<p:tagLst xmlns:p="http://schemas.openxmlformats.org/presentationml/2006/main">
  <p:tag name="RAINPROBLEMTYPE" val="ProblemTypeMarker"/>
</p:tagLst>
</file>

<file path=ppt/tags/tag481.xml><?xml version="1.0" encoding="utf-8"?>
<p:tagLst xmlns:p="http://schemas.openxmlformats.org/presentationml/2006/main">
  <p:tag name="RAINPROBLEMTYPE" val="ProblemTypeMarker"/>
</p:tagLst>
</file>

<file path=ppt/tags/tag482.xml><?xml version="1.0" encoding="utf-8"?>
<p:tagLst xmlns:p="http://schemas.openxmlformats.org/presentationml/2006/main">
  <p:tag name="RAINPROBLEMTYPE" val="ProblemTypeMarker"/>
</p:tagLst>
</file>

<file path=ppt/tags/tag483.xml><?xml version="1.0" encoding="utf-8"?>
<p:tagLst xmlns:p="http://schemas.openxmlformats.org/presentationml/2006/main">
  <p:tag name="RAINPROBLEM" val="ProblemSetting"/>
  <p:tag name="RAINPROBLEMTYPE" val="MultipleChoice"/>
</p:tagLst>
</file>

<file path=ppt/tags/tag484.xml><?xml version="1.0" encoding="utf-8"?>
<p:tagLst xmlns:p="http://schemas.openxmlformats.org/presentationml/2006/main">
  <p:tag name="RAINPROBLEM" val="MultipleChoice"/>
  <p:tag name="PROBLEMSCORE" val="1.0"/>
</p:tagLst>
</file>

<file path=ppt/tags/tag485.xml><?xml version="1.0" encoding="utf-8"?>
<p:tagLst xmlns:p="http://schemas.openxmlformats.org/presentationml/2006/main">
  <p:tag name="RAINPROBLEM" val="ProblemBody"/>
</p:tagLst>
</file>

<file path=ppt/tags/tag486.xml><?xml version="1.0" encoding="utf-8"?>
<p:tagLst xmlns:p="http://schemas.openxmlformats.org/presentationml/2006/main">
  <p:tag name="RAINPROBLEM" val="ProblemItem"/>
</p:tagLst>
</file>

<file path=ppt/tags/tag487.xml><?xml version="1.0" encoding="utf-8"?>
<p:tagLst xmlns:p="http://schemas.openxmlformats.org/presentationml/2006/main">
  <p:tag name="RAINPROBLEM" val="ProblemItem"/>
</p:tagLst>
</file>

<file path=ppt/tags/tag48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89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49.xml><?xml version="1.0" encoding="utf-8"?>
<p:tagLst xmlns:p="http://schemas.openxmlformats.org/presentationml/2006/main">
  <p:tag name="RAINPROBLEM" val="ProblemBody"/>
</p:tagLst>
</file>

<file path=ppt/tags/tag490.xml><?xml version="1.0" encoding="utf-8"?>
<p:tagLst xmlns:p="http://schemas.openxmlformats.org/presentationml/2006/main">
  <p:tag name="RAINPROBLEM" val="ProblemSubmit"/>
  <p:tag name="RAINPROBLEMTYPE" val="MultipleChoice"/>
</p:tagLst>
</file>

<file path=ppt/tags/tag491.xml><?xml version="1.0" encoding="utf-8"?>
<p:tagLst xmlns:p="http://schemas.openxmlformats.org/presentationml/2006/main">
  <p:tag name="RAINPROBLEMTYPE" val="ProblemTypeMarker"/>
</p:tagLst>
</file>

<file path=ppt/tags/tag492.xml><?xml version="1.0" encoding="utf-8"?>
<p:tagLst xmlns:p="http://schemas.openxmlformats.org/presentationml/2006/main">
  <p:tag name="RAINPROBLEMTYPE" val="ProblemTypeMarker"/>
</p:tagLst>
</file>

<file path=ppt/tags/tag493.xml><?xml version="1.0" encoding="utf-8"?>
<p:tagLst xmlns:p="http://schemas.openxmlformats.org/presentationml/2006/main">
  <p:tag name="RAINPROBLEMTYPE" val="ProblemTypeMarker"/>
</p:tagLst>
</file>

<file path=ppt/tags/tag494.xml><?xml version="1.0" encoding="utf-8"?>
<p:tagLst xmlns:p="http://schemas.openxmlformats.org/presentationml/2006/main">
  <p:tag name="RAINPROBLEMTYPE" val="ProblemTypeMarker"/>
</p:tagLst>
</file>

<file path=ppt/tags/tag495.xml><?xml version="1.0" encoding="utf-8"?>
<p:tagLst xmlns:p="http://schemas.openxmlformats.org/presentationml/2006/main">
  <p:tag name="RAINPROBLEMTYPE" val="ProblemTypeMarker"/>
</p:tagLst>
</file>

<file path=ppt/tags/tag496.xml><?xml version="1.0" encoding="utf-8"?>
<p:tagLst xmlns:p="http://schemas.openxmlformats.org/presentationml/2006/main">
  <p:tag name="RAINPROBLEM" val="ProblemSetting"/>
  <p:tag name="RAINPROBLEMTYPE" val="MultipleChoice"/>
</p:tagLst>
</file>

<file path=ppt/tags/tag497.xml><?xml version="1.0" encoding="utf-8"?>
<p:tagLst xmlns:p="http://schemas.openxmlformats.org/presentationml/2006/main">
  <p:tag name="RAINPROBLEM" val="MultipleChoice"/>
  <p:tag name="PROBLEMSCORE" val="1.0"/>
</p:tagLst>
</file>

<file path=ppt/tags/tag498.xml><?xml version="1.0" encoding="utf-8"?>
<p:tagLst xmlns:p="http://schemas.openxmlformats.org/presentationml/2006/main">
  <p:tag name="RAINPROBLEM" val="ProblemBody"/>
</p:tagLst>
</file>

<file path=ppt/tags/tag499.xml><?xml version="1.0" encoding="utf-8"?>
<p:tagLst xmlns:p="http://schemas.openxmlformats.org/presentationml/2006/main">
  <p:tag name="RAINPROBLEM" val="ProblemItem"/>
</p:tagLst>
</file>

<file path=ppt/tags/tag5.xml><?xml version="1.0" encoding="utf-8"?>
<p:tagLst xmlns:p="http://schemas.openxmlformats.org/presentationml/2006/main">
  <p:tag name="RAINPROBLEM" val="ProblemItem"/>
</p:tagLst>
</file>

<file path=ppt/tags/tag50.xml><?xml version="1.0" encoding="utf-8"?>
<p:tagLst xmlns:p="http://schemas.openxmlformats.org/presentationml/2006/main">
  <p:tag name="RAINPROBLEM" val="ProblemSubmit"/>
  <p:tag name="RAINPROBLEMTYPE" val="FillBlank"/>
</p:tagLst>
</file>

<file path=ppt/tags/tag500.xml><?xml version="1.0" encoding="utf-8"?>
<p:tagLst xmlns:p="http://schemas.openxmlformats.org/presentationml/2006/main">
  <p:tag name="RAINPROBLEM" val="ProblemItem"/>
</p:tagLst>
</file>

<file path=ppt/tags/tag501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50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03.xml><?xml version="1.0" encoding="utf-8"?>
<p:tagLst xmlns:p="http://schemas.openxmlformats.org/presentationml/2006/main">
  <p:tag name="RAINPROBLEM" val="ProblemSubmit"/>
  <p:tag name="RAINPROBLEMTYPE" val="MultipleChoice"/>
</p:tagLst>
</file>

<file path=ppt/tags/tag504.xml><?xml version="1.0" encoding="utf-8"?>
<p:tagLst xmlns:p="http://schemas.openxmlformats.org/presentationml/2006/main">
  <p:tag name="RAINPROBLEMTYPE" val="ProblemTypeMarker"/>
</p:tagLst>
</file>

<file path=ppt/tags/tag505.xml><?xml version="1.0" encoding="utf-8"?>
<p:tagLst xmlns:p="http://schemas.openxmlformats.org/presentationml/2006/main">
  <p:tag name="RAINPROBLEMTYPE" val="ProblemTypeMarker"/>
</p:tagLst>
</file>

<file path=ppt/tags/tag506.xml><?xml version="1.0" encoding="utf-8"?>
<p:tagLst xmlns:p="http://schemas.openxmlformats.org/presentationml/2006/main">
  <p:tag name="RAINPROBLEMTYPE" val="ProblemTypeMarker"/>
</p:tagLst>
</file>

<file path=ppt/tags/tag507.xml><?xml version="1.0" encoding="utf-8"?>
<p:tagLst xmlns:p="http://schemas.openxmlformats.org/presentationml/2006/main">
  <p:tag name="RAINPROBLEMTYPE" val="ProblemTypeMarker"/>
</p:tagLst>
</file>

<file path=ppt/tags/tag508.xml><?xml version="1.0" encoding="utf-8"?>
<p:tagLst xmlns:p="http://schemas.openxmlformats.org/presentationml/2006/main">
  <p:tag name="RAINPROBLEMTYPE" val="ProblemTypeMarker"/>
</p:tagLst>
</file>

<file path=ppt/tags/tag509.xml><?xml version="1.0" encoding="utf-8"?>
<p:tagLst xmlns:p="http://schemas.openxmlformats.org/presentationml/2006/main">
  <p:tag name="RAINPROBLEM" val="ProblemSetting"/>
  <p:tag name="RAINPROBLEMTYPE" val="MultipleChoice"/>
</p:tagLst>
</file>

<file path=ppt/tags/tag51.xml><?xml version="1.0" encoding="utf-8"?>
<p:tagLst xmlns:p="http://schemas.openxmlformats.org/presentationml/2006/main">
  <p:tag name="PRODUCTVERSIONTIP3" val="PRODUCTVERSIONTIP3"/>
</p:tagLst>
</file>

<file path=ppt/tags/tag510.xml><?xml version="1.0" encoding="utf-8"?>
<p:tagLst xmlns:p="http://schemas.openxmlformats.org/presentationml/2006/main">
  <p:tag name="RAINPROBLEM" val="MultipleChoice"/>
  <p:tag name="PROBLEMSCORE" val="1.0"/>
</p:tagLst>
</file>

<file path=ppt/tags/tag511.xml><?xml version="1.0" encoding="utf-8"?>
<p:tagLst xmlns:p="http://schemas.openxmlformats.org/presentationml/2006/main">
  <p:tag name="RAINPROBLEM" val="ProblemBody"/>
</p:tagLst>
</file>

<file path=ppt/tags/tag512.xml><?xml version="1.0" encoding="utf-8"?>
<p:tagLst xmlns:p="http://schemas.openxmlformats.org/presentationml/2006/main">
  <p:tag name="RAINPROBLEM" val="ProblemItem"/>
</p:tagLst>
</file>

<file path=ppt/tags/tag513.xml><?xml version="1.0" encoding="utf-8"?>
<p:tagLst xmlns:p="http://schemas.openxmlformats.org/presentationml/2006/main">
  <p:tag name="RAINPROBLEM" val="ProblemItem"/>
</p:tagLst>
</file>

<file path=ppt/tags/tag514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51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16.xml><?xml version="1.0" encoding="utf-8"?>
<p:tagLst xmlns:p="http://schemas.openxmlformats.org/presentationml/2006/main">
  <p:tag name="RAINPROBLEM" val="ProblemSubmit"/>
  <p:tag name="RAINPROBLEMTYPE" val="MultipleChoice"/>
</p:tagLst>
</file>

<file path=ppt/tags/tag517.xml><?xml version="1.0" encoding="utf-8"?>
<p:tagLst xmlns:p="http://schemas.openxmlformats.org/presentationml/2006/main">
  <p:tag name="RAINPROBLEMTYPE" val="ProblemTypeMarker"/>
</p:tagLst>
</file>

<file path=ppt/tags/tag518.xml><?xml version="1.0" encoding="utf-8"?>
<p:tagLst xmlns:p="http://schemas.openxmlformats.org/presentationml/2006/main">
  <p:tag name="RAINPROBLEMTYPE" val="ProblemTypeMarker"/>
</p:tagLst>
</file>

<file path=ppt/tags/tag519.xml><?xml version="1.0" encoding="utf-8"?>
<p:tagLst xmlns:p="http://schemas.openxmlformats.org/presentationml/2006/main">
  <p:tag name="RAINPROBLEMTYPE" val="ProblemTypeMarker"/>
</p:tagLst>
</file>

<file path=ppt/tags/tag52.xml><?xml version="1.0" encoding="utf-8"?>
<p:tagLst xmlns:p="http://schemas.openxmlformats.org/presentationml/2006/main">
  <p:tag name="PROBLEMREMARKTITLE" val="ProblemRemarkBoardTip"/>
</p:tagLst>
</file>

<file path=ppt/tags/tag520.xml><?xml version="1.0" encoding="utf-8"?>
<p:tagLst xmlns:p="http://schemas.openxmlformats.org/presentationml/2006/main">
  <p:tag name="RAINPROBLEMTYPE" val="ProblemTypeMarker"/>
</p:tagLst>
</file>

<file path=ppt/tags/tag521.xml><?xml version="1.0" encoding="utf-8"?>
<p:tagLst xmlns:p="http://schemas.openxmlformats.org/presentationml/2006/main">
  <p:tag name="RAINPROBLEMTYPE" val="ProblemTypeMarker"/>
</p:tagLst>
</file>

<file path=ppt/tags/tag522.xml><?xml version="1.0" encoding="utf-8"?>
<p:tagLst xmlns:p="http://schemas.openxmlformats.org/presentationml/2006/main">
  <p:tag name="RAINPROBLEM" val="ProblemSetting"/>
  <p:tag name="RAINPROBLEMTYPE" val="MultipleChoice"/>
</p:tagLst>
</file>

<file path=ppt/tags/tag523.xml><?xml version="1.0" encoding="utf-8"?>
<p:tagLst xmlns:p="http://schemas.openxmlformats.org/presentationml/2006/main">
  <p:tag name="RAINPROBLEM" val="MultipleChoice"/>
  <p:tag name="PROBLEMSCORE" val="1.0"/>
</p:tagLst>
</file>

<file path=ppt/tags/tag524.xml><?xml version="1.0" encoding="utf-8"?>
<p:tagLst xmlns:p="http://schemas.openxmlformats.org/presentationml/2006/main">
  <p:tag name="RAINPROBLEM" val="ProblemBody"/>
</p:tagLst>
</file>

<file path=ppt/tags/tag525.xml><?xml version="1.0" encoding="utf-8"?>
<p:tagLst xmlns:p="http://schemas.openxmlformats.org/presentationml/2006/main">
  <p:tag name="RAINPROBLEM" val="ProblemItem"/>
</p:tagLst>
</file>

<file path=ppt/tags/tag526.xml><?xml version="1.0" encoding="utf-8"?>
<p:tagLst xmlns:p="http://schemas.openxmlformats.org/presentationml/2006/main">
  <p:tag name="RAINPROBLEM" val="ProblemItem"/>
</p:tagLst>
</file>

<file path=ppt/tags/tag527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28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529.xml><?xml version="1.0" encoding="utf-8"?>
<p:tagLst xmlns:p="http://schemas.openxmlformats.org/presentationml/2006/main">
  <p:tag name="RAINPROBLEM" val="ProblemSubmit"/>
  <p:tag name="RAINPROBLEMTYPE" val="MultipleChoice"/>
</p:tagLst>
</file>

<file path=ppt/tags/tag53.xml><?xml version="1.0" encoding="utf-8"?>
<p:tagLst xmlns:p="http://schemas.openxmlformats.org/presentationml/2006/main">
  <p:tag name="RAINPROBLEM" val="ProblemRemark"/>
</p:tagLst>
</file>

<file path=ppt/tags/tag530.xml><?xml version="1.0" encoding="utf-8"?>
<p:tagLst xmlns:p="http://schemas.openxmlformats.org/presentationml/2006/main">
  <p:tag name="RAINPROBLEMTYPE" val="ProblemTypeMarker"/>
</p:tagLst>
</file>

<file path=ppt/tags/tag531.xml><?xml version="1.0" encoding="utf-8"?>
<p:tagLst xmlns:p="http://schemas.openxmlformats.org/presentationml/2006/main">
  <p:tag name="RAINPROBLEMTYPE" val="ProblemTypeMarker"/>
</p:tagLst>
</file>

<file path=ppt/tags/tag532.xml><?xml version="1.0" encoding="utf-8"?>
<p:tagLst xmlns:p="http://schemas.openxmlformats.org/presentationml/2006/main">
  <p:tag name="RAINPROBLEMTYPE" val="ProblemTypeMarker"/>
</p:tagLst>
</file>

<file path=ppt/tags/tag533.xml><?xml version="1.0" encoding="utf-8"?>
<p:tagLst xmlns:p="http://schemas.openxmlformats.org/presentationml/2006/main">
  <p:tag name="RAINPROBLEMTYPE" val="ProblemTypeMarker"/>
</p:tagLst>
</file>

<file path=ppt/tags/tag534.xml><?xml version="1.0" encoding="utf-8"?>
<p:tagLst xmlns:p="http://schemas.openxmlformats.org/presentationml/2006/main">
  <p:tag name="RAINPROBLEMTYPE" val="ProblemTypeMarker"/>
</p:tagLst>
</file>

<file path=ppt/tags/tag535.xml><?xml version="1.0" encoding="utf-8"?>
<p:tagLst xmlns:p="http://schemas.openxmlformats.org/presentationml/2006/main">
  <p:tag name="RAINPROBLEM" val="ProblemSetting"/>
  <p:tag name="RAINPROBLEMTYPE" val="MultipleChoice"/>
</p:tagLst>
</file>

<file path=ppt/tags/tag536.xml><?xml version="1.0" encoding="utf-8"?>
<p:tagLst xmlns:p="http://schemas.openxmlformats.org/presentationml/2006/main">
  <p:tag name="RAINPROBLEM" val="MultipleChoice"/>
  <p:tag name="PROBLEMSCORE" val="1.0"/>
</p:tagLst>
</file>

<file path=ppt/tags/tag537.xml><?xml version="1.0" encoding="utf-8"?>
<p:tagLst xmlns:p="http://schemas.openxmlformats.org/presentationml/2006/main">
  <p:tag name="RAINPROBLEM" val="ProblemBody"/>
</p:tagLst>
</file>

<file path=ppt/tags/tag538.xml><?xml version="1.0" encoding="utf-8"?>
<p:tagLst xmlns:p="http://schemas.openxmlformats.org/presentationml/2006/main">
  <p:tag name="RAINPROBLEM" val="ProblemItem"/>
</p:tagLst>
</file>

<file path=ppt/tags/tag539.xml><?xml version="1.0" encoding="utf-8"?>
<p:tagLst xmlns:p="http://schemas.openxmlformats.org/presentationml/2006/main">
  <p:tag name="RAINPROBLEM" val="ProblemItem"/>
</p:tagLst>
</file>

<file path=ppt/tags/tag54.xml><?xml version="1.0" encoding="utf-8"?>
<p:tagLst xmlns:p="http://schemas.openxmlformats.org/presentationml/2006/main">
  <p:tag name="PROBLEMREMARKTITLE" val="ProblemRemarkBoardTitle"/>
</p:tagLst>
</file>

<file path=ppt/tags/tag540.xml><?xml version="1.0" encoding="utf-8"?>
<p:tagLst xmlns:p="http://schemas.openxmlformats.org/presentationml/2006/main">
  <p:tag name="RAINPROBLEM" val="ProblemItem"/>
</p:tagLst>
</file>

<file path=ppt/tags/tag541.xml><?xml version="1.0" encoding="utf-8"?>
<p:tagLst xmlns:p="http://schemas.openxmlformats.org/presentationml/2006/main">
  <p:tag name="RAINPROBLEM" val="ProblemItem"/>
</p:tagLst>
</file>

<file path=ppt/tags/tag542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543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44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4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46.xml><?xml version="1.0" encoding="utf-8"?>
<p:tagLst xmlns:p="http://schemas.openxmlformats.org/presentationml/2006/main">
  <p:tag name="RAINPROBLEM" val="ProblemSubmit"/>
  <p:tag name="RAINPROBLEMTYPE" val="MultipleChoice"/>
</p:tagLst>
</file>

<file path=ppt/tags/tag547.xml><?xml version="1.0" encoding="utf-8"?>
<p:tagLst xmlns:p="http://schemas.openxmlformats.org/presentationml/2006/main">
  <p:tag name="RAINPROBLEMTYPE" val="ProblemTypeMarker"/>
</p:tagLst>
</file>

<file path=ppt/tags/tag548.xml><?xml version="1.0" encoding="utf-8"?>
<p:tagLst xmlns:p="http://schemas.openxmlformats.org/presentationml/2006/main">
  <p:tag name="RAINPROBLEMTYPE" val="ProblemTypeMarker"/>
</p:tagLst>
</file>

<file path=ppt/tags/tag549.xml><?xml version="1.0" encoding="utf-8"?>
<p:tagLst xmlns:p="http://schemas.openxmlformats.org/presentationml/2006/main">
  <p:tag name="RAINPROBLEMTYPE" val="ProblemTypeMarker"/>
</p:tagLst>
</file>

<file path=ppt/tags/tag55.xml><?xml version="1.0" encoding="utf-8"?>
<p:tagLst xmlns:p="http://schemas.openxmlformats.org/presentationml/2006/main">
  <p:tag name="PROBLEMREMARKTITLE" val="ProblemRemarkBoardTitle"/>
</p:tagLst>
</file>

<file path=ppt/tags/tag550.xml><?xml version="1.0" encoding="utf-8"?>
<p:tagLst xmlns:p="http://schemas.openxmlformats.org/presentationml/2006/main">
  <p:tag name="RAINPROBLEMTYPE" val="ProblemTypeMarker"/>
</p:tagLst>
</file>

<file path=ppt/tags/tag551.xml><?xml version="1.0" encoding="utf-8"?>
<p:tagLst xmlns:p="http://schemas.openxmlformats.org/presentationml/2006/main">
  <p:tag name="RAINPROBLEMTYPE" val="ProblemTypeMarker"/>
</p:tagLst>
</file>

<file path=ppt/tags/tag552.xml><?xml version="1.0" encoding="utf-8"?>
<p:tagLst xmlns:p="http://schemas.openxmlformats.org/presentationml/2006/main">
  <p:tag name="RAINPROBLEM" val="ProblemSetting"/>
  <p:tag name="RAINPROBLEMTYPE" val="MultipleChoice"/>
</p:tagLst>
</file>

<file path=ppt/tags/tag553.xml><?xml version="1.0" encoding="utf-8"?>
<p:tagLst xmlns:p="http://schemas.openxmlformats.org/presentationml/2006/main">
  <p:tag name="RAINPROBLEM" val="MultipleChoice"/>
  <p:tag name="PROBLEMSCORE" val="1.0"/>
</p:tagLst>
</file>

<file path=ppt/tags/tag554.xml><?xml version="1.0" encoding="utf-8"?>
<p:tagLst xmlns:p="http://schemas.openxmlformats.org/presentationml/2006/main">
  <p:tag name="RAINPROBLEM" val="ProblemBody"/>
</p:tagLst>
</file>

<file path=ppt/tags/tag555.xml><?xml version="1.0" encoding="utf-8"?>
<p:tagLst xmlns:p="http://schemas.openxmlformats.org/presentationml/2006/main">
  <p:tag name="RAINPROBLEM" val="ProblemItem"/>
</p:tagLst>
</file>

<file path=ppt/tags/tag556.xml><?xml version="1.0" encoding="utf-8"?>
<p:tagLst xmlns:p="http://schemas.openxmlformats.org/presentationml/2006/main">
  <p:tag name="RAINPROBLEM" val="ProblemItem"/>
</p:tagLst>
</file>

<file path=ppt/tags/tag557.xml><?xml version="1.0" encoding="utf-8"?>
<p:tagLst xmlns:p="http://schemas.openxmlformats.org/presentationml/2006/main">
  <p:tag name="RAINPROBLEM" val="ProblemItem"/>
</p:tagLst>
</file>

<file path=ppt/tags/tag558.xml><?xml version="1.0" encoding="utf-8"?>
<p:tagLst xmlns:p="http://schemas.openxmlformats.org/presentationml/2006/main">
  <p:tag name="RAINPROBLEM" val="ProblemItem"/>
</p:tagLst>
</file>

<file path=ppt/tags/tag55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6.xml><?xml version="1.0" encoding="utf-8"?>
<p:tagLst xmlns:p="http://schemas.openxmlformats.org/presentationml/2006/main">
  <p:tag name="PROBLEMREMARKTITLE" val="ProblemRemarkBoardTitle"/>
</p:tagLst>
</file>

<file path=ppt/tags/tag560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61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56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63.xml><?xml version="1.0" encoding="utf-8"?>
<p:tagLst xmlns:p="http://schemas.openxmlformats.org/presentationml/2006/main">
  <p:tag name="RAINPROBLEM" val="ProblemSubmit"/>
  <p:tag name="RAINPROBLEMTYPE" val="MultipleChoice"/>
</p:tagLst>
</file>

<file path=ppt/tags/tag564.xml><?xml version="1.0" encoding="utf-8"?>
<p:tagLst xmlns:p="http://schemas.openxmlformats.org/presentationml/2006/main">
  <p:tag name="RAINPROBLEMTYPE" val="ProblemTypeMarker"/>
</p:tagLst>
</file>

<file path=ppt/tags/tag565.xml><?xml version="1.0" encoding="utf-8"?>
<p:tagLst xmlns:p="http://schemas.openxmlformats.org/presentationml/2006/main">
  <p:tag name="RAINPROBLEMTYPE" val="ProblemTypeMarker"/>
</p:tagLst>
</file>

<file path=ppt/tags/tag566.xml><?xml version="1.0" encoding="utf-8"?>
<p:tagLst xmlns:p="http://schemas.openxmlformats.org/presentationml/2006/main">
  <p:tag name="RAINPROBLEMTYPE" val="ProblemTypeMarker"/>
</p:tagLst>
</file>

<file path=ppt/tags/tag567.xml><?xml version="1.0" encoding="utf-8"?>
<p:tagLst xmlns:p="http://schemas.openxmlformats.org/presentationml/2006/main">
  <p:tag name="RAINPROBLEMTYPE" val="ProblemTypeMarker"/>
</p:tagLst>
</file>

<file path=ppt/tags/tag568.xml><?xml version="1.0" encoding="utf-8"?>
<p:tagLst xmlns:p="http://schemas.openxmlformats.org/presentationml/2006/main">
  <p:tag name="RAINPROBLEMTYPE" val="ProblemTypeMarker"/>
</p:tagLst>
</file>

<file path=ppt/tags/tag569.xml><?xml version="1.0" encoding="utf-8"?>
<p:tagLst xmlns:p="http://schemas.openxmlformats.org/presentationml/2006/main">
  <p:tag name="RAINPROBLEM" val="ProblemSetting"/>
  <p:tag name="RAINPROBLEMTYPE" val="MultipleChoice"/>
</p:tagLst>
</file>

<file path=ppt/tags/tag57.xml><?xml version="1.0" encoding="utf-8"?>
<p:tagLst xmlns:p="http://schemas.openxmlformats.org/presentationml/2006/main">
  <p:tag name="PROBLEMREMARKTITLE" val="ProblemRemarkBoardTitle"/>
</p:tagLst>
</file>

<file path=ppt/tags/tag570.xml><?xml version="1.0" encoding="utf-8"?>
<p:tagLst xmlns:p="http://schemas.openxmlformats.org/presentationml/2006/main">
  <p:tag name="RAINPROBLEM" val="MultipleChoice"/>
  <p:tag name="PROBLEMSCORE" val="1.0"/>
</p:tagLst>
</file>

<file path=ppt/tags/tag571.xml><?xml version="1.0" encoding="utf-8"?>
<p:tagLst xmlns:p="http://schemas.openxmlformats.org/presentationml/2006/main">
  <p:tag name="RAINPROBLEM" val="ProblemBody"/>
</p:tagLst>
</file>

<file path=ppt/tags/tag572.xml><?xml version="1.0" encoding="utf-8"?>
<p:tagLst xmlns:p="http://schemas.openxmlformats.org/presentationml/2006/main">
  <p:tag name="RAINPROBLEM" val="ProblemItem"/>
</p:tagLst>
</file>

<file path=ppt/tags/tag573.xml><?xml version="1.0" encoding="utf-8"?>
<p:tagLst xmlns:p="http://schemas.openxmlformats.org/presentationml/2006/main">
  <p:tag name="RAINPROBLEM" val="ProblemItem"/>
</p:tagLst>
</file>

<file path=ppt/tags/tag574.xml><?xml version="1.0" encoding="utf-8"?>
<p:tagLst xmlns:p="http://schemas.openxmlformats.org/presentationml/2006/main">
  <p:tag name="RAINPROBLEM" val="ProblemItem"/>
</p:tagLst>
</file>

<file path=ppt/tags/tag575.xml><?xml version="1.0" encoding="utf-8"?>
<p:tagLst xmlns:p="http://schemas.openxmlformats.org/presentationml/2006/main">
  <p:tag name="RAINPROBLEM" val="ProblemItem"/>
</p:tagLst>
</file>

<file path=ppt/tags/tag57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77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57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7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8.xml><?xml version="1.0" encoding="utf-8"?>
<p:tagLst xmlns:p="http://schemas.openxmlformats.org/presentationml/2006/main">
  <p:tag name="PROBLEMREMARKTITLE" val="ProblemRemarkBoardTitle"/>
</p:tagLst>
</file>

<file path=ppt/tags/tag580.xml><?xml version="1.0" encoding="utf-8"?>
<p:tagLst xmlns:p="http://schemas.openxmlformats.org/presentationml/2006/main">
  <p:tag name="RAINPROBLEM" val="ProblemSubmit"/>
  <p:tag name="RAINPROBLEMTYPE" val="MultipleChoice"/>
</p:tagLst>
</file>

<file path=ppt/tags/tag581.xml><?xml version="1.0" encoding="utf-8"?>
<p:tagLst xmlns:p="http://schemas.openxmlformats.org/presentationml/2006/main">
  <p:tag name="RAINPROBLEMTYPE" val="ProblemTypeMarker"/>
</p:tagLst>
</file>

<file path=ppt/tags/tag582.xml><?xml version="1.0" encoding="utf-8"?>
<p:tagLst xmlns:p="http://schemas.openxmlformats.org/presentationml/2006/main">
  <p:tag name="RAINPROBLEMTYPE" val="ProblemTypeMarker"/>
</p:tagLst>
</file>

<file path=ppt/tags/tag583.xml><?xml version="1.0" encoding="utf-8"?>
<p:tagLst xmlns:p="http://schemas.openxmlformats.org/presentationml/2006/main">
  <p:tag name="RAINPROBLEMTYPE" val="ProblemTypeMarker"/>
</p:tagLst>
</file>

<file path=ppt/tags/tag584.xml><?xml version="1.0" encoding="utf-8"?>
<p:tagLst xmlns:p="http://schemas.openxmlformats.org/presentationml/2006/main">
  <p:tag name="RAINPROBLEMTYPE" val="ProblemTypeMarker"/>
</p:tagLst>
</file>

<file path=ppt/tags/tag585.xml><?xml version="1.0" encoding="utf-8"?>
<p:tagLst xmlns:p="http://schemas.openxmlformats.org/presentationml/2006/main">
  <p:tag name="RAINPROBLEMTYPE" val="ProblemTypeMarker"/>
</p:tagLst>
</file>

<file path=ppt/tags/tag586.xml><?xml version="1.0" encoding="utf-8"?>
<p:tagLst xmlns:p="http://schemas.openxmlformats.org/presentationml/2006/main">
  <p:tag name="RAINPROBLEM" val="ProblemSetting"/>
  <p:tag name="RAINPROBLEMTYPE" val="MultipleChoice"/>
</p:tagLst>
</file>

<file path=ppt/tags/tag587.xml><?xml version="1.0" encoding="utf-8"?>
<p:tagLst xmlns:p="http://schemas.openxmlformats.org/presentationml/2006/main">
  <p:tag name="RAINPROBLEM" val="MultipleChoice"/>
  <p:tag name="PROBLEMSCORE" val="1.0"/>
</p:tagLst>
</file>

<file path=ppt/tags/tag588.xml><?xml version="1.0" encoding="utf-8"?>
<p:tagLst xmlns:p="http://schemas.openxmlformats.org/presentationml/2006/main">
  <p:tag name="RAINPROBLEM" val="ProblemBody"/>
</p:tagLst>
</file>

<file path=ppt/tags/tag589.xml><?xml version="1.0" encoding="utf-8"?>
<p:tagLst xmlns:p="http://schemas.openxmlformats.org/presentationml/2006/main">
  <p:tag name="RAINPROBLEM" val="ProblemItem"/>
</p:tagLst>
</file>

<file path=ppt/tags/tag59.xml><?xml version="1.0" encoding="utf-8"?>
<p:tagLst xmlns:p="http://schemas.openxmlformats.org/presentationml/2006/main">
  <p:tag name="PROBLEMREMARKTITLE" val="ProblemRemarkBoardTitle"/>
</p:tagLst>
</file>

<file path=ppt/tags/tag590.xml><?xml version="1.0" encoding="utf-8"?>
<p:tagLst xmlns:p="http://schemas.openxmlformats.org/presentationml/2006/main">
  <p:tag name="RAINPROBLEM" val="ProblemItem"/>
</p:tagLst>
</file>

<file path=ppt/tags/tag591.xml><?xml version="1.0" encoding="utf-8"?>
<p:tagLst xmlns:p="http://schemas.openxmlformats.org/presentationml/2006/main">
  <p:tag name="RAINPROBLEM" val="ProblemItem"/>
</p:tagLst>
</file>

<file path=ppt/tags/tag592.xml><?xml version="1.0" encoding="utf-8"?>
<p:tagLst xmlns:p="http://schemas.openxmlformats.org/presentationml/2006/main">
  <p:tag name="RAINPROBLEM" val="ProblemItem"/>
</p:tagLst>
</file>

<file path=ppt/tags/tag593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94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95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59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97.xml><?xml version="1.0" encoding="utf-8"?>
<p:tagLst xmlns:p="http://schemas.openxmlformats.org/presentationml/2006/main">
  <p:tag name="RAINPROBLEM" val="ProblemSubmit"/>
  <p:tag name="RAINPROBLEMTYPE" val="MultipleChoice"/>
</p:tagLst>
</file>

<file path=ppt/tags/tag598.xml><?xml version="1.0" encoding="utf-8"?>
<p:tagLst xmlns:p="http://schemas.openxmlformats.org/presentationml/2006/main">
  <p:tag name="RAINPROBLEMTYPE" val="ProblemTypeMarker"/>
</p:tagLst>
</file>

<file path=ppt/tags/tag599.xml><?xml version="1.0" encoding="utf-8"?>
<p:tagLst xmlns:p="http://schemas.openxmlformats.org/presentationml/2006/main">
  <p:tag name="RAINPROBLEMTYPE" val="ProblemTypeMarker"/>
</p:tagLst>
</file>

<file path=ppt/tags/tag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60.xml><?xml version="1.0" encoding="utf-8"?>
<p:tagLst xmlns:p="http://schemas.openxmlformats.org/presentationml/2006/main">
  <p:tag name="PROBLEMREMARKTITLE" val="ProblemRemarkBoardTitle"/>
</p:tagLst>
</file>

<file path=ppt/tags/tag600.xml><?xml version="1.0" encoding="utf-8"?>
<p:tagLst xmlns:p="http://schemas.openxmlformats.org/presentationml/2006/main">
  <p:tag name="RAINPROBLEMTYPE" val="ProblemTypeMarker"/>
</p:tagLst>
</file>

<file path=ppt/tags/tag601.xml><?xml version="1.0" encoding="utf-8"?>
<p:tagLst xmlns:p="http://schemas.openxmlformats.org/presentationml/2006/main">
  <p:tag name="RAINPROBLEMTYPE" val="ProblemTypeMarker"/>
</p:tagLst>
</file>

<file path=ppt/tags/tag602.xml><?xml version="1.0" encoding="utf-8"?>
<p:tagLst xmlns:p="http://schemas.openxmlformats.org/presentationml/2006/main">
  <p:tag name="RAINPROBLEMTYPE" val="ProblemTypeMarker"/>
</p:tagLst>
</file>

<file path=ppt/tags/tag603.xml><?xml version="1.0" encoding="utf-8"?>
<p:tagLst xmlns:p="http://schemas.openxmlformats.org/presentationml/2006/main">
  <p:tag name="RAINPROBLEM" val="ProblemSetting"/>
  <p:tag name="RAINPROBLEMTYPE" val="MultipleChoice"/>
</p:tagLst>
</file>

<file path=ppt/tags/tag604.xml><?xml version="1.0" encoding="utf-8"?>
<p:tagLst xmlns:p="http://schemas.openxmlformats.org/presentationml/2006/main">
  <p:tag name="RAINPROBLEM" val="MultipleChoice"/>
  <p:tag name="PROBLEMSCORE" val="1.0"/>
</p:tagLst>
</file>

<file path=ppt/tags/tag605.xml><?xml version="1.0" encoding="utf-8"?>
<p:tagLst xmlns:p="http://schemas.openxmlformats.org/presentationml/2006/main">
  <p:tag name="RAINPROBLEM" val="ProblemRemarkBoard"/>
</p:tagLst>
</file>

<file path=ppt/tags/tag606.xml><?xml version="1.0" encoding="utf-8"?>
<p:tagLst xmlns:p="http://schemas.openxmlformats.org/presentationml/2006/main">
  <p:tag name="RAINPROBLEM" val="ProblemBody"/>
</p:tagLst>
</file>

<file path=ppt/tags/tag607.xml><?xml version="1.0" encoding="utf-8"?>
<p:tagLst xmlns:p="http://schemas.openxmlformats.org/presentationml/2006/main">
  <p:tag name="RAINPROBLEM" val="ProblemSubmit"/>
  <p:tag name="RAINPROBLEMTYPE" val="FillBlank"/>
</p:tagLst>
</file>

<file path=ppt/tags/tag608.xml><?xml version="1.0" encoding="utf-8"?>
<p:tagLst xmlns:p="http://schemas.openxmlformats.org/presentationml/2006/main">
  <p:tag name="PRODUCTVERSIONTIP3" val="PRODUCTVERSIONTIP3"/>
</p:tagLst>
</file>

<file path=ppt/tags/tag609.xml><?xml version="1.0" encoding="utf-8"?>
<p:tagLst xmlns:p="http://schemas.openxmlformats.org/presentationml/2006/main">
  <p:tag name="PROBLEMREMARKTITLE" val="ProblemRemarkBoardTip"/>
</p:tagLst>
</file>

<file path=ppt/tags/tag61.xml><?xml version="1.0" encoding="utf-8"?>
<p:tagLst xmlns:p="http://schemas.openxmlformats.org/presentationml/2006/main">
  <p:tag name="RAINPROBLEMTYPE" val="ProblemTypeMarker"/>
</p:tagLst>
</file>

<file path=ppt/tags/tag610.xml><?xml version="1.0" encoding="utf-8"?>
<p:tagLst xmlns:p="http://schemas.openxmlformats.org/presentationml/2006/main">
  <p:tag name="RAINPROBLEM" val="ProblemRemark"/>
</p:tagLst>
</file>

<file path=ppt/tags/tag611.xml><?xml version="1.0" encoding="utf-8"?>
<p:tagLst xmlns:p="http://schemas.openxmlformats.org/presentationml/2006/main">
  <p:tag name="PROBLEMREMARKTITLE" val="ProblemRemarkBoardTitle"/>
</p:tagLst>
</file>

<file path=ppt/tags/tag612.xml><?xml version="1.0" encoding="utf-8"?>
<p:tagLst xmlns:p="http://schemas.openxmlformats.org/presentationml/2006/main">
  <p:tag name="PROBLEMREMARKTITLE" val="ProblemRemarkBoardTitle"/>
</p:tagLst>
</file>

<file path=ppt/tags/tag613.xml><?xml version="1.0" encoding="utf-8"?>
<p:tagLst xmlns:p="http://schemas.openxmlformats.org/presentationml/2006/main">
  <p:tag name="PROBLEMREMARKTITLE" val="ProblemRemarkBoardTitle"/>
</p:tagLst>
</file>

<file path=ppt/tags/tag614.xml><?xml version="1.0" encoding="utf-8"?>
<p:tagLst xmlns:p="http://schemas.openxmlformats.org/presentationml/2006/main">
  <p:tag name="PROBLEMREMARKTITLE" val="ProblemRemarkBoardTitle"/>
</p:tagLst>
</file>

<file path=ppt/tags/tag615.xml><?xml version="1.0" encoding="utf-8"?>
<p:tagLst xmlns:p="http://schemas.openxmlformats.org/presentationml/2006/main">
  <p:tag name="PROBLEMREMARKTITLE" val="ProblemRemarkBoardTitle"/>
</p:tagLst>
</file>

<file path=ppt/tags/tag616.xml><?xml version="1.0" encoding="utf-8"?>
<p:tagLst xmlns:p="http://schemas.openxmlformats.org/presentationml/2006/main">
  <p:tag name="PROBLEMREMARKTITLE" val="ProblemRemarkBoardTitle"/>
</p:tagLst>
</file>

<file path=ppt/tags/tag617.xml><?xml version="1.0" encoding="utf-8"?>
<p:tagLst xmlns:p="http://schemas.openxmlformats.org/presentationml/2006/main">
  <p:tag name="PROBLEMREMARKTITLE" val="ProblemRemarkBoardTitle"/>
</p:tagLst>
</file>

<file path=ppt/tags/tag618.xml><?xml version="1.0" encoding="utf-8"?>
<p:tagLst xmlns:p="http://schemas.openxmlformats.org/presentationml/2006/main">
  <p:tag name="RAINPROBLEMTYPE" val="ProblemTypeMarker"/>
</p:tagLst>
</file>

<file path=ppt/tags/tag619.xml><?xml version="1.0" encoding="utf-8"?>
<p:tagLst xmlns:p="http://schemas.openxmlformats.org/presentationml/2006/main">
  <p:tag name="RAINPROBLEMTYPE" val="ProblemTypeMarker"/>
</p:tagLst>
</file>

<file path=ppt/tags/tag62.xml><?xml version="1.0" encoding="utf-8"?>
<p:tagLst xmlns:p="http://schemas.openxmlformats.org/presentationml/2006/main">
  <p:tag name="RAINPROBLEMTYPE" val="ProblemTypeMarker"/>
</p:tagLst>
</file>

<file path=ppt/tags/tag620.xml><?xml version="1.0" encoding="utf-8"?>
<p:tagLst xmlns:p="http://schemas.openxmlformats.org/presentationml/2006/main">
  <p:tag name="RAINPROBLEMTYPE" val="ProblemTypeMarker"/>
</p:tagLst>
</file>

<file path=ppt/tags/tag621.xml><?xml version="1.0" encoding="utf-8"?>
<p:tagLst xmlns:p="http://schemas.openxmlformats.org/presentationml/2006/main">
  <p:tag name="RAINPROBLEMTYPE" val="ProblemTypeMarker"/>
</p:tagLst>
</file>

<file path=ppt/tags/tag622.xml><?xml version="1.0" encoding="utf-8"?>
<p:tagLst xmlns:p="http://schemas.openxmlformats.org/presentationml/2006/main">
  <p:tag name="RAINPROBLEMTYPE" val="ProblemTypeMarker"/>
</p:tagLst>
</file>

<file path=ppt/tags/tag623.xml><?xml version="1.0" encoding="utf-8"?>
<p:tagLst xmlns:p="http://schemas.openxmlformats.org/presentationml/2006/main">
  <p:tag name="RAINPROBLEM" val="ProblemSetting"/>
  <p:tag name="RAINPROBLEMTYPE" val="FillBlank"/>
</p:tagLst>
</file>

<file path=ppt/tags/tag624.xml><?xml version="1.0" encoding="utf-8"?>
<p:tagLst xmlns:p="http://schemas.openxmlformats.org/presentationml/2006/main">
  <p:tag name="RAINPROBLEM" val="FillBlank"/>
  <p:tag name="PROBLEMBLANKKEYWORD" val="填空"/>
  <p:tag name="PROBLEMHASREMARK" val="True"/>
  <p:tag name="PROBLEMREMARK" val="此题比较特别。y=set(x) 后， y={1,2} ,   因为1, 2也代表逻辑True, 所以原本的True被视为重复值，被剔除了，只保留 {1,2} , 因此测试长度为 2 "/>
  <p:tag name="PROBLEMSCORE" val="1.0"/>
  <p:tag name="PROBLEMBLANK" val="[{&quot;Num&quot;:1,&quot;Score&quot;:1.0,&quot;Answers&quot;:[&quot;2&quot;],&quot;CaseSensitive&quot;:false,&quot;FuzzyMatch&quot;:false}]"/>
</p:tagLst>
</file>

<file path=ppt/tags/tag625.xml><?xml version="1.0" encoding="utf-8"?>
<p:tagLst xmlns:p="http://schemas.openxmlformats.org/presentationml/2006/main">
  <p:tag name="RAINPROBLEM" val="ProblemBody"/>
</p:tagLst>
</file>

<file path=ppt/tags/tag626.xml><?xml version="1.0" encoding="utf-8"?>
<p:tagLst xmlns:p="http://schemas.openxmlformats.org/presentationml/2006/main">
  <p:tag name="RAINPROBLEM" val="ProblemSubmit"/>
  <p:tag name="RAINPROBLEMTYPE" val="FillBlank"/>
</p:tagLst>
</file>

<file path=ppt/tags/tag627.xml><?xml version="1.0" encoding="utf-8"?>
<p:tagLst xmlns:p="http://schemas.openxmlformats.org/presentationml/2006/main">
  <p:tag name="PRODUCTVERSIONTIP3" val="PRODUCTVERSIONTIP3"/>
</p:tagLst>
</file>

<file path=ppt/tags/tag628.xml><?xml version="1.0" encoding="utf-8"?>
<p:tagLst xmlns:p="http://schemas.openxmlformats.org/presentationml/2006/main">
  <p:tag name="RAINPROBLEMTYPE" val="ProblemTypeMarker"/>
</p:tagLst>
</file>

<file path=ppt/tags/tag629.xml><?xml version="1.0" encoding="utf-8"?>
<p:tagLst xmlns:p="http://schemas.openxmlformats.org/presentationml/2006/main">
  <p:tag name="RAINPROBLEMTYPE" val="ProblemTypeMarker"/>
</p:tagLst>
</file>

<file path=ppt/tags/tag63.xml><?xml version="1.0" encoding="utf-8"?>
<p:tagLst xmlns:p="http://schemas.openxmlformats.org/presentationml/2006/main">
  <p:tag name="RAINPROBLEMTYPE" val="ProblemTypeMarker"/>
</p:tagLst>
</file>

<file path=ppt/tags/tag630.xml><?xml version="1.0" encoding="utf-8"?>
<p:tagLst xmlns:p="http://schemas.openxmlformats.org/presentationml/2006/main">
  <p:tag name="RAINPROBLEMTYPE" val="ProblemTypeMarker"/>
</p:tagLst>
</file>

<file path=ppt/tags/tag631.xml><?xml version="1.0" encoding="utf-8"?>
<p:tagLst xmlns:p="http://schemas.openxmlformats.org/presentationml/2006/main">
  <p:tag name="RAINPROBLEMTYPE" val="ProblemTypeMarker"/>
</p:tagLst>
</file>

<file path=ppt/tags/tag632.xml><?xml version="1.0" encoding="utf-8"?>
<p:tagLst xmlns:p="http://schemas.openxmlformats.org/presentationml/2006/main">
  <p:tag name="RAINPROBLEMTYPE" val="ProblemTypeMarker"/>
</p:tagLst>
</file>

<file path=ppt/tags/tag633.xml><?xml version="1.0" encoding="utf-8"?>
<p:tagLst xmlns:p="http://schemas.openxmlformats.org/presentationml/2006/main">
  <p:tag name="RAINPROBLEM" val="ProblemSetting"/>
  <p:tag name="RAINPROBLEMTYPE" val="FillBlank"/>
</p:tagLst>
</file>

<file path=ppt/tags/tag634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discard&quot;],&quot;CaseSensitive&quot;:false,&quot;FuzzyMatch&quot;:false}]"/>
</p:tagLst>
</file>

<file path=ppt/tags/tag635.xml><?xml version="1.0" encoding="utf-8"?>
<p:tagLst xmlns:p="http://schemas.openxmlformats.org/presentationml/2006/main">
  <p:tag name="RAINPROBLEM" val="ProblemBody"/>
</p:tagLst>
</file>

<file path=ppt/tags/tag636.xml><?xml version="1.0" encoding="utf-8"?>
<p:tagLst xmlns:p="http://schemas.openxmlformats.org/presentationml/2006/main">
  <p:tag name="RAINPROBLEM" val="ProblemItem"/>
</p:tagLst>
</file>

<file path=ppt/tags/tag637.xml><?xml version="1.0" encoding="utf-8"?>
<p:tagLst xmlns:p="http://schemas.openxmlformats.org/presentationml/2006/main">
  <p:tag name="RAINPROBLEM" val="ProblemItem"/>
</p:tagLst>
</file>

<file path=ppt/tags/tag638.xml><?xml version="1.0" encoding="utf-8"?>
<p:tagLst xmlns:p="http://schemas.openxmlformats.org/presentationml/2006/main">
  <p:tag name="RAINPROBLEM" val="ProblemItem"/>
</p:tagLst>
</file>

<file path=ppt/tags/tag639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64.xml><?xml version="1.0" encoding="utf-8"?>
<p:tagLst xmlns:p="http://schemas.openxmlformats.org/presentationml/2006/main">
  <p:tag name="RAINPROBLEMTYPE" val="ProblemTypeMarker"/>
</p:tagLst>
</file>

<file path=ppt/tags/tag640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641.xml><?xml version="1.0" encoding="utf-8"?>
<p:tagLst xmlns:p="http://schemas.openxmlformats.org/presentationml/2006/main">
  <p:tag name="RAINPROBLEM" val="ProblemSubmit"/>
  <p:tag name="RAINPROBLEMTYPE" val="MultipleChoice"/>
</p:tagLst>
</file>

<file path=ppt/tags/tag642.xml><?xml version="1.0" encoding="utf-8"?>
<p:tagLst xmlns:p="http://schemas.openxmlformats.org/presentationml/2006/main">
  <p:tag name="RAINPROBLEMTYPE" val="ProblemTypeMarker"/>
</p:tagLst>
</file>

<file path=ppt/tags/tag643.xml><?xml version="1.0" encoding="utf-8"?>
<p:tagLst xmlns:p="http://schemas.openxmlformats.org/presentationml/2006/main">
  <p:tag name="RAINPROBLEMTYPE" val="ProblemTypeMarker"/>
</p:tagLst>
</file>

<file path=ppt/tags/tag644.xml><?xml version="1.0" encoding="utf-8"?>
<p:tagLst xmlns:p="http://schemas.openxmlformats.org/presentationml/2006/main">
  <p:tag name="RAINPROBLEMTYPE" val="ProblemTypeMarker"/>
</p:tagLst>
</file>

<file path=ppt/tags/tag645.xml><?xml version="1.0" encoding="utf-8"?>
<p:tagLst xmlns:p="http://schemas.openxmlformats.org/presentationml/2006/main">
  <p:tag name="RAINPROBLEMTYPE" val="ProblemTypeMarker"/>
</p:tagLst>
</file>

<file path=ppt/tags/tag646.xml><?xml version="1.0" encoding="utf-8"?>
<p:tagLst xmlns:p="http://schemas.openxmlformats.org/presentationml/2006/main">
  <p:tag name="RAINPROBLEMTYPE" val="ProblemTypeMarker"/>
</p:tagLst>
</file>

<file path=ppt/tags/tag647.xml><?xml version="1.0" encoding="utf-8"?>
<p:tagLst xmlns:p="http://schemas.openxmlformats.org/presentationml/2006/main">
  <p:tag name="RAINPROBLEM" val="ProblemSetting"/>
  <p:tag name="RAINPROBLEMTYPE" val="MultipleChoice"/>
</p:tagLst>
</file>

<file path=ppt/tags/tag648.xml><?xml version="1.0" encoding="utf-8"?>
<p:tagLst xmlns:p="http://schemas.openxmlformats.org/presentationml/2006/main">
  <p:tag name="RAINPROBLEM" val="MultipleChoice"/>
  <p:tag name="PROBLEMSCORE" val="1.0"/>
</p:tagLst>
</file>

<file path=ppt/tags/tag649.xml><?xml version="1.0" encoding="utf-8"?>
<p:tagLst xmlns:p="http://schemas.openxmlformats.org/presentationml/2006/main">
  <p:tag name="RAINPROBLEM" val="ProblemRemarkBoard"/>
</p:tagLst>
</file>

<file path=ppt/tags/tag65.xml><?xml version="1.0" encoding="utf-8"?>
<p:tagLst xmlns:p="http://schemas.openxmlformats.org/presentationml/2006/main">
  <p:tag name="RAINPROBLEMTYPE" val="ProblemTypeMarker"/>
</p:tagLst>
</file>

<file path=ppt/tags/tag650.xml><?xml version="1.0" encoding="utf-8"?>
<p:tagLst xmlns:p="http://schemas.openxmlformats.org/presentationml/2006/main">
  <p:tag name="RAINPROBLEM" val="ProblemBody"/>
</p:tagLst>
</file>

<file path=ppt/tags/tag651.xml><?xml version="1.0" encoding="utf-8"?>
<p:tagLst xmlns:p="http://schemas.openxmlformats.org/presentationml/2006/main">
  <p:tag name="RAINPROBLEM" val="ProblemItem"/>
</p:tagLst>
</file>

<file path=ppt/tags/tag652.xml><?xml version="1.0" encoding="utf-8"?>
<p:tagLst xmlns:p="http://schemas.openxmlformats.org/presentationml/2006/main">
  <p:tag name="RAINPROBLEM" val="ProblemItem"/>
</p:tagLst>
</file>

<file path=ppt/tags/tag653.xml><?xml version="1.0" encoding="utf-8"?>
<p:tagLst xmlns:p="http://schemas.openxmlformats.org/presentationml/2006/main">
  <p:tag name="RAINPROBLEM" val="ProblemItem"/>
</p:tagLst>
</file>

<file path=ppt/tags/tag654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655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656.xml><?xml version="1.0" encoding="utf-8"?>
<p:tagLst xmlns:p="http://schemas.openxmlformats.org/presentationml/2006/main">
  <p:tag name="RAINPROBLEM" val="ProblemSubmit"/>
  <p:tag name="RAINPROBLEMTYPE" val="MultipleChoice"/>
</p:tagLst>
</file>

<file path=ppt/tags/tag657.xml><?xml version="1.0" encoding="utf-8"?>
<p:tagLst xmlns:p="http://schemas.openxmlformats.org/presentationml/2006/main">
  <p:tag name="PROBLEMREMARKTITLE" val="ProblemRemarkBoardTip"/>
</p:tagLst>
</file>

<file path=ppt/tags/tag658.xml><?xml version="1.0" encoding="utf-8"?>
<p:tagLst xmlns:p="http://schemas.openxmlformats.org/presentationml/2006/main">
  <p:tag name="RAINPROBLEM" val="ProblemRemark"/>
</p:tagLst>
</file>

<file path=ppt/tags/tag659.xml><?xml version="1.0" encoding="utf-8"?>
<p:tagLst xmlns:p="http://schemas.openxmlformats.org/presentationml/2006/main">
  <p:tag name="PROBLEMREMARKTITLE" val="ProblemRemarkBoardTitle"/>
</p:tagLst>
</file>

<file path=ppt/tags/tag66.xml><?xml version="1.0" encoding="utf-8"?>
<p:tagLst xmlns:p="http://schemas.openxmlformats.org/presentationml/2006/main">
  <p:tag name="RAINPROBLEM" val="ProblemSetting"/>
  <p:tag name="RAINPROBLEMTYPE" val="FillBlank"/>
</p:tagLst>
</file>

<file path=ppt/tags/tag660.xml><?xml version="1.0" encoding="utf-8"?>
<p:tagLst xmlns:p="http://schemas.openxmlformats.org/presentationml/2006/main">
  <p:tag name="PROBLEMREMARKTITLE" val="ProblemRemarkBoardTitle"/>
</p:tagLst>
</file>

<file path=ppt/tags/tag661.xml><?xml version="1.0" encoding="utf-8"?>
<p:tagLst xmlns:p="http://schemas.openxmlformats.org/presentationml/2006/main">
  <p:tag name="PROBLEMREMARKTITLE" val="ProblemRemarkBoardTitle"/>
</p:tagLst>
</file>

<file path=ppt/tags/tag662.xml><?xml version="1.0" encoding="utf-8"?>
<p:tagLst xmlns:p="http://schemas.openxmlformats.org/presentationml/2006/main">
  <p:tag name="PROBLEMREMARKTITLE" val="ProblemRemarkBoardTitle"/>
</p:tagLst>
</file>

<file path=ppt/tags/tag663.xml><?xml version="1.0" encoding="utf-8"?>
<p:tagLst xmlns:p="http://schemas.openxmlformats.org/presentationml/2006/main">
  <p:tag name="PROBLEMREMARKTITLE" val="ProblemRemarkBoardTitle"/>
</p:tagLst>
</file>

<file path=ppt/tags/tag664.xml><?xml version="1.0" encoding="utf-8"?>
<p:tagLst xmlns:p="http://schemas.openxmlformats.org/presentationml/2006/main">
  <p:tag name="PROBLEMREMARKTITLE" val="ProblemRemarkBoardTitle"/>
</p:tagLst>
</file>

<file path=ppt/tags/tag665.xml><?xml version="1.0" encoding="utf-8"?>
<p:tagLst xmlns:p="http://schemas.openxmlformats.org/presentationml/2006/main">
  <p:tag name="PROBLEMREMARKTITLE" val="ProblemRemarkBoardTitle"/>
</p:tagLst>
</file>

<file path=ppt/tags/tag666.xml><?xml version="1.0" encoding="utf-8"?>
<p:tagLst xmlns:p="http://schemas.openxmlformats.org/presentationml/2006/main">
  <p:tag name="RAINPROBLEMTYPE" val="ProblemTypeMarker"/>
</p:tagLst>
</file>

<file path=ppt/tags/tag667.xml><?xml version="1.0" encoding="utf-8"?>
<p:tagLst xmlns:p="http://schemas.openxmlformats.org/presentationml/2006/main">
  <p:tag name="RAINPROBLEMTYPE" val="ProblemTypeMarker"/>
</p:tagLst>
</file>

<file path=ppt/tags/tag668.xml><?xml version="1.0" encoding="utf-8"?>
<p:tagLst xmlns:p="http://schemas.openxmlformats.org/presentationml/2006/main">
  <p:tag name="RAINPROBLEMTYPE" val="ProblemTypeMarker"/>
</p:tagLst>
</file>

<file path=ppt/tags/tag669.xml><?xml version="1.0" encoding="utf-8"?>
<p:tagLst xmlns:p="http://schemas.openxmlformats.org/presentationml/2006/main">
  <p:tag name="RAINPROBLEMTYPE" val="ProblemTypeMarker"/>
</p:tagLst>
</file>

<file path=ppt/tags/tag67.xml><?xml version="1.0" encoding="utf-8"?>
<p:tagLst xmlns:p="http://schemas.openxmlformats.org/presentationml/2006/main">
  <p:tag name="RAINPROBLEM" val="FillBlank"/>
  <p:tag name="PROBLEMBLANKKEYWORD" val="填空"/>
  <p:tag name="PROBLEMHASREMARK" val="True"/>
  <p:tag name="PROBLEMREMARK" val="x.index(2,3)  表示从 x 的第3个位置开始查找 2， 所以找到了 x列表中 的第2个 2， 索引位置为3 "/>
  <p:tag name="PROBLEMSCORE" val="1.0"/>
  <p:tag name="PROBLEMBLANK" val="[{&quot;Num&quot;:1,&quot;Score&quot;:1.0,&quot;Answers&quot;:[&quot;3&quot;],&quot;CaseSensitive&quot;:false,&quot;FuzzyMatch&quot;:false}]"/>
</p:tagLst>
</file>

<file path=ppt/tags/tag670.xml><?xml version="1.0" encoding="utf-8"?>
<p:tagLst xmlns:p="http://schemas.openxmlformats.org/presentationml/2006/main">
  <p:tag name="RAINPROBLEMTYPE" val="ProblemTypeMarker"/>
</p:tagLst>
</file>

<file path=ppt/tags/tag671.xml><?xml version="1.0" encoding="utf-8"?>
<p:tagLst xmlns:p="http://schemas.openxmlformats.org/presentationml/2006/main">
  <p:tag name="RAINPROBLEM" val="ProblemSetting"/>
  <p:tag name="RAINPROBLEMTYPE" val="MultipleChoice"/>
</p:tagLst>
</file>

<file path=ppt/tags/tag672.xml><?xml version="1.0" encoding="utf-8"?>
<p:tagLst xmlns:p="http://schemas.openxmlformats.org/presentationml/2006/main">
  <p:tag name="RAINPROBLEM" val="MultipleChoice"/>
  <p:tag name="PROBLEMSCORE" val="1.0"/>
  <p:tag name="PROBLEMHASREMARK" val="True"/>
  <p:tag name="PROBLEMREMARK" val="创建集合时，其内部的元素不能是 列表/字典/集合 等可变数据。这条语句将报错。"/>
</p:tagLst>
</file>

<file path=ppt/tags/tag673.xml><?xml version="1.0" encoding="utf-8"?>
<p:tagLst xmlns:p="http://schemas.openxmlformats.org/presentationml/2006/main">
  <p:tag name="RAINPROBLEM" val="ProblemRemarkBoard"/>
</p:tagLst>
</file>

<file path=ppt/tags/tag674.xml><?xml version="1.0" encoding="utf-8"?>
<p:tagLst xmlns:p="http://schemas.openxmlformats.org/presentationml/2006/main">
  <p:tag name="RAINPROBLEM" val="ProblemBody"/>
</p:tagLst>
</file>

<file path=ppt/tags/tag675.xml><?xml version="1.0" encoding="utf-8"?>
<p:tagLst xmlns:p="http://schemas.openxmlformats.org/presentationml/2006/main">
  <p:tag name="RAINPROBLEM" val="ProblemItem"/>
</p:tagLst>
</file>

<file path=ppt/tags/tag676.xml><?xml version="1.0" encoding="utf-8"?>
<p:tagLst xmlns:p="http://schemas.openxmlformats.org/presentationml/2006/main">
  <p:tag name="RAINPROBLEM" val="ProblemItem"/>
</p:tagLst>
</file>

<file path=ppt/tags/tag677.xml><?xml version="1.0" encoding="utf-8"?>
<p:tagLst xmlns:p="http://schemas.openxmlformats.org/presentationml/2006/main">
  <p:tag name="RAINPROBLEM" val="ProblemItem"/>
</p:tagLst>
</file>

<file path=ppt/tags/tag67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679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68.xml><?xml version="1.0" encoding="utf-8"?>
<p:tagLst xmlns:p="http://schemas.openxmlformats.org/presentationml/2006/main">
  <p:tag name="RAINPROBLEM" val="ProblemBody"/>
</p:tagLst>
</file>

<file path=ppt/tags/tag680.xml><?xml version="1.0" encoding="utf-8"?>
<p:tagLst xmlns:p="http://schemas.openxmlformats.org/presentationml/2006/main">
  <p:tag name="RAINPROBLEM" val="ProblemSubmit"/>
  <p:tag name="RAINPROBLEMTYPE" val="MultipleChoice"/>
</p:tagLst>
</file>

<file path=ppt/tags/tag681.xml><?xml version="1.0" encoding="utf-8"?>
<p:tagLst xmlns:p="http://schemas.openxmlformats.org/presentationml/2006/main">
  <p:tag name="PROBLEMREMARKTITLE" val="ProblemRemarkBoardTip"/>
</p:tagLst>
</file>

<file path=ppt/tags/tag682.xml><?xml version="1.0" encoding="utf-8"?>
<p:tagLst xmlns:p="http://schemas.openxmlformats.org/presentationml/2006/main">
  <p:tag name="RAINPROBLEM" val="ProblemRemark"/>
</p:tagLst>
</file>

<file path=ppt/tags/tag683.xml><?xml version="1.0" encoding="utf-8"?>
<p:tagLst xmlns:p="http://schemas.openxmlformats.org/presentationml/2006/main">
  <p:tag name="PROBLEMREMARKTITLE" val="ProblemRemarkBoardTitle"/>
</p:tagLst>
</file>

<file path=ppt/tags/tag684.xml><?xml version="1.0" encoding="utf-8"?>
<p:tagLst xmlns:p="http://schemas.openxmlformats.org/presentationml/2006/main">
  <p:tag name="PROBLEMREMARKTITLE" val="ProblemRemarkBoardTitle"/>
</p:tagLst>
</file>

<file path=ppt/tags/tag685.xml><?xml version="1.0" encoding="utf-8"?>
<p:tagLst xmlns:p="http://schemas.openxmlformats.org/presentationml/2006/main">
  <p:tag name="PROBLEMREMARKTITLE" val="ProblemRemarkBoardTitle"/>
</p:tagLst>
</file>

<file path=ppt/tags/tag686.xml><?xml version="1.0" encoding="utf-8"?>
<p:tagLst xmlns:p="http://schemas.openxmlformats.org/presentationml/2006/main">
  <p:tag name="PROBLEMREMARKTITLE" val="ProblemRemarkBoardTitle"/>
</p:tagLst>
</file>

<file path=ppt/tags/tag687.xml><?xml version="1.0" encoding="utf-8"?>
<p:tagLst xmlns:p="http://schemas.openxmlformats.org/presentationml/2006/main">
  <p:tag name="PROBLEMREMARKTITLE" val="ProblemRemarkBoardTitle"/>
</p:tagLst>
</file>

<file path=ppt/tags/tag688.xml><?xml version="1.0" encoding="utf-8"?>
<p:tagLst xmlns:p="http://schemas.openxmlformats.org/presentationml/2006/main">
  <p:tag name="PROBLEMREMARKTITLE" val="ProblemRemarkBoardTitle"/>
</p:tagLst>
</file>

<file path=ppt/tags/tag689.xml><?xml version="1.0" encoding="utf-8"?>
<p:tagLst xmlns:p="http://schemas.openxmlformats.org/presentationml/2006/main">
  <p:tag name="PROBLEMREMARKTITLE" val="ProblemRemarkBoardTitle"/>
</p:tagLst>
</file>

<file path=ppt/tags/tag69.xml><?xml version="1.0" encoding="utf-8"?>
<p:tagLst xmlns:p="http://schemas.openxmlformats.org/presentationml/2006/main">
  <p:tag name="RAINPROBLEM" val="ProblemSubmit"/>
  <p:tag name="RAINPROBLEMTYPE" val="FillBlank"/>
</p:tagLst>
</file>

<file path=ppt/tags/tag690.xml><?xml version="1.0" encoding="utf-8"?>
<p:tagLst xmlns:p="http://schemas.openxmlformats.org/presentationml/2006/main">
  <p:tag name="RAINPROBLEMTYPE" val="ProblemTypeMarker"/>
</p:tagLst>
</file>

<file path=ppt/tags/tag691.xml><?xml version="1.0" encoding="utf-8"?>
<p:tagLst xmlns:p="http://schemas.openxmlformats.org/presentationml/2006/main">
  <p:tag name="RAINPROBLEMTYPE" val="ProblemTypeMarker"/>
</p:tagLst>
</file>

<file path=ppt/tags/tag692.xml><?xml version="1.0" encoding="utf-8"?>
<p:tagLst xmlns:p="http://schemas.openxmlformats.org/presentationml/2006/main">
  <p:tag name="RAINPROBLEMTYPE" val="ProblemTypeMarker"/>
</p:tagLst>
</file>

<file path=ppt/tags/tag693.xml><?xml version="1.0" encoding="utf-8"?>
<p:tagLst xmlns:p="http://schemas.openxmlformats.org/presentationml/2006/main">
  <p:tag name="RAINPROBLEMTYPE" val="ProblemTypeMarker"/>
</p:tagLst>
</file>

<file path=ppt/tags/tag694.xml><?xml version="1.0" encoding="utf-8"?>
<p:tagLst xmlns:p="http://schemas.openxmlformats.org/presentationml/2006/main">
  <p:tag name="RAINPROBLEMTYPE" val="ProblemTypeMarker"/>
</p:tagLst>
</file>

<file path=ppt/tags/tag695.xml><?xml version="1.0" encoding="utf-8"?>
<p:tagLst xmlns:p="http://schemas.openxmlformats.org/presentationml/2006/main">
  <p:tag name="RAINPROBLEM" val="ProblemSetting"/>
  <p:tag name="RAINPROBLEMTYPE" val="MultipleChoice"/>
</p:tagLst>
</file>

<file path=ppt/tags/tag696.xml><?xml version="1.0" encoding="utf-8"?>
<p:tagLst xmlns:p="http://schemas.openxmlformats.org/presentationml/2006/main">
  <p:tag name="RAINPROBLEM" val="MultipleChoice"/>
  <p:tag name="PROBLEMSCORE" val="1.0"/>
  <p:tag name="PROBLEMHASREMARK" val="True"/>
  <p:tag name="PROBLEMREMARK" val="集合的pop方法无法指定序号，是随机弹出一个元素。"/>
</p:tagLst>
</file>

<file path=ppt/tags/tag697.xml><?xml version="1.0" encoding="utf-8"?>
<p:tagLst xmlns:p="http://schemas.openxmlformats.org/presentationml/2006/main">
  <p:tag name="RAINPROBLEM" val="ProblemBody"/>
</p:tagLst>
</file>

<file path=ppt/tags/tag698.xml><?xml version="1.0" encoding="utf-8"?>
<p:tagLst xmlns:p="http://schemas.openxmlformats.org/presentationml/2006/main">
  <p:tag name="RAINPROBLEM" val="ProblemItem"/>
</p:tagLst>
</file>

<file path=ppt/tags/tag699.xml><?xml version="1.0" encoding="utf-8"?>
<p:tagLst xmlns:p="http://schemas.openxmlformats.org/presentationml/2006/main">
  <p:tag name="RAINPROBLEM" val="ProblemItem"/>
</p:tagLst>
</file>

<file path=ppt/tags/tag7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70.xml><?xml version="1.0" encoding="utf-8"?>
<p:tagLst xmlns:p="http://schemas.openxmlformats.org/presentationml/2006/main">
  <p:tag name="PRODUCTVERSIONTIP3" val="PRODUCTVERSIONTIP3"/>
</p:tagLst>
</file>

<file path=ppt/tags/tag700.xml><?xml version="1.0" encoding="utf-8"?>
<p:tagLst xmlns:p="http://schemas.openxmlformats.org/presentationml/2006/main">
  <p:tag name="RAINPROBLEM" val="ProblemItem"/>
</p:tagLst>
</file>

<file path=ppt/tags/tag701.xml><?xml version="1.0" encoding="utf-8"?>
<p:tagLst xmlns:p="http://schemas.openxmlformats.org/presentationml/2006/main">
  <p:tag name="RAINPROBLEM" val="ProblemItem"/>
</p:tagLst>
</file>

<file path=ppt/tags/tag702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703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704.xml><?xml version="1.0" encoding="utf-8"?>
<p:tagLst xmlns:p="http://schemas.openxmlformats.org/presentationml/2006/main">
  <p:tag name="RAINPROBLEM" val="ProblemBullet"/>
  <p:tag name="RAINPROBLEMTYPE" val="MultipleChoiceMA"/>
  <p:tag name="RAINBULLET" val="Wrong"/>
</p:tagLst>
</file>

<file path=ppt/tags/tag705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706.xml><?xml version="1.0" encoding="utf-8"?>
<p:tagLst xmlns:p="http://schemas.openxmlformats.org/presentationml/2006/main">
  <p:tag name="RAINPROBLEM" val="ProblemSubmit"/>
  <p:tag name="RAINPROBLEMTYPE" val="MultipleChoiceMA"/>
</p:tagLst>
</file>

<file path=ppt/tags/tag707.xml><?xml version="1.0" encoding="utf-8"?>
<p:tagLst xmlns:p="http://schemas.openxmlformats.org/presentationml/2006/main">
  <p:tag name="RAINPROBLEMTYPE" val="ProblemTypeMarker"/>
</p:tagLst>
</file>

<file path=ppt/tags/tag708.xml><?xml version="1.0" encoding="utf-8"?>
<p:tagLst xmlns:p="http://schemas.openxmlformats.org/presentationml/2006/main">
  <p:tag name="RAINPROBLEMTYPE" val="ProblemTypeMarker"/>
</p:tagLst>
</file>

<file path=ppt/tags/tag709.xml><?xml version="1.0" encoding="utf-8"?>
<p:tagLst xmlns:p="http://schemas.openxmlformats.org/presentationml/2006/main">
  <p:tag name="RAINPROBLEMTYPE" val="ProblemTypeMarker"/>
</p:tagLst>
</file>

<file path=ppt/tags/tag71.xml><?xml version="1.0" encoding="utf-8"?>
<p:tagLst xmlns:p="http://schemas.openxmlformats.org/presentationml/2006/main">
  <p:tag name="RAINPROBLEMTYPE" val="ProblemTypeMarker"/>
</p:tagLst>
</file>

<file path=ppt/tags/tag710.xml><?xml version="1.0" encoding="utf-8"?>
<p:tagLst xmlns:p="http://schemas.openxmlformats.org/presentationml/2006/main">
  <p:tag name="RAINPROBLEMTYPE" val="ProblemTypeMarker"/>
</p:tagLst>
</file>

<file path=ppt/tags/tag711.xml><?xml version="1.0" encoding="utf-8"?>
<p:tagLst xmlns:p="http://schemas.openxmlformats.org/presentationml/2006/main">
  <p:tag name="RAINPROBLEMTYPE" val="ProblemTypeMarker"/>
</p:tagLst>
</file>

<file path=ppt/tags/tag712.xml><?xml version="1.0" encoding="utf-8"?>
<p:tagLst xmlns:p="http://schemas.openxmlformats.org/presentationml/2006/main">
  <p:tag name="RAINPROBLEM" val="ProblemSetting"/>
  <p:tag name="RAINPROBLEMTYPE" val="MultipleChoiceMA"/>
</p:tagLst>
</file>

<file path=ppt/tags/tag713.xml><?xml version="1.0" encoding="utf-8"?>
<p:tagLst xmlns:p="http://schemas.openxmlformats.org/presentationml/2006/main">
  <p:tag name="RAINPROBLEM" val="MultipleChoiceMA"/>
  <p:tag name="PROBLEMSCORE" val="1.0"/>
  <p:tag name="PROBLEMSCORE_HALF" val="0.0"/>
</p:tagLst>
</file>

<file path=ppt/tags/tag714.xml><?xml version="1.0" encoding="utf-8"?>
<p:tagLst xmlns:p="http://schemas.openxmlformats.org/presentationml/2006/main">
  <p:tag name="RAINPROBLEM" val="ProblemBody"/>
</p:tagLst>
</file>

<file path=ppt/tags/tag715.xml><?xml version="1.0" encoding="utf-8"?>
<p:tagLst xmlns:p="http://schemas.openxmlformats.org/presentationml/2006/main">
  <p:tag name="RAINPROBLEM" val="ProblemItem"/>
</p:tagLst>
</file>

<file path=ppt/tags/tag716.xml><?xml version="1.0" encoding="utf-8"?>
<p:tagLst xmlns:p="http://schemas.openxmlformats.org/presentationml/2006/main">
  <p:tag name="RAINPROBLEM" val="ProblemItem"/>
</p:tagLst>
</file>

<file path=ppt/tags/tag717.xml><?xml version="1.0" encoding="utf-8"?>
<p:tagLst xmlns:p="http://schemas.openxmlformats.org/presentationml/2006/main">
  <p:tag name="RAINPROBLEM" val="ProblemItem"/>
</p:tagLst>
</file>

<file path=ppt/tags/tag718.xml><?xml version="1.0" encoding="utf-8"?>
<p:tagLst xmlns:p="http://schemas.openxmlformats.org/presentationml/2006/main">
  <p:tag name="RAINPROBLEM" val="ProblemItem"/>
</p:tagLst>
</file>

<file path=ppt/tags/tag719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72.xml><?xml version="1.0" encoding="utf-8"?>
<p:tagLst xmlns:p="http://schemas.openxmlformats.org/presentationml/2006/main">
  <p:tag name="RAINPROBLEMTYPE" val="ProblemTypeMarker"/>
</p:tagLst>
</file>

<file path=ppt/tags/tag720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721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722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723.xml><?xml version="1.0" encoding="utf-8"?>
<p:tagLst xmlns:p="http://schemas.openxmlformats.org/presentationml/2006/main">
  <p:tag name="RAINPROBLEM" val="ProblemSubmit"/>
  <p:tag name="RAINPROBLEMTYPE" val="MultipleChoiceMA"/>
</p:tagLst>
</file>

<file path=ppt/tags/tag724.xml><?xml version="1.0" encoding="utf-8"?>
<p:tagLst xmlns:p="http://schemas.openxmlformats.org/presentationml/2006/main">
  <p:tag name="RAINPROBLEMTYPE" val="ProblemTypeMarker"/>
</p:tagLst>
</file>

<file path=ppt/tags/tag725.xml><?xml version="1.0" encoding="utf-8"?>
<p:tagLst xmlns:p="http://schemas.openxmlformats.org/presentationml/2006/main">
  <p:tag name="RAINPROBLEMTYPE" val="ProblemTypeMarker"/>
</p:tagLst>
</file>

<file path=ppt/tags/tag726.xml><?xml version="1.0" encoding="utf-8"?>
<p:tagLst xmlns:p="http://schemas.openxmlformats.org/presentationml/2006/main">
  <p:tag name="RAINPROBLEMTYPE" val="ProblemTypeMarker"/>
</p:tagLst>
</file>

<file path=ppt/tags/tag727.xml><?xml version="1.0" encoding="utf-8"?>
<p:tagLst xmlns:p="http://schemas.openxmlformats.org/presentationml/2006/main">
  <p:tag name="RAINPROBLEMTYPE" val="ProblemTypeMarker"/>
</p:tagLst>
</file>

<file path=ppt/tags/tag728.xml><?xml version="1.0" encoding="utf-8"?>
<p:tagLst xmlns:p="http://schemas.openxmlformats.org/presentationml/2006/main">
  <p:tag name="RAINPROBLEMTYPE" val="ProblemTypeMarker"/>
</p:tagLst>
</file>

<file path=ppt/tags/tag729.xml><?xml version="1.0" encoding="utf-8"?>
<p:tagLst xmlns:p="http://schemas.openxmlformats.org/presentationml/2006/main">
  <p:tag name="RAINPROBLEM" val="ProblemSetting"/>
  <p:tag name="RAINPROBLEMTYPE" val="MultipleChoiceMA"/>
</p:tagLst>
</file>

<file path=ppt/tags/tag73.xml><?xml version="1.0" encoding="utf-8"?>
<p:tagLst xmlns:p="http://schemas.openxmlformats.org/presentationml/2006/main">
  <p:tag name="RAINPROBLEMTYPE" val="ProblemTypeMarker"/>
</p:tagLst>
</file>

<file path=ppt/tags/tag730.xml><?xml version="1.0" encoding="utf-8"?>
<p:tagLst xmlns:p="http://schemas.openxmlformats.org/presentationml/2006/main">
  <p:tag name="RAINPROBLEM" val="MultipleChoiceMA"/>
  <p:tag name="PROBLEMSCORE" val="1.0"/>
  <p:tag name="PROBLEMSCORE_HALF" val="0.0"/>
</p:tagLst>
</file>

<file path=ppt/tags/tag731.xml><?xml version="1.0" encoding="utf-8"?>
<p:tagLst xmlns:p="http://schemas.openxmlformats.org/presentationml/2006/main">
  <p:tag name="RAINPROBLEM" val="ProblemBody"/>
</p:tagLst>
</file>

<file path=ppt/tags/tag732.xml><?xml version="1.0" encoding="utf-8"?>
<p:tagLst xmlns:p="http://schemas.openxmlformats.org/presentationml/2006/main">
  <p:tag name="RAINPROBLEM" val="ProblemSubmit"/>
  <p:tag name="RAINPROBLEMTYPE" val="FillBlank"/>
</p:tagLst>
</file>

<file path=ppt/tags/tag733.xml><?xml version="1.0" encoding="utf-8"?>
<p:tagLst xmlns:p="http://schemas.openxmlformats.org/presentationml/2006/main">
  <p:tag name="PRODUCTVERSIONTIP3" val="PRODUCTVERSIONTIP3"/>
</p:tagLst>
</file>

<file path=ppt/tags/tag734.xml><?xml version="1.0" encoding="utf-8"?>
<p:tagLst xmlns:p="http://schemas.openxmlformats.org/presentationml/2006/main">
  <p:tag name="RAINPROBLEMTYPE" val="ProblemTypeMarker"/>
</p:tagLst>
</file>

<file path=ppt/tags/tag735.xml><?xml version="1.0" encoding="utf-8"?>
<p:tagLst xmlns:p="http://schemas.openxmlformats.org/presentationml/2006/main">
  <p:tag name="RAINPROBLEMTYPE" val="ProblemTypeMarker"/>
</p:tagLst>
</file>

<file path=ppt/tags/tag736.xml><?xml version="1.0" encoding="utf-8"?>
<p:tagLst xmlns:p="http://schemas.openxmlformats.org/presentationml/2006/main">
  <p:tag name="RAINPROBLEMTYPE" val="ProblemTypeMarker"/>
</p:tagLst>
</file>

<file path=ppt/tags/tag737.xml><?xml version="1.0" encoding="utf-8"?>
<p:tagLst xmlns:p="http://schemas.openxmlformats.org/presentationml/2006/main">
  <p:tag name="RAINPROBLEMTYPE" val="ProblemTypeMarker"/>
</p:tagLst>
</file>

<file path=ppt/tags/tag738.xml><?xml version="1.0" encoding="utf-8"?>
<p:tagLst xmlns:p="http://schemas.openxmlformats.org/presentationml/2006/main">
  <p:tag name="RAINPROBLEMTYPE" val="ProblemTypeMarker"/>
</p:tagLst>
</file>

<file path=ppt/tags/tag739.xml><?xml version="1.0" encoding="utf-8"?>
<p:tagLst xmlns:p="http://schemas.openxmlformats.org/presentationml/2006/main">
  <p:tag name="RAINPROBLEM" val="ProblemSetting"/>
  <p:tag name="RAINPROBLEMTYPE" val="FillBlank"/>
</p:tagLst>
</file>

<file path=ppt/tags/tag74.xml><?xml version="1.0" encoding="utf-8"?>
<p:tagLst xmlns:p="http://schemas.openxmlformats.org/presentationml/2006/main">
  <p:tag name="RAINPROBLEMTYPE" val="ProblemTypeMarker"/>
</p:tagLst>
</file>

<file path=ppt/tags/tag740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False&quot;],&quot;CaseSensitive&quot;:false,&quot;FuzzyMatch&quot;:false}]"/>
</p:tagLst>
</file>

<file path=ppt/tags/tag741.xml><?xml version="1.0" encoding="utf-8"?>
<p:tagLst xmlns:p="http://schemas.openxmlformats.org/presentationml/2006/main">
  <p:tag name="RAINPROBLEM" val="ProblemBody"/>
</p:tagLst>
</file>

<file path=ppt/tags/tag742.xml><?xml version="1.0" encoding="utf-8"?>
<p:tagLst xmlns:p="http://schemas.openxmlformats.org/presentationml/2006/main">
  <p:tag name="RAINPROBLEM" val="ProblemSubmit"/>
  <p:tag name="RAINPROBLEMTYPE" val="FillBlank"/>
</p:tagLst>
</file>

<file path=ppt/tags/tag743.xml><?xml version="1.0" encoding="utf-8"?>
<p:tagLst xmlns:p="http://schemas.openxmlformats.org/presentationml/2006/main">
  <p:tag name="PRODUCTVERSIONTIP3" val="PRODUCTVERSIONTIP3"/>
</p:tagLst>
</file>

<file path=ppt/tags/tag744.xml><?xml version="1.0" encoding="utf-8"?>
<p:tagLst xmlns:p="http://schemas.openxmlformats.org/presentationml/2006/main">
  <p:tag name="RAINPROBLEMTYPE" val="ProblemTypeMarker"/>
</p:tagLst>
</file>

<file path=ppt/tags/tag745.xml><?xml version="1.0" encoding="utf-8"?>
<p:tagLst xmlns:p="http://schemas.openxmlformats.org/presentationml/2006/main">
  <p:tag name="RAINPROBLEMTYPE" val="ProblemTypeMarker"/>
</p:tagLst>
</file>

<file path=ppt/tags/tag746.xml><?xml version="1.0" encoding="utf-8"?>
<p:tagLst xmlns:p="http://schemas.openxmlformats.org/presentationml/2006/main">
  <p:tag name="RAINPROBLEMTYPE" val="ProblemTypeMarker"/>
</p:tagLst>
</file>

<file path=ppt/tags/tag747.xml><?xml version="1.0" encoding="utf-8"?>
<p:tagLst xmlns:p="http://schemas.openxmlformats.org/presentationml/2006/main">
  <p:tag name="RAINPROBLEMTYPE" val="ProblemTypeMarker"/>
</p:tagLst>
</file>

<file path=ppt/tags/tag748.xml><?xml version="1.0" encoding="utf-8"?>
<p:tagLst xmlns:p="http://schemas.openxmlformats.org/presentationml/2006/main">
  <p:tag name="RAINPROBLEMTYPE" val="ProblemTypeMarker"/>
</p:tagLst>
</file>

<file path=ppt/tags/tag749.xml><?xml version="1.0" encoding="utf-8"?>
<p:tagLst xmlns:p="http://schemas.openxmlformats.org/presentationml/2006/main">
  <p:tag name="RAINPROBLEM" val="ProblemSetting"/>
  <p:tag name="RAINPROBLEMTYPE" val="FillBlank"/>
</p:tagLst>
</file>

<file path=ppt/tags/tag75.xml><?xml version="1.0" encoding="utf-8"?>
<p:tagLst xmlns:p="http://schemas.openxmlformats.org/presentationml/2006/main">
  <p:tag name="RAINPROBLEMTYPE" val="ProblemTypeMarker"/>
</p:tagLst>
</file>

<file path=ppt/tags/tag750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4&quot;],&quot;CaseSensitive&quot;:false,&quot;FuzzyMatch&quot;:false}]"/>
</p:tagLst>
</file>

<file path=ppt/tags/tag751.xml><?xml version="1.0" encoding="utf-8"?>
<p:tagLst xmlns:p="http://schemas.openxmlformats.org/presentationml/2006/main">
  <p:tag name="RAINPROBLEM" val="ProblemBody"/>
</p:tagLst>
</file>

<file path=ppt/tags/tag752.xml><?xml version="1.0" encoding="utf-8"?>
<p:tagLst xmlns:p="http://schemas.openxmlformats.org/presentationml/2006/main">
  <p:tag name="RAINPROBLEM" val="ProblemItem"/>
</p:tagLst>
</file>

<file path=ppt/tags/tag753.xml><?xml version="1.0" encoding="utf-8"?>
<p:tagLst xmlns:p="http://schemas.openxmlformats.org/presentationml/2006/main">
  <p:tag name="RAINPROBLEM" val="ProblemItem"/>
</p:tagLst>
</file>

<file path=ppt/tags/tag754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75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756.xml><?xml version="1.0" encoding="utf-8"?>
<p:tagLst xmlns:p="http://schemas.openxmlformats.org/presentationml/2006/main">
  <p:tag name="RAINPROBLEM" val="ProblemSubmit"/>
  <p:tag name="RAINPROBLEMTYPE" val="MultipleChoice"/>
</p:tagLst>
</file>

<file path=ppt/tags/tag757.xml><?xml version="1.0" encoding="utf-8"?>
<p:tagLst xmlns:p="http://schemas.openxmlformats.org/presentationml/2006/main">
  <p:tag name="RAINPROBLEMTYPE" val="ProblemTypeMarker"/>
</p:tagLst>
</file>

<file path=ppt/tags/tag758.xml><?xml version="1.0" encoding="utf-8"?>
<p:tagLst xmlns:p="http://schemas.openxmlformats.org/presentationml/2006/main">
  <p:tag name="RAINPROBLEMTYPE" val="ProblemTypeMarker"/>
</p:tagLst>
</file>

<file path=ppt/tags/tag759.xml><?xml version="1.0" encoding="utf-8"?>
<p:tagLst xmlns:p="http://schemas.openxmlformats.org/presentationml/2006/main">
  <p:tag name="RAINPROBLEMTYPE" val="ProblemTypeMarker"/>
</p:tagLst>
</file>

<file path=ppt/tags/tag76.xml><?xml version="1.0" encoding="utf-8"?>
<p:tagLst xmlns:p="http://schemas.openxmlformats.org/presentationml/2006/main">
  <p:tag name="RAINPROBLEM" val="ProblemSetting"/>
  <p:tag name="RAINPROBLEMTYPE" val="FillBlank"/>
</p:tagLst>
</file>

<file path=ppt/tags/tag760.xml><?xml version="1.0" encoding="utf-8"?>
<p:tagLst xmlns:p="http://schemas.openxmlformats.org/presentationml/2006/main">
  <p:tag name="RAINPROBLEMTYPE" val="ProblemTypeMarker"/>
</p:tagLst>
</file>

<file path=ppt/tags/tag761.xml><?xml version="1.0" encoding="utf-8"?>
<p:tagLst xmlns:p="http://schemas.openxmlformats.org/presentationml/2006/main">
  <p:tag name="RAINPROBLEMTYPE" val="ProblemTypeMarker"/>
</p:tagLst>
</file>

<file path=ppt/tags/tag762.xml><?xml version="1.0" encoding="utf-8"?>
<p:tagLst xmlns:p="http://schemas.openxmlformats.org/presentationml/2006/main">
  <p:tag name="RAINPROBLEM" val="ProblemSetting"/>
  <p:tag name="RAINPROBLEMTYPE" val="MultipleChoice"/>
</p:tagLst>
</file>

<file path=ppt/tags/tag763.xml><?xml version="1.0" encoding="utf-8"?>
<p:tagLst xmlns:p="http://schemas.openxmlformats.org/presentationml/2006/main">
  <p:tag name="RAINPROBLEM" val="MultipleChoice"/>
  <p:tag name="PROBLEMSCORE" val="1.0"/>
</p:tagLst>
</file>

<file path=ppt/tags/tag764.xml><?xml version="1.0" encoding="utf-8"?>
<p:tagLst xmlns:p="http://schemas.openxmlformats.org/presentationml/2006/main">
  <p:tag name="commondata" val="eyJoZGlkIjoiYjQ0NTljZGFhMzI5Y2IyNGE5ZTg0OTBiMTRjYTgzN2QifQ=="/>
</p:tagLst>
</file>

<file path=ppt/tags/tag77.xml><?xml version="1.0" encoding="utf-8"?>
<p:tagLst xmlns:p="http://schemas.openxmlformats.org/presentationml/2006/main">
  <p:tag name="RAINPROBLEM" val="FillBlank"/>
  <p:tag name="PROBLEMBLANKKEYWORD" val="填空"/>
  <p:tag name="PROBLEMSCORE" val="1.0"/>
  <p:tag name="PROBLEMBLANK" val="[{&quot;Num&quot;:1,&quot;Score&quot;:1.0,&quot;Answers&quot;:[&quot;reverse&quot;],&quot;CaseSensitive&quot;:false,&quot;FuzzyMatch&quot;:false}]"/>
</p:tagLst>
</file>

<file path=ppt/tags/tag78.xml><?xml version="1.0" encoding="utf-8"?>
<p:tagLst xmlns:p="http://schemas.openxmlformats.org/presentationml/2006/main">
  <p:tag name="RAINPROBLEM" val="ProblemRemarkBoard"/>
</p:tagLst>
</file>

<file path=ppt/tags/tag79.xml><?xml version="1.0" encoding="utf-8"?>
<p:tagLst xmlns:p="http://schemas.openxmlformats.org/presentationml/2006/main">
  <p:tag name="RAINPROBLEM" val="ProblemBody"/>
</p:tagLst>
</file>

<file path=ppt/tags/tag8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80.xml><?xml version="1.0" encoding="utf-8"?>
<p:tagLst xmlns:p="http://schemas.openxmlformats.org/presentationml/2006/main">
  <p:tag name="RAINPROBLEM" val="ProblemSubmit"/>
  <p:tag name="RAINPROBLEMTYPE" val="FillBlank"/>
</p:tagLst>
</file>

<file path=ppt/tags/tag81.xml><?xml version="1.0" encoding="utf-8"?>
<p:tagLst xmlns:p="http://schemas.openxmlformats.org/presentationml/2006/main">
  <p:tag name="PRODUCTVERSIONTIP3" val="PRODUCTVERSIONTIP3"/>
</p:tagLst>
</file>

<file path=ppt/tags/tag82.xml><?xml version="1.0" encoding="utf-8"?>
<p:tagLst xmlns:p="http://schemas.openxmlformats.org/presentationml/2006/main">
  <p:tag name="PROBLEMREMARKTITLE" val="ProblemRemarkBoardTip"/>
</p:tagLst>
</file>

<file path=ppt/tags/tag83.xml><?xml version="1.0" encoding="utf-8"?>
<p:tagLst xmlns:p="http://schemas.openxmlformats.org/presentationml/2006/main">
  <p:tag name="RAINPROBLEM" val="ProblemRemark"/>
</p:tagLst>
</file>

<file path=ppt/tags/tag84.xml><?xml version="1.0" encoding="utf-8"?>
<p:tagLst xmlns:p="http://schemas.openxmlformats.org/presentationml/2006/main">
  <p:tag name="PROBLEMREMARKTITLE" val="ProblemRemarkBoardTitle"/>
</p:tagLst>
</file>

<file path=ppt/tags/tag85.xml><?xml version="1.0" encoding="utf-8"?>
<p:tagLst xmlns:p="http://schemas.openxmlformats.org/presentationml/2006/main">
  <p:tag name="PROBLEMREMARKTITLE" val="ProblemRemarkBoardTitle"/>
</p:tagLst>
</file>

<file path=ppt/tags/tag86.xml><?xml version="1.0" encoding="utf-8"?>
<p:tagLst xmlns:p="http://schemas.openxmlformats.org/presentationml/2006/main">
  <p:tag name="PROBLEMREMARKTITLE" val="ProblemRemarkBoardTitle"/>
</p:tagLst>
</file>

<file path=ppt/tags/tag87.xml><?xml version="1.0" encoding="utf-8"?>
<p:tagLst xmlns:p="http://schemas.openxmlformats.org/presentationml/2006/main">
  <p:tag name="PROBLEMREMARKTITLE" val="ProblemRemarkBoardTitle"/>
</p:tagLst>
</file>

<file path=ppt/tags/tag88.xml><?xml version="1.0" encoding="utf-8"?>
<p:tagLst xmlns:p="http://schemas.openxmlformats.org/presentationml/2006/main">
  <p:tag name="PROBLEMREMARKTITLE" val="ProblemRemarkBoardTitle"/>
</p:tagLst>
</file>

<file path=ppt/tags/tag89.xml><?xml version="1.0" encoding="utf-8"?>
<p:tagLst xmlns:p="http://schemas.openxmlformats.org/presentationml/2006/main">
  <p:tag name="PROBLEMREMARKTITLE" val="ProblemRemarkBoardTitle"/>
</p:tagLst>
</file>

<file path=ppt/tags/tag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90.xml><?xml version="1.0" encoding="utf-8"?>
<p:tagLst xmlns:p="http://schemas.openxmlformats.org/presentationml/2006/main">
  <p:tag name="PROBLEMREMARKTITLE" val="ProblemRemarkBoardTitle"/>
</p:tagLst>
</file>

<file path=ppt/tags/tag91.xml><?xml version="1.0" encoding="utf-8"?>
<p:tagLst xmlns:p="http://schemas.openxmlformats.org/presentationml/2006/main">
  <p:tag name="RAINPROBLEMTYPE" val="ProblemTypeMarker"/>
</p:tagLst>
</file>

<file path=ppt/tags/tag92.xml><?xml version="1.0" encoding="utf-8"?>
<p:tagLst xmlns:p="http://schemas.openxmlformats.org/presentationml/2006/main">
  <p:tag name="RAINPROBLEMTYPE" val="ProblemTypeMarker"/>
</p:tagLst>
</file>

<file path=ppt/tags/tag93.xml><?xml version="1.0" encoding="utf-8"?>
<p:tagLst xmlns:p="http://schemas.openxmlformats.org/presentationml/2006/main">
  <p:tag name="RAINPROBLEMTYPE" val="ProblemTypeMarker"/>
</p:tagLst>
</file>

<file path=ppt/tags/tag94.xml><?xml version="1.0" encoding="utf-8"?>
<p:tagLst xmlns:p="http://schemas.openxmlformats.org/presentationml/2006/main">
  <p:tag name="RAINPROBLEMTYPE" val="ProblemTypeMarker"/>
</p:tagLst>
</file>

<file path=ppt/tags/tag95.xml><?xml version="1.0" encoding="utf-8"?>
<p:tagLst xmlns:p="http://schemas.openxmlformats.org/presentationml/2006/main">
  <p:tag name="RAINPROBLEMTYPE" val="ProblemTypeMarker"/>
</p:tagLst>
</file>

<file path=ppt/tags/tag96.xml><?xml version="1.0" encoding="utf-8"?>
<p:tagLst xmlns:p="http://schemas.openxmlformats.org/presentationml/2006/main">
  <p:tag name="RAINPROBLEM" val="ProblemSetting"/>
  <p:tag name="RAINPROBLEMTYPE" val="FillBlank"/>
</p:tagLst>
</file>

<file path=ppt/tags/tag97.xml><?xml version="1.0" encoding="utf-8"?>
<p:tagLst xmlns:p="http://schemas.openxmlformats.org/presentationml/2006/main">
  <p:tag name="RAINPROBLEM" val="FillBlank"/>
  <p:tag name="PROBLEMBLANKKEYWORD" val="填空"/>
  <p:tag name="PROBLEMHASREMARK" val="True"/>
  <p:tag name="PROBLEMREMARK" val="list(range(1,10,3)) 生成的列表为 [1,4,7] , 所以长度为 3 "/>
  <p:tag name="PROBLEMSCORE" val="1.0"/>
  <p:tag name="PROBLEMBLANK" val="[{&quot;Num&quot;:1,&quot;Score&quot;:1.0,&quot;Answers&quot;:[&quot;3&quot;],&quot;CaseSensitive&quot;:false,&quot;FuzzyMatch&quot;:false}]"/>
</p:tagLst>
</file>

<file path=ppt/tags/tag98.xml><?xml version="1.0" encoding="utf-8"?>
<p:tagLst xmlns:p="http://schemas.openxmlformats.org/presentationml/2006/main">
  <p:tag name="RAINPROBLEM" val="ProblemBody"/>
</p:tagLst>
</file>

<file path=ppt/tags/tag99.xml><?xml version="1.0" encoding="utf-8"?>
<p:tagLst xmlns:p="http://schemas.openxmlformats.org/presentationml/2006/main">
  <p:tag name="RAINPROBLEM" val="ProblemItem"/>
</p:tagLst>
</file>

<file path=ppt/theme/theme1.xml><?xml version="1.0" encoding="utf-8"?>
<a:theme xmlns:a="http://schemas.openxmlformats.org/drawingml/2006/main" name="ncre-visual basic">
  <a:themeElements>
    <a:clrScheme name="ncre-visual basic 2">
      <a:dk1>
        <a:srgbClr val="23387D"/>
      </a:dk1>
      <a:lt1>
        <a:srgbClr val="FFFFFF"/>
      </a:lt1>
      <a:dk2>
        <a:srgbClr val="1A3D97"/>
      </a:dk2>
      <a:lt2>
        <a:srgbClr val="DDDDDD"/>
      </a:lt2>
      <a:accent1>
        <a:srgbClr val="4972BB"/>
      </a:accent1>
      <a:accent2>
        <a:srgbClr val="6A99D8"/>
      </a:accent2>
      <a:accent3>
        <a:srgbClr val="FFFFFF"/>
      </a:accent3>
      <a:accent4>
        <a:srgbClr val="1C2E6A"/>
      </a:accent4>
      <a:accent5>
        <a:srgbClr val="B1BCDA"/>
      </a:accent5>
      <a:accent6>
        <a:srgbClr val="5F8AC4"/>
      </a:accent6>
      <a:hlink>
        <a:srgbClr val="96B1E6"/>
      </a:hlink>
      <a:folHlink>
        <a:srgbClr val="99C25C"/>
      </a:folHlink>
    </a:clrScheme>
    <a:fontScheme name="ncre-visual basic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  <a:txDef>
      <a:spPr bwMode="auto">
        <a:noFill/>
        <a:ln>
          <a:noFill/>
        </a:ln>
      </a:spPr>
      <a:bodyPr vert="horz" wrap="square" lIns="92075" tIns="46038" rIns="92075" bIns="46038" numCol="1" rtlCol="0" anchor="t" anchorCtr="0" compatLnSpc="1">
        <a:spAutoFit/>
      </a:bodyPr>
      <a:lstStyle>
        <a:defPPr>
          <a:defRPr sz="2800" dirty="0"/>
        </a:defPPr>
      </a:lstStyle>
    </a:txDef>
  </a:objectDefaults>
  <a:extraClrSchemeLst>
    <a:extraClrScheme>
      <a:clrScheme name="ncre-visual basic 1">
        <a:dk1>
          <a:srgbClr val="1D4940"/>
        </a:dk1>
        <a:lt1>
          <a:srgbClr val="FFFFFF"/>
        </a:lt1>
        <a:dk2>
          <a:srgbClr val="3F716F"/>
        </a:dk2>
        <a:lt2>
          <a:srgbClr val="DDDDDD"/>
        </a:lt2>
        <a:accent1>
          <a:srgbClr val="669E86"/>
        </a:accent1>
        <a:accent2>
          <a:srgbClr val="A2CAB4"/>
        </a:accent2>
        <a:accent3>
          <a:srgbClr val="FFFFFF"/>
        </a:accent3>
        <a:accent4>
          <a:srgbClr val="173D35"/>
        </a:accent4>
        <a:accent5>
          <a:srgbClr val="B8CCC3"/>
        </a:accent5>
        <a:accent6>
          <a:srgbClr val="92B7A3"/>
        </a:accent6>
        <a:hlink>
          <a:srgbClr val="8CA35F"/>
        </a:hlink>
        <a:folHlink>
          <a:srgbClr val="C1B05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re-visual basic 2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4972BB"/>
        </a:accent1>
        <a:accent2>
          <a:srgbClr val="6A99D8"/>
        </a:accent2>
        <a:accent3>
          <a:srgbClr val="FFFFFF"/>
        </a:accent3>
        <a:accent4>
          <a:srgbClr val="1C2E6A"/>
        </a:accent4>
        <a:accent5>
          <a:srgbClr val="B1BCDA"/>
        </a:accent5>
        <a:accent6>
          <a:srgbClr val="5F8AC4"/>
        </a:accent6>
        <a:hlink>
          <a:srgbClr val="96B1E6"/>
        </a:hlink>
        <a:folHlink>
          <a:srgbClr val="99C25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re-visual basic 3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6E51A7"/>
        </a:accent1>
        <a:accent2>
          <a:srgbClr val="8C8EE0"/>
        </a:accent2>
        <a:accent3>
          <a:srgbClr val="FFFFFF"/>
        </a:accent3>
        <a:accent4>
          <a:srgbClr val="1C2E6A"/>
        </a:accent4>
        <a:accent5>
          <a:srgbClr val="BAB3D0"/>
        </a:accent5>
        <a:accent6>
          <a:srgbClr val="7E80CB"/>
        </a:accent6>
        <a:hlink>
          <a:srgbClr val="96B1E6"/>
        </a:hlink>
        <a:folHlink>
          <a:srgbClr val="7BB3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re-visual basic 4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4972BB"/>
        </a:accent1>
        <a:accent2>
          <a:srgbClr val="FF3300"/>
        </a:accent2>
        <a:accent3>
          <a:srgbClr val="FFFFFF"/>
        </a:accent3>
        <a:accent4>
          <a:srgbClr val="1C2E6A"/>
        </a:accent4>
        <a:accent5>
          <a:srgbClr val="B1BCDA"/>
        </a:accent5>
        <a:accent6>
          <a:srgbClr val="E72D00"/>
        </a:accent6>
        <a:hlink>
          <a:srgbClr val="96B1E6"/>
        </a:hlink>
        <a:folHlink>
          <a:srgbClr val="00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20623</Words>
  <Application>WPS 演示</Application>
  <PresentationFormat>宽屏</PresentationFormat>
  <Paragraphs>2076</Paragraphs>
  <Slides>107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107</vt:i4>
      </vt:variant>
    </vt:vector>
  </HeadingPairs>
  <TitlesOfParts>
    <vt:vector size="120" baseType="lpstr">
      <vt:lpstr>Arial</vt:lpstr>
      <vt:lpstr>宋体</vt:lpstr>
      <vt:lpstr>Wingdings</vt:lpstr>
      <vt:lpstr>仿宋</vt:lpstr>
      <vt:lpstr>华文新魏</vt:lpstr>
      <vt:lpstr>Times New Roman</vt:lpstr>
      <vt:lpstr>微软雅黑</vt:lpstr>
      <vt:lpstr>Arial Unicode MS</vt:lpstr>
      <vt:lpstr>Inconsolata</vt:lpstr>
      <vt:lpstr>Segoe Print</vt:lpstr>
      <vt:lpstr>Verdana</vt:lpstr>
      <vt:lpstr>Calibri</vt:lpstr>
      <vt:lpstr>ncre-visual basic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第1章 计算机基础知识</dc:title>
  <dc:creator>教育部考试中心</dc:creator>
  <dc:subject>一级Office</dc:subject>
  <cp:lastModifiedBy>聂小东</cp:lastModifiedBy>
  <cp:revision>559</cp:revision>
  <dcterms:created xsi:type="dcterms:W3CDTF">2010-11-23T02:54:00Z</dcterms:created>
  <dcterms:modified xsi:type="dcterms:W3CDTF">2024-10-15T10:08:16Z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2052-12.1.0.18276</vt:lpwstr>
  </property>
  <property fmtid="{D5CDD505-2E9C-101B-9397-08002B2CF9AE}" pid="3" name="ICV">
    <vt:lpwstr>97D9D3A82F874BEA82E1A8974889B17F_12</vt:lpwstr>
  </property>
</Properties>
</file>