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1" r:id="rId5"/>
    <p:sldId id="294" r:id="rId6"/>
    <p:sldId id="303" r:id="rId7"/>
    <p:sldId id="293" r:id="rId8"/>
    <p:sldId id="295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Collaborative Problem-Solving and Logical Analysis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Making constructive comments to help solve practical problems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Following the logic of other people’s arguments </a:t>
            </a:r>
            <a:endParaRPr kumimoji="1" lang="zh-CN" alt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40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Collaborative Problem-Solving and Logical Analysis</a:t>
            </a:r>
            <a:endParaRPr lang="en-GB" altLang="zh-CN" sz="4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 fontScale="9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Making constructive comments to help solve practical problems</a:t>
            </a: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Collaborative Problem-Solving and Logical Analysis in Academic Settings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Overview of Topics Covered in this Module</a:t>
            </a:r>
            <a:endParaRPr kumimoji="1"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19200" y="1443841"/>
            <a:ext cx="8659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 Constructive Comments to Solve Practical Problems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Constructive Comments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Role in Facilitating Problem-Solving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 of Constructive Feedback Techniques</a:t>
            </a: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49927" y="1288473"/>
            <a:ext cx="86590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Making Constructive Comments</a:t>
            </a:r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Active Listening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Clarifying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Offering Suggestions for Improvement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Encouragement</a:t>
            </a: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Problem-Solving Scenario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ractical Problem Scenario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students to work in groups to generate constructive comments to solve the problem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discussion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466101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Macintosh PowerPoint</Application>
  <PresentationFormat>宽屏</PresentationFormat>
  <Paragraphs>34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Calibri</vt:lpstr>
      <vt:lpstr>Custom</vt:lpstr>
      <vt:lpstr>学术英语口语</vt:lpstr>
      <vt:lpstr>PowerPoint 演示文稿</vt:lpstr>
      <vt:lpstr>Making constructive comments to help solve practical problems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