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9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3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20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4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34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6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8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454DF0-D7D7-4E3A-9164-723D61998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en-US" altLang="zh-CN" dirty="0"/>
              <a:t>Definition of an opinion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2A0476-E1C7-4116-A7A2-CF8A64B19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109" y="1810937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An OPINION is a statement of a belief, a judgement, a feeling, or a conclusion that is open to question and involves the author’s interpretation of the fact. </a:t>
            </a:r>
          </a:p>
        </p:txBody>
      </p:sp>
    </p:spTree>
    <p:extLst>
      <p:ext uri="{BB962C8B-B14F-4D97-AF65-F5344CB8AC3E}">
        <p14:creationId xmlns:p14="http://schemas.microsoft.com/office/powerpoint/2010/main" val="93222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03DBBF-3857-41D5-A329-9D34640C4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667" y="1276927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It is time for educators to assume responsibility for children’s unhealthy lunch menus.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01724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B59ACA-CBFF-4059-8A6E-F755A5156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648" y="1119910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The Eiffel Tower is the most beautiful building in the city of Paris.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730193199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64</Words>
  <Application>Microsoft Office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切片</vt:lpstr>
      <vt:lpstr>Definition of an opinion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Facts and Opinions</dc:title>
  <dc:creator>wadeching@outlook.com</dc:creator>
  <cp:lastModifiedBy>Qiong Zhao</cp:lastModifiedBy>
  <cp:revision>11</cp:revision>
  <dcterms:created xsi:type="dcterms:W3CDTF">2017-11-27T03:12:44Z</dcterms:created>
  <dcterms:modified xsi:type="dcterms:W3CDTF">2020-02-07T09:56:19Z</dcterms:modified>
</cp:coreProperties>
</file>