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7" d="100"/>
          <a:sy n="57" d="100"/>
        </p:scale>
        <p:origin x="9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88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494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5631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690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3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CN" altLang="en-US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82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43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13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478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834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2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60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01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2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68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79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D02F25-E247-4A63-A670-AF3440F7D7FC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5B74A-29E4-4BC9-A5B4-8306ED431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111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454DF0-D7D7-4E3A-9164-723D61998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altLang="zh-CN" dirty="0"/>
              <a:t>Definition of an opinion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2A0476-E1C7-4116-A7A2-CF8A64B19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109" y="1810937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/>
              <a:t>An OPINION is a statement of a belief, a judgement, a feeling, or a conclusion that is open to question and involves the author’s interpretation of the fact. </a:t>
            </a:r>
          </a:p>
        </p:txBody>
      </p:sp>
    </p:spTree>
    <p:extLst>
      <p:ext uri="{BB962C8B-B14F-4D97-AF65-F5344CB8AC3E}">
        <p14:creationId xmlns:p14="http://schemas.microsoft.com/office/powerpoint/2010/main" val="93222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03DBBF-3857-41D5-A329-9D34640C4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667" y="1276927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/>
              <a:t>It is time for educators to assume responsibility for children’s unhealthy lunch menus.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101724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B59ACA-CBFF-4059-8A6E-F755A5156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648" y="1119910"/>
            <a:ext cx="8534400" cy="3615267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600" dirty="0"/>
              <a:t>The Eiffel Tower is the most beautiful building in the city of Paris.</a:t>
            </a:r>
            <a:endParaRPr lang="zh-CN" altLang="zh-CN" sz="3600" dirty="0"/>
          </a:p>
        </p:txBody>
      </p:sp>
    </p:spTree>
    <p:extLst>
      <p:ext uri="{BB962C8B-B14F-4D97-AF65-F5344CB8AC3E}">
        <p14:creationId xmlns:p14="http://schemas.microsoft.com/office/powerpoint/2010/main" val="730193199"/>
      </p:ext>
    </p:extLst>
  </p:cSld>
  <p:clrMapOvr>
    <a:masterClrMapping/>
  </p:clrMapOvr>
</p:sld>
</file>

<file path=ppt/theme/theme1.xml><?xml version="1.0" encoding="utf-8"?>
<a:theme xmlns:a="http://schemas.openxmlformats.org/drawingml/2006/main" name="切片">
  <a:themeElements>
    <a:clrScheme name="切片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211</TotalTime>
  <Words>64</Words>
  <Application>Microsoft Office PowerPoint</Application>
  <PresentationFormat>宽屏</PresentationFormat>
  <Paragraphs>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切片</vt:lpstr>
      <vt:lpstr>Definition of an opinion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Facts and Opinions</dc:title>
  <dc:creator>wadeching@outlook.com</dc:creator>
  <cp:lastModifiedBy>Qiong Zhao</cp:lastModifiedBy>
  <cp:revision>11</cp:revision>
  <dcterms:created xsi:type="dcterms:W3CDTF">2017-11-27T03:12:44Z</dcterms:created>
  <dcterms:modified xsi:type="dcterms:W3CDTF">2020-02-07T09:56:19Z</dcterms:modified>
</cp:coreProperties>
</file>