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10" r:id="rId11"/>
    <p:sldId id="307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Facilitating Discussions and Comparing Views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Leading a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Comparing views in a discussion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8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Facilitating Discussions and Comparing Views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Comparing views in a discussion</a:t>
            </a:r>
            <a:b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</a:b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 </a:t>
            </a:r>
            <a:b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</a:br>
            <a:endParaRPr lang="en-US" altLang="zh-CN" sz="48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54726" y="1690062"/>
            <a:ext cx="8659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Comparing and Contrasting Different Perspectives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 of Comparison in Fostering Critical Thinking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Comparing Views Constructively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Techniques for Comparing Views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Identifying Common Ground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Highlighting Differences in Perspective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Exploring the Implications of Different Views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i="0" u="none" strike="noStrike" dirty="0">
                <a:solidFill>
                  <a:srgbClr val="0D0D0D"/>
                </a:solidFill>
                <a:effectLst/>
                <a:latin typeface="Söhne"/>
              </a:rPr>
              <a:t>Encouraging Reflective Thinking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52945" y="1052946"/>
            <a:ext cx="86590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Language Tips for Comparing Views: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Begin comparisons with phrases that acknowledge the validity of different perspectives, such as "While I understand your point, I see it differently because..."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Use phrases like "On the other hand" or "In contrast" to signal shifts between viewpoints.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Avoid using language that suggests one perspective is superior to another, and instead focus on highlighting the unique insights each viewpoint offers.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Frame comparisons as opportunities for learning and growth rather than as competitions.</a:t>
            </a:r>
            <a:endParaRPr lang="en-GB" altLang="zh-CN" sz="110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52945" y="1052946"/>
            <a:ext cx="86590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Language Tips for Comparing Views: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Encourage participants to consider the implications and consequences of each viewpoint by asking questions like "What are the potential consequences of adopting this perspective?"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Use language that fosters empathy and understanding, such as "I can see why you might feel that way because..."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Encourage participants to find common ground and areas of agreement before exploring differences.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2400" i="0" u="none" strike="noStrike" dirty="0">
                <a:solidFill>
                  <a:srgbClr val="0D0D0D"/>
                </a:solidFill>
                <a:effectLst/>
                <a:latin typeface="Söhne"/>
              </a:rPr>
              <a:t>Use respectful language even when disagreeing with a viewpoint, focusing on the ideas rather than the individual presenting them.</a:t>
            </a:r>
            <a:endParaRPr lang="en-GB" altLang="zh-CN" sz="110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26350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Comparing Views</a:t>
            </a:r>
          </a:p>
          <a:p>
            <a:pPr algn="l"/>
            <a:endParaRPr lang="en-GB" altLang="zh-CN" sz="44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Controversial Topics or Debate Scenarios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compare and contrast different viewpoints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Discuss the value of comparing views in understanding complex issues</a:t>
            </a:r>
            <a:endParaRPr lang="en-GB" altLang="zh-CN" sz="7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Application of Effective Communication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Effective Communication in Professional Settings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Relevance of These Skills in Teamwork and Collaboration</a:t>
            </a:r>
            <a:endParaRPr lang="en-GB" altLang="zh-CN" sz="28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Macintosh PowerPoint</Application>
  <PresentationFormat>宽屏</PresentationFormat>
  <Paragraphs>48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2. Comparing views in a discussion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2024-03-13T00:20:25Z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