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Collaborative Problem-Solving and Logical Analysis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Making constructive comments to help solve practical problems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Following the logic of other people’s arguments 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Collaborative Problem-Solving and Logical Analysis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</a:t>
            </a: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Following the logic of other people’s arguments </a:t>
            </a:r>
            <a:endParaRPr kumimoji="1" lang="zh-CN" altLang="en-US" sz="4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16181" y="1745674"/>
            <a:ext cx="865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the Structure of Arguments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Logical Analysis in Academic Discourse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Recognizing Premises, Conclusions,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Components of an Argument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Identifying Claims and Evidence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Evaluating the Strength of Reasoning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Detecting 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46909" y="1205346"/>
            <a:ext cx="86590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</a:t>
            </a:r>
            <a:r>
              <a:rPr lang="en-GB" altLang="zh-CN" sz="44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Argument Structures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Sample Arguments for Analysis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dentifying the components of each argument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Discuss the logical validity and coherence of the arguments</a:t>
            </a: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Following Others' Logic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 Engagement with Others' Arguments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for Clarification When Needed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Seeking Common 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Offering Constructive Critique</a:t>
            </a: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Examples and Application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Collaborative Problem-Solving and Logical Analysis in Various Fields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Highlight the Relevance of These Skills in Professional Settings</a:t>
            </a: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Macintosh PowerPoint</Application>
  <PresentationFormat>宽屏</PresentationFormat>
  <Paragraphs>40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2. Following the logic of other people’s arguments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