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 snapToGrid="0">
      <p:cViewPr varScale="1">
        <p:scale>
          <a:sx n="57" d="100"/>
          <a:sy n="57" d="100"/>
        </p:scale>
        <p:origin x="9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89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3886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494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5631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690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135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820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5543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13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478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8349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12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860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01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02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6868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679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5111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454DF0-D7D7-4E3A-9164-723D61998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altLang="zh-CN" dirty="0"/>
              <a:t>Features of a fact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2A0476-E1C7-4116-A7A2-CF8A64B19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621366"/>
            <a:ext cx="8534400" cy="361526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2800" dirty="0"/>
              <a:t>Feature 1: it really happened or exists.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800" dirty="0"/>
              <a:t>Feature 2: there is evidence to prove.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800" dirty="0"/>
              <a:t>Feature 3: it can be proved by experience or observation. </a:t>
            </a:r>
          </a:p>
        </p:txBody>
      </p:sp>
    </p:spTree>
    <p:extLst>
      <p:ext uri="{BB962C8B-B14F-4D97-AF65-F5344CB8AC3E}">
        <p14:creationId xmlns:p14="http://schemas.microsoft.com/office/powerpoint/2010/main" val="1400504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F8E551-9B6A-4E6C-BAEA-75684E875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194" y="1286164"/>
            <a:ext cx="85344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/>
              <a:t>The term “artificial intelligence” was coined at a conference in 1956, by a group of researchers that included Marvin Minsky, John McCarthy, Herbert Simon and Alan Newell.</a:t>
            </a:r>
            <a:endParaRPr lang="zh-CN" altLang="zh-CN" sz="3600" dirty="0"/>
          </a:p>
        </p:txBody>
      </p:sp>
    </p:spTree>
    <p:extLst>
      <p:ext uri="{BB962C8B-B14F-4D97-AF65-F5344CB8AC3E}">
        <p14:creationId xmlns:p14="http://schemas.microsoft.com/office/powerpoint/2010/main" val="3766569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36D83D-BF6C-4E32-9949-97BF7A6B2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2903" y="1621366"/>
            <a:ext cx="8534400" cy="3615267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600" dirty="0"/>
              <a:t>Before World War I, the meals of children and adults would typically consist of vegetables, large amounts of bread, and soups with small amounts of meat.</a:t>
            </a:r>
            <a:endParaRPr lang="zh-CN" altLang="zh-CN" sz="36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90936185"/>
      </p:ext>
    </p:extLst>
  </p:cSld>
  <p:clrMapOvr>
    <a:masterClrMapping/>
  </p:clrMapOvr>
</p:sld>
</file>

<file path=ppt/theme/theme1.xml><?xml version="1.0" encoding="utf-8"?>
<a:theme xmlns:a="http://schemas.openxmlformats.org/drawingml/2006/main" name="切片">
  <a:themeElements>
    <a:clrScheme name="切片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片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片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211</TotalTime>
  <Words>97</Words>
  <Application>Microsoft Office PowerPoint</Application>
  <PresentationFormat>宽屏</PresentationFormat>
  <Paragraphs>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切片</vt:lpstr>
      <vt:lpstr>Features of a fact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Facts and Opinions</dc:title>
  <dc:creator>wadeching@outlook.com</dc:creator>
  <cp:lastModifiedBy>Qiong Zhao</cp:lastModifiedBy>
  <cp:revision>11</cp:revision>
  <dcterms:created xsi:type="dcterms:W3CDTF">2017-11-27T03:12:44Z</dcterms:created>
  <dcterms:modified xsi:type="dcterms:W3CDTF">2020-02-07T09:55:39Z</dcterms:modified>
</cp:coreProperties>
</file>