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customXml/itemProps16.xml" ContentType="application/vnd.openxmlformats-officedocument.customXmlProperties+xml"/>
  <Override PartName="/customXml/itemProps17.xml" ContentType="application/vnd.openxmlformats-officedocument.customXmlProperties+xml"/>
  <Override PartName="/customXml/itemProps18.xml" ContentType="application/vnd.openxmlformats-officedocument.customXmlProperties+xml"/>
  <Override PartName="/customXml/itemProps19.xml" ContentType="application/vnd.openxmlformats-officedocument.customXmlProperties+xml"/>
  <Override PartName="/customXml/itemProps20.xml" ContentType="application/vnd.openxmlformats-officedocument.customXmlProperties+xml"/>
  <Override PartName="/customXml/itemProps21.xml" ContentType="application/vnd.openxmlformats-officedocument.customXmlProperties+xml"/>
  <Override PartName="/customXml/itemProps22.xml" ContentType="application/vnd.openxmlformats-officedocument.customXmlProperties+xml"/>
  <Override PartName="/customXml/itemProps23.xml" ContentType="application/vnd.openxmlformats-officedocument.customXmlProperties+xml"/>
  <Override PartName="/customXml/itemProps24.xml" ContentType="application/vnd.openxmlformats-officedocument.customXmlProperties+xml"/>
  <Override PartName="/customXml/itemProps25.xml" ContentType="application/vnd.openxmlformats-officedocument.customXmlProperties+xml"/>
  <Override PartName="/customXml/itemProps26.xml" ContentType="application/vnd.openxmlformats-officedocument.customXmlProperties+xml"/>
  <Override PartName="/customXml/itemProps27.xml" ContentType="application/vnd.openxmlformats-officedocument.customXmlProperties+xml"/>
  <Override PartName="/customXml/itemProps28.xml" ContentType="application/vnd.openxmlformats-officedocument.customXmlProperties+xml"/>
  <Override PartName="/customXml/itemProps29.xml" ContentType="application/vnd.openxmlformats-officedocument.customXmlProperties+xml"/>
  <Override PartName="/customXml/itemProps30.xml" ContentType="application/vnd.openxmlformats-officedocument.customXmlProperties+xml"/>
  <Override PartName="/customXml/itemProps31.xml" ContentType="application/vnd.openxmlformats-officedocument.customXmlProperties+xml"/>
  <Override PartName="/customXml/itemProps32.xml" ContentType="application/vnd.openxmlformats-officedocument.customXmlProperties+xml"/>
  <Override PartName="/customXml/itemProps33.xml" ContentType="application/vnd.openxmlformats-officedocument.customXmlProperties+xml"/>
  <Override PartName="/customXml/itemProps3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35"/>
  </p:sldMasterIdLst>
  <p:notesMasterIdLst>
    <p:notesMasterId r:id="rId44"/>
  </p:notesMasterIdLst>
  <p:sldIdLst>
    <p:sldId id="256" r:id="rId36"/>
    <p:sldId id="671" r:id="rId37"/>
    <p:sldId id="643" r:id="rId38"/>
    <p:sldId id="638" r:id="rId39"/>
    <p:sldId id="788" r:id="rId40"/>
    <p:sldId id="639" r:id="rId41"/>
    <p:sldId id="640" r:id="rId42"/>
    <p:sldId id="641" r:id="rId43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FF"/>
    <a:srgbClr val="0000FF"/>
    <a:srgbClr val="0B050F"/>
    <a:srgbClr val="00FF00"/>
    <a:srgbClr val="FFFF99"/>
    <a:srgbClr val="FFFFFF"/>
    <a:srgbClr val="F3F1F2"/>
    <a:srgbClr val="FFFF00"/>
    <a:srgbClr val="33CC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01" autoAdjust="0"/>
  </p:normalViewPr>
  <p:slideViewPr>
    <p:cSldViewPr>
      <p:cViewPr>
        <p:scale>
          <a:sx n="100" d="100"/>
          <a:sy n="100" d="100"/>
        </p:scale>
        <p:origin x="-510" y="21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customXml" Target="../customXml/item18.xml"/><Relationship Id="rId26" Type="http://schemas.openxmlformats.org/officeDocument/2006/relationships/customXml" Target="../customXml/item26.xml"/><Relationship Id="rId39" Type="http://schemas.openxmlformats.org/officeDocument/2006/relationships/slide" Target="slides/slide4.xml"/><Relationship Id="rId3" Type="http://schemas.openxmlformats.org/officeDocument/2006/relationships/customXml" Target="../customXml/item3.xml"/><Relationship Id="rId21" Type="http://schemas.openxmlformats.org/officeDocument/2006/relationships/customXml" Target="../customXml/item21.xml"/><Relationship Id="rId34" Type="http://schemas.openxmlformats.org/officeDocument/2006/relationships/customXml" Target="../customXml/item34.xml"/><Relationship Id="rId42" Type="http://schemas.openxmlformats.org/officeDocument/2006/relationships/slide" Target="slides/slide7.xml"/><Relationship Id="rId47" Type="http://schemas.openxmlformats.org/officeDocument/2006/relationships/theme" Target="theme/theme1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customXml" Target="../customXml/item17.xml"/><Relationship Id="rId25" Type="http://schemas.openxmlformats.org/officeDocument/2006/relationships/customXml" Target="../customXml/item25.xml"/><Relationship Id="rId33" Type="http://schemas.openxmlformats.org/officeDocument/2006/relationships/customXml" Target="../customXml/item33.xml"/><Relationship Id="rId38" Type="http://schemas.openxmlformats.org/officeDocument/2006/relationships/slide" Target="slides/slide3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16.xml"/><Relationship Id="rId20" Type="http://schemas.openxmlformats.org/officeDocument/2006/relationships/customXml" Target="../customXml/item20.xml"/><Relationship Id="rId29" Type="http://schemas.openxmlformats.org/officeDocument/2006/relationships/customXml" Target="../customXml/item29.xml"/><Relationship Id="rId41" Type="http://schemas.openxmlformats.org/officeDocument/2006/relationships/slide" Target="slides/slide6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customXml" Target="../customXml/item24.xml"/><Relationship Id="rId32" Type="http://schemas.openxmlformats.org/officeDocument/2006/relationships/customXml" Target="../customXml/item32.xml"/><Relationship Id="rId37" Type="http://schemas.openxmlformats.org/officeDocument/2006/relationships/slide" Target="slides/slide2.xml"/><Relationship Id="rId40" Type="http://schemas.openxmlformats.org/officeDocument/2006/relationships/slide" Target="slides/slide5.xml"/><Relationship Id="rId45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customXml" Target="../customXml/item23.xml"/><Relationship Id="rId28" Type="http://schemas.openxmlformats.org/officeDocument/2006/relationships/customXml" Target="../customXml/item28.xml"/><Relationship Id="rId36" Type="http://schemas.openxmlformats.org/officeDocument/2006/relationships/slide" Target="slides/slide1.xml"/><Relationship Id="rId10" Type="http://schemas.openxmlformats.org/officeDocument/2006/relationships/customXml" Target="../customXml/item10.xml"/><Relationship Id="rId19" Type="http://schemas.openxmlformats.org/officeDocument/2006/relationships/customXml" Target="../customXml/item19.xml"/><Relationship Id="rId31" Type="http://schemas.openxmlformats.org/officeDocument/2006/relationships/customXml" Target="../customXml/item31.xml"/><Relationship Id="rId44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customXml" Target="../customXml/item22.xml"/><Relationship Id="rId27" Type="http://schemas.openxmlformats.org/officeDocument/2006/relationships/customXml" Target="../customXml/item27.xml"/><Relationship Id="rId30" Type="http://schemas.openxmlformats.org/officeDocument/2006/relationships/customXml" Target="../customXml/item30.xml"/><Relationship Id="rId35" Type="http://schemas.openxmlformats.org/officeDocument/2006/relationships/slideMaster" Target="slideMasters/slideMaster1.xml"/><Relationship Id="rId43" Type="http://schemas.openxmlformats.org/officeDocument/2006/relationships/slide" Target="slides/slide8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CN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CN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EC12F9A-D982-4653-8CF5-416442DC15B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78278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5DC3F0-E7A7-4C0E-85C5-20F065AB9C81}" type="slidenum">
              <a:rPr lang="en-US" altLang="zh-CN"/>
              <a:pPr/>
              <a:t>1</a:t>
            </a:fld>
            <a:endParaRPr lang="en-US" altLang="zh-CN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 smtClean="0"/>
              <a:t>同学们，这个学期，我们一起学习专业基础课程</a:t>
            </a:r>
            <a:r>
              <a:rPr lang="en-US" altLang="zh-CN" dirty="0" smtClean="0"/>
              <a:t>《</a:t>
            </a:r>
            <a:r>
              <a:rPr lang="zh-CN" altLang="en-US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。这门课程是给排水科学与工和专业的核心课程。选用的教材是：</a:t>
            </a:r>
            <a:r>
              <a:rPr lang="en-US" altLang="zh-CN" dirty="0" smtClean="0"/>
              <a:t>《</a:t>
            </a:r>
            <a:r>
              <a:rPr lang="zh-CN" altLang="en-US" sz="12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。这门课由以下</a:t>
            </a:r>
            <a:r>
              <a:rPr lang="en-US" altLang="zh-CN" dirty="0" smtClean="0"/>
              <a:t>5</a:t>
            </a:r>
            <a:r>
              <a:rPr lang="zh-CN" altLang="en-US" dirty="0" smtClean="0"/>
              <a:t>位老师承担：</a:t>
            </a:r>
            <a:r>
              <a:rPr lang="zh-CN" altLang="en-US" sz="1200" b="1" kern="0" dirty="0" smtClean="0">
                <a:solidFill>
                  <a:srgbClr val="0B050F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李冬梅、李斌、王琦、秦雯、冯力</a:t>
            </a:r>
            <a:r>
              <a:rPr lang="zh-CN" altLang="en-US" dirty="0" smtClean="0"/>
              <a:t>。</a:t>
            </a:r>
            <a:endParaRPr lang="zh-CN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14F583-DA08-48E5-B209-2467ADD1AF0A}" type="slidenum">
              <a:rPr lang="en-US" altLang="zh-CN"/>
              <a:pPr/>
              <a:t>2</a:t>
            </a:fld>
            <a:endParaRPr lang="en-US" altLang="zh-CN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89650" cy="3425825"/>
          </a:xfrm>
          <a:ln w="12700" cap="flat"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dirty="0" smtClean="0"/>
              <a:t>这</a:t>
            </a:r>
            <a:r>
              <a:rPr lang="en-US" altLang="zh-CN" dirty="0" smtClean="0"/>
              <a:t>5</a:t>
            </a:r>
            <a:r>
              <a:rPr lang="zh-CN" altLang="en-US" dirty="0" smtClean="0"/>
              <a:t>位老师承担的知识章节为：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章部分内容、第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8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章：李冬梅，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次课；第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章：王琦，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次课；第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章部分内容：秦雯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,1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次课；第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5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6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章：李斌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,2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次课； 第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7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章：冯力</a:t>
            </a:r>
            <a:r>
              <a:rPr lang="en-US" altLang="zh-CN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,1</a:t>
            </a:r>
            <a:r>
              <a:rPr lang="zh-CN" altLang="en-US" sz="12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次课</a:t>
            </a:r>
            <a:endParaRPr lang="en-US" altLang="zh-CN" sz="12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endParaRPr lang="zh-CN" altLang="zh-CN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14F583-DA08-48E5-B209-2467ADD1AF0A}" type="slidenum">
              <a:rPr lang="en-US" altLang="zh-CN"/>
              <a:pPr/>
              <a:t>3</a:t>
            </a:fld>
            <a:endParaRPr lang="en-US" altLang="zh-CN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4175" y="687388"/>
            <a:ext cx="6089650" cy="3425825"/>
          </a:xfrm>
          <a:ln w="12700" cap="flat"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这门课程的考核方式：课堂讨论</a:t>
            </a:r>
            <a:r>
              <a:rPr lang="en-US" altLang="zh-CN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+</a:t>
            </a: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课程报告。课堂讨论放在考勤部分，占期终成绩的</a:t>
            </a:r>
            <a:r>
              <a:rPr lang="en-US" altLang="zh-CN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20%</a:t>
            </a: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；课程报告是主体部分。报告内容需要包括</a:t>
            </a:r>
            <a:r>
              <a:rPr lang="en-US" altLang="zh-CN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5</a:t>
            </a: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位老师提供的所有思考问题的回答。</a:t>
            </a:r>
            <a:r>
              <a:rPr lang="zh-CN" altLang="en-US" sz="1200" b="1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关于课程报告要求的说明</a:t>
            </a: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见下表。考核指标分</a:t>
            </a:r>
            <a:r>
              <a:rPr lang="en-US" altLang="zh-CN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5</a:t>
            </a:r>
            <a:r>
              <a:rPr lang="zh-CN" altLang="en-US" sz="12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个部分，每部分所占比例有差别，强调内容的完整性和准确性，并有创新性思考。为了使格式规范化，我们会大家一个报告模版，请同学们在规定的时间内完成。</a:t>
            </a:r>
            <a:endParaRPr lang="en-US" altLang="zh-CN" sz="1200" b="1" dirty="0" smtClean="0">
              <a:solidFill>
                <a:srgbClr val="C00000"/>
              </a:solidFill>
              <a:latin typeface="黑体" pitchFamily="2" charset="-122"/>
              <a:ea typeface="黑体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《</a:t>
            </a: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这门课程包含</a:t>
            </a:r>
            <a:r>
              <a:rPr lang="en-US" altLang="zh-CN" dirty="0" smtClean="0"/>
              <a:t>8</a:t>
            </a:r>
            <a:r>
              <a:rPr lang="zh-CN" altLang="en-US" dirty="0" smtClean="0"/>
              <a:t>部分。蓝色字体是我为大家讲授的内容。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《</a:t>
            </a: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给排水科学与工程概论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这门课程包含</a:t>
            </a:r>
            <a:r>
              <a:rPr lang="en-US" altLang="zh-CN" dirty="0" smtClean="0"/>
              <a:t>8</a:t>
            </a:r>
            <a:r>
              <a:rPr lang="zh-CN" altLang="en-US" dirty="0" smtClean="0"/>
              <a:t>部分。蓝色字体是我为大家讲授的内容。</a:t>
            </a:r>
            <a:endParaRPr lang="zh-CN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备注占位符 1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498D8-43E7-4AB3-8350-26A3F3C2DB0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76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8820A-7909-4EEF-930B-833DF18DB8F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519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31E10-3D04-4F8A-BFAB-8DD25B992BD3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227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845884-3955-4CE4-9342-B5BE9912689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067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8A2D3-E3E2-45AD-BE4E-A827E85D8EEF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7119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38412-7796-4702-BC14-DBE0AF43BE11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694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9B415-F9FB-497B-8737-27733BAC29A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417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7AA5C-9B41-402A-A54A-431194DEBBF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6506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C361-B595-4B1D-A574-1AAC7F3FCE55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2784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CD69-251E-4466-A8EE-88F81F2F7D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33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48E3E-846D-4490-9E56-171DF066E21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16219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250B87-AF6F-416A-8EA6-E2C47E07B77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54536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13293" y="685982"/>
            <a:ext cx="6627006" cy="949664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给排水科学与工程概论</a:t>
            </a:r>
            <a:r>
              <a:rPr lang="en-US" altLang="zh-CN" sz="3600" dirty="0" smtClean="0">
                <a:solidFill>
                  <a:srgbClr val="FF0000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             </a:t>
            </a:r>
            <a:endParaRPr lang="zh-CN" altLang="en-US" sz="3600" dirty="0">
              <a:solidFill>
                <a:srgbClr val="FF0000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</p:txBody>
      </p:sp>
      <p:sp>
        <p:nvSpPr>
          <p:cNvPr id="7" name="副标题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Rectangle 10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FAA69E9-4747-449A-B268-901E08916B6A}" type="slidenum">
              <a:rPr lang="en-US" altLang="zh-CN" smtClean="0"/>
              <a:pPr/>
              <a:t>1</a:t>
            </a:fld>
            <a:endParaRPr lang="en-US" altLang="zh-CN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13470" y="2447967"/>
            <a:ext cx="9144000" cy="184665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 Black" pitchFamily="34" charset="0"/>
                <a:ea typeface="宋体" pitchFamily="2" charset="-122"/>
              </a:defRPr>
            </a:lvl9pPr>
          </a:lstStyle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altLang="zh-CN" sz="3600" b="1" kern="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楷体_GB2312" pitchFamily="49" charset="-122"/>
              </a:rPr>
              <a:t>   </a:t>
            </a:r>
            <a:r>
              <a:rPr lang="zh-CN" altLang="en-US" sz="2400" b="1" kern="0" dirty="0" smtClean="0">
                <a:solidFill>
                  <a:srgbClr val="0B050F"/>
                </a:solidFill>
                <a:latin typeface="方正粗黑宋简体" panose="02000000000000000000" pitchFamily="2" charset="-122"/>
                <a:ea typeface="方正粗黑宋简体" panose="02000000000000000000" pitchFamily="2" charset="-122"/>
              </a:rPr>
              <a:t>主讲：李冬梅、李斌、王琦、秦雯、冯力</a:t>
            </a:r>
            <a:endParaRPr lang="en-US" altLang="zh-CN" sz="2400" b="1" kern="0" dirty="0" smtClean="0">
              <a:solidFill>
                <a:srgbClr val="0B050F"/>
              </a:solidFill>
              <a:latin typeface="方正粗黑宋简体" panose="02000000000000000000" pitchFamily="2" charset="-122"/>
              <a:ea typeface="方正粗黑宋简体" panose="02000000000000000000" pitchFamily="2" charset="-122"/>
            </a:endParaRP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zh-CN" alt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教材：给排水科学与工程概</a:t>
            </a:r>
            <a:r>
              <a:rPr lang="zh-CN" alt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论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(</a:t>
            </a:r>
            <a:r>
              <a:rPr lang="zh-CN" altLang="en-US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建工出版社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)</a:t>
            </a:r>
            <a:endParaRPr lang="zh-CN" altLang="en-US" sz="2000" b="1" dirty="0">
              <a:solidFill>
                <a:srgbClr val="99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  <a:p>
            <a:pPr algn="ctr">
              <a:lnSpc>
                <a:spcPct val="125000"/>
              </a:lnSpc>
              <a:spcBef>
                <a:spcPts val="600"/>
              </a:spcBef>
            </a:pPr>
            <a:r>
              <a:rPr lang="zh-CN" altLang="en-US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Major</a:t>
            </a:r>
            <a:r>
              <a:rPr lang="en-US" altLang="zh-CN" sz="2000" b="1" dirty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: 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楷体_GB2312" pitchFamily="49" charset="-122"/>
              </a:rPr>
              <a:t>Water Science Engineering</a:t>
            </a:r>
            <a:r>
              <a:rPr lang="en-US" altLang="zh-CN" sz="20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 </a:t>
            </a:r>
            <a:endParaRPr lang="zh-CN" altLang="en-US" sz="3600" b="1" kern="0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8" name="图片 33" descr="jpgc_psgc_clip_image01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57818"/>
            <a:ext cx="9144000" cy="48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20" descr="1402543799_12_cv7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004" y="4488962"/>
            <a:ext cx="9153004" cy="243027"/>
          </a:xfrm>
          <a:prstGeom prst="rect">
            <a:avLst/>
          </a:prstGeom>
          <a:solidFill>
            <a:srgbClr val="EDEDE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组合 11"/>
          <p:cNvGrpSpPr>
            <a:grpSpLocks noChangeAspect="1"/>
          </p:cNvGrpSpPr>
          <p:nvPr/>
        </p:nvGrpSpPr>
        <p:grpSpPr bwMode="auto">
          <a:xfrm>
            <a:off x="5811282" y="65625"/>
            <a:ext cx="3217863" cy="756047"/>
            <a:chOff x="0" y="0"/>
            <a:chExt cx="3074572" cy="916597"/>
          </a:xfrm>
        </p:grpSpPr>
        <p:pic>
          <p:nvPicPr>
            <p:cNvPr id="11" name="图片 12" descr="院徽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24553" cy="9165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图片 13" descr="广工校名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120" y="127742"/>
              <a:ext cx="1080120" cy="2737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图片 14" descr="土木交通学院院名.jp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348" y="450193"/>
              <a:ext cx="2016224" cy="309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42690" name="Picture 2" descr="https://ss2.baidu.com/-vo3dSag_xI4khGko9WTAnF6hhy/zhidao/wh%3D680%2C800/sign=aa4cfd82b399a9013b60533025a52643/a5c27d1ed21b0ef4aea9b9c8d6c451da80cb3ee6.jp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35" b="4217"/>
          <a:stretch/>
        </p:blipFill>
        <p:spPr bwMode="auto">
          <a:xfrm>
            <a:off x="13470" y="1635646"/>
            <a:ext cx="9139932" cy="1012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矩形 13"/>
          <p:cNvSpPr/>
          <p:nvPr/>
        </p:nvSpPr>
        <p:spPr>
          <a:xfrm>
            <a:off x="6682544" y="4770224"/>
            <a:ext cx="23671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latinLnBrk="1" hangingPunct="0">
              <a:spcBef>
                <a:spcPts val="154"/>
              </a:spcBef>
            </a:pPr>
            <a:r>
              <a:rPr lang="zh-CN" altLang="en-US" sz="14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注：图片来自百度图库</a:t>
            </a:r>
            <a:endParaRPr lang="zh-CN" altLang="en-US" sz="1400" b="1" dirty="0">
              <a:solidFill>
                <a:srgbClr val="0B050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519522"/>
            <a:ext cx="7488832" cy="3834426"/>
          </a:xfrm>
          <a:solidFill>
            <a:srgbClr val="FFFF00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92075" tIns="46038" rIns="92075" bIns="46038">
            <a:normAutofit fontScale="62500" lnSpcReduction="20000"/>
          </a:bodyPr>
          <a:lstStyle/>
          <a:p>
            <a:pPr algn="ctr">
              <a:lnSpc>
                <a:spcPct val="120000"/>
              </a:lnSpc>
              <a:spcBef>
                <a:spcPts val="1800"/>
              </a:spcBef>
            </a:pPr>
            <a:r>
              <a:rPr lang="zh-CN" altLang="en-US" sz="36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给排水科学与工程概论</a:t>
            </a:r>
            <a:endParaRPr lang="en-US" altLang="zh-CN" sz="3600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en-US" altLang="zh-CN" sz="3000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3000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授课老师安排：</a:t>
            </a:r>
            <a:endParaRPr lang="en-US" altLang="zh-CN" sz="3000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1</a:t>
            </a:r>
            <a:r>
              <a:rPr lang="zh-CN" altLang="en-US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2</a:t>
            </a:r>
            <a:r>
              <a:rPr lang="zh-CN" altLang="en-US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章部分内容、</a:t>
            </a:r>
            <a:r>
              <a:rPr lang="zh-CN" altLang="en-US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第</a:t>
            </a:r>
            <a:r>
              <a:rPr lang="en-US" altLang="zh-CN" sz="2400" b="1" dirty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8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章：李冬梅</a:t>
            </a:r>
            <a:endParaRPr lang="en-US" altLang="zh-CN" sz="24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     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3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章：王琦</a:t>
            </a:r>
            <a:endParaRPr lang="en-US" altLang="zh-CN" sz="24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           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4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章部分内容：秦雯</a:t>
            </a:r>
            <a:endParaRPr lang="en-US" altLang="zh-CN" sz="24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                  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5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章、第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6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章：李斌</a:t>
            </a:r>
            <a:endParaRPr lang="en-US" altLang="zh-CN" sz="24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                           第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7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章：冯力</a:t>
            </a:r>
            <a:endParaRPr lang="en-US" altLang="zh-CN" sz="2400" b="1" dirty="0" smtClean="0">
              <a:solidFill>
                <a:srgbClr val="0000FF"/>
              </a:solidFill>
              <a:latin typeface="黑体" pitchFamily="2" charset="-122"/>
              <a:ea typeface="黑体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en-US" altLang="zh-CN" sz="4000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425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7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1479"/>
            <a:ext cx="7488832" cy="4909387"/>
          </a:xfrm>
          <a:solidFill>
            <a:srgbClr val="FFFF00"/>
          </a:solidFill>
          <a:ln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92075" tIns="46038" rIns="92075" bIns="46038"/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zh-CN" altLang="en-US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给排水科学与工程概论</a:t>
            </a:r>
            <a:r>
              <a:rPr lang="zh-CN" altLang="en-US" b="1" dirty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考</a:t>
            </a:r>
            <a:r>
              <a:rPr lang="zh-CN" altLang="en-US" b="1" dirty="0" smtClean="0">
                <a:solidFill>
                  <a:srgbClr val="000000"/>
                </a:solidFill>
                <a:latin typeface="黑体" pitchFamily="2" charset="-122"/>
                <a:ea typeface="黑体" pitchFamily="2" charset="-122"/>
              </a:rPr>
              <a:t>核方式</a:t>
            </a:r>
            <a:endParaRPr lang="en-US" altLang="zh-CN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课堂讨论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(20%)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 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+ </a:t>
            </a:r>
            <a:r>
              <a:rPr lang="zh-CN" altLang="en-US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课程报告</a:t>
            </a:r>
            <a:r>
              <a:rPr lang="en-US" altLang="zh-CN" sz="2400" b="1" dirty="0" smtClean="0">
                <a:solidFill>
                  <a:srgbClr val="0000FF"/>
                </a:solidFill>
                <a:latin typeface="黑体" pitchFamily="2" charset="-122"/>
                <a:ea typeface="黑体" pitchFamily="2" charset="-122"/>
              </a:rPr>
              <a:t>(80%)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zh-CN" altLang="en-US" sz="2400" b="1" dirty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关</a:t>
            </a:r>
            <a:r>
              <a:rPr lang="zh-CN" altLang="en-US" sz="2400" b="1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于课程报告要求的说明</a:t>
            </a:r>
            <a:endParaRPr lang="en-US" altLang="zh-CN" sz="2400" b="1" dirty="0" smtClean="0">
              <a:solidFill>
                <a:srgbClr val="C00000"/>
              </a:solidFill>
              <a:latin typeface="黑体" pitchFamily="2" charset="-122"/>
              <a:ea typeface="黑体" pitchFamily="2" charset="-122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en-US" altLang="zh-CN" sz="4000" b="1" dirty="0" smtClean="0">
              <a:solidFill>
                <a:srgbClr val="000000"/>
              </a:solidFill>
              <a:latin typeface="黑体" pitchFamily="2" charset="-122"/>
              <a:ea typeface="黑体" pitchFamily="2" charset="-122"/>
            </a:endParaRPr>
          </a:p>
        </p:txBody>
      </p:sp>
      <p:pic>
        <p:nvPicPr>
          <p:cNvPr id="2416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796" y="1995686"/>
            <a:ext cx="5976664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410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99592" y="141481"/>
            <a:ext cx="7488832" cy="44473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algn="ctr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32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目    录</a:t>
            </a:r>
            <a:endParaRPr lang="en-US" altLang="zh-CN" sz="3200" b="1" kern="0" dirty="0" smtClean="0">
              <a:solidFill>
                <a:srgbClr val="0B050F"/>
              </a:solidFill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endParaRPr lang="zh-CN" altLang="en-US" b="1" dirty="0" smtClean="0">
              <a:solidFill>
                <a:srgbClr val="00FFF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第1章　“给排水科学与工程”学科与水工业 1</a:t>
            </a:r>
            <a:endParaRPr lang="zh-CN" altLang="en-US" b="1" dirty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1.1　水的自然循环和社会循环 1</a:t>
            </a:r>
            <a:endParaRPr lang="zh-CN" altLang="en-US" sz="2000" b="1" dirty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1.2　21世纪的朝阳产业——水工业 11</a:t>
            </a:r>
            <a:endParaRPr lang="zh-CN" altLang="en-US" sz="2000" b="1" dirty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第2章　水的利用与水源保护 17</a:t>
            </a:r>
            <a:endParaRPr lang="zh-CN" altLang="en-US" b="1" dirty="0">
              <a:solidFill>
                <a:srgbClr val="0000FF"/>
              </a:solidFill>
            </a:endParaRPr>
          </a:p>
          <a:p>
            <a:pPr eaLnBrk="0" latinLnBrk="1" hangingPunct="0">
              <a:spcBef>
                <a:spcPts val="600"/>
              </a:spcBef>
            </a:pPr>
            <a:r>
              <a:rPr lang="zh-CN" altLang="en-US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2.1　水资源 17</a:t>
            </a:r>
          </a:p>
          <a:p>
            <a:pPr eaLnBrk="0" latinLnBrk="1" hangingPunct="0"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2.2　中国水资源状况 29</a:t>
            </a:r>
          </a:p>
          <a:p>
            <a:pPr eaLnBrk="0" latinLnBrk="1" hangingPunct="0"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2.3　水的利用与给水水源工程 35</a:t>
            </a:r>
          </a:p>
          <a:p>
            <a:pPr eaLnBrk="0" latinLnBrk="1" hangingPunct="0">
              <a:spcBef>
                <a:spcPts val="600"/>
              </a:spcBef>
            </a:pP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2.4　水资源的保护与管理 </a:t>
            </a:r>
            <a:r>
              <a:rPr lang="zh-CN" altLang="en-US" sz="2000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49</a:t>
            </a:r>
          </a:p>
        </p:txBody>
      </p:sp>
      <p:grpSp>
        <p:nvGrpSpPr>
          <p:cNvPr id="18" name="组合 17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15" name="矩形 14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6" name="矩形 15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7" name="矩形 16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</p:spTree>
    <p:custDataLst>
      <p:custData r:id="rId1"/>
    </p:custDataLst>
    <p:extLst>
      <p:ext uri="{BB962C8B-B14F-4D97-AF65-F5344CB8AC3E}">
        <p14:creationId xmlns:p14="http://schemas.microsoft.com/office/powerpoint/2010/main" val="274860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539552" y="141481"/>
            <a:ext cx="8136904" cy="48320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第3章　给水排水管网系统 54</a:t>
            </a:r>
            <a:endParaRPr lang="zh-CN" altLang="en-US" b="1" dirty="0" smtClean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3.1　概述 54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3.2　给水排水管网系统的构成 57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3.3　给水排水管网系统规划和布置</a:t>
            </a:r>
            <a:r>
              <a:rPr lang="zh-CN" altLang="en-US" b="1" kern="0" spc="307" dirty="0">
                <a:latin typeface="Times New Roman" pitchFamily="65" charset="-122"/>
                <a:ea typeface="宋体" pitchFamily="65" charset="-122"/>
              </a:rPr>
              <a:t> </a:t>
            </a: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61</a:t>
            </a:r>
            <a:endParaRPr lang="en-US" altLang="zh-CN" b="1" kern="0" dirty="0" smtClean="0"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    3.4</a:t>
            </a: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给水排水管网系统运行管理 74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3.5　给水排水管道材料和配件 78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第4章　水质工程 85</a:t>
            </a:r>
            <a:endParaRPr lang="zh-CN" altLang="en-US" b="1" dirty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4.1　水质、水质指标和水质标准 85</a:t>
            </a:r>
            <a:endParaRPr lang="zh-CN" altLang="en-US" b="1" dirty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FFFF00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4.2　水的物理、化学及物理化学处理方法 100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　4.3　水的生物处理方法 110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FFFF00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4.4　水及污、废水的处理工艺</a:t>
            </a:r>
            <a:r>
              <a:rPr lang="zh-CN" altLang="en-US" b="1" kern="0" dirty="0">
                <a:latin typeface="Times New Roman" pitchFamily="65" charset="-122"/>
                <a:ea typeface="宋体" pitchFamily="65" charset="-122"/>
              </a:rPr>
              <a:t>及水处理技术的发展 </a:t>
            </a: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117</a:t>
            </a:r>
            <a:endParaRPr lang="zh-CN" altLang="en-US" b="1" dirty="0"/>
          </a:p>
        </p:txBody>
      </p:sp>
      <p:grpSp>
        <p:nvGrpSpPr>
          <p:cNvPr id="18" name="组合 17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15" name="矩形 14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6" name="矩形 15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17" name="矩形 16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7812360" y="188904"/>
            <a:ext cx="1111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0" latinLnBrk="1" hangingPunct="0">
              <a:spcBef>
                <a:spcPts val="600"/>
              </a:spcBef>
            </a:pPr>
            <a:r>
              <a:rPr lang="zh-CN" altLang="en-US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目    录</a:t>
            </a:r>
            <a:endParaRPr lang="en-US" altLang="zh-CN" b="1" kern="0" dirty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52660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55576" y="195486"/>
            <a:ext cx="7992888" cy="47859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第5章　建筑给水排水工程 124</a:t>
            </a:r>
            <a:endParaRPr lang="zh-CN" altLang="en-US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5.1　概述 124</a:t>
            </a:r>
            <a:endParaRPr lang="zh-CN" altLang="en-US" sz="2000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　5.2　建筑给水系统工程 125</a:t>
            </a:r>
            <a:endParaRPr lang="zh-CN" altLang="en-US" sz="2000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　5.3　建筑排水系统工程 132</a:t>
            </a:r>
            <a:endParaRPr lang="zh-CN" altLang="en-US" sz="2000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　5.4　建筑消防系统工程 137</a:t>
            </a:r>
            <a:endParaRPr lang="zh-CN" altLang="en-US" sz="2000" b="1" dirty="0"/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　5.5　居住小区给水排水系统工程</a:t>
            </a:r>
            <a:r>
              <a:rPr lang="zh-CN" altLang="en-US" sz="2000" b="1" kern="0" spc="307" dirty="0" smtClean="0">
                <a:latin typeface="Times New Roman" pitchFamily="65" charset="-122"/>
                <a:ea typeface="宋体" pitchFamily="65" charset="-122"/>
              </a:rPr>
              <a:t> </a:t>
            </a:r>
            <a:r>
              <a:rPr lang="zh-CN" altLang="en-US" sz="2000" b="1" kern="0" dirty="0" smtClean="0">
                <a:latin typeface="Times New Roman" pitchFamily="65" charset="-122"/>
                <a:ea typeface="宋体" pitchFamily="65" charset="-122"/>
              </a:rPr>
              <a:t>140</a:t>
            </a:r>
            <a:endParaRPr lang="en-US" altLang="zh-CN" sz="2000" b="1" kern="0" dirty="0" smtClean="0"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    5.6</a:t>
            </a:r>
            <a:r>
              <a:rPr lang="zh-CN" altLang="en-US" sz="2000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高层建筑给水排水系统的特点 146</a:t>
            </a:r>
            <a:endParaRPr lang="zh-CN" altLang="en-US" sz="2000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第6章　给水排水设备及过程检测和控制 151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6.1　概述 151</a:t>
            </a:r>
            <a:endParaRPr lang="zh-CN" altLang="en-US" sz="2000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6.2　给水排水设备 152</a:t>
            </a:r>
            <a:endParaRPr lang="zh-CN" altLang="en-US" sz="2000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6.3　给水排水水质检测 160</a:t>
            </a:r>
            <a:endParaRPr lang="zh-CN" altLang="en-US" sz="2000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sz="2000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6.4　给水排水工艺过程检测和控制 </a:t>
            </a:r>
            <a:r>
              <a:rPr lang="zh-CN" altLang="en-US" sz="2000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167</a:t>
            </a:r>
            <a:endParaRPr lang="zh-CN" altLang="en-US" sz="2000" b="1" dirty="0"/>
          </a:p>
        </p:txBody>
      </p:sp>
      <p:grpSp>
        <p:nvGrpSpPr>
          <p:cNvPr id="6" name="组合 5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7" name="矩形 6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8" name="矩形 7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9" name="矩形 8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  <p:sp>
        <p:nvSpPr>
          <p:cNvPr id="3" name="矩形 2"/>
          <p:cNvSpPr/>
          <p:nvPr/>
        </p:nvSpPr>
        <p:spPr>
          <a:xfrm>
            <a:off x="7562449" y="195486"/>
            <a:ext cx="11112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0" latinLnBrk="1" hangingPunct="0">
              <a:spcBef>
                <a:spcPts val="600"/>
              </a:spcBef>
            </a:pPr>
            <a:r>
              <a:rPr lang="zh-CN" altLang="en-US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目    录</a:t>
            </a:r>
            <a:endParaRPr lang="en-US" altLang="zh-CN" b="1" kern="0" dirty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</p:txBody>
      </p:sp>
    </p:spTree>
    <p:custDataLst>
      <p:custData r:id="rId1"/>
    </p:custDataLst>
    <p:extLst>
      <p:ext uri="{BB962C8B-B14F-4D97-AF65-F5344CB8AC3E}">
        <p14:creationId xmlns:p14="http://schemas.microsoft.com/office/powerpoint/2010/main" val="367435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991320" y="141480"/>
            <a:ext cx="7488832" cy="43242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eaLnBrk="0" latinLnBrk="1" hangingPunct="0">
              <a:spcBef>
                <a:spcPts val="600"/>
              </a:spcBef>
            </a:pPr>
            <a:r>
              <a:rPr lang="zh-CN" altLang="en-US" sz="2000" b="1" kern="0" dirty="0" smtClean="0">
                <a:solidFill>
                  <a:srgbClr val="00FFFF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目    录</a:t>
            </a:r>
            <a:endParaRPr lang="en-US" altLang="zh-CN" b="1" kern="0" dirty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第7章　水工程施工与经济概述 177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7.1　概述 177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7.2　水工程构筑物的施工技术 177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7.3　水工程室外管道施工 179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7.4　水工程室内管道及设备安装施工 181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7.5　水工程施工组织 185</a:t>
            </a:r>
            <a:endParaRPr lang="zh-CN" altLang="en-US" b="1" dirty="0">
              <a:solidFill>
                <a:srgbClr val="0B050F"/>
              </a:solidFill>
            </a:endParaRPr>
          </a:p>
          <a:p>
            <a:pPr marL="0" indent="0" eaLnBrk="0" latinLnBrk="1" hangingPunct="0">
              <a:lnSpc>
                <a:spcPct val="100000"/>
              </a:lnSpc>
              <a:spcBef>
                <a:spcPts val="600"/>
              </a:spcBef>
              <a:buNone/>
            </a:pP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7.6　水工程经济</a:t>
            </a:r>
            <a:r>
              <a:rPr lang="zh-CN" altLang="en-US" b="1" kern="0" spc="307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 </a:t>
            </a: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189</a:t>
            </a:r>
            <a:endParaRPr lang="en-US" altLang="zh-CN" b="1" kern="0" dirty="0" smtClean="0">
              <a:solidFill>
                <a:srgbClr val="0B050F"/>
              </a:solidFill>
              <a:latin typeface="Times New Roman" pitchFamily="65" charset="-122"/>
              <a:ea typeface="宋体" pitchFamily="65" charset="-122"/>
            </a:endParaRPr>
          </a:p>
          <a:p>
            <a:pPr eaLnBrk="0" latinLnBrk="1" hangingPunct="0">
              <a:spcBef>
                <a:spcPts val="600"/>
              </a:spcBef>
            </a:pPr>
            <a:r>
              <a:rPr lang="zh-CN" altLang="en-US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 </a:t>
            </a: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   7.7</a:t>
            </a:r>
            <a:r>
              <a:rPr lang="zh-CN" altLang="en-US" b="1" kern="0" dirty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　水工程法规 </a:t>
            </a:r>
            <a:r>
              <a:rPr lang="zh-CN" altLang="en-US" b="1" kern="0" dirty="0" smtClean="0">
                <a:solidFill>
                  <a:srgbClr val="0B050F"/>
                </a:solidFill>
                <a:latin typeface="Times New Roman" pitchFamily="65" charset="-122"/>
                <a:ea typeface="宋体" pitchFamily="65" charset="-122"/>
              </a:rPr>
              <a:t>198</a:t>
            </a:r>
            <a:endParaRPr lang="en-US" altLang="zh-CN" b="1" kern="0" dirty="0" smtClean="0">
              <a:solidFill>
                <a:srgbClr val="0B050F"/>
              </a:solidFill>
              <a:latin typeface="Times New Roman" pitchFamily="65" charset="-122"/>
              <a:ea typeface="宋体" pitchFamily="65" charset="-122"/>
            </a:endParaRPr>
          </a:p>
          <a:p>
            <a:pPr eaLnBrk="0" latinLnBrk="1" hangingPunct="0">
              <a:spcBef>
                <a:spcPts val="600"/>
              </a:spcBef>
            </a:pPr>
            <a:endParaRPr lang="zh-CN" altLang="en-US" b="1" dirty="0">
              <a:solidFill>
                <a:srgbClr val="0B050F"/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7" name="矩形 6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8" name="矩形 7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9" name="矩形 8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</p:spTree>
    <p:custDataLst>
      <p:custData r:id="rId1"/>
    </p:custDataLst>
    <p:extLst>
      <p:ext uri="{BB962C8B-B14F-4D97-AF65-F5344CB8AC3E}">
        <p14:creationId xmlns:p14="http://schemas.microsoft.com/office/powerpoint/2010/main" val="283207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37098" y="465517"/>
            <a:ext cx="8280920" cy="48782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eaLnBrk="0" latinLnBrk="1" hangingPunct="0">
              <a:lnSpc>
                <a:spcPct val="150000"/>
              </a:lnSpc>
              <a:spcBef>
                <a:spcPts val="600"/>
              </a:spcBef>
            </a:pPr>
            <a:r>
              <a:rPr lang="zh-CN" altLang="en-US" sz="2000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</a:t>
            </a:r>
            <a:r>
              <a:rPr lang="zh-CN" altLang="en-US" sz="2000" b="1" kern="0" dirty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目    </a:t>
            </a:r>
            <a:r>
              <a:rPr lang="zh-CN" altLang="en-US" sz="2000" b="1" kern="0" dirty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录</a:t>
            </a:r>
            <a:endParaRPr lang="en-US" altLang="zh-CN" sz="2000" b="1" kern="0" dirty="0" smtClean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  <a:p>
            <a:pPr algn="r" eaLnBrk="0" latinLnBrk="1" hangingPunct="0">
              <a:lnSpc>
                <a:spcPct val="150000"/>
              </a:lnSpc>
              <a:spcBef>
                <a:spcPts val="600"/>
              </a:spcBef>
            </a:pPr>
            <a:endParaRPr lang="en-US" altLang="zh-CN" sz="2000" b="1" kern="0" dirty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r>
              <a:rPr lang="zh-CN" altLang="en-US" b="1" kern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第8章“给排水科学与工程” 学科与相关学科的关系 204</a:t>
            </a:r>
            <a:endParaRPr lang="zh-CN" altLang="en-US" b="1" smtClean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r>
              <a:rPr lang="zh-CN" altLang="en-US" b="1" kern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8.1“给排水科学与工程”学科体系的组成 204</a:t>
            </a:r>
            <a:endParaRPr lang="zh-CN" altLang="en-US" b="1" smtClean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r>
              <a:rPr lang="zh-CN" altLang="en-US" b="1" kern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8.2“给排水科学与工程”学科与相关技术学科的关系 208</a:t>
            </a:r>
            <a:endParaRPr lang="zh-CN" altLang="en-US" b="1" smtClean="0">
              <a:solidFill>
                <a:srgbClr val="0000FF"/>
              </a:solidFill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r>
              <a:rPr lang="zh-CN" altLang="en-US" b="1" kern="0" smtClean="0">
                <a:solidFill>
                  <a:srgbClr val="0000FF"/>
                </a:solidFill>
                <a:latin typeface="Times New Roman" pitchFamily="65" charset="-122"/>
                <a:ea typeface="宋体" pitchFamily="65" charset="-122"/>
              </a:rPr>
              <a:t>　8.3“给排水科学与工程”学科与社会科学学科的关系 212</a:t>
            </a:r>
            <a:endParaRPr lang="en-US" altLang="zh-CN" b="1" kern="0" smtClean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endParaRPr lang="en-US" altLang="zh-CN" b="1" kern="0" dirty="0" smtClean="0">
              <a:solidFill>
                <a:srgbClr val="0000FF"/>
              </a:solidFill>
              <a:latin typeface="Times New Roman" pitchFamily="65" charset="-122"/>
              <a:ea typeface="宋体" pitchFamily="65" charset="-122"/>
            </a:endParaRPr>
          </a:p>
          <a:p>
            <a:pPr marL="0" indent="0" eaLnBrk="0" latinLnBrk="1" hangingPunct="0">
              <a:lnSpc>
                <a:spcPct val="150000"/>
              </a:lnSpc>
              <a:spcBef>
                <a:spcPts val="600"/>
              </a:spcBef>
              <a:buNone/>
            </a:pPr>
            <a:endParaRPr lang="zh-CN" altLang="en-US" sz="2800" b="1" dirty="0">
              <a:solidFill>
                <a:srgbClr val="0000FF"/>
              </a:solidFill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2" y="5143837"/>
            <a:ext cx="9155113" cy="80963"/>
            <a:chOff x="0" y="6840986"/>
            <a:chExt cx="9155113" cy="107675"/>
          </a:xfrm>
        </p:grpSpPr>
        <p:sp>
          <p:nvSpPr>
            <p:cNvPr id="7" name="矩形 6"/>
            <p:cNvSpPr>
              <a:spLocks noChangeArrowheads="1"/>
            </p:cNvSpPr>
            <p:nvPr/>
          </p:nvSpPr>
          <p:spPr bwMode="auto">
            <a:xfrm>
              <a:off x="0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8" name="矩形 7"/>
            <p:cNvSpPr>
              <a:spLocks noChangeArrowheads="1"/>
            </p:cNvSpPr>
            <p:nvPr/>
          </p:nvSpPr>
          <p:spPr bwMode="auto">
            <a:xfrm>
              <a:off x="2957514" y="6840986"/>
              <a:ext cx="3240087" cy="107675"/>
            </a:xfrm>
            <a:prstGeom prst="rect">
              <a:avLst/>
            </a:prstGeom>
            <a:solidFill>
              <a:srgbClr val="FFCC0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  <p:sp>
          <p:nvSpPr>
            <p:cNvPr id="9" name="矩形 8"/>
            <p:cNvSpPr>
              <a:spLocks noChangeArrowheads="1"/>
            </p:cNvSpPr>
            <p:nvPr/>
          </p:nvSpPr>
          <p:spPr bwMode="auto">
            <a:xfrm>
              <a:off x="5915025" y="6840986"/>
              <a:ext cx="3240088" cy="107675"/>
            </a:xfrm>
            <a:prstGeom prst="rect">
              <a:avLst/>
            </a:prstGeom>
            <a:solidFill>
              <a:srgbClr val="009E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395E8A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endParaRPr lang="zh-CN" altLang="zh-CN">
                <a:solidFill>
                  <a:srgbClr val="FFFFFF"/>
                </a:solidFill>
                <a:latin typeface="宋体" charset="-122"/>
                <a:ea typeface="宋体" charset="-122"/>
                <a:sym typeface="宋体" charset="-122"/>
              </a:endParaRPr>
            </a:p>
          </p:txBody>
        </p:sp>
      </p:grpSp>
    </p:spTree>
    <p:custDataLst>
      <p:custData r:id="rId1"/>
    </p:custDataLst>
    <p:extLst>
      <p:ext uri="{BB962C8B-B14F-4D97-AF65-F5344CB8AC3E}">
        <p14:creationId xmlns:p14="http://schemas.microsoft.com/office/powerpoint/2010/main" val="197089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1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6.xml"/></Relationships>
</file>

<file path=customXml/_rels/item1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7.xml"/></Relationships>
</file>

<file path=customXml/_rels/item1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8.xml"/></Relationships>
</file>

<file path=customXml/_rels/item1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9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2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0.xml"/></Relationships>
</file>

<file path=customXml/_rels/item2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1.xml"/></Relationships>
</file>

<file path=customXml/_rels/item2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2.xml"/></Relationships>
</file>

<file path=customXml/_rels/item2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3.xml"/></Relationships>
</file>

<file path=customXml/_rels/item2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4.xml"/></Relationships>
</file>

<file path=customXml/_rels/item2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5.xml"/></Relationships>
</file>

<file path=customXml/_rels/item2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6.xml"/></Relationships>
</file>

<file path=customXml/_rels/item2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7.xml"/></Relationships>
</file>

<file path=customXml/_rels/item2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8.xml"/></Relationships>
</file>

<file path=customXml/_rels/item2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9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3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0.xml"/></Relationships>
</file>

<file path=customXml/_rels/item3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1.xml"/></Relationships>
</file>

<file path=customXml/_rels/item3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2.xml"/></Relationships>
</file>

<file path=customXml/_rels/item3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3.xml"/></Relationships>
</file>

<file path=customXml/_rels/item3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4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CustomerInfo>
  <UserName>123</UserName>
  <CompanyName/>
  <MachineID>WEIPENG1</MachineID>
  <ToolID>lyMoAAAAGgo=</ToolID>
  <Data><![CDATA[bHlNb0FBQUFHZ289]]></Data>
</CustomerInfo>
</file>

<file path=customXml/item10.xml><?xml version="1.0" encoding="utf-8"?>
<CustomerInfo>
  <UserName>123</UserName>
  <CompanyName/>
  <MachineID>WEIPENG1</MachineID>
  <ToolID>lyMoAAAAGgo=</ToolID>
  <Data><![CDATA[bHlNb0FBQUFHZ289]]></Data>
</CustomerInfo>
</file>

<file path=customXml/item11.xml><?xml version="1.0" encoding="utf-8"?>
<CustomerInfo>
  <UserName>123</UserName>
  <CompanyName/>
  <MachineID>WEIPENG1</MachineID>
  <ToolID>lyMoAAAAGgo=</ToolID>
  <Data><![CDATA[bHlNb0FBQUFHZ289]]></Data>
</CustomerInfo>
</file>

<file path=customXml/item12.xml><?xml version="1.0" encoding="utf-8"?>
<CustomerInfo>
  <UserName>123</UserName>
  <CompanyName/>
  <MachineID>WEIPENG1</MachineID>
  <ToolID>lyMoAAAAGgo=</ToolID>
  <Data><![CDATA[bHlNb0FBQUFHZ289]]></Data>
</CustomerInfo>
</file>

<file path=customXml/item13.xml><?xml version="1.0" encoding="utf-8"?>
<CustomerInfo>
  <UserName>123</UserName>
  <CompanyName/>
  <MachineID>WEIPENG1</MachineID>
  <ToolID>lyMoAAAAGgo=</ToolID>
  <Data><![CDATA[bHlNb0FBQUFHZ289]]></Data>
</CustomerInfo>
</file>

<file path=customXml/item14.xml><?xml version="1.0" encoding="utf-8"?>
<CustomerInfo>
  <UserName>123</UserName>
  <CompanyName/>
  <MachineID>WEIPENG1</MachineID>
  <ToolID>lyMoAAAAGgo=</ToolID>
  <Data><![CDATA[bHlNb0FBQUFHZ289]]></Data>
</CustomerInfo>
</file>

<file path=customXml/item15.xml><?xml version="1.0" encoding="utf-8"?>
<CustomerInfo>
  <UserName>123</UserName>
  <CompanyName/>
  <MachineID>WEIPENG1</MachineID>
  <ToolID>lyMoAAAAGgo=</ToolID>
  <Data><![CDATA[bHlNb0FBQUFHZ289]]></Data>
</CustomerInfo>
</file>

<file path=customXml/item16.xml><?xml version="1.0" encoding="utf-8"?>
<CustomerInfo>
  <UserName>123</UserName>
  <CompanyName/>
  <MachineID>WEIPENG1</MachineID>
  <ToolID>lyMoAAAAGgo=</ToolID>
  <Data><![CDATA[bHlNb0FBQUFHZ289]]></Data>
</CustomerInfo>
</file>

<file path=customXml/item17.xml><?xml version="1.0" encoding="utf-8"?>
<CustomerInfo>
  <UserName>123</UserName>
  <CompanyName/>
  <MachineID>WEIPENG1</MachineID>
  <ToolID>lyMoAAAAGgo=</ToolID>
  <Data><![CDATA[bHlNb0FBQUFHZ289]]></Data>
</CustomerInfo>
</file>

<file path=customXml/item18.xml><?xml version="1.0" encoding="utf-8"?>
<CustomerInfo>
  <UserName>123</UserName>
  <CompanyName/>
  <MachineID>WEIPENG1</MachineID>
  <ToolID>lyMoAAAAGgo=</ToolID>
  <Data><![CDATA[bHlNb0FBQUFHZ289]]></Data>
</CustomerInfo>
</file>

<file path=customXml/item19.xml><?xml version="1.0" encoding="utf-8"?>
<CustomerInfo>
  <UserName>123</UserName>
  <CompanyName/>
  <MachineID>WEIPENG1</MachineID>
  <ToolID>lyMoAAAAGgo=</ToolID>
  <Data><![CDATA[bHlNb0FBQUFHZ289]]></Data>
</CustomerInfo>
</file>

<file path=customXml/item2.xml><?xml version="1.0" encoding="utf-8"?>
<CustomerInfo>
  <UserName>123</UserName>
  <CompanyName/>
  <MachineID>WEIPENG1</MachineID>
  <ToolID>lyMoAAAAGgo=</ToolID>
  <Data><![CDATA[bHlNb0FBQUFHZ289]]></Data>
</CustomerInfo>
</file>

<file path=customXml/item20.xml><?xml version="1.0" encoding="utf-8"?>
<CustomerInfo>
  <UserName>123</UserName>
  <CompanyName/>
  <MachineID>WEIPENG1</MachineID>
  <ToolID>lyMoAAAAGgo=</ToolID>
  <Data><![CDATA[bHlNb0FBQUFHZ289]]></Data>
</CustomerInfo>
</file>

<file path=customXml/item21.xml><?xml version="1.0" encoding="utf-8"?>
<CustomerInfo>
  <UserName>123</UserName>
  <CompanyName/>
  <MachineID>WEIPENG1</MachineID>
  <ToolID>lyMoAAAAGgo=</ToolID>
  <Data><![CDATA[bHlNb0FBQUFHZ289]]></Data>
</CustomerInfo>
</file>

<file path=customXml/item22.xml><?xml version="1.0" encoding="utf-8"?>
<CustomerInfo>
  <UserName>123</UserName>
  <CompanyName/>
  <MachineID>WEIPENG1</MachineID>
  <ToolID>lyMoAAAAGgo=</ToolID>
  <Data><![CDATA[bHlNb0FBQUFHZ289]]></Data>
</CustomerInfo>
</file>

<file path=customXml/item23.xml><?xml version="1.0" encoding="utf-8"?>
<CustomerInfo>
  <UserName>123</UserName>
  <CompanyName/>
  <MachineID>WEIPENG1</MachineID>
  <ToolID>lyMoAAAAGgo=</ToolID>
  <Data><![CDATA[bHlNb0FBQUFHZ289]]></Data>
</CustomerInfo>
</file>

<file path=customXml/item24.xml><?xml version="1.0" encoding="utf-8"?>
<CustomerInfo>
  <UserName>123</UserName>
  <CompanyName/>
  <MachineID>WEIPENG1</MachineID>
  <ToolID>lyMoAAAAGgo=</ToolID>
  <Data><![CDATA[bHlNb0FBQUFHZ289]]></Data>
</CustomerInfo>
</file>

<file path=customXml/item25.xml><?xml version="1.0" encoding="utf-8"?>
<CustomerInfo>
  <UserName>123</UserName>
  <CompanyName/>
  <MachineID>WEIPENG1</MachineID>
  <ToolID>lyMoAAAAGgo=</ToolID>
  <Data><![CDATA[bHlNb0FBQUFHZ289]]></Data>
</CustomerInfo>
</file>

<file path=customXml/item26.xml><?xml version="1.0" encoding="utf-8"?>
<CustomerInfo>
  <UserName>123</UserName>
  <CompanyName/>
  <MachineID>WEIPENG1</MachineID>
  <ToolID>lyMoAAAAGgo=</ToolID>
  <Data><![CDATA[bHlNb0FBQUFHZ289]]></Data>
</CustomerInfo>
</file>

<file path=customXml/item27.xml><?xml version="1.0" encoding="utf-8"?>
<CustomerInfo>
  <UserName>123</UserName>
  <CompanyName/>
  <MachineID>WEIPENG1</MachineID>
  <ToolID>lyMoAAAAGgo=</ToolID>
  <Data><![CDATA[bHlNb0FBQUFHZ289]]></Data>
</CustomerInfo>
</file>

<file path=customXml/item28.xml><?xml version="1.0" encoding="utf-8"?>
<CustomerInfo>
  <UserName>123</UserName>
  <CompanyName/>
  <MachineID>WEIPENG1</MachineID>
  <ToolID>lyMoAAAAGgo=</ToolID>
  <Data><![CDATA[bHlNb0FBQUFHZ289]]></Data>
</CustomerInfo>
</file>

<file path=customXml/item29.xml><?xml version="1.0" encoding="utf-8"?>
<CustomerInfo>
  <UserName>123</UserName>
  <CompanyName/>
  <MachineID>WEIPENG1</MachineID>
  <ToolID>lyMoAAAAGgo=</ToolID>
  <Data><![CDATA[bHlNb0FBQUFHZ289]]></Data>
</CustomerInfo>
</file>

<file path=customXml/item3.xml><?xml version="1.0" encoding="utf-8"?>
<CustomerInfo>
  <UserName>123</UserName>
  <CompanyName/>
  <MachineID>WEIPENG1</MachineID>
  <ToolID>lyMoAAAAGgo=</ToolID>
  <Data><![CDATA[bHlNb0FBQUFHZ289]]></Data>
</CustomerInfo>
</file>

<file path=customXml/item30.xml><?xml version="1.0" encoding="utf-8"?>
<CustomerInfo>
  <UserName>123</UserName>
  <CompanyName/>
  <MachineID>WEIPENG1</MachineID>
  <ToolID>lyMoAAAAGgo=</ToolID>
  <Data><![CDATA[bHlNb0FBQUFHZ289]]></Data>
</CustomerInfo>
</file>

<file path=customXml/item31.xml><?xml version="1.0" encoding="utf-8"?>
<CustomerInfo>
  <UserName>123</UserName>
  <CompanyName/>
  <MachineID>WEIPENG1</MachineID>
  <ToolID>lyMoAAAAGgo=</ToolID>
  <Data><![CDATA[bHlNb0FBQUFHZ289]]></Data>
</CustomerInfo>
</file>

<file path=customXml/item32.xml><?xml version="1.0" encoding="utf-8"?>
<CustomerInfo>
  <UserName>123</UserName>
  <CompanyName/>
  <MachineID>WEIPENG1</MachineID>
  <ToolID>lyMoAAAAGgo=</ToolID>
  <Data><![CDATA[bHlNb0FBQUFHZ289]]></Data>
</CustomerInfo>
</file>

<file path=customXml/item33.xml><?xml version="1.0" encoding="utf-8"?>
<CustomerInfo>
  <UserName>123</UserName>
  <CompanyName/>
  <MachineID>WEIPENG1</MachineID>
  <ToolID>lyMoAAAAGgo=</ToolID>
  <Data><![CDATA[bHlNb0FBQUFHZ289]]></Data>
</CustomerInfo>
</file>

<file path=customXml/item34.xml><?xml version="1.0" encoding="utf-8"?>
<CustomerInfo>
  <UserName>123</UserName>
  <CompanyName/>
  <MachineID>WEIPENG1</MachineID>
  <ToolID>lyMoAAAAGgo=</ToolID>
  <Data><![CDATA[bHlNb0FBQUFHZ289]]></Data>
</CustomerInfo>
</file>

<file path=customXml/item4.xml><?xml version="1.0" encoding="utf-8"?>
<CustomerInfo>
  <UserName>123</UserName>
  <CompanyName/>
  <MachineID>WEIPENG1</MachineID>
  <ToolID>lyMoAAAAGgo=</ToolID>
  <Data><![CDATA[bHlNb0FBQUFHZ289]]></Data>
</CustomerInfo>
</file>

<file path=customXml/item5.xml><?xml version="1.0" encoding="utf-8"?>
<CustomerInfo>
  <UserName>123</UserName>
  <CompanyName/>
  <MachineID>WEIPENG1</MachineID>
  <ToolID>lyMoAAAAGgo=</ToolID>
  <Data><![CDATA[bHlNb0FBQUFHZ289]]></Data>
</CustomerInfo>
</file>

<file path=customXml/item6.xml><?xml version="1.0" encoding="utf-8"?>
<CustomerInfo>
  <UserName>123</UserName>
  <CompanyName/>
  <MachineID>WEIPENG1</MachineID>
  <ToolID>lyMoAAAAGgo=</ToolID>
  <Data><![CDATA[bHlNb0FBQUFHZ289]]></Data>
</CustomerInfo>
</file>

<file path=customXml/item7.xml><?xml version="1.0" encoding="utf-8"?>
<CustomerInfo>
  <UserName>123</UserName>
  <CompanyName/>
  <MachineID>WEIPENG1</MachineID>
  <ToolID>lyMoAAAAGgo=</ToolID>
  <Data><![CDATA[bHlNb0FBQUFHZ289]]></Data>
</CustomerInfo>
</file>

<file path=customXml/item8.xml><?xml version="1.0" encoding="utf-8"?>
<CustomerInfo>
  <UserName>123</UserName>
  <CompanyName/>
  <MachineID>WEIPENG1</MachineID>
  <ToolID>lyMoAAAAGgo=</ToolID>
  <Data><![CDATA[bHlNb0FBQUFHZ289]]></Data>
</CustomerInfo>
</file>

<file path=customXml/item9.xml><?xml version="1.0" encoding="utf-8"?>
<CustomerInfo>
  <UserName>123</UserName>
  <CompanyName/>
  <MachineID>WEIPENG1</MachineID>
  <ToolID>lyMoAAAAGgo=</ToolID>
  <Data><![CDATA[bHlNb0FBQUFHZ289]]></Data>
</CustomerInfo>
</file>

<file path=customXml/itemProps1.xml><?xml version="1.0" encoding="utf-8"?>
<ds:datastoreItem xmlns:ds="http://schemas.openxmlformats.org/officeDocument/2006/customXml" ds:itemID="{26D55EF5-FFF8-4B36-AB6A-5D6F2805D547}">
  <ds:schemaRefs/>
</ds:datastoreItem>
</file>

<file path=customXml/itemProps10.xml><?xml version="1.0" encoding="utf-8"?>
<ds:datastoreItem xmlns:ds="http://schemas.openxmlformats.org/officeDocument/2006/customXml" ds:itemID="{D22E3AA2-1D02-4AB8-9FD8-163A1D033D80}">
  <ds:schemaRefs/>
</ds:datastoreItem>
</file>

<file path=customXml/itemProps11.xml><?xml version="1.0" encoding="utf-8"?>
<ds:datastoreItem xmlns:ds="http://schemas.openxmlformats.org/officeDocument/2006/customXml" ds:itemID="{92519DE0-3F21-414F-816D-F16099048508}">
  <ds:schemaRefs/>
</ds:datastoreItem>
</file>

<file path=customXml/itemProps12.xml><?xml version="1.0" encoding="utf-8"?>
<ds:datastoreItem xmlns:ds="http://schemas.openxmlformats.org/officeDocument/2006/customXml" ds:itemID="{5A7CF681-35E7-4F99-9CBA-CD6EEAE942C4}">
  <ds:schemaRefs/>
</ds:datastoreItem>
</file>

<file path=customXml/itemProps13.xml><?xml version="1.0" encoding="utf-8"?>
<ds:datastoreItem xmlns:ds="http://schemas.openxmlformats.org/officeDocument/2006/customXml" ds:itemID="{B63E1B60-AB21-4A16-8C79-E9731ABBE64F}">
  <ds:schemaRefs/>
</ds:datastoreItem>
</file>

<file path=customXml/itemProps14.xml><?xml version="1.0" encoding="utf-8"?>
<ds:datastoreItem xmlns:ds="http://schemas.openxmlformats.org/officeDocument/2006/customXml" ds:itemID="{C8FDF1D0-D0B5-4FC8-B273-C9CBA4F005AE}">
  <ds:schemaRefs/>
</ds:datastoreItem>
</file>

<file path=customXml/itemProps15.xml><?xml version="1.0" encoding="utf-8"?>
<ds:datastoreItem xmlns:ds="http://schemas.openxmlformats.org/officeDocument/2006/customXml" ds:itemID="{48E4DE97-CD34-4E7F-BD63-F98BDCA6E334}">
  <ds:schemaRefs/>
</ds:datastoreItem>
</file>

<file path=customXml/itemProps16.xml><?xml version="1.0" encoding="utf-8"?>
<ds:datastoreItem xmlns:ds="http://schemas.openxmlformats.org/officeDocument/2006/customXml" ds:itemID="{B28D7D11-F971-45B4-BA7D-5AE8FEB1920B}">
  <ds:schemaRefs/>
</ds:datastoreItem>
</file>

<file path=customXml/itemProps17.xml><?xml version="1.0" encoding="utf-8"?>
<ds:datastoreItem xmlns:ds="http://schemas.openxmlformats.org/officeDocument/2006/customXml" ds:itemID="{B6271783-E84A-423D-A6CD-0E7B6AD140A9}">
  <ds:schemaRefs/>
</ds:datastoreItem>
</file>

<file path=customXml/itemProps18.xml><?xml version="1.0" encoding="utf-8"?>
<ds:datastoreItem xmlns:ds="http://schemas.openxmlformats.org/officeDocument/2006/customXml" ds:itemID="{7BD0B89D-FE82-4E16-A673-0292332E44E8}">
  <ds:schemaRefs/>
</ds:datastoreItem>
</file>

<file path=customXml/itemProps19.xml><?xml version="1.0" encoding="utf-8"?>
<ds:datastoreItem xmlns:ds="http://schemas.openxmlformats.org/officeDocument/2006/customXml" ds:itemID="{5918AAB0-7638-4598-8FC7-01D4230B716B}">
  <ds:schemaRefs/>
</ds:datastoreItem>
</file>

<file path=customXml/itemProps2.xml><?xml version="1.0" encoding="utf-8"?>
<ds:datastoreItem xmlns:ds="http://schemas.openxmlformats.org/officeDocument/2006/customXml" ds:itemID="{9E5ABC63-8CA4-41F0-8141-5CA9005AF470}">
  <ds:schemaRefs/>
</ds:datastoreItem>
</file>

<file path=customXml/itemProps20.xml><?xml version="1.0" encoding="utf-8"?>
<ds:datastoreItem xmlns:ds="http://schemas.openxmlformats.org/officeDocument/2006/customXml" ds:itemID="{76011A97-F04F-49EC-83E1-8D629B7CC11E}">
  <ds:schemaRefs/>
</ds:datastoreItem>
</file>

<file path=customXml/itemProps21.xml><?xml version="1.0" encoding="utf-8"?>
<ds:datastoreItem xmlns:ds="http://schemas.openxmlformats.org/officeDocument/2006/customXml" ds:itemID="{BE3E41F8-96B7-40B3-8172-1BC82418893A}">
  <ds:schemaRefs/>
</ds:datastoreItem>
</file>

<file path=customXml/itemProps22.xml><?xml version="1.0" encoding="utf-8"?>
<ds:datastoreItem xmlns:ds="http://schemas.openxmlformats.org/officeDocument/2006/customXml" ds:itemID="{774A9EB3-C31E-4453-80C4-94B7A363A35A}">
  <ds:schemaRefs/>
</ds:datastoreItem>
</file>

<file path=customXml/itemProps23.xml><?xml version="1.0" encoding="utf-8"?>
<ds:datastoreItem xmlns:ds="http://schemas.openxmlformats.org/officeDocument/2006/customXml" ds:itemID="{E42A797B-20C9-48C1-81D1-899C59391011}">
  <ds:schemaRefs/>
</ds:datastoreItem>
</file>

<file path=customXml/itemProps24.xml><?xml version="1.0" encoding="utf-8"?>
<ds:datastoreItem xmlns:ds="http://schemas.openxmlformats.org/officeDocument/2006/customXml" ds:itemID="{75B73FF9-4D86-4030-B97D-1EB413066480}">
  <ds:schemaRefs/>
</ds:datastoreItem>
</file>

<file path=customXml/itemProps25.xml><?xml version="1.0" encoding="utf-8"?>
<ds:datastoreItem xmlns:ds="http://schemas.openxmlformats.org/officeDocument/2006/customXml" ds:itemID="{4D4F3F77-9DD4-420D-B084-44546048DD8A}">
  <ds:schemaRefs/>
</ds:datastoreItem>
</file>

<file path=customXml/itemProps26.xml><?xml version="1.0" encoding="utf-8"?>
<ds:datastoreItem xmlns:ds="http://schemas.openxmlformats.org/officeDocument/2006/customXml" ds:itemID="{1FCC0009-BD9B-4AAD-98FB-EC28E72B4DB8}">
  <ds:schemaRefs/>
</ds:datastoreItem>
</file>

<file path=customXml/itemProps27.xml><?xml version="1.0" encoding="utf-8"?>
<ds:datastoreItem xmlns:ds="http://schemas.openxmlformats.org/officeDocument/2006/customXml" ds:itemID="{B0998D86-3FFA-4860-B316-97594449A215}">
  <ds:schemaRefs/>
</ds:datastoreItem>
</file>

<file path=customXml/itemProps28.xml><?xml version="1.0" encoding="utf-8"?>
<ds:datastoreItem xmlns:ds="http://schemas.openxmlformats.org/officeDocument/2006/customXml" ds:itemID="{9E0A2862-0971-4E29-8D85-18440141EFF6}">
  <ds:schemaRefs/>
</ds:datastoreItem>
</file>

<file path=customXml/itemProps29.xml><?xml version="1.0" encoding="utf-8"?>
<ds:datastoreItem xmlns:ds="http://schemas.openxmlformats.org/officeDocument/2006/customXml" ds:itemID="{6AD1BE73-A2C8-4A6B-8534-F3F9226B5B14}">
  <ds:schemaRefs/>
</ds:datastoreItem>
</file>

<file path=customXml/itemProps3.xml><?xml version="1.0" encoding="utf-8"?>
<ds:datastoreItem xmlns:ds="http://schemas.openxmlformats.org/officeDocument/2006/customXml" ds:itemID="{E3045635-37C8-4B14-AF1D-85B1AE9E5CE5}">
  <ds:schemaRefs/>
</ds:datastoreItem>
</file>

<file path=customXml/itemProps30.xml><?xml version="1.0" encoding="utf-8"?>
<ds:datastoreItem xmlns:ds="http://schemas.openxmlformats.org/officeDocument/2006/customXml" ds:itemID="{879ACE48-0933-4376-A579-E8418B209075}">
  <ds:schemaRefs/>
</ds:datastoreItem>
</file>

<file path=customXml/itemProps31.xml><?xml version="1.0" encoding="utf-8"?>
<ds:datastoreItem xmlns:ds="http://schemas.openxmlformats.org/officeDocument/2006/customXml" ds:itemID="{95E9AD82-DCDD-454A-AAB3-AC84B0D47BA8}">
  <ds:schemaRefs/>
</ds:datastoreItem>
</file>

<file path=customXml/itemProps32.xml><?xml version="1.0" encoding="utf-8"?>
<ds:datastoreItem xmlns:ds="http://schemas.openxmlformats.org/officeDocument/2006/customXml" ds:itemID="{6F76A183-A617-442F-852A-E4405DF2CD26}">
  <ds:schemaRefs/>
</ds:datastoreItem>
</file>

<file path=customXml/itemProps33.xml><?xml version="1.0" encoding="utf-8"?>
<ds:datastoreItem xmlns:ds="http://schemas.openxmlformats.org/officeDocument/2006/customXml" ds:itemID="{57B3DFB5-F74C-4767-91F4-641AEEC5E8D9}">
  <ds:schemaRefs/>
</ds:datastoreItem>
</file>

<file path=customXml/itemProps34.xml><?xml version="1.0" encoding="utf-8"?>
<ds:datastoreItem xmlns:ds="http://schemas.openxmlformats.org/officeDocument/2006/customXml" ds:itemID="{10B58119-650A-4FC6-8AED-3A794273879F}">
  <ds:schemaRefs/>
</ds:datastoreItem>
</file>

<file path=customXml/itemProps4.xml><?xml version="1.0" encoding="utf-8"?>
<ds:datastoreItem xmlns:ds="http://schemas.openxmlformats.org/officeDocument/2006/customXml" ds:itemID="{F96DC641-C948-4FCB-A33F-E36852EFF4AB}">
  <ds:schemaRefs/>
</ds:datastoreItem>
</file>

<file path=customXml/itemProps5.xml><?xml version="1.0" encoding="utf-8"?>
<ds:datastoreItem xmlns:ds="http://schemas.openxmlformats.org/officeDocument/2006/customXml" ds:itemID="{3CB8EA00-68B0-4781-9FB0-333DF8219658}">
  <ds:schemaRefs/>
</ds:datastoreItem>
</file>

<file path=customXml/itemProps6.xml><?xml version="1.0" encoding="utf-8"?>
<ds:datastoreItem xmlns:ds="http://schemas.openxmlformats.org/officeDocument/2006/customXml" ds:itemID="{31AC408E-60C2-4F27-B1A7-C3599426C994}">
  <ds:schemaRefs/>
</ds:datastoreItem>
</file>

<file path=customXml/itemProps7.xml><?xml version="1.0" encoding="utf-8"?>
<ds:datastoreItem xmlns:ds="http://schemas.openxmlformats.org/officeDocument/2006/customXml" ds:itemID="{4E8596D6-2A42-4C7B-9C52-A0DE1BBFE4AF}">
  <ds:schemaRefs/>
</ds:datastoreItem>
</file>

<file path=customXml/itemProps8.xml><?xml version="1.0" encoding="utf-8"?>
<ds:datastoreItem xmlns:ds="http://schemas.openxmlformats.org/officeDocument/2006/customXml" ds:itemID="{FDFA1434-5433-42F8-B0A4-54F20414F0C3}">
  <ds:schemaRefs/>
</ds:datastoreItem>
</file>

<file path=customXml/itemProps9.xml><?xml version="1.0" encoding="utf-8"?>
<ds:datastoreItem xmlns:ds="http://schemas.openxmlformats.org/officeDocument/2006/customXml" ds:itemID="{42C44913-CAF1-40B6-8A8D-9C4E4A7128F3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8561</TotalTime>
  <Words>638</Words>
  <Application>Microsoft Office PowerPoint</Application>
  <PresentationFormat>全屏显示(16:9)</PresentationFormat>
  <Paragraphs>75</Paragraphs>
  <Slides>8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主题​​</vt:lpstr>
      <vt:lpstr>给排水科学与工程概论            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专业导论</dc:title>
  <dc:creator>MS User</dc:creator>
  <cp:lastModifiedBy>xb21cn</cp:lastModifiedBy>
  <cp:revision>340</cp:revision>
  <dcterms:created xsi:type="dcterms:W3CDTF">2001-06-11T20:48:53Z</dcterms:created>
  <dcterms:modified xsi:type="dcterms:W3CDTF">2021-12-23T14:10:00Z</dcterms:modified>
</cp:coreProperties>
</file>