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57" d="100"/>
          <a:sy n="57" d="100"/>
        </p:scale>
        <p:origin x="99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1892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3886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4941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5631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56905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135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820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5543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13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478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8349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812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8607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016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028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6868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679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35111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B3A9C9F-F04A-48C2-B465-7F3586A88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0758" y="1415473"/>
            <a:ext cx="8912370" cy="3615267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600" dirty="0"/>
              <a:t>The best time for writing is early in the morning; tackle the most complex task first, and the easier stuff should just flow.</a:t>
            </a:r>
            <a:endParaRPr lang="zh-CN" altLang="zh-CN" sz="36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42236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EFAB8BA-5B4F-4818-B637-B270995F2A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74102" y="704273"/>
            <a:ext cx="4937655" cy="504998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sz="3800" dirty="0"/>
              <a:t>best, </a:t>
            </a:r>
          </a:p>
          <a:p>
            <a:pPr marL="0" indent="0">
              <a:buNone/>
            </a:pPr>
            <a:r>
              <a:rPr lang="en-US" altLang="zh-CN" sz="3800" dirty="0"/>
              <a:t>great, </a:t>
            </a:r>
          </a:p>
          <a:p>
            <a:pPr marL="0" indent="0">
              <a:buNone/>
            </a:pPr>
            <a:r>
              <a:rPr lang="en-US" altLang="zh-CN" sz="3800" dirty="0"/>
              <a:t>beautiful, </a:t>
            </a:r>
          </a:p>
          <a:p>
            <a:pPr marL="0" indent="0">
              <a:buNone/>
            </a:pPr>
            <a:r>
              <a:rPr lang="en-US" altLang="zh-CN" sz="3800" dirty="0"/>
              <a:t>worst, </a:t>
            </a:r>
          </a:p>
          <a:p>
            <a:pPr marL="0" indent="0">
              <a:buNone/>
            </a:pPr>
            <a:r>
              <a:rPr lang="en-US" altLang="zh-CN" sz="3800" dirty="0"/>
              <a:t>terrible, </a:t>
            </a:r>
          </a:p>
          <a:p>
            <a:pPr marL="0" indent="0">
              <a:buNone/>
            </a:pPr>
            <a:r>
              <a:rPr lang="en-US" altLang="zh-CN" sz="3800" dirty="0"/>
              <a:t>bad, </a:t>
            </a:r>
          </a:p>
          <a:p>
            <a:endParaRPr lang="zh-CN" altLang="en-US" dirty="0"/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BEE719E8-B48F-470E-ADCB-EBE9DCFB2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7611" y="1621367"/>
            <a:ext cx="4934479" cy="361526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sz="3800" dirty="0"/>
              <a:t>better, </a:t>
            </a:r>
          </a:p>
          <a:p>
            <a:pPr marL="0" indent="0">
              <a:buNone/>
            </a:pPr>
            <a:r>
              <a:rPr lang="en-US" altLang="zh-CN" sz="3800" dirty="0"/>
              <a:t>lovely, </a:t>
            </a:r>
          </a:p>
          <a:p>
            <a:pPr marL="0" indent="0">
              <a:buNone/>
            </a:pPr>
            <a:r>
              <a:rPr lang="en-US" altLang="zh-CN" sz="3800" dirty="0"/>
              <a:t>good, </a:t>
            </a:r>
          </a:p>
          <a:p>
            <a:pPr marL="0" indent="0">
              <a:buNone/>
            </a:pPr>
            <a:r>
              <a:rPr lang="en-US" altLang="zh-CN" sz="3800" dirty="0"/>
              <a:t>worse, </a:t>
            </a:r>
          </a:p>
          <a:p>
            <a:pPr marL="0" indent="0">
              <a:buNone/>
            </a:pPr>
            <a:r>
              <a:rPr lang="en-US" altLang="zh-CN" sz="3800" dirty="0"/>
              <a:t>disgusting, </a:t>
            </a:r>
          </a:p>
          <a:p>
            <a:pPr marL="0" indent="0">
              <a:buNone/>
            </a:pPr>
            <a:r>
              <a:rPr lang="en-US" altLang="zh-CN" sz="3800" dirty="0"/>
              <a:t>wonderful, </a:t>
            </a:r>
          </a:p>
          <a:p>
            <a:pPr marL="0" indent="0">
              <a:buNone/>
            </a:pPr>
            <a:r>
              <a:rPr lang="en-US" altLang="zh-CN" sz="3800" dirty="0"/>
              <a:t>…</a:t>
            </a:r>
            <a:endParaRPr lang="zh-CN" altLang="zh-CN" sz="38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21763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739DE8B-3334-4279-96CE-1E0970A94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6176" y="1175328"/>
            <a:ext cx="8534400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dirty="0"/>
              <a:t>Scientist Lance Miller reasoned that there were probably several related phenomena that, combined, could explain the apparent increase.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700792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859C0D4-0D45-4914-85D5-B559D7514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9267" y="242455"/>
            <a:ext cx="8534400" cy="63730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someone believe(s), </a:t>
            </a:r>
          </a:p>
          <a:p>
            <a:pPr marL="0" indent="0">
              <a:buNone/>
            </a:pPr>
            <a:r>
              <a:rPr lang="en-US" altLang="zh-CN" dirty="0"/>
              <a:t>I think, in my opinion, </a:t>
            </a:r>
          </a:p>
          <a:p>
            <a:pPr marL="0" indent="0">
              <a:buNone/>
            </a:pPr>
            <a:r>
              <a:rPr lang="en-US" altLang="zh-CN" dirty="0"/>
              <a:t>I feel, </a:t>
            </a:r>
          </a:p>
          <a:p>
            <a:pPr marL="0" indent="0">
              <a:buNone/>
            </a:pPr>
            <a:r>
              <a:rPr lang="en-US" altLang="zh-CN" dirty="0"/>
              <a:t>I suggest, </a:t>
            </a:r>
          </a:p>
          <a:p>
            <a:pPr marL="0" indent="0">
              <a:buNone/>
            </a:pPr>
            <a:r>
              <a:rPr lang="en-US" altLang="zh-CN" dirty="0"/>
              <a:t>in my opinion/view, </a:t>
            </a:r>
          </a:p>
          <a:p>
            <a:pPr marL="0" indent="0">
              <a:buNone/>
            </a:pPr>
            <a:r>
              <a:rPr lang="en-US" altLang="zh-CN" dirty="0"/>
              <a:t>it is likely that, </a:t>
            </a:r>
          </a:p>
          <a:p>
            <a:pPr marL="0" indent="0">
              <a:buNone/>
            </a:pPr>
            <a:r>
              <a:rPr lang="en-US" altLang="zh-CN" dirty="0"/>
              <a:t>seemingly, </a:t>
            </a:r>
          </a:p>
          <a:p>
            <a:pPr marL="0" indent="0">
              <a:buNone/>
            </a:pPr>
            <a:r>
              <a:rPr lang="en-US" altLang="zh-CN" dirty="0"/>
              <a:t>it would seem, </a:t>
            </a:r>
          </a:p>
          <a:p>
            <a:pPr marL="0" indent="0">
              <a:buNone/>
            </a:pPr>
            <a:r>
              <a:rPr lang="en-US" altLang="zh-CN" dirty="0"/>
              <a:t>it is estimated that, </a:t>
            </a:r>
          </a:p>
          <a:p>
            <a:pPr marL="0" indent="0">
              <a:buNone/>
            </a:pPr>
            <a:r>
              <a:rPr lang="en-US" altLang="zh-CN" dirty="0"/>
              <a:t>should be convinced that, </a:t>
            </a:r>
          </a:p>
          <a:p>
            <a:pPr marL="0" indent="0">
              <a:buNone/>
            </a:pPr>
            <a:r>
              <a:rPr lang="en-US" altLang="zh-CN" dirty="0"/>
              <a:t>something is considered to be, </a:t>
            </a:r>
          </a:p>
          <a:p>
            <a:pPr marL="0" indent="0">
              <a:buNone/>
            </a:pPr>
            <a:r>
              <a:rPr lang="en-US" altLang="zh-CN" dirty="0"/>
              <a:t>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13573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D091C53-D1D7-438F-9B29-2C32D865A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538" y="1526309"/>
            <a:ext cx="9457315" cy="36152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200" dirty="0"/>
              <a:t>Professor Pretty feels that organic farming would be too big a jump in thinking and in practices for many farmers.</a:t>
            </a:r>
            <a:endParaRPr lang="zh-CN" altLang="zh-CN" sz="3200" dirty="0"/>
          </a:p>
          <a:p>
            <a:pPr marL="0" indent="0">
              <a:buNone/>
            </a:pPr>
            <a:endParaRPr lang="en-US" altLang="zh-CN" sz="3200" dirty="0"/>
          </a:p>
          <a:p>
            <a:pPr marL="0" indent="0">
              <a:buNone/>
            </a:pPr>
            <a:r>
              <a:rPr lang="en-US" altLang="zh-CN" sz="3200" dirty="0"/>
              <a:t>Howard believes that these towns should be limited in size and density, and surrounded with a belt of undeveloped land.</a:t>
            </a:r>
            <a:endParaRPr lang="zh-CN" altLang="zh-CN" sz="3200" dirty="0"/>
          </a:p>
        </p:txBody>
      </p:sp>
    </p:spTree>
    <p:extLst>
      <p:ext uri="{BB962C8B-B14F-4D97-AF65-F5344CB8AC3E}">
        <p14:creationId xmlns:p14="http://schemas.microsoft.com/office/powerpoint/2010/main" val="1740265001"/>
      </p:ext>
    </p:extLst>
  </p:cSld>
  <p:clrMapOvr>
    <a:masterClrMapping/>
  </p:clrMapOvr>
</p:sld>
</file>

<file path=ppt/theme/theme1.xml><?xml version="1.0" encoding="utf-8"?>
<a:theme xmlns:a="http://schemas.openxmlformats.org/drawingml/2006/main" name="切片">
  <a:themeElements>
    <a:clrScheme name="切片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片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片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211</TotalTime>
  <Words>167</Words>
  <Application>Microsoft Office PowerPoint</Application>
  <PresentationFormat>宽屏</PresentationFormat>
  <Paragraphs>30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切片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Facts and Opinions</dc:title>
  <dc:creator>wadeching@outlook.com</dc:creator>
  <cp:lastModifiedBy>Qiong Zhao</cp:lastModifiedBy>
  <cp:revision>11</cp:revision>
  <dcterms:created xsi:type="dcterms:W3CDTF">2017-11-27T03:12:44Z</dcterms:created>
  <dcterms:modified xsi:type="dcterms:W3CDTF">2020-02-07T09:58:45Z</dcterms:modified>
</cp:coreProperties>
</file>