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35"/>
  </p:sldMasterIdLst>
  <p:notesMasterIdLst>
    <p:notesMasterId r:id="rId70"/>
  </p:notesMasterIdLst>
  <p:sldIdLst>
    <p:sldId id="256" r:id="rId36"/>
    <p:sldId id="789" r:id="rId37"/>
    <p:sldId id="790" r:id="rId38"/>
    <p:sldId id="791" r:id="rId39"/>
    <p:sldId id="822" r:id="rId40"/>
    <p:sldId id="823" r:id="rId41"/>
    <p:sldId id="824" r:id="rId42"/>
    <p:sldId id="825" r:id="rId43"/>
    <p:sldId id="839" r:id="rId44"/>
    <p:sldId id="827" r:id="rId45"/>
    <p:sldId id="828" r:id="rId46"/>
    <p:sldId id="829" r:id="rId47"/>
    <p:sldId id="830" r:id="rId48"/>
    <p:sldId id="831" r:id="rId49"/>
    <p:sldId id="832" r:id="rId50"/>
    <p:sldId id="833" r:id="rId51"/>
    <p:sldId id="835" r:id="rId52"/>
    <p:sldId id="840" r:id="rId53"/>
    <p:sldId id="805" r:id="rId54"/>
    <p:sldId id="806" r:id="rId55"/>
    <p:sldId id="807" r:id="rId56"/>
    <p:sldId id="808" r:id="rId57"/>
    <p:sldId id="809" r:id="rId58"/>
    <p:sldId id="810" r:id="rId59"/>
    <p:sldId id="811" r:id="rId60"/>
    <p:sldId id="813" r:id="rId61"/>
    <p:sldId id="814" r:id="rId62"/>
    <p:sldId id="815" r:id="rId63"/>
    <p:sldId id="816" r:id="rId64"/>
    <p:sldId id="817" r:id="rId65"/>
    <p:sldId id="818" r:id="rId66"/>
    <p:sldId id="836" r:id="rId67"/>
    <p:sldId id="837" r:id="rId68"/>
    <p:sldId id="838" r:id="rId69"/>
  </p:sldIdLst>
  <p:sldSz cx="9144000" cy="5143500" type="screen16x9"/>
  <p:notesSz cx="6858000" cy="9144000"/>
  <p:defaultTextStyle>
    <a:defPPr>
      <a:defRPr lang="zh-CN"/>
    </a:defPPr>
    <a:lvl1pPr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pitchFamily="2" charset="-122"/>
        <a:cs typeface="+mn-cs"/>
      </a:defRPr>
    </a:lvl5pPr>
    <a:lvl6pPr marL="2286000" algn="l" defTabSz="914400" rtl="0" eaLnBrk="1" latinLnBrk="0" hangingPunct="1">
      <a:defRPr kumimoji="1" sz="2400" kern="1200">
        <a:solidFill>
          <a:schemeClr val="tx1"/>
        </a:solidFill>
        <a:latin typeface="Times New Roman" pitchFamily="18" charset="0"/>
        <a:ea typeface="宋体" pitchFamily="2" charset="-122"/>
        <a:cs typeface="+mn-cs"/>
      </a:defRPr>
    </a:lvl6pPr>
    <a:lvl7pPr marL="2743200" algn="l" defTabSz="914400" rtl="0" eaLnBrk="1" latinLnBrk="0" hangingPunct="1">
      <a:defRPr kumimoji="1" sz="2400" kern="1200">
        <a:solidFill>
          <a:schemeClr val="tx1"/>
        </a:solidFill>
        <a:latin typeface="Times New Roman" pitchFamily="18" charset="0"/>
        <a:ea typeface="宋体" pitchFamily="2" charset="-122"/>
        <a:cs typeface="+mn-cs"/>
      </a:defRPr>
    </a:lvl7pPr>
    <a:lvl8pPr marL="3200400" algn="l" defTabSz="914400" rtl="0" eaLnBrk="1" latinLnBrk="0" hangingPunct="1">
      <a:defRPr kumimoji="1" sz="2400" kern="1200">
        <a:solidFill>
          <a:schemeClr val="tx1"/>
        </a:solidFill>
        <a:latin typeface="Times New Roman" pitchFamily="18" charset="0"/>
        <a:ea typeface="宋体" pitchFamily="2" charset="-122"/>
        <a:cs typeface="+mn-cs"/>
      </a:defRPr>
    </a:lvl8pPr>
    <a:lvl9pPr marL="3657600" algn="l" defTabSz="914400" rtl="0" eaLnBrk="1" latinLnBrk="0" hangingPunct="1">
      <a:defRPr kumimoji="1" sz="24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FF"/>
    <a:srgbClr val="0000FF"/>
    <a:srgbClr val="0B050F"/>
    <a:srgbClr val="00FF00"/>
    <a:srgbClr val="FFFF99"/>
    <a:srgbClr val="FFFFFF"/>
    <a:srgbClr val="F3F1F2"/>
    <a:srgbClr val="FFFF00"/>
    <a:srgbClr val="33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701" autoAdjust="0"/>
  </p:normalViewPr>
  <p:slideViewPr>
    <p:cSldViewPr>
      <p:cViewPr>
        <p:scale>
          <a:sx n="100" d="100"/>
          <a:sy n="100" d="100"/>
        </p:scale>
        <p:origin x="-510" y="21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4.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slide" Target="slides/slide7.xml"/><Relationship Id="rId47" Type="http://schemas.openxmlformats.org/officeDocument/2006/relationships/slide" Target="slides/slide12.xml"/><Relationship Id="rId50" Type="http://schemas.openxmlformats.org/officeDocument/2006/relationships/slide" Target="slides/slide15.xml"/><Relationship Id="rId55" Type="http://schemas.openxmlformats.org/officeDocument/2006/relationships/slide" Target="slides/slide20.xml"/><Relationship Id="rId63" Type="http://schemas.openxmlformats.org/officeDocument/2006/relationships/slide" Target="slides/slide28.xml"/><Relationship Id="rId68" Type="http://schemas.openxmlformats.org/officeDocument/2006/relationships/slide" Target="slides/slide33.xml"/><Relationship Id="rId7" Type="http://schemas.openxmlformats.org/officeDocument/2006/relationships/customXml" Target="../customXml/item7.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slide" Target="slides/slide2.xml"/><Relationship Id="rId40" Type="http://schemas.openxmlformats.org/officeDocument/2006/relationships/slide" Target="slides/slide5.xml"/><Relationship Id="rId45" Type="http://schemas.openxmlformats.org/officeDocument/2006/relationships/slide" Target="slides/slide10.xml"/><Relationship Id="rId53" Type="http://schemas.openxmlformats.org/officeDocument/2006/relationships/slide" Target="slides/slide18.xml"/><Relationship Id="rId58" Type="http://schemas.openxmlformats.org/officeDocument/2006/relationships/slide" Target="slides/slide23.xml"/><Relationship Id="rId66" Type="http://schemas.openxmlformats.org/officeDocument/2006/relationships/slide" Target="slides/slide31.xml"/><Relationship Id="rId7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1.xml"/><Relationship Id="rId49" Type="http://schemas.openxmlformats.org/officeDocument/2006/relationships/slide" Target="slides/slide14.xml"/><Relationship Id="rId57" Type="http://schemas.openxmlformats.org/officeDocument/2006/relationships/slide" Target="slides/slide22.xml"/><Relationship Id="rId61" Type="http://schemas.openxmlformats.org/officeDocument/2006/relationships/slide" Target="slides/slide26.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9.xml"/><Relationship Id="rId52" Type="http://schemas.openxmlformats.org/officeDocument/2006/relationships/slide" Target="slides/slide17.xml"/><Relationship Id="rId60" Type="http://schemas.openxmlformats.org/officeDocument/2006/relationships/slide" Target="slides/slide25.xml"/><Relationship Id="rId65" Type="http://schemas.openxmlformats.org/officeDocument/2006/relationships/slide" Target="slides/slide30.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Master" Target="slideMasters/slideMaster1.xml"/><Relationship Id="rId43" Type="http://schemas.openxmlformats.org/officeDocument/2006/relationships/slide" Target="slides/slide8.xml"/><Relationship Id="rId48" Type="http://schemas.openxmlformats.org/officeDocument/2006/relationships/slide" Target="slides/slide13.xml"/><Relationship Id="rId56" Type="http://schemas.openxmlformats.org/officeDocument/2006/relationships/slide" Target="slides/slide21.xml"/><Relationship Id="rId64" Type="http://schemas.openxmlformats.org/officeDocument/2006/relationships/slide" Target="slides/slide29.xml"/><Relationship Id="rId69" Type="http://schemas.openxmlformats.org/officeDocument/2006/relationships/slide" Target="slides/slide34.xml"/><Relationship Id="rId8" Type="http://schemas.openxmlformats.org/officeDocument/2006/relationships/customXml" Target="../customXml/item8.xml"/><Relationship Id="rId51" Type="http://schemas.openxmlformats.org/officeDocument/2006/relationships/slide" Target="slides/slide1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slide" Target="slides/slide3.xml"/><Relationship Id="rId46" Type="http://schemas.openxmlformats.org/officeDocument/2006/relationships/slide" Target="slides/slide11.xml"/><Relationship Id="rId59" Type="http://schemas.openxmlformats.org/officeDocument/2006/relationships/slide" Target="slides/slide24.xml"/><Relationship Id="rId67" Type="http://schemas.openxmlformats.org/officeDocument/2006/relationships/slide" Target="slides/slide32.xml"/><Relationship Id="rId20" Type="http://schemas.openxmlformats.org/officeDocument/2006/relationships/customXml" Target="../customXml/item20.xml"/><Relationship Id="rId41" Type="http://schemas.openxmlformats.org/officeDocument/2006/relationships/slide" Target="slides/slide6.xml"/><Relationship Id="rId54" Type="http://schemas.openxmlformats.org/officeDocument/2006/relationships/slide" Target="slides/slide19.xml"/><Relationship Id="rId62" Type="http://schemas.openxmlformats.org/officeDocument/2006/relationships/slide" Target="slides/slide27.xml"/><Relationship Id="rId7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5120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512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120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5120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EC12F9A-D982-4653-8CF5-416442DC15B7}" type="slidenum">
              <a:rPr lang="en-US" altLang="zh-CN"/>
              <a:pPr/>
              <a:t>‹#›</a:t>
            </a:fld>
            <a:endParaRPr lang="en-US" altLang="zh-CN"/>
          </a:p>
        </p:txBody>
      </p:sp>
    </p:spTree>
    <p:extLst>
      <p:ext uri="{BB962C8B-B14F-4D97-AF65-F5344CB8AC3E}">
        <p14:creationId xmlns:p14="http://schemas.microsoft.com/office/powerpoint/2010/main" val="21378278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5DC3F0-E7A7-4C0E-85C5-20F065AB9C81}" type="slidenum">
              <a:rPr lang="en-US" altLang="zh-CN"/>
              <a:pPr/>
              <a:t>1</a:t>
            </a:fld>
            <a:endParaRPr lang="en-US" altLang="zh-CN"/>
          </a:p>
        </p:txBody>
      </p:sp>
      <p:sp>
        <p:nvSpPr>
          <p:cNvPr id="52226" name="Rectangle 2"/>
          <p:cNvSpPr>
            <a:spLocks noGrp="1" noRot="1" noChangeAspect="1" noChangeArrowheads="1" noTextEdit="1"/>
          </p:cNvSpPr>
          <p:nvPr>
            <p:ph type="sldImg"/>
          </p:nvPr>
        </p:nvSpPr>
        <p:spPr>
          <a:xfrm>
            <a:off x="381000" y="685800"/>
            <a:ext cx="6096000" cy="3429000"/>
          </a:xfrm>
          <a:ln/>
        </p:spPr>
      </p:sp>
      <p:sp>
        <p:nvSpPr>
          <p:cNvPr id="52227" name="Rectangle 3"/>
          <p:cNvSpPr>
            <a:spLocks noGrp="1" noChangeArrowheads="1"/>
          </p:cNvSpPr>
          <p:nvPr>
            <p:ph type="body" idx="1"/>
          </p:nvPr>
        </p:nvSpPr>
        <p:spPr/>
        <p:txBody>
          <a:bodyPr/>
          <a:lstStyle/>
          <a:p>
            <a:r>
              <a:rPr lang="zh-CN" altLang="en-US" dirty="0" smtClean="0"/>
              <a:t>同学们，这个学期，我们一起学习专业基础课程</a:t>
            </a:r>
            <a:r>
              <a:rPr lang="en-US" altLang="zh-CN" dirty="0" smtClean="0"/>
              <a:t>《</a:t>
            </a:r>
            <a:r>
              <a:rPr lang="zh-CN" altLang="en-US" b="1" dirty="0" smtClean="0">
                <a:solidFill>
                  <a:srgbClr val="FF0000"/>
                </a:solidFill>
                <a:latin typeface="微软雅黑" panose="020B0503020204020204" pitchFamily="34" charset="-122"/>
                <a:ea typeface="微软雅黑" panose="020B0503020204020204" pitchFamily="34" charset="-122"/>
              </a:rPr>
              <a:t>给排水科学与工程概论</a:t>
            </a:r>
            <a:r>
              <a:rPr lang="en-US" altLang="zh-CN" dirty="0" smtClean="0"/>
              <a:t>》</a:t>
            </a:r>
            <a:r>
              <a:rPr lang="zh-CN" altLang="en-US" dirty="0" smtClean="0"/>
              <a:t>。这门课程是给排水科学与工和专业的核心课程。选用的教材是：</a:t>
            </a:r>
            <a:r>
              <a:rPr lang="en-US" altLang="zh-CN" dirty="0" smtClean="0"/>
              <a:t>《</a:t>
            </a:r>
            <a:r>
              <a:rPr lang="zh-CN" altLang="en-US" sz="1200" b="1" dirty="0" smtClean="0">
                <a:solidFill>
                  <a:srgbClr val="990000"/>
                </a:solidFill>
                <a:effectLst>
                  <a:outerShdw blurRad="38100" dist="38100" dir="2700000" algn="tl">
                    <a:srgbClr val="000000">
                      <a:alpha val="43137"/>
                    </a:srgbClr>
                  </a:outerShdw>
                </a:effectLst>
                <a:latin typeface="楷体_GB2312" pitchFamily="49" charset="-122"/>
                <a:ea typeface="楷体_GB2312" pitchFamily="49" charset="-122"/>
              </a:rPr>
              <a:t>给排水科学与工程概论</a:t>
            </a:r>
            <a:r>
              <a:rPr lang="en-US" altLang="zh-CN" dirty="0" smtClean="0"/>
              <a:t>》</a:t>
            </a:r>
            <a:r>
              <a:rPr lang="zh-CN" altLang="en-US" dirty="0" smtClean="0"/>
              <a:t>。这门课由以下</a:t>
            </a:r>
            <a:r>
              <a:rPr lang="en-US" altLang="zh-CN" dirty="0" smtClean="0"/>
              <a:t>5</a:t>
            </a:r>
            <a:r>
              <a:rPr lang="zh-CN" altLang="en-US" dirty="0" smtClean="0"/>
              <a:t>位老师承担：</a:t>
            </a:r>
            <a:r>
              <a:rPr lang="zh-CN" altLang="en-US" sz="1200" b="1" kern="0" dirty="0" smtClean="0">
                <a:solidFill>
                  <a:srgbClr val="0B050F"/>
                </a:solidFill>
                <a:latin typeface="方正粗黑宋简体" panose="02000000000000000000" pitchFamily="2" charset="-122"/>
                <a:ea typeface="方正粗黑宋简体" panose="02000000000000000000" pitchFamily="2" charset="-122"/>
              </a:rPr>
              <a:t>李冬梅、李斌、王琦、秦雯、冯力</a:t>
            </a:r>
            <a:r>
              <a:rPr lang="zh-CN" altLang="en-US" dirty="0" smtClean="0"/>
              <a:t>。</a:t>
            </a:r>
            <a:endParaRPr lang="zh-CN"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dirty="0" smtClean="0"/>
              <a:t>为回用城市污水，在二级处理后进一步进行的深度处理，称为三级处理。</a:t>
            </a:r>
            <a:r>
              <a:rPr lang="zh-CN" altLang="en-US" dirty="0" smtClean="0"/>
              <a:t>根据三级处理后的水质，通常回用于：</a:t>
            </a:r>
            <a:r>
              <a:rPr lang="zh-CN" altLang="en-US" sz="1200" dirty="0" smtClean="0">
                <a:solidFill>
                  <a:srgbClr val="0000FF"/>
                </a:solidFill>
                <a:latin typeface="方正粗黑宋简体" panose="02000000000000000000" pitchFamily="2" charset="-122"/>
                <a:ea typeface="方正粗黑宋简体" panose="02000000000000000000" pitchFamily="2" charset="-122"/>
              </a:rPr>
              <a:t>浇洒道路、灌溉、洗车、绿化等</a:t>
            </a:r>
            <a:r>
              <a:rPr lang="zh-CN" altLang="en-US" dirty="0" smtClean="0"/>
              <a:t>。</a:t>
            </a:r>
            <a:endParaRPr lang="zh-CN" altLang="zh-CN" dirty="0" smtClean="0"/>
          </a:p>
        </p:txBody>
      </p:sp>
      <p:sp>
        <p:nvSpPr>
          <p:cNvPr id="4" name="灯片编号占位符 3"/>
          <p:cNvSpPr>
            <a:spLocks noGrp="1"/>
          </p:cNvSpPr>
          <p:nvPr>
            <p:ph type="sldNum" sz="quarter" idx="10"/>
          </p:nvPr>
        </p:nvSpPr>
        <p:spPr/>
        <p:txBody>
          <a:bodyPr/>
          <a:lstStyle/>
          <a:p>
            <a:fld id="{1EC12F9A-D982-4653-8CF5-416442DC15B7}" type="slidenum">
              <a:rPr lang="en-US" altLang="zh-CN" smtClean="0"/>
              <a:pPr/>
              <a:t>25</a:t>
            </a:fld>
            <a:endParaRPr lang="en-US" altLang="zh-CN"/>
          </a:p>
        </p:txBody>
      </p:sp>
    </p:spTree>
    <p:extLst>
      <p:ext uri="{BB962C8B-B14F-4D97-AF65-F5344CB8AC3E}">
        <p14:creationId xmlns:p14="http://schemas.microsoft.com/office/powerpoint/2010/main" val="857907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559ED-5327-4239-A501-4AE286BF602F}" type="slidenum">
              <a:rPr lang="en-US" altLang="zh-CN"/>
              <a:pPr/>
              <a:t>31</a:t>
            </a:fld>
            <a:endParaRPr lang="en-US" altLang="zh-CN"/>
          </a:p>
        </p:txBody>
      </p:sp>
      <p:sp>
        <p:nvSpPr>
          <p:cNvPr id="296962"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96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zh-CN"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4F583-DA08-48E5-B209-2467ADD1AF0A}" type="slidenum">
              <a:rPr lang="en-US" altLang="zh-CN"/>
              <a:pPr/>
              <a:t>32</a:t>
            </a:fld>
            <a:endParaRPr lang="en-US" altLang="zh-CN"/>
          </a:p>
        </p:txBody>
      </p:sp>
      <p:sp>
        <p:nvSpPr>
          <p:cNvPr id="304130" name="Rectangle 2"/>
          <p:cNvSpPr>
            <a:spLocks noGrp="1" noRot="1" noChangeAspect="1" noChangeArrowheads="1" noTextEdit="1"/>
          </p:cNvSpPr>
          <p:nvPr>
            <p:ph type="sldImg"/>
          </p:nvPr>
        </p:nvSpPr>
        <p:spPr>
          <a:xfrm>
            <a:off x="384175" y="687388"/>
            <a:ext cx="6089650" cy="3425825"/>
          </a:xfrm>
          <a:ln w="12700" cap="flat"/>
        </p:spPr>
      </p:sp>
      <p:sp>
        <p:nvSpPr>
          <p:cNvPr id="304131" name="Rectangle 3"/>
          <p:cNvSpPr>
            <a:spLocks noGrp="1" noChangeArrowheads="1"/>
          </p:cNvSpPr>
          <p:nvPr>
            <p:ph type="body" idx="1"/>
          </p:nvPr>
        </p:nvSpPr>
        <p:spPr>
          <a:ln/>
        </p:spPr>
        <p:txBody>
          <a:bodyPr lIns="92075" tIns="46038" rIns="92075" bIns="46038"/>
          <a:lstStyle/>
          <a:p>
            <a:endParaRPr lang="zh-CN"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4F583-DA08-48E5-B209-2467ADD1AF0A}" type="slidenum">
              <a:rPr lang="en-US" altLang="zh-CN"/>
              <a:pPr/>
              <a:t>33</a:t>
            </a:fld>
            <a:endParaRPr lang="en-US" altLang="zh-CN"/>
          </a:p>
        </p:txBody>
      </p:sp>
      <p:sp>
        <p:nvSpPr>
          <p:cNvPr id="304130" name="Rectangle 2"/>
          <p:cNvSpPr>
            <a:spLocks noGrp="1" noRot="1" noChangeAspect="1" noChangeArrowheads="1" noTextEdit="1"/>
          </p:cNvSpPr>
          <p:nvPr>
            <p:ph type="sldImg"/>
          </p:nvPr>
        </p:nvSpPr>
        <p:spPr>
          <a:xfrm>
            <a:off x="384175" y="687388"/>
            <a:ext cx="6089650" cy="3425825"/>
          </a:xfrm>
          <a:ln w="12700" cap="flat"/>
        </p:spPr>
      </p:sp>
      <p:sp>
        <p:nvSpPr>
          <p:cNvPr id="304131" name="Rectangle 3"/>
          <p:cNvSpPr>
            <a:spLocks noGrp="1" noChangeArrowheads="1"/>
          </p:cNvSpPr>
          <p:nvPr>
            <p:ph type="body" idx="1"/>
          </p:nvPr>
        </p:nvSpPr>
        <p:spPr>
          <a:ln/>
        </p:spPr>
        <p:txBody>
          <a:bodyPr lIns="92075" tIns="46038" rIns="92075" bIns="46038"/>
          <a:lstStyle/>
          <a:p>
            <a:endParaRPr lang="zh-CN"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4F583-DA08-48E5-B209-2467ADD1AF0A}" type="slidenum">
              <a:rPr lang="en-US" altLang="zh-CN"/>
              <a:pPr/>
              <a:t>34</a:t>
            </a:fld>
            <a:endParaRPr lang="en-US" altLang="zh-CN"/>
          </a:p>
        </p:txBody>
      </p:sp>
      <p:sp>
        <p:nvSpPr>
          <p:cNvPr id="304130" name="Rectangle 2"/>
          <p:cNvSpPr>
            <a:spLocks noGrp="1" noRot="1" noChangeAspect="1" noChangeArrowheads="1" noTextEdit="1"/>
          </p:cNvSpPr>
          <p:nvPr>
            <p:ph type="sldImg"/>
          </p:nvPr>
        </p:nvSpPr>
        <p:spPr>
          <a:xfrm>
            <a:off x="384175" y="687388"/>
            <a:ext cx="6089650" cy="3425825"/>
          </a:xfrm>
          <a:ln w="12700" cap="flat"/>
        </p:spPr>
      </p:sp>
      <p:sp>
        <p:nvSpPr>
          <p:cNvPr id="304131" name="Rectangle 3"/>
          <p:cNvSpPr>
            <a:spLocks noGrp="1" noChangeArrowheads="1"/>
          </p:cNvSpPr>
          <p:nvPr>
            <p:ph type="body" idx="1"/>
          </p:nvPr>
        </p:nvSpPr>
        <p:spPr>
          <a:ln/>
        </p:spPr>
        <p:txBody>
          <a:bodyPr lIns="92075" tIns="46038" rIns="92075" bIns="46038"/>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0" lang="zh-CN" altLang="en-US" sz="1200" b="0" dirty="0" smtClean="0">
                <a:solidFill>
                  <a:srgbClr val="0000FF"/>
                </a:solidFill>
                <a:latin typeface="方正粗黑宋简体" panose="02000000000000000000" pitchFamily="2" charset="-122"/>
                <a:ea typeface="方正粗黑宋简体" panose="02000000000000000000" pitchFamily="2" charset="-122"/>
              </a:rPr>
              <a:t>从图</a:t>
            </a:r>
            <a:r>
              <a:rPr kumimoji="0" lang="en-US" altLang="zh-CN" sz="1200" b="0" dirty="0" smtClean="0">
                <a:solidFill>
                  <a:srgbClr val="0000FF"/>
                </a:solidFill>
                <a:latin typeface="方正粗黑宋简体" panose="02000000000000000000" pitchFamily="2" charset="-122"/>
                <a:ea typeface="方正粗黑宋简体" panose="02000000000000000000" pitchFamily="2" charset="-122"/>
              </a:rPr>
              <a:t>4-1</a:t>
            </a:r>
            <a:r>
              <a:rPr kumimoji="0" lang="zh-CN" altLang="en-US" sz="1200" b="0" dirty="0" smtClean="0">
                <a:solidFill>
                  <a:srgbClr val="0000FF"/>
                </a:solidFill>
                <a:latin typeface="方正粗黑宋简体" panose="02000000000000000000" pitchFamily="2" charset="-122"/>
                <a:ea typeface="方正粗黑宋简体" panose="02000000000000000000" pitchFamily="2" charset="-122"/>
              </a:rPr>
              <a:t>可以看到，水中主要杂质：</a:t>
            </a:r>
            <a:r>
              <a:rPr lang="zh-CN" altLang="en-US" sz="1200" dirty="0" smtClean="0">
                <a:solidFill>
                  <a:srgbClr val="0000FF"/>
                </a:solidFill>
                <a:latin typeface="方正粗黑宋简体" panose="02000000000000000000" pitchFamily="2" charset="-122"/>
                <a:ea typeface="方正粗黑宋简体" panose="02000000000000000000" pitchFamily="2" charset="-122"/>
                <a:cs typeface="Times New Roman" panose="02020603050405020304" charset="0"/>
                <a:sym typeface="+mn-ea"/>
              </a:rPr>
              <a:t>悬浮物质、胶体物质和溶解物质，也可以看到无机物、微生物和有机物的种类，这些种类分布在悬浮物质、胶体物质和溶解物质中。水为杂质的粒径范围：比如</a:t>
            </a:r>
            <a:r>
              <a:rPr lang="zh-CN" altLang="en-US" sz="1200" b="1" dirty="0" smtClean="0">
                <a:solidFill>
                  <a:srgbClr val="0000FF"/>
                </a:solidFill>
                <a:latin typeface="方正粗黑宋简体" panose="02000000000000000000" pitchFamily="2" charset="-122"/>
                <a:ea typeface="方正粗黑宋简体" panose="02000000000000000000" pitchFamily="2" charset="-122"/>
              </a:rPr>
              <a:t>悬浮物质：</a:t>
            </a:r>
            <a:r>
              <a:rPr lang="zh-CN" altLang="en-US" sz="1200" b="1" dirty="0" smtClean="0">
                <a:solidFill>
                  <a:srgbClr val="990000"/>
                </a:solidFill>
                <a:latin typeface="Times New Roman" panose="02020603050405020304" pitchFamily="18" charset="0"/>
                <a:cs typeface="Times New Roman" panose="02020603050405020304" pitchFamily="18" charset="0"/>
              </a:rPr>
              <a:t>粘土（</a:t>
            </a:r>
            <a:r>
              <a:rPr lang="en-US" altLang="zh-CN" sz="1200" b="1" dirty="0" smtClean="0">
                <a:solidFill>
                  <a:srgbClr val="990000"/>
                </a:solidFill>
                <a:latin typeface="Times New Roman" panose="02020603050405020304" pitchFamily="18" charset="0"/>
                <a:cs typeface="Times New Roman" panose="02020603050405020304" pitchFamily="18" charset="0"/>
              </a:rPr>
              <a:t>50nm-4 </a:t>
            </a:r>
            <a:r>
              <a:rPr lang="en-US" altLang="zh-CN" sz="1200" b="1" dirty="0" smtClean="0">
                <a:solidFill>
                  <a:srgbClr val="990000"/>
                </a:solidFill>
                <a:latin typeface="Times New Roman" panose="02020603050405020304" pitchFamily="18" charset="0"/>
                <a:cs typeface="Times New Roman" panose="02020603050405020304" pitchFamily="18" charset="0"/>
                <a:sym typeface="Symbol" pitchFamily="18" charset="2"/>
              </a:rPr>
              <a:t></a:t>
            </a:r>
            <a:r>
              <a:rPr lang="en-US" altLang="zh-CN" sz="1200" b="1" dirty="0" smtClean="0">
                <a:solidFill>
                  <a:srgbClr val="990000"/>
                </a:solidFill>
                <a:latin typeface="Times New Roman" panose="02020603050405020304" pitchFamily="18" charset="0"/>
                <a:cs typeface="Times New Roman" panose="02020603050405020304" pitchFamily="18" charset="0"/>
              </a:rPr>
              <a:t>m</a:t>
            </a:r>
            <a:r>
              <a:rPr lang="zh-CN" altLang="en-US" sz="1200" b="1" dirty="0" smtClean="0">
                <a:solidFill>
                  <a:srgbClr val="990000"/>
                </a:solidFill>
                <a:latin typeface="Times New Roman" panose="02020603050405020304" pitchFamily="18" charset="0"/>
                <a:cs typeface="Times New Roman" panose="02020603050405020304" pitchFamily="18" charset="0"/>
              </a:rPr>
              <a:t>）；细菌（</a:t>
            </a:r>
            <a:r>
              <a:rPr lang="en-US" altLang="zh-CN" sz="1200" b="1" dirty="0" smtClean="0">
                <a:solidFill>
                  <a:srgbClr val="990000"/>
                </a:solidFill>
                <a:latin typeface="Times New Roman" panose="02020603050405020304" pitchFamily="18" charset="0"/>
                <a:cs typeface="Times New Roman" panose="02020603050405020304" pitchFamily="18" charset="0"/>
              </a:rPr>
              <a:t>0.2</a:t>
            </a:r>
            <a:r>
              <a:rPr lang="en-US" altLang="zh-CN" sz="1200" b="1" dirty="0" smtClean="0">
                <a:solidFill>
                  <a:srgbClr val="990000"/>
                </a:solidFill>
                <a:latin typeface="Times New Roman" panose="02020603050405020304" pitchFamily="18" charset="0"/>
                <a:cs typeface="Times New Roman" panose="02020603050405020304" pitchFamily="18" charset="0"/>
                <a:sym typeface="Symbol" pitchFamily="18" charset="2"/>
              </a:rPr>
              <a:t></a:t>
            </a:r>
            <a:r>
              <a:rPr lang="en-US" altLang="zh-CN" sz="1200" b="1" dirty="0" smtClean="0">
                <a:solidFill>
                  <a:srgbClr val="990000"/>
                </a:solidFill>
                <a:latin typeface="Times New Roman" panose="02020603050405020304" pitchFamily="18" charset="0"/>
                <a:cs typeface="Times New Roman" panose="02020603050405020304" pitchFamily="18" charset="0"/>
              </a:rPr>
              <a:t>m-80</a:t>
            </a:r>
            <a:r>
              <a:rPr lang="en-US" altLang="zh-CN" sz="1200" b="1" dirty="0" smtClean="0">
                <a:solidFill>
                  <a:srgbClr val="990000"/>
                </a:solidFill>
                <a:latin typeface="Times New Roman" panose="02020603050405020304" pitchFamily="18" charset="0"/>
                <a:cs typeface="Times New Roman" panose="02020603050405020304" pitchFamily="18" charset="0"/>
                <a:sym typeface="Symbol" pitchFamily="18" charset="2"/>
              </a:rPr>
              <a:t></a:t>
            </a:r>
            <a:r>
              <a:rPr lang="en-US" altLang="zh-CN" sz="1200" b="1" dirty="0" smtClean="0">
                <a:solidFill>
                  <a:srgbClr val="990000"/>
                </a:solidFill>
                <a:latin typeface="Times New Roman" panose="02020603050405020304" pitchFamily="18" charset="0"/>
                <a:cs typeface="Times New Roman" panose="02020603050405020304" pitchFamily="18" charset="0"/>
              </a:rPr>
              <a:t>m</a:t>
            </a:r>
            <a:r>
              <a:rPr lang="zh-CN" altLang="en-US" sz="1200" b="1" dirty="0" smtClean="0">
                <a:solidFill>
                  <a:srgbClr val="990000"/>
                </a:solidFill>
                <a:latin typeface="Times New Roman" panose="02020603050405020304" pitchFamily="18" charset="0"/>
                <a:cs typeface="Times New Roman" panose="02020603050405020304" pitchFamily="18" charset="0"/>
              </a:rPr>
              <a:t>）；病毒（</a:t>
            </a:r>
            <a:r>
              <a:rPr lang="en-US" altLang="zh-CN" sz="1200" b="1" dirty="0" smtClean="0">
                <a:solidFill>
                  <a:srgbClr val="990000"/>
                </a:solidFill>
                <a:latin typeface="Times New Roman" panose="02020603050405020304" pitchFamily="18" charset="0"/>
                <a:cs typeface="Times New Roman" panose="02020603050405020304" pitchFamily="18" charset="0"/>
              </a:rPr>
              <a:t>10nm-300nm</a:t>
            </a:r>
            <a:r>
              <a:rPr lang="zh-CN" altLang="en-US" sz="1200" b="1" dirty="0" smtClean="0">
                <a:solidFill>
                  <a:srgbClr val="990000"/>
                </a:solidFill>
                <a:latin typeface="Times New Roman" panose="02020603050405020304" pitchFamily="18" charset="0"/>
                <a:cs typeface="Times New Roman" panose="02020603050405020304" pitchFamily="18" charset="0"/>
              </a:rPr>
              <a:t>）；蛋白质（</a:t>
            </a:r>
            <a:r>
              <a:rPr lang="en-US" altLang="zh-CN" sz="1200" b="1" dirty="0" smtClean="0">
                <a:solidFill>
                  <a:srgbClr val="990000"/>
                </a:solidFill>
                <a:latin typeface="Times New Roman" panose="02020603050405020304" pitchFamily="18" charset="0"/>
                <a:cs typeface="Times New Roman" panose="02020603050405020304" pitchFamily="18" charset="0"/>
              </a:rPr>
              <a:t>1nm-5nm</a:t>
            </a:r>
            <a:r>
              <a:rPr lang="zh-CN" altLang="en-US" sz="1200" b="1" dirty="0" smtClean="0">
                <a:solidFill>
                  <a:srgbClr val="990000"/>
                </a:solidFill>
                <a:latin typeface="Times New Roman" panose="02020603050405020304" pitchFamily="18" charset="0"/>
                <a:cs typeface="Times New Roman" panose="02020603050405020304" pitchFamily="18" charset="0"/>
              </a:rPr>
              <a:t>）；腐殖酸（</a:t>
            </a:r>
            <a:r>
              <a:rPr lang="en-US" altLang="zh-CN" sz="1200" b="1" dirty="0" smtClean="0">
                <a:solidFill>
                  <a:srgbClr val="990000"/>
                </a:solidFill>
                <a:latin typeface="Times New Roman" panose="02020603050405020304" pitchFamily="18" charset="0"/>
                <a:cs typeface="Times New Roman" panose="02020603050405020304" pitchFamily="18" charset="0"/>
              </a:rPr>
              <a:t>3nm-10nm</a:t>
            </a:r>
            <a:r>
              <a:rPr lang="zh-CN" altLang="en-US" sz="1200" b="1" dirty="0" smtClean="0">
                <a:solidFill>
                  <a:srgbClr val="990000"/>
                </a:solidFill>
                <a:latin typeface="Times New Roman" panose="02020603050405020304" pitchFamily="18" charset="0"/>
                <a:cs typeface="Times New Roman" panose="02020603050405020304" pitchFamily="18" charset="0"/>
              </a:rPr>
              <a:t>）</a:t>
            </a:r>
            <a:r>
              <a:rPr lang="zh-CN" altLang="en-US" sz="1200" b="0" dirty="0" smtClean="0">
                <a:solidFill>
                  <a:schemeClr val="tx1"/>
                </a:solidFill>
                <a:latin typeface="Times New Roman" pitchFamily="18" charset="0"/>
                <a:cs typeface="+mn-cs"/>
              </a:rPr>
              <a:t>；</a:t>
            </a:r>
            <a:r>
              <a:rPr lang="zh-CN" altLang="en-US" sz="1200" b="1" dirty="0" smtClean="0">
                <a:solidFill>
                  <a:srgbClr val="0000FF"/>
                </a:solidFill>
                <a:latin typeface="方正粗黑宋简体" panose="02000000000000000000" pitchFamily="2" charset="-122"/>
                <a:ea typeface="方正粗黑宋简体" panose="02000000000000000000" pitchFamily="2" charset="-122"/>
              </a:rPr>
              <a:t>胶体：</a:t>
            </a:r>
            <a:r>
              <a:rPr lang="zh-CN" altLang="en-US" sz="1200" b="1" dirty="0" smtClean="0">
                <a:solidFill>
                  <a:srgbClr val="990000"/>
                </a:solidFill>
                <a:latin typeface="Times New Roman" panose="02020603050405020304" pitchFamily="18" charset="0"/>
                <a:cs typeface="Times New Roman" panose="02020603050405020304" pitchFamily="18" charset="0"/>
              </a:rPr>
              <a:t>比如胶体溶液（</a:t>
            </a:r>
            <a:r>
              <a:rPr lang="en-US" altLang="zh-CN" sz="1200" b="1" dirty="0" smtClean="0">
                <a:solidFill>
                  <a:srgbClr val="990000"/>
                </a:solidFill>
                <a:latin typeface="Times New Roman" panose="02020603050405020304" pitchFamily="18" charset="0"/>
                <a:cs typeface="Times New Roman" panose="02020603050405020304" pitchFamily="18" charset="0"/>
              </a:rPr>
              <a:t>1nm-1</a:t>
            </a:r>
            <a:r>
              <a:rPr lang="en-US" altLang="zh-CN" sz="1200" b="1" dirty="0" smtClean="0">
                <a:solidFill>
                  <a:srgbClr val="990000"/>
                </a:solidFill>
                <a:latin typeface="Times New Roman" panose="02020603050405020304" pitchFamily="18" charset="0"/>
                <a:cs typeface="Times New Roman" panose="02020603050405020304" pitchFamily="18" charset="0"/>
                <a:sym typeface="Symbol" pitchFamily="18" charset="2"/>
              </a:rPr>
              <a:t> </a:t>
            </a:r>
            <a:r>
              <a:rPr lang="en-US" altLang="zh-CN" sz="1200" b="1" dirty="0" smtClean="0">
                <a:solidFill>
                  <a:srgbClr val="990000"/>
                </a:solidFill>
                <a:latin typeface="Times New Roman" panose="02020603050405020304" pitchFamily="18" charset="0"/>
                <a:cs typeface="Times New Roman" panose="02020603050405020304" pitchFamily="18" charset="0"/>
              </a:rPr>
              <a:t>m </a:t>
            </a:r>
            <a:r>
              <a:rPr lang="zh-CN" altLang="en-US" sz="1200" b="1" dirty="0" smtClean="0">
                <a:solidFill>
                  <a:srgbClr val="990000"/>
                </a:solidFill>
                <a:latin typeface="Times New Roman" panose="02020603050405020304" pitchFamily="18" charset="0"/>
                <a:cs typeface="Times New Roman" panose="02020603050405020304" pitchFamily="18" charset="0"/>
              </a:rPr>
              <a:t>）；</a:t>
            </a:r>
            <a:r>
              <a:rPr lang="zh-CN" altLang="en-US" sz="1200" b="1" dirty="0" smtClean="0">
                <a:solidFill>
                  <a:srgbClr val="0000FF"/>
                </a:solidFill>
                <a:latin typeface="方正粗黑宋简体" panose="02000000000000000000" pitchFamily="2" charset="-122"/>
                <a:ea typeface="方正粗黑宋简体" panose="02000000000000000000" pitchFamily="2" charset="-122"/>
              </a:rPr>
              <a:t>溶解物质</a:t>
            </a:r>
            <a:r>
              <a:rPr lang="en-US" altLang="zh-CN" sz="1200" b="1" dirty="0" smtClean="0">
                <a:solidFill>
                  <a:srgbClr val="0000FF"/>
                </a:solidFill>
                <a:latin typeface="方正粗黑宋简体" panose="02000000000000000000" pitchFamily="2" charset="-122"/>
                <a:ea typeface="方正粗黑宋简体" panose="02000000000000000000" pitchFamily="2" charset="-122"/>
              </a:rPr>
              <a:t>: </a:t>
            </a:r>
            <a:r>
              <a:rPr lang="zh-CN" altLang="en-US" sz="1200" b="1" dirty="0" smtClean="0">
                <a:solidFill>
                  <a:srgbClr val="990000"/>
                </a:solidFill>
                <a:latin typeface="Times New Roman" panose="02020603050405020304" pitchFamily="18" charset="0"/>
                <a:cs typeface="Times New Roman" panose="02020603050405020304" pitchFamily="18" charset="0"/>
              </a:rPr>
              <a:t>比如无机离子（</a:t>
            </a:r>
            <a:r>
              <a:rPr lang="en-US" altLang="zh-CN" sz="1200" b="1" dirty="0" smtClean="0">
                <a:solidFill>
                  <a:srgbClr val="990000"/>
                </a:solidFill>
                <a:latin typeface="Times New Roman" panose="02020603050405020304" pitchFamily="18" charset="0"/>
                <a:cs typeface="Times New Roman" panose="02020603050405020304" pitchFamily="18" charset="0"/>
              </a:rPr>
              <a:t>&lt; 0.8nm</a:t>
            </a:r>
            <a:r>
              <a:rPr lang="zh-CN" altLang="en-US" sz="1200" b="1" dirty="0" smtClean="0">
                <a:solidFill>
                  <a:srgbClr val="990000"/>
                </a:solidFill>
                <a:latin typeface="Times New Roman" panose="02020603050405020304" pitchFamily="18" charset="0"/>
                <a:cs typeface="Times New Roman" panose="02020603050405020304" pitchFamily="18" charset="0"/>
              </a:rPr>
              <a:t>）</a:t>
            </a:r>
            <a:r>
              <a:rPr lang="en-US" altLang="zh-CN" sz="1200" b="1" dirty="0" smtClean="0">
                <a:solidFill>
                  <a:srgbClr val="990000"/>
                </a:solidFill>
                <a:latin typeface="Times New Roman" panose="02020603050405020304" pitchFamily="18" charset="0"/>
                <a:cs typeface="Times New Roman" panose="02020603050405020304" pitchFamily="18" charset="0"/>
              </a:rPr>
              <a:t>; </a:t>
            </a:r>
            <a:r>
              <a:rPr lang="zh-CN" altLang="en-US" sz="1200" b="1" dirty="0" smtClean="0">
                <a:solidFill>
                  <a:srgbClr val="990000"/>
                </a:solidFill>
                <a:latin typeface="Times New Roman" panose="02020603050405020304" pitchFamily="18" charset="0"/>
                <a:cs typeface="Times New Roman" panose="02020603050405020304" pitchFamily="18" charset="0"/>
              </a:rPr>
              <a:t>真溶液（</a:t>
            </a:r>
            <a:r>
              <a:rPr lang="en-US" altLang="zh-CN" sz="1200" b="1" dirty="0" smtClean="0">
                <a:solidFill>
                  <a:srgbClr val="990000"/>
                </a:solidFill>
                <a:latin typeface="Times New Roman" panose="02020603050405020304" pitchFamily="18" charset="0"/>
                <a:cs typeface="Times New Roman" panose="02020603050405020304" pitchFamily="18" charset="0"/>
              </a:rPr>
              <a:t> &lt; 1nm </a:t>
            </a:r>
            <a:r>
              <a:rPr lang="zh-CN" altLang="en-US" sz="1200" b="1" dirty="0" smtClean="0">
                <a:solidFill>
                  <a:srgbClr val="990000"/>
                </a:solidFill>
                <a:latin typeface="Times New Roman" panose="02020603050405020304" pitchFamily="18" charset="0"/>
                <a:cs typeface="Times New Roman" panose="02020603050405020304" pitchFamily="18" charset="0"/>
              </a:rPr>
              <a:t>）；悬浮物质通常可以用肉眼看见，或者在普通光学显微镜下观察得到；但胶体物质却需要借助光学显微镜或者是电子显微镜才可以观察得到。下面对水中杂质及其粒径范围作总结：（</a:t>
            </a:r>
            <a:r>
              <a:rPr kumimoji="1" lang="zh-CN" altLang="zh-CN" sz="1200" b="1" kern="1200" dirty="0" smtClean="0">
                <a:solidFill>
                  <a:schemeClr val="tx1"/>
                </a:solidFill>
                <a:effectLst/>
                <a:latin typeface="Times New Roman" pitchFamily="18" charset="0"/>
                <a:ea typeface="宋体" pitchFamily="2" charset="-122"/>
                <a:cs typeface="+mn-cs"/>
              </a:rPr>
              <a:t>切换到第 </a:t>
            </a:r>
            <a:r>
              <a:rPr kumimoji="1" lang="en-US" altLang="zh-CN" sz="1200" b="1" kern="1200" dirty="0" smtClean="0">
                <a:solidFill>
                  <a:schemeClr val="tx1"/>
                </a:solidFill>
                <a:effectLst/>
                <a:latin typeface="Times New Roman" pitchFamily="18" charset="0"/>
                <a:ea typeface="宋体" pitchFamily="2" charset="-122"/>
                <a:cs typeface="+mn-cs"/>
              </a:rPr>
              <a:t>64</a:t>
            </a:r>
            <a:r>
              <a:rPr kumimoji="1" lang="zh-CN" altLang="zh-CN" sz="1200" b="1" kern="1200" dirty="0" smtClean="0">
                <a:solidFill>
                  <a:schemeClr val="tx1"/>
                </a:solidFill>
                <a:effectLst/>
                <a:latin typeface="Times New Roman" pitchFamily="18" charset="0"/>
                <a:ea typeface="宋体" pitchFamily="2" charset="-122"/>
                <a:cs typeface="+mn-cs"/>
              </a:rPr>
              <a:t>张</a:t>
            </a:r>
            <a:r>
              <a:rPr kumimoji="1" lang="zh-CN" altLang="en-US" sz="1200" b="1" kern="1200" dirty="0" smtClean="0">
                <a:solidFill>
                  <a:schemeClr val="tx1"/>
                </a:solidFill>
                <a:effectLst/>
                <a:latin typeface="Times New Roman" pitchFamily="18" charset="0"/>
                <a:ea typeface="宋体" pitchFamily="2" charset="-122"/>
                <a:cs typeface="+mn-cs"/>
              </a:rPr>
              <a:t>）</a:t>
            </a:r>
            <a:endParaRPr lang="zh-CN" altLang="en-US" sz="1200" b="1" dirty="0" smtClean="0">
              <a:solidFill>
                <a:srgbClr val="990000"/>
              </a:solidFill>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sz="1200" dirty="0" smtClean="0">
                <a:solidFill>
                  <a:srgbClr val="0000FF"/>
                </a:solidFill>
                <a:latin typeface="方正粗黑宋简体" panose="02000000000000000000" pitchFamily="2" charset="-122"/>
                <a:ea typeface="方正粗黑宋简体" panose="02000000000000000000" pitchFamily="2" charset="-122"/>
              </a:rPr>
              <a:t>水中主要杂质及其粒径范围：</a:t>
            </a:r>
            <a:r>
              <a:rPr lang="zh-CN" altLang="en-US" sz="1200" b="1" dirty="0" smtClean="0">
                <a:solidFill>
                  <a:srgbClr val="0000FF"/>
                </a:solidFill>
                <a:latin typeface="方正粗黑宋简体" panose="02000000000000000000" pitchFamily="2" charset="-122"/>
                <a:ea typeface="方正粗黑宋简体" panose="02000000000000000000" pitchFamily="2" charset="-122"/>
              </a:rPr>
              <a:t>悬浮物质：</a:t>
            </a:r>
            <a:r>
              <a:rPr lang="zh-CN" altLang="en-US" sz="1200" b="1" dirty="0" smtClean="0">
                <a:solidFill>
                  <a:srgbClr val="990000"/>
                </a:solidFill>
                <a:latin typeface="Times New Roman" panose="02020603050405020304" pitchFamily="18" charset="0"/>
                <a:cs typeface="Times New Roman" panose="02020603050405020304" pitchFamily="18" charset="0"/>
              </a:rPr>
              <a:t>比如粘土（</a:t>
            </a:r>
            <a:r>
              <a:rPr lang="en-US" altLang="zh-CN" sz="1200" b="1" dirty="0" smtClean="0">
                <a:solidFill>
                  <a:srgbClr val="990000"/>
                </a:solidFill>
                <a:latin typeface="Times New Roman" panose="02020603050405020304" pitchFamily="18" charset="0"/>
                <a:cs typeface="Times New Roman" panose="02020603050405020304" pitchFamily="18" charset="0"/>
              </a:rPr>
              <a:t>50nm-4 </a:t>
            </a:r>
            <a:r>
              <a:rPr lang="en-US" altLang="zh-CN" sz="1200" b="1" dirty="0" smtClean="0">
                <a:solidFill>
                  <a:srgbClr val="990000"/>
                </a:solidFill>
                <a:latin typeface="Times New Roman" panose="02020603050405020304" pitchFamily="18" charset="0"/>
                <a:cs typeface="Times New Roman" panose="02020603050405020304" pitchFamily="18" charset="0"/>
                <a:sym typeface="Symbol" pitchFamily="18" charset="2"/>
              </a:rPr>
              <a:t></a:t>
            </a:r>
            <a:r>
              <a:rPr lang="en-US" altLang="zh-CN" sz="1200" b="1" dirty="0" smtClean="0">
                <a:solidFill>
                  <a:srgbClr val="990000"/>
                </a:solidFill>
                <a:latin typeface="Times New Roman" panose="02020603050405020304" pitchFamily="18" charset="0"/>
                <a:cs typeface="Times New Roman" panose="02020603050405020304" pitchFamily="18" charset="0"/>
              </a:rPr>
              <a:t>m</a:t>
            </a:r>
            <a:r>
              <a:rPr lang="zh-CN" altLang="en-US" sz="1200" b="1" dirty="0" smtClean="0">
                <a:solidFill>
                  <a:srgbClr val="990000"/>
                </a:solidFill>
                <a:latin typeface="Times New Roman" panose="02020603050405020304" pitchFamily="18" charset="0"/>
                <a:cs typeface="Times New Roman" panose="02020603050405020304" pitchFamily="18" charset="0"/>
              </a:rPr>
              <a:t>）；细菌（</a:t>
            </a:r>
            <a:r>
              <a:rPr lang="en-US" altLang="zh-CN" sz="1200" b="1" dirty="0" smtClean="0">
                <a:solidFill>
                  <a:srgbClr val="990000"/>
                </a:solidFill>
                <a:latin typeface="Times New Roman" panose="02020603050405020304" pitchFamily="18" charset="0"/>
                <a:cs typeface="Times New Roman" panose="02020603050405020304" pitchFamily="18" charset="0"/>
              </a:rPr>
              <a:t>0.2</a:t>
            </a:r>
            <a:r>
              <a:rPr lang="en-US" altLang="zh-CN" sz="1200" b="1" dirty="0" smtClean="0">
                <a:solidFill>
                  <a:srgbClr val="990000"/>
                </a:solidFill>
                <a:latin typeface="Times New Roman" panose="02020603050405020304" pitchFamily="18" charset="0"/>
                <a:cs typeface="Times New Roman" panose="02020603050405020304" pitchFamily="18" charset="0"/>
                <a:sym typeface="Symbol" pitchFamily="18" charset="2"/>
              </a:rPr>
              <a:t></a:t>
            </a:r>
            <a:r>
              <a:rPr lang="en-US" altLang="zh-CN" sz="1200" b="1" dirty="0" smtClean="0">
                <a:solidFill>
                  <a:srgbClr val="990000"/>
                </a:solidFill>
                <a:latin typeface="Times New Roman" panose="02020603050405020304" pitchFamily="18" charset="0"/>
                <a:cs typeface="Times New Roman" panose="02020603050405020304" pitchFamily="18" charset="0"/>
              </a:rPr>
              <a:t>m-80</a:t>
            </a:r>
            <a:r>
              <a:rPr lang="en-US" altLang="zh-CN" sz="1200" b="1" dirty="0" smtClean="0">
                <a:solidFill>
                  <a:srgbClr val="990000"/>
                </a:solidFill>
                <a:latin typeface="Times New Roman" panose="02020603050405020304" pitchFamily="18" charset="0"/>
                <a:cs typeface="Times New Roman" panose="02020603050405020304" pitchFamily="18" charset="0"/>
                <a:sym typeface="Symbol" pitchFamily="18" charset="2"/>
              </a:rPr>
              <a:t></a:t>
            </a:r>
            <a:r>
              <a:rPr lang="en-US" altLang="zh-CN" sz="1200" b="1" dirty="0" smtClean="0">
                <a:solidFill>
                  <a:srgbClr val="990000"/>
                </a:solidFill>
                <a:latin typeface="Times New Roman" panose="02020603050405020304" pitchFamily="18" charset="0"/>
                <a:cs typeface="Times New Roman" panose="02020603050405020304" pitchFamily="18" charset="0"/>
              </a:rPr>
              <a:t>m</a:t>
            </a:r>
            <a:r>
              <a:rPr lang="zh-CN" altLang="en-US" sz="1200" b="1" dirty="0" smtClean="0">
                <a:solidFill>
                  <a:srgbClr val="990000"/>
                </a:solidFill>
                <a:latin typeface="Times New Roman" panose="02020603050405020304" pitchFamily="18" charset="0"/>
                <a:cs typeface="Times New Roman" panose="02020603050405020304" pitchFamily="18" charset="0"/>
              </a:rPr>
              <a:t>）；病毒（</a:t>
            </a:r>
            <a:r>
              <a:rPr lang="en-US" altLang="zh-CN" sz="1200" b="1" dirty="0" smtClean="0">
                <a:solidFill>
                  <a:srgbClr val="990000"/>
                </a:solidFill>
                <a:latin typeface="Times New Roman" panose="02020603050405020304" pitchFamily="18" charset="0"/>
                <a:cs typeface="Times New Roman" panose="02020603050405020304" pitchFamily="18" charset="0"/>
              </a:rPr>
              <a:t>10nm-300nm</a:t>
            </a:r>
            <a:r>
              <a:rPr lang="zh-CN" altLang="en-US" sz="1200" b="1" dirty="0" smtClean="0">
                <a:solidFill>
                  <a:srgbClr val="990000"/>
                </a:solidFill>
                <a:latin typeface="Times New Roman" panose="02020603050405020304" pitchFamily="18" charset="0"/>
                <a:cs typeface="Times New Roman" panose="02020603050405020304" pitchFamily="18" charset="0"/>
              </a:rPr>
              <a:t>）；蛋白质（</a:t>
            </a:r>
            <a:r>
              <a:rPr lang="en-US" altLang="zh-CN" sz="1200" b="1" dirty="0" smtClean="0">
                <a:solidFill>
                  <a:srgbClr val="990000"/>
                </a:solidFill>
                <a:latin typeface="Times New Roman" panose="02020603050405020304" pitchFamily="18" charset="0"/>
                <a:cs typeface="Times New Roman" panose="02020603050405020304" pitchFamily="18" charset="0"/>
              </a:rPr>
              <a:t>1nm-5nm</a:t>
            </a:r>
            <a:r>
              <a:rPr lang="zh-CN" altLang="en-US" sz="1200" b="1" dirty="0" smtClean="0">
                <a:solidFill>
                  <a:srgbClr val="990000"/>
                </a:solidFill>
                <a:latin typeface="Times New Roman" panose="02020603050405020304" pitchFamily="18" charset="0"/>
                <a:cs typeface="Times New Roman" panose="02020603050405020304" pitchFamily="18" charset="0"/>
              </a:rPr>
              <a:t>）；腐殖酸（</a:t>
            </a:r>
            <a:r>
              <a:rPr lang="en-US" altLang="zh-CN" sz="1200" b="1" dirty="0" smtClean="0">
                <a:solidFill>
                  <a:srgbClr val="990000"/>
                </a:solidFill>
                <a:latin typeface="Times New Roman" panose="02020603050405020304" pitchFamily="18" charset="0"/>
                <a:cs typeface="Times New Roman" panose="02020603050405020304" pitchFamily="18" charset="0"/>
              </a:rPr>
              <a:t>3nm-10nm</a:t>
            </a:r>
            <a:r>
              <a:rPr lang="zh-CN" altLang="en-US" sz="1200" b="1" dirty="0" smtClean="0">
                <a:solidFill>
                  <a:srgbClr val="990000"/>
                </a:solidFill>
                <a:latin typeface="Times New Roman" panose="02020603050405020304" pitchFamily="18" charset="0"/>
                <a:cs typeface="Times New Roman" panose="02020603050405020304" pitchFamily="18" charset="0"/>
              </a:rPr>
              <a:t>）</a:t>
            </a:r>
            <a:r>
              <a:rPr lang="zh-CN" altLang="en-US" sz="1200" b="0" dirty="0" smtClean="0">
                <a:solidFill>
                  <a:schemeClr val="tx1"/>
                </a:solidFill>
                <a:latin typeface="Times New Roman" pitchFamily="18" charset="0"/>
                <a:cs typeface="+mn-cs"/>
              </a:rPr>
              <a:t>；</a:t>
            </a:r>
            <a:r>
              <a:rPr lang="zh-CN" altLang="en-US" sz="1200" b="1" dirty="0" smtClean="0">
                <a:solidFill>
                  <a:srgbClr val="0000FF"/>
                </a:solidFill>
                <a:latin typeface="方正粗黑宋简体" panose="02000000000000000000" pitchFamily="2" charset="-122"/>
                <a:ea typeface="方正粗黑宋简体" panose="02000000000000000000" pitchFamily="2" charset="-122"/>
              </a:rPr>
              <a:t>胶体：</a:t>
            </a:r>
            <a:r>
              <a:rPr lang="zh-CN" altLang="en-US" sz="1200" b="1" dirty="0" smtClean="0">
                <a:solidFill>
                  <a:srgbClr val="990000"/>
                </a:solidFill>
                <a:latin typeface="Times New Roman" panose="02020603050405020304" pitchFamily="18" charset="0"/>
                <a:cs typeface="Times New Roman" panose="02020603050405020304" pitchFamily="18" charset="0"/>
              </a:rPr>
              <a:t>比如胶体溶液（</a:t>
            </a:r>
            <a:r>
              <a:rPr lang="en-US" altLang="zh-CN" sz="1200" b="1" dirty="0" smtClean="0">
                <a:solidFill>
                  <a:srgbClr val="990000"/>
                </a:solidFill>
                <a:latin typeface="Times New Roman" panose="02020603050405020304" pitchFamily="18" charset="0"/>
                <a:cs typeface="Times New Roman" panose="02020603050405020304" pitchFamily="18" charset="0"/>
              </a:rPr>
              <a:t>1nm-1</a:t>
            </a:r>
            <a:r>
              <a:rPr lang="en-US" altLang="zh-CN" sz="1200" b="1" dirty="0" smtClean="0">
                <a:solidFill>
                  <a:srgbClr val="990000"/>
                </a:solidFill>
                <a:latin typeface="Times New Roman" panose="02020603050405020304" pitchFamily="18" charset="0"/>
                <a:cs typeface="Times New Roman" panose="02020603050405020304" pitchFamily="18" charset="0"/>
                <a:sym typeface="Symbol" pitchFamily="18" charset="2"/>
              </a:rPr>
              <a:t> </a:t>
            </a:r>
            <a:r>
              <a:rPr lang="en-US" altLang="zh-CN" sz="1200" b="1" dirty="0" smtClean="0">
                <a:solidFill>
                  <a:srgbClr val="990000"/>
                </a:solidFill>
                <a:latin typeface="Times New Roman" panose="02020603050405020304" pitchFamily="18" charset="0"/>
                <a:cs typeface="Times New Roman" panose="02020603050405020304" pitchFamily="18" charset="0"/>
              </a:rPr>
              <a:t>m </a:t>
            </a:r>
            <a:r>
              <a:rPr lang="zh-CN" altLang="en-US" sz="1200" b="1" dirty="0" smtClean="0">
                <a:solidFill>
                  <a:srgbClr val="990000"/>
                </a:solidFill>
                <a:latin typeface="Times New Roman" panose="02020603050405020304" pitchFamily="18" charset="0"/>
                <a:cs typeface="Times New Roman" panose="02020603050405020304" pitchFamily="18" charset="0"/>
              </a:rPr>
              <a:t>）；</a:t>
            </a:r>
            <a:r>
              <a:rPr lang="zh-CN" altLang="en-US" sz="1200" b="1" dirty="0" smtClean="0">
                <a:solidFill>
                  <a:srgbClr val="0000FF"/>
                </a:solidFill>
                <a:latin typeface="方正粗黑宋简体" panose="02000000000000000000" pitchFamily="2" charset="-122"/>
                <a:ea typeface="方正粗黑宋简体" panose="02000000000000000000" pitchFamily="2" charset="-122"/>
              </a:rPr>
              <a:t>溶解物质</a:t>
            </a:r>
            <a:r>
              <a:rPr lang="en-US" altLang="zh-CN" sz="1200" b="1" dirty="0" smtClean="0">
                <a:solidFill>
                  <a:srgbClr val="0000FF"/>
                </a:solidFill>
                <a:latin typeface="方正粗黑宋简体" panose="02000000000000000000" pitchFamily="2" charset="-122"/>
                <a:ea typeface="方正粗黑宋简体" panose="02000000000000000000" pitchFamily="2" charset="-122"/>
              </a:rPr>
              <a:t>: </a:t>
            </a:r>
            <a:r>
              <a:rPr lang="zh-CN" altLang="en-US" sz="1200" b="1" dirty="0" smtClean="0">
                <a:solidFill>
                  <a:srgbClr val="990000"/>
                </a:solidFill>
                <a:latin typeface="Times New Roman" panose="02020603050405020304" pitchFamily="18" charset="0"/>
                <a:cs typeface="Times New Roman" panose="02020603050405020304" pitchFamily="18" charset="0"/>
              </a:rPr>
              <a:t>比如无机离子（</a:t>
            </a:r>
            <a:r>
              <a:rPr lang="en-US" altLang="zh-CN" sz="1200" b="1" dirty="0" smtClean="0">
                <a:solidFill>
                  <a:srgbClr val="990000"/>
                </a:solidFill>
                <a:latin typeface="Times New Roman" panose="02020603050405020304" pitchFamily="18" charset="0"/>
                <a:cs typeface="Times New Roman" panose="02020603050405020304" pitchFamily="18" charset="0"/>
              </a:rPr>
              <a:t>&lt; 0.8nm</a:t>
            </a:r>
            <a:r>
              <a:rPr lang="zh-CN" altLang="en-US" sz="1200" b="1" dirty="0" smtClean="0">
                <a:solidFill>
                  <a:srgbClr val="990000"/>
                </a:solidFill>
                <a:latin typeface="Times New Roman" panose="02020603050405020304" pitchFamily="18" charset="0"/>
                <a:cs typeface="Times New Roman" panose="02020603050405020304" pitchFamily="18" charset="0"/>
              </a:rPr>
              <a:t>）</a:t>
            </a:r>
            <a:r>
              <a:rPr lang="en-US" altLang="zh-CN" sz="1200" b="1" dirty="0" smtClean="0">
                <a:solidFill>
                  <a:srgbClr val="990000"/>
                </a:solidFill>
                <a:latin typeface="Times New Roman" panose="02020603050405020304" pitchFamily="18" charset="0"/>
                <a:cs typeface="Times New Roman" panose="02020603050405020304" pitchFamily="18" charset="0"/>
              </a:rPr>
              <a:t>; </a:t>
            </a:r>
            <a:r>
              <a:rPr lang="zh-CN" altLang="en-US" sz="1200" b="1" dirty="0" smtClean="0">
                <a:solidFill>
                  <a:srgbClr val="990000"/>
                </a:solidFill>
                <a:latin typeface="Times New Roman" panose="02020603050405020304" pitchFamily="18" charset="0"/>
                <a:cs typeface="Times New Roman" panose="02020603050405020304" pitchFamily="18" charset="0"/>
              </a:rPr>
              <a:t>真溶液（</a:t>
            </a:r>
            <a:r>
              <a:rPr lang="en-US" altLang="zh-CN" sz="1200" b="1" dirty="0" smtClean="0">
                <a:solidFill>
                  <a:srgbClr val="990000"/>
                </a:solidFill>
                <a:latin typeface="Times New Roman" panose="02020603050405020304" pitchFamily="18" charset="0"/>
                <a:cs typeface="Times New Roman" panose="02020603050405020304" pitchFamily="18" charset="0"/>
              </a:rPr>
              <a:t> &lt; 1nm </a:t>
            </a:r>
            <a:r>
              <a:rPr lang="zh-CN" altLang="en-US" sz="1200" b="1" dirty="0" smtClean="0">
                <a:solidFill>
                  <a:srgbClr val="990000"/>
                </a:solidFill>
                <a:latin typeface="Times New Roman" panose="02020603050405020304" pitchFamily="18" charset="0"/>
                <a:cs typeface="Times New Roman" panose="02020603050405020304" pitchFamily="18" charset="0"/>
              </a:rPr>
              <a:t>）</a:t>
            </a:r>
          </a:p>
        </p:txBody>
      </p:sp>
      <p:sp>
        <p:nvSpPr>
          <p:cNvPr id="4" name="灯片编号占位符 3"/>
          <p:cNvSpPr>
            <a:spLocks noGrp="1"/>
          </p:cNvSpPr>
          <p:nvPr>
            <p:ph type="sldNum" sz="quarter" idx="10"/>
          </p:nvPr>
        </p:nvSpPr>
        <p:spPr/>
        <p:txBody>
          <a:bodyPr/>
          <a:lstStyle/>
          <a:p>
            <a:fld id="{1EC12F9A-D982-4653-8CF5-416442DC15B7}" type="slidenum">
              <a:rPr lang="en-US" altLang="zh-CN" smtClean="0"/>
              <a:pPr/>
              <a:t>6</a:t>
            </a:fld>
            <a:endParaRPr lang="en-US" altLang="zh-CN"/>
          </a:p>
        </p:txBody>
      </p:sp>
    </p:spTree>
    <p:extLst>
      <p:ext uri="{BB962C8B-B14F-4D97-AF65-F5344CB8AC3E}">
        <p14:creationId xmlns:p14="http://schemas.microsoft.com/office/powerpoint/2010/main" val="1882943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smtClean="0"/>
              <a:t>3.</a:t>
            </a:r>
            <a:r>
              <a:rPr lang="zh-CN" altLang="en-US" dirty="0" smtClean="0"/>
              <a:t>水质标准主要有：</a:t>
            </a:r>
            <a:r>
              <a:rPr lang="en-US" altLang="zh-CN"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1. </a:t>
            </a:r>
            <a:r>
              <a:rPr lang="zh-CN" altLang="en-US"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生活饮用水卫生标准；</a:t>
            </a:r>
            <a:r>
              <a:rPr lang="en-US" altLang="zh-CN"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2. </a:t>
            </a:r>
            <a:r>
              <a:rPr lang="zh-CN" altLang="en-US"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工业用水的水质标准；</a:t>
            </a:r>
            <a:r>
              <a:rPr lang="en-US" altLang="zh-CN"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3. </a:t>
            </a:r>
            <a:r>
              <a:rPr lang="zh-CN" altLang="en-US"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地表水环境质量标准；</a:t>
            </a:r>
            <a:r>
              <a:rPr lang="en-US" altLang="zh-CN"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4. </a:t>
            </a:r>
            <a:r>
              <a:rPr lang="zh-CN" altLang="en-US"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污（废）水排放标准。由于时间关系，这里</a:t>
            </a:r>
            <a:r>
              <a:rPr lang="zh-CN" altLang="en-US" sz="1200" dirty="0" smtClean="0">
                <a:solidFill>
                  <a:srgbClr val="FF0000"/>
                </a:solidFill>
                <a:latin typeface="黑体" panose="02010609060101010101" pitchFamily="49" charset="-122"/>
                <a:ea typeface="黑体" panose="02010609060101010101" pitchFamily="49" charset="-122"/>
                <a:cs typeface="Times New Roman" panose="02020603050405020304" charset="0"/>
                <a:sym typeface="+mn-ea"/>
              </a:rPr>
              <a:t>重点介绍：</a:t>
            </a:r>
            <a:r>
              <a:rPr lang="en-US" altLang="zh-CN" sz="1200" dirty="0" smtClean="0">
                <a:solidFill>
                  <a:srgbClr val="FF0000"/>
                </a:solidFill>
                <a:latin typeface="黑体" panose="02010609060101010101" pitchFamily="49" charset="-122"/>
                <a:ea typeface="黑体" panose="02010609060101010101" pitchFamily="49" charset="-122"/>
                <a:cs typeface="Times New Roman" panose="02020603050405020304" charset="0"/>
                <a:sym typeface="+mn-ea"/>
              </a:rPr>
              <a:t>GB5749-2006《</a:t>
            </a:r>
            <a:r>
              <a:rPr lang="zh-CN" altLang="en-US" sz="1200" dirty="0" smtClean="0">
                <a:solidFill>
                  <a:srgbClr val="FF0000"/>
                </a:solidFill>
                <a:latin typeface="黑体" panose="02010609060101010101" pitchFamily="49" charset="-122"/>
                <a:ea typeface="黑体" panose="02010609060101010101" pitchFamily="49" charset="-122"/>
                <a:cs typeface="Times New Roman" panose="02020603050405020304" charset="0"/>
                <a:sym typeface="+mn-ea"/>
              </a:rPr>
              <a:t>生活饮用水卫生标准</a:t>
            </a:r>
            <a:r>
              <a:rPr lang="en-US" altLang="zh-CN" sz="1200" dirty="0" smtClean="0">
                <a:solidFill>
                  <a:srgbClr val="FF0000"/>
                </a:solidFill>
                <a:latin typeface="黑体" panose="02010609060101010101" pitchFamily="49" charset="-122"/>
                <a:ea typeface="黑体" panose="02010609060101010101" pitchFamily="49" charset="-122"/>
                <a:cs typeface="Times New Roman" panose="02020603050405020304" charset="0"/>
                <a:sym typeface="+mn-ea"/>
              </a:rPr>
              <a:t>》</a:t>
            </a:r>
            <a:r>
              <a:rPr lang="zh-CN" altLang="en-US" sz="1200" dirty="0" smtClean="0">
                <a:solidFill>
                  <a:srgbClr val="FF0000"/>
                </a:solidFill>
                <a:latin typeface="黑体" panose="02010609060101010101" pitchFamily="49" charset="-122"/>
                <a:ea typeface="黑体" panose="02010609060101010101" pitchFamily="49" charset="-122"/>
                <a:cs typeface="Times New Roman" panose="02020603050405020304" charset="0"/>
                <a:sym typeface="+mn-ea"/>
              </a:rPr>
              <a:t>。其它的标准请同学们自己上网查阅和了解。</a:t>
            </a:r>
            <a:endParaRPr lang="en-US" altLang="zh-CN"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endParaRPr>
          </a:p>
          <a:p>
            <a:endParaRPr lang="zh-CN" altLang="en-US" dirty="0"/>
          </a:p>
        </p:txBody>
      </p:sp>
      <p:sp>
        <p:nvSpPr>
          <p:cNvPr id="4" name="灯片编号占位符 3"/>
          <p:cNvSpPr>
            <a:spLocks noGrp="1"/>
          </p:cNvSpPr>
          <p:nvPr>
            <p:ph type="sldNum" sz="quarter" idx="10"/>
          </p:nvPr>
        </p:nvSpPr>
        <p:spPr/>
        <p:txBody>
          <a:bodyPr/>
          <a:lstStyle/>
          <a:p>
            <a:fld id="{1EC12F9A-D982-4653-8CF5-416442DC15B7}" type="slidenum">
              <a:rPr lang="en-US" altLang="zh-CN" smtClean="0"/>
              <a:pPr/>
              <a:t>7</a:t>
            </a:fld>
            <a:endParaRPr lang="en-US" altLang="zh-CN"/>
          </a:p>
        </p:txBody>
      </p:sp>
    </p:spTree>
    <p:extLst>
      <p:ext uri="{BB962C8B-B14F-4D97-AF65-F5344CB8AC3E}">
        <p14:creationId xmlns:p14="http://schemas.microsoft.com/office/powerpoint/2010/main" val="2271481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sz="1200" b="1" dirty="0" smtClean="0">
                <a:solidFill>
                  <a:srgbClr val="C00000"/>
                </a:solidFill>
                <a:latin typeface="宋体" pitchFamily="2" charset="-122"/>
              </a:rPr>
              <a:t>全国水质管理方面执行的标准大约有以下几种</a:t>
            </a:r>
            <a:r>
              <a:rPr lang="zh-CN" altLang="en-US" sz="1200" b="1" dirty="0" smtClean="0">
                <a:latin typeface="宋体" pitchFamily="2" charset="-122"/>
              </a:rPr>
              <a:t>，其中有</a:t>
            </a:r>
            <a:r>
              <a:rPr lang="en-US" altLang="zh-CN" sz="1200" b="1" dirty="0" smtClean="0">
                <a:latin typeface="宋体" pitchFamily="2" charset="-122"/>
              </a:rPr>
              <a:t>3</a:t>
            </a:r>
            <a:r>
              <a:rPr lang="zh-CN" altLang="en-US" sz="1200" b="1" dirty="0" smtClean="0">
                <a:latin typeface="宋体" pitchFamily="2" charset="-122"/>
              </a:rPr>
              <a:t>个标准是卫生部颁布的，</a:t>
            </a:r>
            <a:r>
              <a:rPr lang="en-US" altLang="zh-CN" sz="1200" b="1" dirty="0" smtClean="0">
                <a:latin typeface="宋体" pitchFamily="2" charset="-122"/>
              </a:rPr>
              <a:t>《</a:t>
            </a:r>
            <a:r>
              <a:rPr lang="zh-CN" altLang="en-US" sz="1200" b="1" dirty="0" smtClean="0">
                <a:latin typeface="宋体" pitchFamily="2" charset="-122"/>
              </a:rPr>
              <a:t>城市供水水质标准</a:t>
            </a:r>
            <a:r>
              <a:rPr lang="en-US" altLang="zh-CN" sz="1200" b="1" dirty="0" smtClean="0">
                <a:latin typeface="宋体" pitchFamily="2" charset="-122"/>
              </a:rPr>
              <a:t>》</a:t>
            </a:r>
            <a:r>
              <a:rPr lang="zh-CN" altLang="en-US" sz="1200" b="1" dirty="0" smtClean="0">
                <a:latin typeface="宋体" pitchFamily="2" charset="-122"/>
              </a:rPr>
              <a:t>和</a:t>
            </a:r>
            <a:r>
              <a:rPr lang="en-US" altLang="zh-CN" sz="1200" b="1" dirty="0" smtClean="0">
                <a:latin typeface="宋体" pitchFamily="2" charset="-122"/>
              </a:rPr>
              <a:t>SL308</a:t>
            </a:r>
            <a:r>
              <a:rPr lang="zh-CN" altLang="en-US" sz="1200" b="1" dirty="0" smtClean="0">
                <a:latin typeface="宋体" pitchFamily="2" charset="-122"/>
              </a:rPr>
              <a:t>村镇供水单位资质规范分别由建设部和水利部颁布。其中</a:t>
            </a:r>
            <a:r>
              <a:rPr lang="en-US" altLang="zh-CN" sz="1200" b="1" dirty="0" smtClean="0">
                <a:latin typeface="宋体" pitchFamily="2" charset="-122"/>
              </a:rPr>
              <a:t>《</a:t>
            </a:r>
            <a:r>
              <a:rPr lang="zh-CN" altLang="en-US" sz="1200" b="1" dirty="0" smtClean="0">
                <a:latin typeface="宋体" pitchFamily="2" charset="-122"/>
              </a:rPr>
              <a:t>城市供水水质标准</a:t>
            </a:r>
            <a:r>
              <a:rPr lang="en-US" altLang="zh-CN" sz="1200" b="1" dirty="0" smtClean="0">
                <a:latin typeface="宋体" pitchFamily="2" charset="-122"/>
              </a:rPr>
              <a:t>》</a:t>
            </a:r>
            <a:r>
              <a:rPr lang="zh-CN" altLang="en-US" sz="1200" b="1" dirty="0" smtClean="0">
                <a:latin typeface="宋体" pitchFamily="2" charset="-122"/>
              </a:rPr>
              <a:t>要求最高。</a:t>
            </a:r>
            <a:endParaRPr lang="zh-CN" altLang="en-US" dirty="0"/>
          </a:p>
        </p:txBody>
      </p:sp>
      <p:sp>
        <p:nvSpPr>
          <p:cNvPr id="4" name="灯片编号占位符 3"/>
          <p:cNvSpPr>
            <a:spLocks noGrp="1"/>
          </p:cNvSpPr>
          <p:nvPr>
            <p:ph type="sldNum" sz="quarter" idx="10"/>
          </p:nvPr>
        </p:nvSpPr>
        <p:spPr/>
        <p:txBody>
          <a:bodyPr/>
          <a:lstStyle/>
          <a:p>
            <a:fld id="{1EC12F9A-D982-4653-8CF5-416442DC15B7}" type="slidenum">
              <a:rPr lang="en-US" altLang="zh-CN" smtClean="0"/>
              <a:pPr/>
              <a:t>8</a:t>
            </a:fld>
            <a:endParaRPr lang="en-US" altLang="zh-CN"/>
          </a:p>
        </p:txBody>
      </p:sp>
    </p:spTree>
    <p:extLst>
      <p:ext uri="{BB962C8B-B14F-4D97-AF65-F5344CB8AC3E}">
        <p14:creationId xmlns:p14="http://schemas.microsoft.com/office/powerpoint/2010/main" val="87052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4F583-DA08-48E5-B209-2467ADD1AF0A}" type="slidenum">
              <a:rPr lang="en-US" altLang="zh-CN"/>
              <a:pPr/>
              <a:t>18</a:t>
            </a:fld>
            <a:endParaRPr lang="en-US" altLang="zh-CN"/>
          </a:p>
        </p:txBody>
      </p:sp>
      <p:sp>
        <p:nvSpPr>
          <p:cNvPr id="304130" name="Rectangle 2"/>
          <p:cNvSpPr>
            <a:spLocks noGrp="1" noRot="1" noChangeAspect="1" noChangeArrowheads="1" noTextEdit="1"/>
          </p:cNvSpPr>
          <p:nvPr>
            <p:ph type="sldImg"/>
          </p:nvPr>
        </p:nvSpPr>
        <p:spPr>
          <a:xfrm>
            <a:off x="384175" y="687388"/>
            <a:ext cx="6089650" cy="3425825"/>
          </a:xfrm>
          <a:ln w="12700" cap="flat"/>
        </p:spPr>
      </p:sp>
      <p:sp>
        <p:nvSpPr>
          <p:cNvPr id="304131" name="Rectangle 3"/>
          <p:cNvSpPr>
            <a:spLocks noGrp="1" noChangeArrowheads="1"/>
          </p:cNvSpPr>
          <p:nvPr>
            <p:ph type="body" idx="1"/>
          </p:nvPr>
        </p:nvSpPr>
        <p:spPr>
          <a:ln/>
        </p:spPr>
        <p:txBody>
          <a:bodyPr lIns="92075" tIns="46038" rIns="92075" bIns="46038"/>
          <a:lstStyle/>
          <a:p>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4F583-DA08-48E5-B209-2467ADD1AF0A}" type="slidenum">
              <a:rPr lang="en-US" altLang="zh-CN"/>
              <a:pPr/>
              <a:t>20</a:t>
            </a:fld>
            <a:endParaRPr lang="en-US" altLang="zh-CN"/>
          </a:p>
        </p:txBody>
      </p:sp>
      <p:sp>
        <p:nvSpPr>
          <p:cNvPr id="304130" name="Rectangle 2"/>
          <p:cNvSpPr>
            <a:spLocks noGrp="1" noRot="1" noChangeAspect="1" noChangeArrowheads="1" noTextEdit="1"/>
          </p:cNvSpPr>
          <p:nvPr>
            <p:ph type="sldImg"/>
          </p:nvPr>
        </p:nvSpPr>
        <p:spPr>
          <a:xfrm>
            <a:off x="384175" y="687388"/>
            <a:ext cx="6089650" cy="3425825"/>
          </a:xfrm>
          <a:ln w="12700" cap="flat"/>
        </p:spPr>
      </p:sp>
      <p:sp>
        <p:nvSpPr>
          <p:cNvPr id="304131" name="Rectangle 3"/>
          <p:cNvSpPr>
            <a:spLocks noGrp="1" noChangeArrowheads="1"/>
          </p:cNvSpPr>
          <p:nvPr>
            <p:ph type="body" idx="1"/>
          </p:nvPr>
        </p:nvSpPr>
        <p:spPr>
          <a:ln/>
        </p:spPr>
        <p:txBody>
          <a:bodyPr lIns="92075" tIns="46038" rIns="92075" bIns="46038"/>
          <a:lstStyle/>
          <a:p>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4F583-DA08-48E5-B209-2467ADD1AF0A}" type="slidenum">
              <a:rPr lang="en-US" altLang="zh-CN"/>
              <a:pPr/>
              <a:t>23</a:t>
            </a:fld>
            <a:endParaRPr lang="en-US" altLang="zh-CN"/>
          </a:p>
        </p:txBody>
      </p:sp>
      <p:sp>
        <p:nvSpPr>
          <p:cNvPr id="304130" name="Rectangle 2"/>
          <p:cNvSpPr>
            <a:spLocks noGrp="1" noRot="1" noChangeAspect="1" noChangeArrowheads="1" noTextEdit="1"/>
          </p:cNvSpPr>
          <p:nvPr>
            <p:ph type="sldImg"/>
          </p:nvPr>
        </p:nvSpPr>
        <p:spPr>
          <a:xfrm>
            <a:off x="1144588" y="687388"/>
            <a:ext cx="4568825" cy="3425825"/>
          </a:xfrm>
          <a:ln w="12700" cap="flat"/>
        </p:spPr>
      </p:sp>
      <p:sp>
        <p:nvSpPr>
          <p:cNvPr id="304131" name="Rectangle 3"/>
          <p:cNvSpPr>
            <a:spLocks noGrp="1" noChangeArrowheads="1"/>
          </p:cNvSpPr>
          <p:nvPr>
            <p:ph type="body" idx="1"/>
          </p:nvPr>
        </p:nvSpPr>
        <p:spPr>
          <a:ln/>
        </p:spPr>
        <p:txBody>
          <a:bodyPr lIns="92075" tIns="46038" rIns="92075" bIns="46038"/>
          <a:lstStyle/>
          <a:p>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zh-CN" dirty="0" smtClean="0"/>
              <a:t>在城市污水</a:t>
            </a:r>
            <a:r>
              <a:rPr lang="zh-CN" altLang="en-US" sz="1200" dirty="0" smtClean="0">
                <a:solidFill>
                  <a:srgbClr val="FF0000"/>
                </a:solidFill>
                <a:latin typeface="方正粗黑宋简体" panose="02000000000000000000" pitchFamily="2" charset="-122"/>
                <a:ea typeface="方正粗黑宋简体" panose="02000000000000000000" pitchFamily="2" charset="-122"/>
              </a:rPr>
              <a:t>常规处理工艺</a:t>
            </a:r>
            <a:r>
              <a:rPr lang="zh-CN" altLang="zh-CN" dirty="0" smtClean="0"/>
              <a:t>中，习惯上常把从格栅到初次沉淀称为一级处理，把从生物处理到二次沉淀称为二级处理。为回用城市污水，在二级处理后进一步进行的深度处理，称为三级处理。</a:t>
            </a:r>
          </a:p>
          <a:p>
            <a:endParaRPr lang="zh-CN" altLang="en-US" dirty="0"/>
          </a:p>
        </p:txBody>
      </p:sp>
      <p:sp>
        <p:nvSpPr>
          <p:cNvPr id="4" name="灯片编号占位符 3"/>
          <p:cNvSpPr>
            <a:spLocks noGrp="1"/>
          </p:cNvSpPr>
          <p:nvPr>
            <p:ph type="sldNum" sz="quarter" idx="10"/>
          </p:nvPr>
        </p:nvSpPr>
        <p:spPr/>
        <p:txBody>
          <a:bodyPr/>
          <a:lstStyle/>
          <a:p>
            <a:fld id="{1EC12F9A-D982-4653-8CF5-416442DC15B7}" type="slidenum">
              <a:rPr lang="en-US" altLang="zh-CN" smtClean="0"/>
              <a:pPr/>
              <a:t>24</a:t>
            </a:fld>
            <a:endParaRPr lang="en-US" altLang="zh-CN"/>
          </a:p>
        </p:txBody>
      </p:sp>
    </p:spTree>
    <p:extLst>
      <p:ext uri="{BB962C8B-B14F-4D97-AF65-F5344CB8AC3E}">
        <p14:creationId xmlns:p14="http://schemas.microsoft.com/office/powerpoint/2010/main" val="258020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8FE498D8-43E7-4AB3-8350-26A3F3C2DB03}" type="slidenum">
              <a:rPr lang="en-US" altLang="zh-CN" smtClean="0"/>
              <a:pPr/>
              <a:t>‹#›</a:t>
            </a:fld>
            <a:endParaRPr lang="en-US" altLang="zh-CN"/>
          </a:p>
        </p:txBody>
      </p:sp>
    </p:spTree>
    <p:extLst>
      <p:ext uri="{BB962C8B-B14F-4D97-AF65-F5344CB8AC3E}">
        <p14:creationId xmlns:p14="http://schemas.microsoft.com/office/powerpoint/2010/main" val="1006762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8638820A-7909-4EEF-930B-833DF18DB8FA}" type="slidenum">
              <a:rPr lang="en-US" altLang="zh-CN" smtClean="0"/>
              <a:pPr/>
              <a:t>‹#›</a:t>
            </a:fld>
            <a:endParaRPr lang="en-US" altLang="zh-CN"/>
          </a:p>
        </p:txBody>
      </p:sp>
    </p:spTree>
    <p:extLst>
      <p:ext uri="{BB962C8B-B14F-4D97-AF65-F5344CB8AC3E}">
        <p14:creationId xmlns:p14="http://schemas.microsoft.com/office/powerpoint/2010/main" val="2625192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F9B31E10-3D04-4F8A-BFAB-8DD25B992BD3}" type="slidenum">
              <a:rPr lang="en-US" altLang="zh-CN" smtClean="0"/>
              <a:pPr/>
              <a:t>‹#›</a:t>
            </a:fld>
            <a:endParaRPr lang="en-US" altLang="zh-CN"/>
          </a:p>
        </p:txBody>
      </p:sp>
    </p:spTree>
    <p:extLst>
      <p:ext uri="{BB962C8B-B14F-4D97-AF65-F5344CB8AC3E}">
        <p14:creationId xmlns:p14="http://schemas.microsoft.com/office/powerpoint/2010/main" val="3712279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370013" y="226219"/>
            <a:ext cx="7313612" cy="85725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1370013" y="1370410"/>
            <a:ext cx="3579812" cy="30861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02225" y="1370410"/>
            <a:ext cx="3581400" cy="30861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4686300"/>
            <a:ext cx="2133600" cy="34290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4686300"/>
            <a:ext cx="2895600" cy="34290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4686300"/>
            <a:ext cx="2133600" cy="342900"/>
          </a:xfrm>
        </p:spPr>
        <p:txBody>
          <a:bodyPr/>
          <a:lstStyle>
            <a:lvl1pPr>
              <a:defRPr/>
            </a:lvl1pPr>
          </a:lstStyle>
          <a:p>
            <a:fld id="{AA4C1475-B27D-4A37-BF31-0E49AD209B9E}" type="slidenum">
              <a:rPr lang="en-US" altLang="zh-CN"/>
              <a:pPr/>
              <a:t>‹#›</a:t>
            </a:fld>
            <a:endParaRPr lang="en-US" altLang="zh-CN"/>
          </a:p>
        </p:txBody>
      </p:sp>
    </p:spTree>
    <p:extLst>
      <p:ext uri="{BB962C8B-B14F-4D97-AF65-F5344CB8AC3E}">
        <p14:creationId xmlns:p14="http://schemas.microsoft.com/office/powerpoint/2010/main" val="355307302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90845884-3955-4CE4-9342-B5BE9912689F}" type="slidenum">
              <a:rPr lang="en-US" altLang="zh-CN" smtClean="0"/>
              <a:pPr/>
              <a:t>‹#›</a:t>
            </a:fld>
            <a:endParaRPr lang="en-US" altLang="zh-CN"/>
          </a:p>
        </p:txBody>
      </p:sp>
    </p:spTree>
    <p:extLst>
      <p:ext uri="{BB962C8B-B14F-4D97-AF65-F5344CB8AC3E}">
        <p14:creationId xmlns:p14="http://schemas.microsoft.com/office/powerpoint/2010/main" val="760674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en-US" altLang="zh-CN"/>
          </a:p>
        </p:txBody>
      </p:sp>
      <p:sp>
        <p:nvSpPr>
          <p:cNvPr id="5" name="页脚占位符 4"/>
          <p:cNvSpPr>
            <a:spLocks noGrp="1"/>
          </p:cNvSpPr>
          <p:nvPr>
            <p:ph type="ftr" sz="quarter" idx="11"/>
          </p:nvPr>
        </p:nvSpPr>
        <p:spPr/>
        <p:txBody>
          <a:bodyPr/>
          <a:lstStyle/>
          <a:p>
            <a:endParaRPr lang="en-US" altLang="zh-CN"/>
          </a:p>
        </p:txBody>
      </p:sp>
      <p:sp>
        <p:nvSpPr>
          <p:cNvPr id="6" name="灯片编号占位符 5"/>
          <p:cNvSpPr>
            <a:spLocks noGrp="1"/>
          </p:cNvSpPr>
          <p:nvPr>
            <p:ph type="sldNum" sz="quarter" idx="12"/>
          </p:nvPr>
        </p:nvSpPr>
        <p:spPr/>
        <p:txBody>
          <a:bodyPr/>
          <a:lstStyle/>
          <a:p>
            <a:fld id="{65A8A2D3-E3E2-45AD-BE4E-A827E85D8EEF}" type="slidenum">
              <a:rPr lang="en-US" altLang="zh-CN" smtClean="0"/>
              <a:pPr/>
              <a:t>‹#›</a:t>
            </a:fld>
            <a:endParaRPr lang="en-US" altLang="zh-CN"/>
          </a:p>
        </p:txBody>
      </p:sp>
    </p:spTree>
    <p:extLst>
      <p:ext uri="{BB962C8B-B14F-4D97-AF65-F5344CB8AC3E}">
        <p14:creationId xmlns:p14="http://schemas.microsoft.com/office/powerpoint/2010/main" val="447119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en-US" altLang="zh-CN"/>
          </a:p>
        </p:txBody>
      </p:sp>
      <p:sp>
        <p:nvSpPr>
          <p:cNvPr id="6" name="页脚占位符 5"/>
          <p:cNvSpPr>
            <a:spLocks noGrp="1"/>
          </p:cNvSpPr>
          <p:nvPr>
            <p:ph type="ftr" sz="quarter" idx="11"/>
          </p:nvPr>
        </p:nvSpPr>
        <p:spPr/>
        <p:txBody>
          <a:bodyPr/>
          <a:lstStyle/>
          <a:p>
            <a:endParaRPr lang="en-US" altLang="zh-CN"/>
          </a:p>
        </p:txBody>
      </p:sp>
      <p:sp>
        <p:nvSpPr>
          <p:cNvPr id="7" name="灯片编号占位符 6"/>
          <p:cNvSpPr>
            <a:spLocks noGrp="1"/>
          </p:cNvSpPr>
          <p:nvPr>
            <p:ph type="sldNum" sz="quarter" idx="12"/>
          </p:nvPr>
        </p:nvSpPr>
        <p:spPr/>
        <p:txBody>
          <a:bodyPr/>
          <a:lstStyle/>
          <a:p>
            <a:fld id="{17D38412-7796-4702-BC14-DBE0AF43BE11}" type="slidenum">
              <a:rPr lang="en-US" altLang="zh-CN" smtClean="0"/>
              <a:pPr/>
              <a:t>‹#›</a:t>
            </a:fld>
            <a:endParaRPr lang="en-US" altLang="zh-CN"/>
          </a:p>
        </p:txBody>
      </p:sp>
    </p:spTree>
    <p:extLst>
      <p:ext uri="{BB962C8B-B14F-4D97-AF65-F5344CB8AC3E}">
        <p14:creationId xmlns:p14="http://schemas.microsoft.com/office/powerpoint/2010/main" val="243694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en-US" altLang="zh-CN"/>
          </a:p>
        </p:txBody>
      </p:sp>
      <p:sp>
        <p:nvSpPr>
          <p:cNvPr id="8" name="页脚占位符 7"/>
          <p:cNvSpPr>
            <a:spLocks noGrp="1"/>
          </p:cNvSpPr>
          <p:nvPr>
            <p:ph type="ftr" sz="quarter" idx="11"/>
          </p:nvPr>
        </p:nvSpPr>
        <p:spPr/>
        <p:txBody>
          <a:bodyPr/>
          <a:lstStyle/>
          <a:p>
            <a:endParaRPr lang="en-US" altLang="zh-CN"/>
          </a:p>
        </p:txBody>
      </p:sp>
      <p:sp>
        <p:nvSpPr>
          <p:cNvPr id="9" name="灯片编号占位符 8"/>
          <p:cNvSpPr>
            <a:spLocks noGrp="1"/>
          </p:cNvSpPr>
          <p:nvPr>
            <p:ph type="sldNum" sz="quarter" idx="12"/>
          </p:nvPr>
        </p:nvSpPr>
        <p:spPr/>
        <p:txBody>
          <a:bodyPr/>
          <a:lstStyle/>
          <a:p>
            <a:fld id="{5409B415-F9FB-497B-8737-27733BAC29A0}" type="slidenum">
              <a:rPr lang="en-US" altLang="zh-CN" smtClean="0"/>
              <a:pPr/>
              <a:t>‹#›</a:t>
            </a:fld>
            <a:endParaRPr lang="en-US" altLang="zh-CN"/>
          </a:p>
        </p:txBody>
      </p:sp>
    </p:spTree>
    <p:extLst>
      <p:ext uri="{BB962C8B-B14F-4D97-AF65-F5344CB8AC3E}">
        <p14:creationId xmlns:p14="http://schemas.microsoft.com/office/powerpoint/2010/main" val="2744178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en-US" altLang="zh-CN"/>
          </a:p>
        </p:txBody>
      </p:sp>
      <p:sp>
        <p:nvSpPr>
          <p:cNvPr id="4" name="页脚占位符 3"/>
          <p:cNvSpPr>
            <a:spLocks noGrp="1"/>
          </p:cNvSpPr>
          <p:nvPr>
            <p:ph type="ftr" sz="quarter" idx="11"/>
          </p:nvPr>
        </p:nvSpPr>
        <p:spPr/>
        <p:txBody>
          <a:bodyPr/>
          <a:lstStyle/>
          <a:p>
            <a:endParaRPr lang="en-US" altLang="zh-CN"/>
          </a:p>
        </p:txBody>
      </p:sp>
      <p:sp>
        <p:nvSpPr>
          <p:cNvPr id="5" name="灯片编号占位符 4"/>
          <p:cNvSpPr>
            <a:spLocks noGrp="1"/>
          </p:cNvSpPr>
          <p:nvPr>
            <p:ph type="sldNum" sz="quarter" idx="12"/>
          </p:nvPr>
        </p:nvSpPr>
        <p:spPr/>
        <p:txBody>
          <a:bodyPr/>
          <a:lstStyle/>
          <a:p>
            <a:fld id="{4F87AA5C-9B41-402A-A54A-431194DEBBFA}" type="slidenum">
              <a:rPr lang="en-US" altLang="zh-CN" smtClean="0"/>
              <a:pPr/>
              <a:t>‹#›</a:t>
            </a:fld>
            <a:endParaRPr lang="en-US" altLang="zh-CN"/>
          </a:p>
        </p:txBody>
      </p:sp>
    </p:spTree>
    <p:extLst>
      <p:ext uri="{BB962C8B-B14F-4D97-AF65-F5344CB8AC3E}">
        <p14:creationId xmlns:p14="http://schemas.microsoft.com/office/powerpoint/2010/main" val="2065061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en-US" altLang="zh-CN"/>
          </a:p>
        </p:txBody>
      </p:sp>
      <p:sp>
        <p:nvSpPr>
          <p:cNvPr id="3" name="页脚占位符 2"/>
          <p:cNvSpPr>
            <a:spLocks noGrp="1"/>
          </p:cNvSpPr>
          <p:nvPr>
            <p:ph type="ftr" sz="quarter" idx="11"/>
          </p:nvPr>
        </p:nvSpPr>
        <p:spPr/>
        <p:txBody>
          <a:bodyPr/>
          <a:lstStyle/>
          <a:p>
            <a:endParaRPr lang="en-US" altLang="zh-CN"/>
          </a:p>
        </p:txBody>
      </p:sp>
      <p:sp>
        <p:nvSpPr>
          <p:cNvPr id="4" name="灯片编号占位符 3"/>
          <p:cNvSpPr>
            <a:spLocks noGrp="1"/>
          </p:cNvSpPr>
          <p:nvPr>
            <p:ph type="sldNum" sz="quarter" idx="12"/>
          </p:nvPr>
        </p:nvSpPr>
        <p:spPr/>
        <p:txBody>
          <a:bodyPr/>
          <a:lstStyle/>
          <a:p>
            <a:fld id="{554AC361-B595-4B1D-A574-1AAC7F3FCE55}" type="slidenum">
              <a:rPr lang="en-US" altLang="zh-CN" smtClean="0"/>
              <a:pPr/>
              <a:t>‹#›</a:t>
            </a:fld>
            <a:endParaRPr lang="en-US" altLang="zh-CN"/>
          </a:p>
        </p:txBody>
      </p:sp>
    </p:spTree>
    <p:extLst>
      <p:ext uri="{BB962C8B-B14F-4D97-AF65-F5344CB8AC3E}">
        <p14:creationId xmlns:p14="http://schemas.microsoft.com/office/powerpoint/2010/main" val="148278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en-US" altLang="zh-CN"/>
          </a:p>
        </p:txBody>
      </p:sp>
      <p:sp>
        <p:nvSpPr>
          <p:cNvPr id="6" name="页脚占位符 5"/>
          <p:cNvSpPr>
            <a:spLocks noGrp="1"/>
          </p:cNvSpPr>
          <p:nvPr>
            <p:ph type="ftr" sz="quarter" idx="11"/>
          </p:nvPr>
        </p:nvSpPr>
        <p:spPr/>
        <p:txBody>
          <a:bodyPr/>
          <a:lstStyle/>
          <a:p>
            <a:endParaRPr lang="en-US" altLang="zh-CN"/>
          </a:p>
        </p:txBody>
      </p:sp>
      <p:sp>
        <p:nvSpPr>
          <p:cNvPr id="7" name="灯片编号占位符 6"/>
          <p:cNvSpPr>
            <a:spLocks noGrp="1"/>
          </p:cNvSpPr>
          <p:nvPr>
            <p:ph type="sldNum" sz="quarter" idx="12"/>
          </p:nvPr>
        </p:nvSpPr>
        <p:spPr/>
        <p:txBody>
          <a:bodyPr/>
          <a:lstStyle/>
          <a:p>
            <a:fld id="{BE9ACD69-251E-4466-A8EE-88F81F2F7D26}" type="slidenum">
              <a:rPr lang="en-US" altLang="zh-CN" smtClean="0"/>
              <a:pPr/>
              <a:t>‹#›</a:t>
            </a:fld>
            <a:endParaRPr lang="en-US" altLang="zh-CN"/>
          </a:p>
        </p:txBody>
      </p:sp>
    </p:spTree>
    <p:extLst>
      <p:ext uri="{BB962C8B-B14F-4D97-AF65-F5344CB8AC3E}">
        <p14:creationId xmlns:p14="http://schemas.microsoft.com/office/powerpoint/2010/main" val="1633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en-US" altLang="zh-CN"/>
          </a:p>
        </p:txBody>
      </p:sp>
      <p:sp>
        <p:nvSpPr>
          <p:cNvPr id="6" name="页脚占位符 5"/>
          <p:cNvSpPr>
            <a:spLocks noGrp="1"/>
          </p:cNvSpPr>
          <p:nvPr>
            <p:ph type="ftr" sz="quarter" idx="11"/>
          </p:nvPr>
        </p:nvSpPr>
        <p:spPr/>
        <p:txBody>
          <a:bodyPr/>
          <a:lstStyle/>
          <a:p>
            <a:endParaRPr lang="en-US" altLang="zh-CN"/>
          </a:p>
        </p:txBody>
      </p:sp>
      <p:sp>
        <p:nvSpPr>
          <p:cNvPr id="7" name="灯片编号占位符 6"/>
          <p:cNvSpPr>
            <a:spLocks noGrp="1"/>
          </p:cNvSpPr>
          <p:nvPr>
            <p:ph type="sldNum" sz="quarter" idx="12"/>
          </p:nvPr>
        </p:nvSpPr>
        <p:spPr/>
        <p:txBody>
          <a:bodyPr/>
          <a:lstStyle/>
          <a:p>
            <a:fld id="{79548E3E-846D-4490-9E56-171DF066E21E}" type="slidenum">
              <a:rPr lang="en-US" altLang="zh-CN" smtClean="0"/>
              <a:pPr/>
              <a:t>‹#›</a:t>
            </a:fld>
            <a:endParaRPr lang="en-US" altLang="zh-CN"/>
          </a:p>
        </p:txBody>
      </p:sp>
    </p:spTree>
    <p:extLst>
      <p:ext uri="{BB962C8B-B14F-4D97-AF65-F5344CB8AC3E}">
        <p14:creationId xmlns:p14="http://schemas.microsoft.com/office/powerpoint/2010/main" val="3516219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5250B87-AF6F-416A-8EA6-E2C47E07B77D}" type="slidenum">
              <a:rPr lang="en-US" altLang="zh-CN" smtClean="0"/>
              <a:pPr/>
              <a:t>‹#›</a:t>
            </a:fld>
            <a:endParaRPr lang="en-US" altLang="zh-CN"/>
          </a:p>
        </p:txBody>
      </p:sp>
    </p:spTree>
    <p:extLst>
      <p:ext uri="{BB962C8B-B14F-4D97-AF65-F5344CB8AC3E}">
        <p14:creationId xmlns:p14="http://schemas.microsoft.com/office/powerpoint/2010/main" val="115453639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customXml" Target="../../customXml/item26.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customXml" Target="../../customXml/item7.xml"/><Relationship Id="rId5" Type="http://schemas.openxmlformats.org/officeDocument/2006/relationships/image" Target="../media/image12.jpe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customXml" Target="../../customXml/item10.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customXml" Target="../../customXml/item6.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customXml" Target="../../customXml/item2.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customXml" Target="../../customXml/item3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13293" y="685982"/>
            <a:ext cx="6627006" cy="949664"/>
          </a:xfrm>
        </p:spPr>
        <p:txBody>
          <a:bodyPr>
            <a:normAutofit/>
          </a:bodyPr>
          <a:lstStyle/>
          <a:p>
            <a:r>
              <a:rPr lang="zh-CN" altLang="en-US" sz="3600" dirty="0" smtClean="0">
                <a:solidFill>
                  <a:srgbClr val="FF0000"/>
                </a:solidFill>
                <a:latin typeface="方正粗黑宋简体" panose="02000000000000000000" pitchFamily="2" charset="-122"/>
                <a:ea typeface="方正粗黑宋简体" panose="02000000000000000000" pitchFamily="2" charset="-122"/>
              </a:rPr>
              <a:t>给排水科学与工程概论</a:t>
            </a:r>
            <a:r>
              <a:rPr lang="en-US" altLang="zh-CN" sz="3600" dirty="0" smtClean="0">
                <a:solidFill>
                  <a:srgbClr val="FF0000"/>
                </a:solidFill>
                <a:latin typeface="方正粗黑宋简体" panose="02000000000000000000" pitchFamily="2" charset="-122"/>
                <a:ea typeface="方正粗黑宋简体" panose="02000000000000000000" pitchFamily="2" charset="-122"/>
              </a:rPr>
              <a:t>             </a:t>
            </a:r>
            <a:endParaRPr lang="zh-CN" altLang="en-US" sz="3600" dirty="0">
              <a:solidFill>
                <a:srgbClr val="FF0000"/>
              </a:solidFill>
              <a:latin typeface="方正粗黑宋简体" panose="02000000000000000000" pitchFamily="2" charset="-122"/>
              <a:ea typeface="方正粗黑宋简体" panose="02000000000000000000" pitchFamily="2" charset="-122"/>
            </a:endParaRPr>
          </a:p>
        </p:txBody>
      </p:sp>
      <p:sp>
        <p:nvSpPr>
          <p:cNvPr id="7" name="副标题 6"/>
          <p:cNvSpPr>
            <a:spLocks noGrp="1"/>
          </p:cNvSpPr>
          <p:nvPr>
            <p:ph type="subTitle" idx="1"/>
          </p:nvPr>
        </p:nvSpPr>
        <p:spPr/>
        <p:txBody>
          <a:bodyPr/>
          <a:lstStyle/>
          <a:p>
            <a:endParaRPr lang="zh-CN" altLang="en-US"/>
          </a:p>
        </p:txBody>
      </p:sp>
      <p:sp>
        <p:nvSpPr>
          <p:cNvPr id="5" name="Rectangle 1061"/>
          <p:cNvSpPr>
            <a:spLocks noGrp="1" noChangeArrowheads="1"/>
          </p:cNvSpPr>
          <p:nvPr>
            <p:ph type="sldNum" sz="quarter" idx="12"/>
          </p:nvPr>
        </p:nvSpPr>
        <p:spPr/>
        <p:txBody>
          <a:bodyPr/>
          <a:lstStyle/>
          <a:p>
            <a:fld id="{AFAA69E9-4747-449A-B268-901E08916B6A}" type="slidenum">
              <a:rPr lang="en-US" altLang="zh-CN" smtClean="0"/>
              <a:pPr/>
              <a:t>1</a:t>
            </a:fld>
            <a:endParaRPr lang="en-US" altLang="zh-CN"/>
          </a:p>
        </p:txBody>
      </p:sp>
      <p:sp>
        <p:nvSpPr>
          <p:cNvPr id="6" name="Rectangle 2"/>
          <p:cNvSpPr txBox="1">
            <a:spLocks noChangeArrowheads="1"/>
          </p:cNvSpPr>
          <p:nvPr/>
        </p:nvSpPr>
        <p:spPr bwMode="auto">
          <a:xfrm>
            <a:off x="13470" y="2447967"/>
            <a:ext cx="9144000" cy="1846659"/>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lvl1pPr algn="l"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Black" pitchFamily="34" charset="0"/>
                <a:ea typeface="宋体" pitchFamily="2" charset="-122"/>
              </a:defRPr>
            </a:lvl2pPr>
            <a:lvl3pPr algn="ctr" rtl="0" fontAlgn="base">
              <a:spcBef>
                <a:spcPct val="0"/>
              </a:spcBef>
              <a:spcAft>
                <a:spcPct val="0"/>
              </a:spcAft>
              <a:defRPr kumimoji="1" sz="4400">
                <a:solidFill>
                  <a:schemeClr val="tx2"/>
                </a:solidFill>
                <a:latin typeface="Arial Black" pitchFamily="34" charset="0"/>
                <a:ea typeface="宋体" pitchFamily="2" charset="-122"/>
              </a:defRPr>
            </a:lvl3pPr>
            <a:lvl4pPr algn="ctr" rtl="0" fontAlgn="base">
              <a:spcBef>
                <a:spcPct val="0"/>
              </a:spcBef>
              <a:spcAft>
                <a:spcPct val="0"/>
              </a:spcAft>
              <a:defRPr kumimoji="1" sz="4400">
                <a:solidFill>
                  <a:schemeClr val="tx2"/>
                </a:solidFill>
                <a:latin typeface="Arial Black" pitchFamily="34" charset="0"/>
                <a:ea typeface="宋体" pitchFamily="2" charset="-122"/>
              </a:defRPr>
            </a:lvl4pPr>
            <a:lvl5pPr algn="ctr" rtl="0" fontAlgn="base">
              <a:spcBef>
                <a:spcPct val="0"/>
              </a:spcBef>
              <a:spcAft>
                <a:spcPct val="0"/>
              </a:spcAft>
              <a:defRPr kumimoji="1" sz="4400">
                <a:solidFill>
                  <a:schemeClr val="tx2"/>
                </a:solidFill>
                <a:latin typeface="Arial Black" pitchFamily="34" charset="0"/>
                <a:ea typeface="宋体" pitchFamily="2" charset="-122"/>
              </a:defRPr>
            </a:lvl5pPr>
            <a:lvl6pPr marL="457200" algn="ctr" rtl="0" fontAlgn="base">
              <a:spcBef>
                <a:spcPct val="0"/>
              </a:spcBef>
              <a:spcAft>
                <a:spcPct val="0"/>
              </a:spcAft>
              <a:defRPr kumimoji="1" sz="4400">
                <a:solidFill>
                  <a:schemeClr val="tx2"/>
                </a:solidFill>
                <a:latin typeface="Arial Black" pitchFamily="34" charset="0"/>
                <a:ea typeface="宋体" pitchFamily="2" charset="-122"/>
              </a:defRPr>
            </a:lvl6pPr>
            <a:lvl7pPr marL="914400" algn="ctr" rtl="0" fontAlgn="base">
              <a:spcBef>
                <a:spcPct val="0"/>
              </a:spcBef>
              <a:spcAft>
                <a:spcPct val="0"/>
              </a:spcAft>
              <a:defRPr kumimoji="1" sz="4400">
                <a:solidFill>
                  <a:schemeClr val="tx2"/>
                </a:solidFill>
                <a:latin typeface="Arial Black" pitchFamily="34" charset="0"/>
                <a:ea typeface="宋体" pitchFamily="2" charset="-122"/>
              </a:defRPr>
            </a:lvl7pPr>
            <a:lvl8pPr marL="1371600" algn="ctr" rtl="0" fontAlgn="base">
              <a:spcBef>
                <a:spcPct val="0"/>
              </a:spcBef>
              <a:spcAft>
                <a:spcPct val="0"/>
              </a:spcAft>
              <a:defRPr kumimoji="1" sz="4400">
                <a:solidFill>
                  <a:schemeClr val="tx2"/>
                </a:solidFill>
                <a:latin typeface="Arial Black" pitchFamily="34" charset="0"/>
                <a:ea typeface="宋体" pitchFamily="2" charset="-122"/>
              </a:defRPr>
            </a:lvl8pPr>
            <a:lvl9pPr marL="1828800" algn="ctr" rtl="0" fontAlgn="base">
              <a:spcBef>
                <a:spcPct val="0"/>
              </a:spcBef>
              <a:spcAft>
                <a:spcPct val="0"/>
              </a:spcAft>
              <a:defRPr kumimoji="1" sz="4400">
                <a:solidFill>
                  <a:schemeClr val="tx2"/>
                </a:solidFill>
                <a:latin typeface="Arial Black" pitchFamily="34" charset="0"/>
                <a:ea typeface="宋体" pitchFamily="2" charset="-122"/>
              </a:defRPr>
            </a:lvl9pPr>
          </a:lstStyle>
          <a:p>
            <a:pPr algn="ctr">
              <a:lnSpc>
                <a:spcPct val="150000"/>
              </a:lnSpc>
              <a:spcBef>
                <a:spcPts val="600"/>
              </a:spcBef>
            </a:pPr>
            <a:r>
              <a:rPr lang="en-US" altLang="zh-CN" sz="3600" b="1" kern="0" dirty="0" smtClean="0">
                <a:solidFill>
                  <a:schemeClr val="bg2"/>
                </a:solidFill>
                <a:effectLst>
                  <a:outerShdw blurRad="38100" dist="38100" dir="2700000" algn="tl">
                    <a:srgbClr val="000000"/>
                  </a:outerShdw>
                </a:effectLst>
                <a:latin typeface="Times New Roman" pitchFamily="18" charset="0"/>
                <a:ea typeface="楷体_GB2312" pitchFamily="49" charset="-122"/>
              </a:rPr>
              <a:t>   </a:t>
            </a:r>
            <a:r>
              <a:rPr lang="zh-CN" altLang="en-US" sz="2400" b="1" kern="0" dirty="0" smtClean="0">
                <a:solidFill>
                  <a:srgbClr val="0B050F"/>
                </a:solidFill>
                <a:latin typeface="方正粗黑宋简体" panose="02000000000000000000" pitchFamily="2" charset="-122"/>
                <a:ea typeface="方正粗黑宋简体" panose="02000000000000000000" pitchFamily="2" charset="-122"/>
              </a:rPr>
              <a:t>主讲：李冬梅、李斌、王琦、秦雯、冯力</a:t>
            </a:r>
            <a:endParaRPr lang="en-US" altLang="zh-CN" sz="2400" b="1" kern="0" dirty="0" smtClean="0">
              <a:solidFill>
                <a:srgbClr val="0B050F"/>
              </a:solidFill>
              <a:latin typeface="方正粗黑宋简体" panose="02000000000000000000" pitchFamily="2" charset="-122"/>
              <a:ea typeface="方正粗黑宋简体" panose="02000000000000000000" pitchFamily="2" charset="-122"/>
            </a:endParaRPr>
          </a:p>
          <a:p>
            <a:pPr algn="ctr">
              <a:lnSpc>
                <a:spcPct val="125000"/>
              </a:lnSpc>
              <a:spcBef>
                <a:spcPts val="600"/>
              </a:spcBef>
            </a:pPr>
            <a:r>
              <a:rPr lang="zh-CN" altLang="en-US" sz="2000" b="1" dirty="0">
                <a:solidFill>
                  <a:srgbClr val="990000"/>
                </a:solidFill>
                <a:effectLst>
                  <a:outerShdw blurRad="38100" dist="38100" dir="2700000" algn="tl">
                    <a:srgbClr val="000000">
                      <a:alpha val="43137"/>
                    </a:srgbClr>
                  </a:outerShdw>
                </a:effectLst>
                <a:latin typeface="楷体_GB2312" pitchFamily="49" charset="-122"/>
                <a:ea typeface="楷体_GB2312" pitchFamily="49" charset="-122"/>
              </a:rPr>
              <a:t>教材：给排水科学与工程概</a:t>
            </a:r>
            <a:r>
              <a:rPr lang="zh-CN" altLang="en-US" sz="2000" b="1" dirty="0" smtClean="0">
                <a:solidFill>
                  <a:srgbClr val="990000"/>
                </a:solidFill>
                <a:effectLst>
                  <a:outerShdw blurRad="38100" dist="38100" dir="2700000" algn="tl">
                    <a:srgbClr val="000000">
                      <a:alpha val="43137"/>
                    </a:srgbClr>
                  </a:outerShdw>
                </a:effectLst>
                <a:latin typeface="楷体_GB2312" pitchFamily="49" charset="-122"/>
                <a:ea typeface="楷体_GB2312" pitchFamily="49" charset="-122"/>
              </a:rPr>
              <a:t>论</a:t>
            </a:r>
            <a:r>
              <a:rPr lang="en-US" altLang="zh-CN" sz="2000" b="1" dirty="0" smtClean="0">
                <a:solidFill>
                  <a:srgbClr val="990000"/>
                </a:solidFill>
                <a:effectLst>
                  <a:outerShdw blurRad="38100" dist="38100" dir="2700000" algn="tl">
                    <a:srgbClr val="000000">
                      <a:alpha val="43137"/>
                    </a:srgbClr>
                  </a:outerShdw>
                </a:effectLst>
                <a:latin typeface="楷体_GB2312" pitchFamily="49" charset="-122"/>
                <a:ea typeface="楷体_GB2312" pitchFamily="49" charset="-122"/>
              </a:rPr>
              <a:t>(</a:t>
            </a:r>
            <a:r>
              <a:rPr lang="zh-CN" altLang="en-US" sz="2000" b="1" dirty="0" smtClean="0">
                <a:solidFill>
                  <a:srgbClr val="990000"/>
                </a:solidFill>
                <a:effectLst>
                  <a:outerShdw blurRad="38100" dist="38100" dir="2700000" algn="tl">
                    <a:srgbClr val="000000">
                      <a:alpha val="43137"/>
                    </a:srgbClr>
                  </a:outerShdw>
                </a:effectLst>
                <a:latin typeface="楷体_GB2312" pitchFamily="49" charset="-122"/>
                <a:ea typeface="楷体_GB2312" pitchFamily="49" charset="-122"/>
              </a:rPr>
              <a:t>建工出版社</a:t>
            </a:r>
            <a:r>
              <a:rPr lang="en-US" altLang="zh-CN" sz="2000" b="1" dirty="0" smtClean="0">
                <a:solidFill>
                  <a:srgbClr val="990000"/>
                </a:solidFill>
                <a:effectLst>
                  <a:outerShdw blurRad="38100" dist="38100" dir="2700000" algn="tl">
                    <a:srgbClr val="000000">
                      <a:alpha val="43137"/>
                    </a:srgbClr>
                  </a:outerShdw>
                </a:effectLst>
                <a:latin typeface="楷体_GB2312" pitchFamily="49" charset="-122"/>
                <a:ea typeface="楷体_GB2312" pitchFamily="49" charset="-122"/>
              </a:rPr>
              <a:t>)</a:t>
            </a:r>
            <a:endParaRPr lang="zh-CN" altLang="en-US" sz="2000" b="1" dirty="0">
              <a:solidFill>
                <a:srgbClr val="990000"/>
              </a:solidFill>
              <a:effectLst>
                <a:outerShdw blurRad="38100" dist="38100" dir="2700000" algn="tl">
                  <a:srgbClr val="000000">
                    <a:alpha val="43137"/>
                  </a:srgbClr>
                </a:outerShdw>
              </a:effectLst>
              <a:latin typeface="楷体_GB2312" pitchFamily="49" charset="-122"/>
              <a:ea typeface="楷体_GB2312" pitchFamily="49" charset="-122"/>
            </a:endParaRPr>
          </a:p>
          <a:p>
            <a:pPr algn="ctr">
              <a:lnSpc>
                <a:spcPct val="125000"/>
              </a:lnSpc>
              <a:spcBef>
                <a:spcPts val="600"/>
              </a:spcBef>
            </a:pPr>
            <a:r>
              <a:rPr lang="zh-CN" altLang="en-US" sz="2000" b="1" dirty="0">
                <a:solidFill>
                  <a:srgbClr val="990000"/>
                </a:solidFill>
                <a:effectLst>
                  <a:outerShdw blurRad="38100" dist="38100" dir="2700000" algn="tl">
                    <a:srgbClr val="000000">
                      <a:alpha val="43137"/>
                    </a:srgbClr>
                  </a:outerShdw>
                </a:effectLst>
                <a:latin typeface="楷体_GB2312" pitchFamily="49" charset="-122"/>
                <a:ea typeface="楷体_GB2312" pitchFamily="49" charset="-122"/>
              </a:rPr>
              <a:t>  </a:t>
            </a:r>
            <a:r>
              <a:rPr lang="en-US" altLang="zh-CN" sz="2000" b="1" dirty="0" smtClean="0">
                <a:solidFill>
                  <a:srgbClr val="990000"/>
                </a:solidFill>
                <a:effectLst>
                  <a:outerShdw blurRad="38100" dist="38100" dir="2700000" algn="tl">
                    <a:srgbClr val="000000">
                      <a:alpha val="43137"/>
                    </a:srgbClr>
                  </a:outerShdw>
                </a:effectLst>
                <a:latin typeface="Times New Roman" pitchFamily="18" charset="0"/>
                <a:ea typeface="楷体_GB2312" pitchFamily="49" charset="-122"/>
              </a:rPr>
              <a:t>Major</a:t>
            </a:r>
            <a:r>
              <a:rPr lang="en-US" altLang="zh-CN" sz="2000" b="1" dirty="0">
                <a:solidFill>
                  <a:srgbClr val="990000"/>
                </a:solidFill>
                <a:effectLst>
                  <a:outerShdw blurRad="38100" dist="38100" dir="2700000" algn="tl">
                    <a:srgbClr val="000000">
                      <a:alpha val="43137"/>
                    </a:srgbClr>
                  </a:outerShdw>
                </a:effectLst>
                <a:latin typeface="Times New Roman" pitchFamily="18" charset="0"/>
                <a:ea typeface="楷体_GB2312" pitchFamily="49" charset="-122"/>
              </a:rPr>
              <a:t>: </a:t>
            </a:r>
            <a:r>
              <a:rPr lang="en-US" altLang="zh-CN" sz="2000" b="1" dirty="0" smtClean="0">
                <a:solidFill>
                  <a:srgbClr val="990000"/>
                </a:solidFill>
                <a:effectLst>
                  <a:outerShdw blurRad="38100" dist="38100" dir="2700000" algn="tl">
                    <a:srgbClr val="000000">
                      <a:alpha val="43137"/>
                    </a:srgbClr>
                  </a:outerShdw>
                </a:effectLst>
                <a:latin typeface="Times New Roman" pitchFamily="18" charset="0"/>
                <a:ea typeface="楷体_GB2312" pitchFamily="49" charset="-122"/>
              </a:rPr>
              <a:t>Water Science Engineering</a:t>
            </a:r>
            <a:r>
              <a:rPr lang="en-US" altLang="zh-CN" sz="2000" b="1" dirty="0" smtClean="0">
                <a:solidFill>
                  <a:srgbClr val="990000"/>
                </a:solidFill>
                <a:effectLst>
                  <a:outerShdw blurRad="38100" dist="38100" dir="2700000" algn="tl">
                    <a:srgbClr val="000000">
                      <a:alpha val="43137"/>
                    </a:srgbClr>
                  </a:outerShdw>
                </a:effectLst>
                <a:latin typeface="华文新魏" pitchFamily="2" charset="-122"/>
                <a:ea typeface="华文新魏" pitchFamily="2" charset="-122"/>
              </a:rPr>
              <a:t> </a:t>
            </a:r>
            <a:endParaRPr lang="zh-CN" altLang="en-US" sz="3600" b="1" kern="0" dirty="0">
              <a:solidFill>
                <a:schemeClr val="bg2"/>
              </a:solidFill>
              <a:effectLst>
                <a:outerShdw blurRad="38100" dist="38100" dir="2700000" algn="tl">
                  <a:srgbClr val="000000">
                    <a:alpha val="43137"/>
                  </a:srgbClr>
                </a:outerShdw>
              </a:effectLst>
              <a:latin typeface="楷体_GB2312" pitchFamily="49" charset="-122"/>
              <a:ea typeface="楷体_GB2312" pitchFamily="49" charset="-122"/>
            </a:endParaRPr>
          </a:p>
        </p:txBody>
      </p:sp>
      <p:pic>
        <p:nvPicPr>
          <p:cNvPr id="8" name="图片 33" descr="jpgc_psgc_clip_image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57818"/>
            <a:ext cx="9144000" cy="48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20" descr="1402543799_12_cv7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4" y="4488962"/>
            <a:ext cx="9153004" cy="243027"/>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0" name="组合 11"/>
          <p:cNvGrpSpPr>
            <a:grpSpLocks noChangeAspect="1"/>
          </p:cNvGrpSpPr>
          <p:nvPr/>
        </p:nvGrpSpPr>
        <p:grpSpPr bwMode="auto">
          <a:xfrm>
            <a:off x="5811282" y="65625"/>
            <a:ext cx="3217863" cy="756047"/>
            <a:chOff x="0" y="0"/>
            <a:chExt cx="3074572" cy="916597"/>
          </a:xfrm>
        </p:grpSpPr>
        <p:pic>
          <p:nvPicPr>
            <p:cNvPr id="11" name="图片 12" descr="院徽.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24553" cy="91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3" descr="广工校名.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0120" y="127742"/>
              <a:ext cx="1080120" cy="27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4" descr="土木交通学院院名.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8348" y="450193"/>
              <a:ext cx="2016224" cy="30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2690" name="Picture 2" descr="https://ss2.baidu.com/-vo3dSag_xI4khGko9WTAnF6hhy/zhidao/wh%3D680%2C800/sign=aa4cfd82b399a9013b60533025a52643/a5c27d1ed21b0ef4aea9b9c8d6c451da80cb3ee6.jpg"/>
          <p:cNvPicPr>
            <a:picLocks noChangeAspect="1" noChangeArrowheads="1"/>
          </p:cNvPicPr>
          <p:nvPr/>
        </p:nvPicPr>
        <p:blipFill rotWithShape="1">
          <a:blip r:embed="rId8">
            <a:extLst>
              <a:ext uri="{28A0092B-C50C-407E-A947-70E740481C1C}">
                <a14:useLocalDpi xmlns:a14="http://schemas.microsoft.com/office/drawing/2010/main" val="0"/>
              </a:ext>
            </a:extLst>
          </a:blip>
          <a:srcRect t="22835" b="4217"/>
          <a:stretch/>
        </p:blipFill>
        <p:spPr bwMode="auto">
          <a:xfrm>
            <a:off x="13470" y="1635646"/>
            <a:ext cx="9139932" cy="1012390"/>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6682544" y="4770224"/>
            <a:ext cx="2367136" cy="307777"/>
          </a:xfrm>
          <a:prstGeom prst="rect">
            <a:avLst/>
          </a:prstGeom>
        </p:spPr>
        <p:txBody>
          <a:bodyPr wrap="square">
            <a:spAutoFit/>
          </a:bodyPr>
          <a:lstStyle/>
          <a:p>
            <a:pPr eaLnBrk="0" latinLnBrk="1" hangingPunct="0">
              <a:spcBef>
                <a:spcPts val="154"/>
              </a:spcBef>
            </a:pPr>
            <a:r>
              <a:rPr lang="zh-CN" altLang="en-US" sz="1400" b="1" kern="0" dirty="0" smtClean="0">
                <a:solidFill>
                  <a:srgbClr val="0B050F"/>
                </a:solidFill>
                <a:latin typeface="Times New Roman" pitchFamily="65" charset="-122"/>
                <a:ea typeface="宋体" pitchFamily="65" charset="-122"/>
              </a:rPr>
              <a:t>注：图片来自百度图库</a:t>
            </a:r>
            <a:endParaRPr lang="zh-CN" altLang="en-US" sz="1400" b="1" dirty="0">
              <a:solidFill>
                <a:srgbClr val="0B050F"/>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03" name="Rectangle 195"/>
          <p:cNvSpPr>
            <a:spLocks noChangeArrowheads="1"/>
          </p:cNvSpPr>
          <p:nvPr/>
        </p:nvSpPr>
        <p:spPr bwMode="auto">
          <a:xfrm>
            <a:off x="457200" y="742950"/>
            <a:ext cx="8458200" cy="42291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8802" name="Rectangle 194"/>
          <p:cNvSpPr>
            <a:spLocks noChangeArrowheads="1"/>
          </p:cNvSpPr>
          <p:nvPr/>
        </p:nvSpPr>
        <p:spPr bwMode="auto">
          <a:xfrm>
            <a:off x="457200" y="571500"/>
            <a:ext cx="8458200" cy="171450"/>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1300" b="1"/>
          </a:p>
        </p:txBody>
      </p:sp>
      <p:sp>
        <p:nvSpPr>
          <p:cNvPr id="68612" name="Rectangle 4"/>
          <p:cNvSpPr>
            <a:spLocks noChangeArrowheads="1"/>
          </p:cNvSpPr>
          <p:nvPr/>
        </p:nvSpPr>
        <p:spPr bwMode="auto">
          <a:xfrm>
            <a:off x="974725" y="221433"/>
            <a:ext cx="74231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000" b="1" dirty="0">
                <a:latin typeface="方正粗黑宋简体" panose="02000000000000000000" pitchFamily="2" charset="-122"/>
                <a:ea typeface="方正粗黑宋简体" panose="02000000000000000000" pitchFamily="2" charset="-122"/>
              </a:rPr>
              <a:t>　</a:t>
            </a:r>
            <a:r>
              <a:rPr lang="zh-CN" altLang="en-US" sz="2000" b="1" dirty="0">
                <a:solidFill>
                  <a:srgbClr val="FF0000"/>
                </a:solidFill>
                <a:latin typeface="方正粗黑宋简体" panose="02000000000000000000" pitchFamily="2" charset="-122"/>
                <a:ea typeface="方正粗黑宋简体" panose="02000000000000000000" pitchFamily="2" charset="-122"/>
              </a:rPr>
              <a:t>表</a:t>
            </a:r>
            <a:r>
              <a:rPr lang="en-US" altLang="zh-CN" sz="2000" b="1" dirty="0">
                <a:solidFill>
                  <a:srgbClr val="FF0000"/>
                </a:solidFill>
                <a:latin typeface="方正粗黑宋简体" panose="02000000000000000000" pitchFamily="2" charset="-122"/>
                <a:ea typeface="方正粗黑宋简体" panose="02000000000000000000" pitchFamily="2" charset="-122"/>
              </a:rPr>
              <a:t>1 《</a:t>
            </a:r>
            <a:r>
              <a:rPr lang="zh-CN" altLang="en-US" sz="2000" b="1" dirty="0">
                <a:solidFill>
                  <a:srgbClr val="FF0000"/>
                </a:solidFill>
                <a:latin typeface="方正粗黑宋简体" panose="02000000000000000000" pitchFamily="2" charset="-122"/>
                <a:ea typeface="方正粗黑宋简体" panose="02000000000000000000" pitchFamily="2" charset="-122"/>
              </a:rPr>
              <a:t>卫生标准</a:t>
            </a:r>
            <a:r>
              <a:rPr lang="en-US" altLang="zh-CN" sz="2000" b="1" dirty="0">
                <a:solidFill>
                  <a:srgbClr val="FF0000"/>
                </a:solidFill>
                <a:latin typeface="方正粗黑宋简体" panose="02000000000000000000" pitchFamily="2" charset="-122"/>
                <a:ea typeface="方正粗黑宋简体" panose="02000000000000000000" pitchFamily="2" charset="-122"/>
              </a:rPr>
              <a:t>》</a:t>
            </a:r>
            <a:r>
              <a:rPr lang="en-US" altLang="zh-CN" sz="2000" b="1" dirty="0" smtClean="0">
                <a:solidFill>
                  <a:srgbClr val="FF0000"/>
                </a:solidFill>
                <a:latin typeface="方正粗黑宋简体" panose="02000000000000000000" pitchFamily="2" charset="-122"/>
                <a:ea typeface="方正粗黑宋简体" panose="02000000000000000000" pitchFamily="2" charset="-122"/>
              </a:rPr>
              <a:t>GB5749-2006 </a:t>
            </a:r>
            <a:r>
              <a:rPr lang="zh-CN" altLang="en-US" sz="2000" b="1" dirty="0" smtClean="0">
                <a:solidFill>
                  <a:srgbClr val="FF0000"/>
                </a:solidFill>
                <a:latin typeface="方正粗黑宋简体" panose="02000000000000000000" pitchFamily="2" charset="-122"/>
                <a:ea typeface="方正粗黑宋简体" panose="02000000000000000000" pitchFamily="2" charset="-122"/>
              </a:rPr>
              <a:t>水</a:t>
            </a:r>
            <a:r>
              <a:rPr lang="zh-CN" altLang="en-US" sz="2000" b="1" dirty="0">
                <a:solidFill>
                  <a:srgbClr val="FF0000"/>
                </a:solidFill>
                <a:latin typeface="方正粗黑宋简体" panose="02000000000000000000" pitchFamily="2" charset="-122"/>
                <a:ea typeface="方正粗黑宋简体" panose="02000000000000000000" pitchFamily="2" charset="-122"/>
              </a:rPr>
              <a:t>质常规检验项目及限值</a:t>
            </a:r>
          </a:p>
        </p:txBody>
      </p:sp>
      <p:grpSp>
        <p:nvGrpSpPr>
          <p:cNvPr id="68801" name="Group 193"/>
          <p:cNvGrpSpPr>
            <a:grpSpLocks/>
          </p:cNvGrpSpPr>
          <p:nvPr/>
        </p:nvGrpSpPr>
        <p:grpSpPr bwMode="auto">
          <a:xfrm>
            <a:off x="457200" y="571500"/>
            <a:ext cx="8458200" cy="4400550"/>
            <a:chOff x="-3" y="-3"/>
            <a:chExt cx="3380" cy="7392"/>
          </a:xfrm>
        </p:grpSpPr>
        <p:grpSp>
          <p:nvGrpSpPr>
            <p:cNvPr id="68799" name="Group 191"/>
            <p:cNvGrpSpPr>
              <a:grpSpLocks/>
            </p:cNvGrpSpPr>
            <p:nvPr/>
          </p:nvGrpSpPr>
          <p:grpSpPr bwMode="auto">
            <a:xfrm>
              <a:off x="0" y="0"/>
              <a:ext cx="3374" cy="7386"/>
              <a:chOff x="0" y="0"/>
              <a:chExt cx="3374" cy="7386"/>
            </a:xfrm>
          </p:grpSpPr>
          <p:grpSp>
            <p:nvGrpSpPr>
              <p:cNvPr id="68676" name="Group 68"/>
              <p:cNvGrpSpPr>
                <a:grpSpLocks/>
              </p:cNvGrpSpPr>
              <p:nvPr/>
            </p:nvGrpSpPr>
            <p:grpSpPr bwMode="auto">
              <a:xfrm>
                <a:off x="0" y="0"/>
                <a:ext cx="1083" cy="327"/>
                <a:chOff x="0" y="0"/>
                <a:chExt cx="1083" cy="327"/>
              </a:xfrm>
            </p:grpSpPr>
            <p:sp>
              <p:nvSpPr>
                <p:cNvPr id="68613" name="Rectangle 5"/>
                <p:cNvSpPr>
                  <a:spLocks noChangeArrowheads="1"/>
                </p:cNvSpPr>
                <p:nvPr/>
              </p:nvSpPr>
              <p:spPr bwMode="auto">
                <a:xfrm>
                  <a:off x="43" y="0"/>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1000" b="1">
                      <a:solidFill>
                        <a:schemeClr val="bg1"/>
                      </a:solidFill>
                      <a:latin typeface="宋体" pitchFamily="2" charset="-122"/>
                    </a:rPr>
                    <a:t>项</a:t>
                  </a:r>
                  <a:r>
                    <a:rPr lang="zh-CN" altLang="en-US" sz="1000" b="1">
                      <a:solidFill>
                        <a:schemeClr val="bg1"/>
                      </a:solidFill>
                      <a:cs typeface="Times New Roman" pitchFamily="18" charset="0"/>
                    </a:rPr>
                    <a:t>    </a:t>
                  </a:r>
                  <a:r>
                    <a:rPr lang="zh-CN" altLang="en-US" sz="1000" b="1">
                      <a:solidFill>
                        <a:schemeClr val="bg1"/>
                      </a:solidFill>
                      <a:latin typeface="宋体" pitchFamily="2" charset="-122"/>
                    </a:rPr>
                    <a:t>目</a:t>
                  </a:r>
                  <a:endParaRPr lang="zh-CN" altLang="en-US" sz="1000" b="1">
                    <a:solidFill>
                      <a:schemeClr val="bg1"/>
                    </a:solidFill>
                    <a:cs typeface="Times New Roman" pitchFamily="18" charset="0"/>
                  </a:endParaRPr>
                </a:p>
                <a:p>
                  <a:pPr algn="ctr" eaLnBrk="0" hangingPunct="0"/>
                  <a:endParaRPr lang="en-US" altLang="zh-CN" sz="1000" b="1">
                    <a:solidFill>
                      <a:schemeClr val="bg1"/>
                    </a:solidFill>
                    <a:latin typeface="Arial" pitchFamily="34" charset="0"/>
                  </a:endParaRPr>
                </a:p>
              </p:txBody>
            </p:sp>
            <p:sp>
              <p:nvSpPr>
                <p:cNvPr id="68675" name="Rectangle 67"/>
                <p:cNvSpPr>
                  <a:spLocks noChangeArrowheads="1"/>
                </p:cNvSpPr>
                <p:nvPr/>
              </p:nvSpPr>
              <p:spPr bwMode="auto">
                <a:xfrm>
                  <a:off x="0" y="0"/>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678" name="Group 70"/>
              <p:cNvGrpSpPr>
                <a:grpSpLocks/>
              </p:cNvGrpSpPr>
              <p:nvPr/>
            </p:nvGrpSpPr>
            <p:grpSpPr bwMode="auto">
              <a:xfrm>
                <a:off x="1083" y="0"/>
                <a:ext cx="1208" cy="327"/>
                <a:chOff x="1083" y="0"/>
                <a:chExt cx="1208" cy="327"/>
              </a:xfrm>
            </p:grpSpPr>
            <p:sp>
              <p:nvSpPr>
                <p:cNvPr id="68614" name="Rectangle 6"/>
                <p:cNvSpPr>
                  <a:spLocks noChangeArrowheads="1"/>
                </p:cNvSpPr>
                <p:nvPr/>
              </p:nvSpPr>
              <p:spPr bwMode="auto">
                <a:xfrm>
                  <a:off x="1126" y="0"/>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1000" b="1">
                      <a:solidFill>
                        <a:schemeClr val="bg1"/>
                      </a:solidFill>
                      <a:latin typeface="宋体" pitchFamily="2" charset="-122"/>
                    </a:rPr>
                    <a:t>单</a:t>
                  </a:r>
                  <a:r>
                    <a:rPr lang="zh-CN" altLang="en-US" sz="1000" b="1">
                      <a:solidFill>
                        <a:schemeClr val="bg1"/>
                      </a:solidFill>
                      <a:cs typeface="Times New Roman" pitchFamily="18" charset="0"/>
                    </a:rPr>
                    <a:t>    </a:t>
                  </a:r>
                  <a:r>
                    <a:rPr lang="zh-CN" altLang="en-US" sz="1000" b="1">
                      <a:solidFill>
                        <a:schemeClr val="bg1"/>
                      </a:solidFill>
                      <a:latin typeface="宋体" pitchFamily="2" charset="-122"/>
                    </a:rPr>
                    <a:t>位</a:t>
                  </a:r>
                  <a:endParaRPr lang="zh-CN" altLang="en-US" sz="1000" b="1">
                    <a:solidFill>
                      <a:schemeClr val="bg1"/>
                    </a:solidFill>
                    <a:cs typeface="Times New Roman" pitchFamily="18" charset="0"/>
                  </a:endParaRPr>
                </a:p>
                <a:p>
                  <a:pPr algn="ctr" eaLnBrk="0" hangingPunct="0"/>
                  <a:endParaRPr lang="en-US" altLang="zh-CN" sz="1000" b="1">
                    <a:solidFill>
                      <a:schemeClr val="bg1"/>
                    </a:solidFill>
                    <a:latin typeface="Arial" pitchFamily="34" charset="0"/>
                  </a:endParaRPr>
                </a:p>
              </p:txBody>
            </p:sp>
            <p:sp>
              <p:nvSpPr>
                <p:cNvPr id="68677" name="Rectangle 69"/>
                <p:cNvSpPr>
                  <a:spLocks noChangeArrowheads="1"/>
                </p:cNvSpPr>
                <p:nvPr/>
              </p:nvSpPr>
              <p:spPr bwMode="auto">
                <a:xfrm>
                  <a:off x="1083" y="0"/>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680" name="Group 72"/>
              <p:cNvGrpSpPr>
                <a:grpSpLocks/>
              </p:cNvGrpSpPr>
              <p:nvPr/>
            </p:nvGrpSpPr>
            <p:grpSpPr bwMode="auto">
              <a:xfrm>
                <a:off x="2291" y="0"/>
                <a:ext cx="1083" cy="327"/>
                <a:chOff x="2291" y="0"/>
                <a:chExt cx="1083" cy="327"/>
              </a:xfrm>
            </p:grpSpPr>
            <p:sp>
              <p:nvSpPr>
                <p:cNvPr id="68615" name="Rectangle 7"/>
                <p:cNvSpPr>
                  <a:spLocks noChangeArrowheads="1"/>
                </p:cNvSpPr>
                <p:nvPr/>
              </p:nvSpPr>
              <p:spPr bwMode="auto">
                <a:xfrm>
                  <a:off x="2334" y="0"/>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1000" b="1">
                      <a:solidFill>
                        <a:schemeClr val="bg1"/>
                      </a:solidFill>
                      <a:latin typeface="宋体" pitchFamily="2" charset="-122"/>
                    </a:rPr>
                    <a:t>限</a:t>
                  </a:r>
                  <a:r>
                    <a:rPr lang="zh-CN" altLang="en-US" sz="1000" b="1">
                      <a:solidFill>
                        <a:schemeClr val="bg1"/>
                      </a:solidFill>
                      <a:cs typeface="Times New Roman" pitchFamily="18" charset="0"/>
                    </a:rPr>
                    <a:t>    </a:t>
                  </a:r>
                  <a:r>
                    <a:rPr lang="zh-CN" altLang="en-US" sz="1000" b="1">
                      <a:solidFill>
                        <a:schemeClr val="bg1"/>
                      </a:solidFill>
                      <a:latin typeface="宋体" pitchFamily="2" charset="-122"/>
                    </a:rPr>
                    <a:t>值</a:t>
                  </a:r>
                  <a:endParaRPr lang="zh-CN" altLang="en-US" sz="1000" b="1">
                    <a:solidFill>
                      <a:schemeClr val="bg1"/>
                    </a:solidFill>
                    <a:cs typeface="Times New Roman" pitchFamily="18" charset="0"/>
                  </a:endParaRPr>
                </a:p>
                <a:p>
                  <a:pPr algn="ctr" eaLnBrk="0" hangingPunct="0"/>
                  <a:endParaRPr lang="en-US" altLang="zh-CN" sz="1000" b="1">
                    <a:solidFill>
                      <a:schemeClr val="bg1"/>
                    </a:solidFill>
                    <a:latin typeface="Arial" pitchFamily="34" charset="0"/>
                  </a:endParaRPr>
                </a:p>
              </p:txBody>
            </p:sp>
            <p:sp>
              <p:nvSpPr>
                <p:cNvPr id="68679" name="Rectangle 71"/>
                <p:cNvSpPr>
                  <a:spLocks noChangeArrowheads="1"/>
                </p:cNvSpPr>
                <p:nvPr/>
              </p:nvSpPr>
              <p:spPr bwMode="auto">
                <a:xfrm>
                  <a:off x="2291" y="0"/>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682" name="Group 74"/>
              <p:cNvGrpSpPr>
                <a:grpSpLocks/>
              </p:cNvGrpSpPr>
              <p:nvPr/>
            </p:nvGrpSpPr>
            <p:grpSpPr bwMode="auto">
              <a:xfrm>
                <a:off x="0" y="327"/>
                <a:ext cx="3374" cy="327"/>
                <a:chOff x="0" y="327"/>
                <a:chExt cx="3374" cy="327"/>
              </a:xfrm>
            </p:grpSpPr>
            <p:sp>
              <p:nvSpPr>
                <p:cNvPr id="68616" name="Rectangle 8"/>
                <p:cNvSpPr>
                  <a:spLocks noChangeArrowheads="1"/>
                </p:cNvSpPr>
                <p:nvPr/>
              </p:nvSpPr>
              <p:spPr bwMode="auto">
                <a:xfrm>
                  <a:off x="43" y="327"/>
                  <a:ext cx="3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000" b="1">
                      <a:cs typeface="Times New Roman" pitchFamily="18" charset="0"/>
                    </a:rPr>
                    <a:t>1</a:t>
                  </a:r>
                  <a:r>
                    <a:rPr lang="zh-CN" altLang="en-US" sz="1000" b="1">
                      <a:latin typeface="宋体" pitchFamily="2" charset="-122"/>
                    </a:rPr>
                    <a:t>、微生物学指标</a:t>
                  </a:r>
                  <a:r>
                    <a:rPr lang="zh-CN" altLang="en-US" sz="1000" b="1">
                      <a:cs typeface="Times New Roman" pitchFamily="18" charset="0"/>
                    </a:rPr>
                    <a:t>*</a:t>
                  </a:r>
                  <a:r>
                    <a:rPr lang="zh-CN" altLang="en-US" sz="1000" b="1">
                      <a:solidFill>
                        <a:srgbClr val="FF0000"/>
                      </a:solidFill>
                      <a:cs typeface="Times New Roman" pitchFamily="18" charset="0"/>
                    </a:rPr>
                    <a:t>（</a:t>
                  </a:r>
                  <a:r>
                    <a:rPr lang="en-US" altLang="zh-CN" sz="1000" b="1">
                      <a:solidFill>
                        <a:srgbClr val="FF0000"/>
                      </a:solidFill>
                      <a:cs typeface="Times New Roman" pitchFamily="18" charset="0"/>
                    </a:rPr>
                    <a:t>4</a:t>
                  </a:r>
                  <a:r>
                    <a:rPr lang="zh-CN" altLang="en-US" sz="1000" b="1">
                      <a:solidFill>
                        <a:srgbClr val="FF0000"/>
                      </a:solidFill>
                    </a:rPr>
                    <a:t>项</a:t>
                  </a:r>
                  <a:r>
                    <a:rPr lang="zh-CN" altLang="en-US" sz="1000" b="1">
                      <a:solidFill>
                        <a:srgbClr val="FF0000"/>
                      </a:solidFill>
                      <a:cs typeface="Times New Roman" pitchFamily="18" charset="0"/>
                    </a:rPr>
                    <a:t>）</a:t>
                  </a:r>
                </a:p>
                <a:p>
                  <a:pPr algn="just" eaLnBrk="0" hangingPunct="0"/>
                  <a:endParaRPr lang="en-US" altLang="zh-CN" sz="1000" b="1">
                    <a:latin typeface="Arial" pitchFamily="34" charset="0"/>
                  </a:endParaRPr>
                </a:p>
              </p:txBody>
            </p:sp>
            <p:sp>
              <p:nvSpPr>
                <p:cNvPr id="68681" name="Rectangle 73"/>
                <p:cNvSpPr>
                  <a:spLocks noChangeArrowheads="1"/>
                </p:cNvSpPr>
                <p:nvPr/>
              </p:nvSpPr>
              <p:spPr bwMode="auto">
                <a:xfrm>
                  <a:off x="0" y="327"/>
                  <a:ext cx="337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684" name="Group 76"/>
              <p:cNvGrpSpPr>
                <a:grpSpLocks/>
              </p:cNvGrpSpPr>
              <p:nvPr/>
            </p:nvGrpSpPr>
            <p:grpSpPr bwMode="auto">
              <a:xfrm>
                <a:off x="0" y="654"/>
                <a:ext cx="1083" cy="327"/>
                <a:chOff x="0" y="654"/>
                <a:chExt cx="1083" cy="327"/>
              </a:xfrm>
            </p:grpSpPr>
            <p:sp>
              <p:nvSpPr>
                <p:cNvPr id="68617" name="Rectangle 9"/>
                <p:cNvSpPr>
                  <a:spLocks noChangeArrowheads="1"/>
                </p:cNvSpPr>
                <p:nvPr/>
              </p:nvSpPr>
              <p:spPr bwMode="auto">
                <a:xfrm>
                  <a:off x="43" y="654"/>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zh-CN" altLang="en-US" sz="1000" b="1">
                      <a:latin typeface="宋体" pitchFamily="2" charset="-122"/>
                    </a:rPr>
                    <a:t>总大肠菌群</a:t>
                  </a:r>
                  <a:endParaRPr lang="zh-CN" altLang="en-US" sz="1000" b="1">
                    <a:latin typeface="Arial" pitchFamily="34" charset="0"/>
                  </a:endParaRPr>
                </a:p>
              </p:txBody>
            </p:sp>
            <p:sp>
              <p:nvSpPr>
                <p:cNvPr id="68683" name="Rectangle 75"/>
                <p:cNvSpPr>
                  <a:spLocks noChangeArrowheads="1"/>
                </p:cNvSpPr>
                <p:nvPr/>
              </p:nvSpPr>
              <p:spPr bwMode="auto">
                <a:xfrm>
                  <a:off x="0" y="654"/>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686" name="Group 78"/>
              <p:cNvGrpSpPr>
                <a:grpSpLocks/>
              </p:cNvGrpSpPr>
              <p:nvPr/>
            </p:nvGrpSpPr>
            <p:grpSpPr bwMode="auto">
              <a:xfrm>
                <a:off x="1083" y="654"/>
                <a:ext cx="1208" cy="327"/>
                <a:chOff x="1083" y="654"/>
                <a:chExt cx="1208" cy="327"/>
              </a:xfrm>
            </p:grpSpPr>
            <p:sp>
              <p:nvSpPr>
                <p:cNvPr id="68618" name="Rectangle 10"/>
                <p:cNvSpPr>
                  <a:spLocks noChangeArrowheads="1"/>
                </p:cNvSpPr>
                <p:nvPr/>
              </p:nvSpPr>
              <p:spPr bwMode="auto">
                <a:xfrm>
                  <a:off x="1126" y="654"/>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MPN/100mL</a:t>
                  </a:r>
                  <a:r>
                    <a:rPr lang="zh-CN" altLang="en-US" sz="1000" b="1">
                      <a:latin typeface="宋体" pitchFamily="2" charset="-122"/>
                    </a:rPr>
                    <a:t>或</a:t>
                  </a:r>
                  <a:r>
                    <a:rPr lang="en-US" altLang="zh-CN" sz="1000" b="1">
                      <a:cs typeface="Times New Roman" pitchFamily="18" charset="0"/>
                    </a:rPr>
                    <a:t>CFU/100mL</a:t>
                  </a:r>
                </a:p>
                <a:p>
                  <a:pPr algn="ctr" eaLnBrk="0" hangingPunct="0"/>
                  <a:endParaRPr lang="en-US" altLang="zh-CN" sz="1000" b="1">
                    <a:latin typeface="Arial" pitchFamily="34" charset="0"/>
                  </a:endParaRPr>
                </a:p>
              </p:txBody>
            </p:sp>
            <p:sp>
              <p:nvSpPr>
                <p:cNvPr id="68685" name="Rectangle 77"/>
                <p:cNvSpPr>
                  <a:spLocks noChangeArrowheads="1"/>
                </p:cNvSpPr>
                <p:nvPr/>
              </p:nvSpPr>
              <p:spPr bwMode="auto">
                <a:xfrm>
                  <a:off x="1083" y="654"/>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688" name="Group 80"/>
              <p:cNvGrpSpPr>
                <a:grpSpLocks/>
              </p:cNvGrpSpPr>
              <p:nvPr/>
            </p:nvGrpSpPr>
            <p:grpSpPr bwMode="auto">
              <a:xfrm>
                <a:off x="2291" y="654"/>
                <a:ext cx="1083" cy="327"/>
                <a:chOff x="2291" y="654"/>
                <a:chExt cx="1083" cy="327"/>
              </a:xfrm>
            </p:grpSpPr>
            <p:sp>
              <p:nvSpPr>
                <p:cNvPr id="68619" name="Rectangle 11"/>
                <p:cNvSpPr>
                  <a:spLocks noChangeArrowheads="1"/>
                </p:cNvSpPr>
                <p:nvPr/>
              </p:nvSpPr>
              <p:spPr bwMode="auto">
                <a:xfrm>
                  <a:off x="2334" y="654"/>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1000" b="1">
                      <a:latin typeface="宋体" pitchFamily="2" charset="-122"/>
                    </a:rPr>
                    <a:t>不得检出</a:t>
                  </a:r>
                  <a:endParaRPr lang="zh-CN" altLang="en-US" sz="1000" b="1">
                    <a:cs typeface="Times New Roman" pitchFamily="18" charset="0"/>
                  </a:endParaRPr>
                </a:p>
                <a:p>
                  <a:pPr algn="ctr" eaLnBrk="0" hangingPunct="0"/>
                  <a:endParaRPr lang="en-US" altLang="zh-CN" sz="1000" b="1">
                    <a:latin typeface="Arial" pitchFamily="34" charset="0"/>
                  </a:endParaRPr>
                </a:p>
              </p:txBody>
            </p:sp>
            <p:sp>
              <p:nvSpPr>
                <p:cNvPr id="68687" name="Rectangle 79"/>
                <p:cNvSpPr>
                  <a:spLocks noChangeArrowheads="1"/>
                </p:cNvSpPr>
                <p:nvPr/>
              </p:nvSpPr>
              <p:spPr bwMode="auto">
                <a:xfrm>
                  <a:off x="2291" y="654"/>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690" name="Group 82"/>
              <p:cNvGrpSpPr>
                <a:grpSpLocks/>
              </p:cNvGrpSpPr>
              <p:nvPr/>
            </p:nvGrpSpPr>
            <p:grpSpPr bwMode="auto">
              <a:xfrm>
                <a:off x="0" y="981"/>
                <a:ext cx="1083" cy="327"/>
                <a:chOff x="0" y="981"/>
                <a:chExt cx="1083" cy="327"/>
              </a:xfrm>
            </p:grpSpPr>
            <p:sp>
              <p:nvSpPr>
                <p:cNvPr id="68620" name="Rectangle 12"/>
                <p:cNvSpPr>
                  <a:spLocks noChangeArrowheads="1"/>
                </p:cNvSpPr>
                <p:nvPr/>
              </p:nvSpPr>
              <p:spPr bwMode="auto">
                <a:xfrm>
                  <a:off x="43" y="981"/>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zh-CN" altLang="en-US" sz="1000" b="1">
                      <a:latin typeface="宋体" pitchFamily="2" charset="-122"/>
                    </a:rPr>
                    <a:t>耐热大肠菌群</a:t>
                  </a:r>
                  <a:endParaRPr lang="zh-CN" altLang="en-US" sz="1000" b="1">
                    <a:latin typeface="Arial" pitchFamily="34" charset="0"/>
                  </a:endParaRPr>
                </a:p>
              </p:txBody>
            </p:sp>
            <p:sp>
              <p:nvSpPr>
                <p:cNvPr id="68689" name="Rectangle 81"/>
                <p:cNvSpPr>
                  <a:spLocks noChangeArrowheads="1"/>
                </p:cNvSpPr>
                <p:nvPr/>
              </p:nvSpPr>
              <p:spPr bwMode="auto">
                <a:xfrm>
                  <a:off x="0" y="981"/>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692" name="Group 84"/>
              <p:cNvGrpSpPr>
                <a:grpSpLocks/>
              </p:cNvGrpSpPr>
              <p:nvPr/>
            </p:nvGrpSpPr>
            <p:grpSpPr bwMode="auto">
              <a:xfrm>
                <a:off x="1083" y="981"/>
                <a:ext cx="1208" cy="327"/>
                <a:chOff x="1083" y="981"/>
                <a:chExt cx="1208" cy="327"/>
              </a:xfrm>
            </p:grpSpPr>
            <p:sp>
              <p:nvSpPr>
                <p:cNvPr id="68621" name="Rectangle 13"/>
                <p:cNvSpPr>
                  <a:spLocks noChangeArrowheads="1"/>
                </p:cNvSpPr>
                <p:nvPr/>
              </p:nvSpPr>
              <p:spPr bwMode="auto">
                <a:xfrm>
                  <a:off x="1126" y="981"/>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MPN/100mL</a:t>
                  </a:r>
                  <a:r>
                    <a:rPr lang="zh-CN" altLang="en-US" sz="1000" b="1">
                      <a:latin typeface="宋体" pitchFamily="2" charset="-122"/>
                    </a:rPr>
                    <a:t>或</a:t>
                  </a:r>
                  <a:r>
                    <a:rPr lang="en-US" altLang="zh-CN" sz="1000" b="1">
                      <a:cs typeface="Times New Roman" pitchFamily="18" charset="0"/>
                    </a:rPr>
                    <a:t>CFU/100mL</a:t>
                  </a:r>
                </a:p>
                <a:p>
                  <a:pPr algn="ctr" eaLnBrk="0" hangingPunct="0"/>
                  <a:endParaRPr lang="en-US" altLang="zh-CN" sz="1000" b="1">
                    <a:latin typeface="Arial" pitchFamily="34" charset="0"/>
                  </a:endParaRPr>
                </a:p>
              </p:txBody>
            </p:sp>
            <p:sp>
              <p:nvSpPr>
                <p:cNvPr id="68691" name="Rectangle 83"/>
                <p:cNvSpPr>
                  <a:spLocks noChangeArrowheads="1"/>
                </p:cNvSpPr>
                <p:nvPr/>
              </p:nvSpPr>
              <p:spPr bwMode="auto">
                <a:xfrm>
                  <a:off x="1083" y="981"/>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694" name="Group 86"/>
              <p:cNvGrpSpPr>
                <a:grpSpLocks/>
              </p:cNvGrpSpPr>
              <p:nvPr/>
            </p:nvGrpSpPr>
            <p:grpSpPr bwMode="auto">
              <a:xfrm>
                <a:off x="2291" y="981"/>
                <a:ext cx="1083" cy="327"/>
                <a:chOff x="2291" y="981"/>
                <a:chExt cx="1083" cy="327"/>
              </a:xfrm>
            </p:grpSpPr>
            <p:sp>
              <p:nvSpPr>
                <p:cNvPr id="68622" name="Rectangle 14"/>
                <p:cNvSpPr>
                  <a:spLocks noChangeArrowheads="1"/>
                </p:cNvSpPr>
                <p:nvPr/>
              </p:nvSpPr>
              <p:spPr bwMode="auto">
                <a:xfrm>
                  <a:off x="2334" y="981"/>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1000" b="1">
                      <a:latin typeface="宋体" pitchFamily="2" charset="-122"/>
                    </a:rPr>
                    <a:t>不得检出</a:t>
                  </a:r>
                  <a:endParaRPr lang="zh-CN" altLang="en-US" sz="1000" b="1">
                    <a:cs typeface="Times New Roman" pitchFamily="18" charset="0"/>
                  </a:endParaRPr>
                </a:p>
                <a:p>
                  <a:pPr algn="ctr" eaLnBrk="0" hangingPunct="0"/>
                  <a:endParaRPr lang="en-US" altLang="zh-CN" sz="1000" b="1">
                    <a:latin typeface="Arial" pitchFamily="34" charset="0"/>
                  </a:endParaRPr>
                </a:p>
              </p:txBody>
            </p:sp>
            <p:sp>
              <p:nvSpPr>
                <p:cNvPr id="68693" name="Rectangle 85"/>
                <p:cNvSpPr>
                  <a:spLocks noChangeArrowheads="1"/>
                </p:cNvSpPr>
                <p:nvPr/>
              </p:nvSpPr>
              <p:spPr bwMode="auto">
                <a:xfrm>
                  <a:off x="2291" y="981"/>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696" name="Group 88"/>
              <p:cNvGrpSpPr>
                <a:grpSpLocks/>
              </p:cNvGrpSpPr>
              <p:nvPr/>
            </p:nvGrpSpPr>
            <p:grpSpPr bwMode="auto">
              <a:xfrm>
                <a:off x="0" y="1308"/>
                <a:ext cx="1083" cy="327"/>
                <a:chOff x="0" y="1308"/>
                <a:chExt cx="1083" cy="327"/>
              </a:xfrm>
            </p:grpSpPr>
            <p:sp>
              <p:nvSpPr>
                <p:cNvPr id="68623" name="Rectangle 15"/>
                <p:cNvSpPr>
                  <a:spLocks noChangeArrowheads="1"/>
                </p:cNvSpPr>
                <p:nvPr/>
              </p:nvSpPr>
              <p:spPr bwMode="auto">
                <a:xfrm>
                  <a:off x="43" y="1308"/>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zh-CN" altLang="en-US" sz="1000" b="1">
                      <a:latin typeface="宋体" pitchFamily="2" charset="-122"/>
                    </a:rPr>
                    <a:t>大肠埃希氏菌</a:t>
                  </a:r>
                  <a:endParaRPr lang="zh-CN" altLang="en-US" sz="1000" b="1">
                    <a:latin typeface="Arial" pitchFamily="34" charset="0"/>
                  </a:endParaRPr>
                </a:p>
              </p:txBody>
            </p:sp>
            <p:sp>
              <p:nvSpPr>
                <p:cNvPr id="68695" name="Rectangle 87"/>
                <p:cNvSpPr>
                  <a:spLocks noChangeArrowheads="1"/>
                </p:cNvSpPr>
                <p:nvPr/>
              </p:nvSpPr>
              <p:spPr bwMode="auto">
                <a:xfrm>
                  <a:off x="0" y="1308"/>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698" name="Group 90"/>
              <p:cNvGrpSpPr>
                <a:grpSpLocks/>
              </p:cNvGrpSpPr>
              <p:nvPr/>
            </p:nvGrpSpPr>
            <p:grpSpPr bwMode="auto">
              <a:xfrm>
                <a:off x="1083" y="1308"/>
                <a:ext cx="1208" cy="327"/>
                <a:chOff x="1083" y="1308"/>
                <a:chExt cx="1208" cy="327"/>
              </a:xfrm>
            </p:grpSpPr>
            <p:sp>
              <p:nvSpPr>
                <p:cNvPr id="68624" name="Rectangle 16"/>
                <p:cNvSpPr>
                  <a:spLocks noChangeArrowheads="1"/>
                </p:cNvSpPr>
                <p:nvPr/>
              </p:nvSpPr>
              <p:spPr bwMode="auto">
                <a:xfrm>
                  <a:off x="1126" y="1308"/>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MPN/100mL</a:t>
                  </a:r>
                  <a:r>
                    <a:rPr lang="zh-CN" altLang="en-US" sz="1000" b="1">
                      <a:latin typeface="宋体" pitchFamily="2" charset="-122"/>
                    </a:rPr>
                    <a:t>或</a:t>
                  </a:r>
                  <a:r>
                    <a:rPr lang="en-US" altLang="zh-CN" sz="1000" b="1">
                      <a:cs typeface="Times New Roman" pitchFamily="18" charset="0"/>
                    </a:rPr>
                    <a:t>CFU/100mL</a:t>
                  </a:r>
                </a:p>
                <a:p>
                  <a:pPr algn="ctr" eaLnBrk="0" hangingPunct="0"/>
                  <a:endParaRPr lang="en-US" altLang="zh-CN" sz="1000" b="1">
                    <a:latin typeface="Arial" pitchFamily="34" charset="0"/>
                  </a:endParaRPr>
                </a:p>
              </p:txBody>
            </p:sp>
            <p:sp>
              <p:nvSpPr>
                <p:cNvPr id="68697" name="Rectangle 89"/>
                <p:cNvSpPr>
                  <a:spLocks noChangeArrowheads="1"/>
                </p:cNvSpPr>
                <p:nvPr/>
              </p:nvSpPr>
              <p:spPr bwMode="auto">
                <a:xfrm>
                  <a:off x="1083" y="1308"/>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00" name="Group 92"/>
              <p:cNvGrpSpPr>
                <a:grpSpLocks/>
              </p:cNvGrpSpPr>
              <p:nvPr/>
            </p:nvGrpSpPr>
            <p:grpSpPr bwMode="auto">
              <a:xfrm>
                <a:off x="2291" y="1308"/>
                <a:ext cx="1083" cy="327"/>
                <a:chOff x="2291" y="1308"/>
                <a:chExt cx="1083" cy="327"/>
              </a:xfrm>
            </p:grpSpPr>
            <p:sp>
              <p:nvSpPr>
                <p:cNvPr id="68625" name="Rectangle 17"/>
                <p:cNvSpPr>
                  <a:spLocks noChangeArrowheads="1"/>
                </p:cNvSpPr>
                <p:nvPr/>
              </p:nvSpPr>
              <p:spPr bwMode="auto">
                <a:xfrm>
                  <a:off x="2334" y="1308"/>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1000" b="1">
                      <a:latin typeface="宋体" pitchFamily="2" charset="-122"/>
                    </a:rPr>
                    <a:t>不得检出</a:t>
                  </a:r>
                  <a:endParaRPr lang="zh-CN" altLang="en-US" sz="1000" b="1">
                    <a:cs typeface="Times New Roman" pitchFamily="18" charset="0"/>
                  </a:endParaRPr>
                </a:p>
                <a:p>
                  <a:pPr algn="ctr" eaLnBrk="0" hangingPunct="0"/>
                  <a:endParaRPr lang="en-US" altLang="zh-CN" sz="1000" b="1">
                    <a:latin typeface="Arial" pitchFamily="34" charset="0"/>
                  </a:endParaRPr>
                </a:p>
              </p:txBody>
            </p:sp>
            <p:sp>
              <p:nvSpPr>
                <p:cNvPr id="68699" name="Rectangle 91"/>
                <p:cNvSpPr>
                  <a:spLocks noChangeArrowheads="1"/>
                </p:cNvSpPr>
                <p:nvPr/>
              </p:nvSpPr>
              <p:spPr bwMode="auto">
                <a:xfrm>
                  <a:off x="2291" y="1308"/>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02" name="Group 94"/>
              <p:cNvGrpSpPr>
                <a:grpSpLocks/>
              </p:cNvGrpSpPr>
              <p:nvPr/>
            </p:nvGrpSpPr>
            <p:grpSpPr bwMode="auto">
              <a:xfrm>
                <a:off x="0" y="1635"/>
                <a:ext cx="1083" cy="327"/>
                <a:chOff x="0" y="1635"/>
                <a:chExt cx="1083" cy="327"/>
              </a:xfrm>
            </p:grpSpPr>
            <p:sp>
              <p:nvSpPr>
                <p:cNvPr id="68626" name="Rectangle 18"/>
                <p:cNvSpPr>
                  <a:spLocks noChangeArrowheads="1"/>
                </p:cNvSpPr>
                <p:nvPr/>
              </p:nvSpPr>
              <p:spPr bwMode="auto">
                <a:xfrm>
                  <a:off x="43" y="1635"/>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菌落总数</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8701" name="Rectangle 93"/>
                <p:cNvSpPr>
                  <a:spLocks noChangeArrowheads="1"/>
                </p:cNvSpPr>
                <p:nvPr/>
              </p:nvSpPr>
              <p:spPr bwMode="auto">
                <a:xfrm>
                  <a:off x="0" y="1635"/>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04" name="Group 96"/>
              <p:cNvGrpSpPr>
                <a:grpSpLocks/>
              </p:cNvGrpSpPr>
              <p:nvPr/>
            </p:nvGrpSpPr>
            <p:grpSpPr bwMode="auto">
              <a:xfrm>
                <a:off x="1083" y="1635"/>
                <a:ext cx="1208" cy="327"/>
                <a:chOff x="1083" y="1635"/>
                <a:chExt cx="1208" cy="327"/>
              </a:xfrm>
            </p:grpSpPr>
            <p:sp>
              <p:nvSpPr>
                <p:cNvPr id="68627" name="Rectangle 19"/>
                <p:cNvSpPr>
                  <a:spLocks noChangeArrowheads="1"/>
                </p:cNvSpPr>
                <p:nvPr/>
              </p:nvSpPr>
              <p:spPr bwMode="auto">
                <a:xfrm>
                  <a:off x="1126" y="1635"/>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CFU/mL</a:t>
                  </a:r>
                </a:p>
                <a:p>
                  <a:pPr algn="ctr" eaLnBrk="0" hangingPunct="0"/>
                  <a:endParaRPr lang="en-US" altLang="zh-CN" sz="1000" b="1">
                    <a:latin typeface="Arial" pitchFamily="34" charset="0"/>
                  </a:endParaRPr>
                </a:p>
              </p:txBody>
            </p:sp>
            <p:sp>
              <p:nvSpPr>
                <p:cNvPr id="68703" name="Rectangle 95"/>
                <p:cNvSpPr>
                  <a:spLocks noChangeArrowheads="1"/>
                </p:cNvSpPr>
                <p:nvPr/>
              </p:nvSpPr>
              <p:spPr bwMode="auto">
                <a:xfrm>
                  <a:off x="1083" y="1635"/>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06" name="Group 98"/>
              <p:cNvGrpSpPr>
                <a:grpSpLocks/>
              </p:cNvGrpSpPr>
              <p:nvPr/>
            </p:nvGrpSpPr>
            <p:grpSpPr bwMode="auto">
              <a:xfrm>
                <a:off x="2291" y="1635"/>
                <a:ext cx="1083" cy="327"/>
                <a:chOff x="2291" y="1635"/>
                <a:chExt cx="1083" cy="327"/>
              </a:xfrm>
            </p:grpSpPr>
            <p:sp>
              <p:nvSpPr>
                <p:cNvPr id="68628" name="Rectangle 20"/>
                <p:cNvSpPr>
                  <a:spLocks noChangeArrowheads="1"/>
                </p:cNvSpPr>
                <p:nvPr/>
              </p:nvSpPr>
              <p:spPr bwMode="auto">
                <a:xfrm>
                  <a:off x="2334" y="1635"/>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100</a:t>
                  </a:r>
                </a:p>
                <a:p>
                  <a:pPr algn="ctr" eaLnBrk="0" hangingPunct="0"/>
                  <a:endParaRPr lang="en-US" altLang="zh-CN" sz="1000" b="1">
                    <a:latin typeface="Arial" pitchFamily="34" charset="0"/>
                  </a:endParaRPr>
                </a:p>
              </p:txBody>
            </p:sp>
            <p:sp>
              <p:nvSpPr>
                <p:cNvPr id="68705" name="Rectangle 97"/>
                <p:cNvSpPr>
                  <a:spLocks noChangeArrowheads="1"/>
                </p:cNvSpPr>
                <p:nvPr/>
              </p:nvSpPr>
              <p:spPr bwMode="auto">
                <a:xfrm>
                  <a:off x="2291" y="1635"/>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08" name="Group 100"/>
              <p:cNvGrpSpPr>
                <a:grpSpLocks/>
              </p:cNvGrpSpPr>
              <p:nvPr/>
            </p:nvGrpSpPr>
            <p:grpSpPr bwMode="auto">
              <a:xfrm>
                <a:off x="0" y="1962"/>
                <a:ext cx="3374" cy="327"/>
                <a:chOff x="0" y="1962"/>
                <a:chExt cx="3374" cy="327"/>
              </a:xfrm>
            </p:grpSpPr>
            <p:sp>
              <p:nvSpPr>
                <p:cNvPr id="68629" name="Rectangle 21"/>
                <p:cNvSpPr>
                  <a:spLocks noChangeArrowheads="1"/>
                </p:cNvSpPr>
                <p:nvPr/>
              </p:nvSpPr>
              <p:spPr bwMode="auto">
                <a:xfrm>
                  <a:off x="43" y="1962"/>
                  <a:ext cx="3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000" b="1" dirty="0">
                      <a:cs typeface="Times New Roman" pitchFamily="18" charset="0"/>
                    </a:rPr>
                    <a:t>2</a:t>
                  </a:r>
                  <a:r>
                    <a:rPr lang="zh-CN" altLang="en-US" sz="1000" b="1" dirty="0">
                      <a:latin typeface="宋体" pitchFamily="2" charset="-122"/>
                    </a:rPr>
                    <a:t>、毒理学指标</a:t>
                  </a:r>
                  <a:r>
                    <a:rPr lang="zh-CN" altLang="en-US" sz="1000" b="1" dirty="0">
                      <a:solidFill>
                        <a:srgbClr val="FF0000"/>
                      </a:solidFill>
                      <a:cs typeface="Times New Roman" pitchFamily="18" charset="0"/>
                    </a:rPr>
                    <a:t>（</a:t>
                  </a:r>
                  <a:r>
                    <a:rPr lang="en-US" altLang="zh-CN" sz="1000" b="1" dirty="0">
                      <a:solidFill>
                        <a:srgbClr val="FF0000"/>
                      </a:solidFill>
                      <a:cs typeface="Times New Roman" pitchFamily="18" charset="0"/>
                    </a:rPr>
                    <a:t>15</a:t>
                  </a:r>
                  <a:r>
                    <a:rPr lang="zh-CN" altLang="en-US" sz="1000" b="1" dirty="0">
                      <a:solidFill>
                        <a:srgbClr val="FF0000"/>
                      </a:solidFill>
                    </a:rPr>
                    <a:t>项</a:t>
                  </a:r>
                  <a:r>
                    <a:rPr lang="zh-CN" altLang="en-US" sz="1000" b="1" dirty="0">
                      <a:solidFill>
                        <a:srgbClr val="FF0000"/>
                      </a:solidFill>
                      <a:cs typeface="Times New Roman" pitchFamily="18" charset="0"/>
                    </a:rPr>
                    <a:t>）</a:t>
                  </a:r>
                </a:p>
                <a:p>
                  <a:pPr algn="just"/>
                  <a:endParaRPr lang="zh-CN" altLang="en-US" sz="1000" b="1" dirty="0">
                    <a:cs typeface="Times New Roman" pitchFamily="18" charset="0"/>
                  </a:endParaRPr>
                </a:p>
                <a:p>
                  <a:pPr algn="just" eaLnBrk="0" hangingPunct="0"/>
                  <a:endParaRPr lang="en-US" altLang="zh-CN" sz="1000" b="1" dirty="0">
                    <a:latin typeface="Arial" pitchFamily="34" charset="0"/>
                  </a:endParaRPr>
                </a:p>
              </p:txBody>
            </p:sp>
            <p:sp>
              <p:nvSpPr>
                <p:cNvPr id="68707" name="Rectangle 99"/>
                <p:cNvSpPr>
                  <a:spLocks noChangeArrowheads="1"/>
                </p:cNvSpPr>
                <p:nvPr/>
              </p:nvSpPr>
              <p:spPr bwMode="auto">
                <a:xfrm>
                  <a:off x="0" y="1962"/>
                  <a:ext cx="337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10" name="Group 102"/>
              <p:cNvGrpSpPr>
                <a:grpSpLocks/>
              </p:cNvGrpSpPr>
              <p:nvPr/>
            </p:nvGrpSpPr>
            <p:grpSpPr bwMode="auto">
              <a:xfrm>
                <a:off x="0" y="2289"/>
                <a:ext cx="1083" cy="327"/>
                <a:chOff x="0" y="2289"/>
                <a:chExt cx="1083" cy="327"/>
              </a:xfrm>
            </p:grpSpPr>
            <p:sp>
              <p:nvSpPr>
                <p:cNvPr id="68630" name="Rectangle 22"/>
                <p:cNvSpPr>
                  <a:spLocks noChangeArrowheads="1"/>
                </p:cNvSpPr>
                <p:nvPr/>
              </p:nvSpPr>
              <p:spPr bwMode="auto">
                <a:xfrm>
                  <a:off x="43" y="2289"/>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砷</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8709" name="Rectangle 101"/>
                <p:cNvSpPr>
                  <a:spLocks noChangeArrowheads="1"/>
                </p:cNvSpPr>
                <p:nvPr/>
              </p:nvSpPr>
              <p:spPr bwMode="auto">
                <a:xfrm>
                  <a:off x="0" y="2289"/>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12" name="Group 104"/>
              <p:cNvGrpSpPr>
                <a:grpSpLocks/>
              </p:cNvGrpSpPr>
              <p:nvPr/>
            </p:nvGrpSpPr>
            <p:grpSpPr bwMode="auto">
              <a:xfrm>
                <a:off x="1083" y="2289"/>
                <a:ext cx="1208" cy="327"/>
                <a:chOff x="1083" y="2289"/>
                <a:chExt cx="1208" cy="327"/>
              </a:xfrm>
            </p:grpSpPr>
            <p:sp>
              <p:nvSpPr>
                <p:cNvPr id="68631" name="Rectangle 23"/>
                <p:cNvSpPr>
                  <a:spLocks noChangeArrowheads="1"/>
                </p:cNvSpPr>
                <p:nvPr/>
              </p:nvSpPr>
              <p:spPr bwMode="auto">
                <a:xfrm>
                  <a:off x="1126" y="2289"/>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8711" name="Rectangle 103"/>
                <p:cNvSpPr>
                  <a:spLocks noChangeArrowheads="1"/>
                </p:cNvSpPr>
                <p:nvPr/>
              </p:nvSpPr>
              <p:spPr bwMode="auto">
                <a:xfrm>
                  <a:off x="1083" y="2289"/>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14" name="Group 106"/>
              <p:cNvGrpSpPr>
                <a:grpSpLocks/>
              </p:cNvGrpSpPr>
              <p:nvPr/>
            </p:nvGrpSpPr>
            <p:grpSpPr bwMode="auto">
              <a:xfrm>
                <a:off x="2291" y="2289"/>
                <a:ext cx="1083" cy="327"/>
                <a:chOff x="2291" y="2289"/>
                <a:chExt cx="1083" cy="327"/>
              </a:xfrm>
            </p:grpSpPr>
            <p:sp>
              <p:nvSpPr>
                <p:cNvPr id="68632" name="Rectangle 24"/>
                <p:cNvSpPr>
                  <a:spLocks noChangeArrowheads="1"/>
                </p:cNvSpPr>
                <p:nvPr/>
              </p:nvSpPr>
              <p:spPr bwMode="auto">
                <a:xfrm>
                  <a:off x="2334" y="2289"/>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0.01</a:t>
                  </a:r>
                </a:p>
                <a:p>
                  <a:pPr algn="ctr" eaLnBrk="0" hangingPunct="0"/>
                  <a:endParaRPr lang="en-US" altLang="zh-CN" sz="1000" b="1">
                    <a:latin typeface="Arial" pitchFamily="34" charset="0"/>
                  </a:endParaRPr>
                </a:p>
              </p:txBody>
            </p:sp>
            <p:sp>
              <p:nvSpPr>
                <p:cNvPr id="68713" name="Rectangle 105"/>
                <p:cNvSpPr>
                  <a:spLocks noChangeArrowheads="1"/>
                </p:cNvSpPr>
                <p:nvPr/>
              </p:nvSpPr>
              <p:spPr bwMode="auto">
                <a:xfrm>
                  <a:off x="2291" y="2289"/>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16" name="Group 108"/>
              <p:cNvGrpSpPr>
                <a:grpSpLocks/>
              </p:cNvGrpSpPr>
              <p:nvPr/>
            </p:nvGrpSpPr>
            <p:grpSpPr bwMode="auto">
              <a:xfrm>
                <a:off x="0" y="2616"/>
                <a:ext cx="1083" cy="327"/>
                <a:chOff x="0" y="2616"/>
                <a:chExt cx="1083" cy="327"/>
              </a:xfrm>
            </p:grpSpPr>
            <p:sp>
              <p:nvSpPr>
                <p:cNvPr id="68633" name="Rectangle 25"/>
                <p:cNvSpPr>
                  <a:spLocks noChangeArrowheads="1"/>
                </p:cNvSpPr>
                <p:nvPr/>
              </p:nvSpPr>
              <p:spPr bwMode="auto">
                <a:xfrm>
                  <a:off x="43" y="2616"/>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镉</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8715" name="Rectangle 107"/>
                <p:cNvSpPr>
                  <a:spLocks noChangeArrowheads="1"/>
                </p:cNvSpPr>
                <p:nvPr/>
              </p:nvSpPr>
              <p:spPr bwMode="auto">
                <a:xfrm>
                  <a:off x="0" y="2616"/>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18" name="Group 110"/>
              <p:cNvGrpSpPr>
                <a:grpSpLocks/>
              </p:cNvGrpSpPr>
              <p:nvPr/>
            </p:nvGrpSpPr>
            <p:grpSpPr bwMode="auto">
              <a:xfrm>
                <a:off x="1083" y="2616"/>
                <a:ext cx="1208" cy="327"/>
                <a:chOff x="1083" y="2616"/>
                <a:chExt cx="1208" cy="327"/>
              </a:xfrm>
            </p:grpSpPr>
            <p:sp>
              <p:nvSpPr>
                <p:cNvPr id="68634" name="Rectangle 26"/>
                <p:cNvSpPr>
                  <a:spLocks noChangeArrowheads="1"/>
                </p:cNvSpPr>
                <p:nvPr/>
              </p:nvSpPr>
              <p:spPr bwMode="auto">
                <a:xfrm>
                  <a:off x="1126" y="2616"/>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8717" name="Rectangle 109"/>
                <p:cNvSpPr>
                  <a:spLocks noChangeArrowheads="1"/>
                </p:cNvSpPr>
                <p:nvPr/>
              </p:nvSpPr>
              <p:spPr bwMode="auto">
                <a:xfrm>
                  <a:off x="1083" y="2616"/>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20" name="Group 112"/>
              <p:cNvGrpSpPr>
                <a:grpSpLocks/>
              </p:cNvGrpSpPr>
              <p:nvPr/>
            </p:nvGrpSpPr>
            <p:grpSpPr bwMode="auto">
              <a:xfrm>
                <a:off x="2291" y="2616"/>
                <a:ext cx="1083" cy="327"/>
                <a:chOff x="2291" y="2616"/>
                <a:chExt cx="1083" cy="327"/>
              </a:xfrm>
            </p:grpSpPr>
            <p:sp>
              <p:nvSpPr>
                <p:cNvPr id="68635" name="Rectangle 27"/>
                <p:cNvSpPr>
                  <a:spLocks noChangeArrowheads="1"/>
                </p:cNvSpPr>
                <p:nvPr/>
              </p:nvSpPr>
              <p:spPr bwMode="auto">
                <a:xfrm>
                  <a:off x="2334" y="2616"/>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0.005</a:t>
                  </a:r>
                </a:p>
                <a:p>
                  <a:pPr algn="ctr" eaLnBrk="0" hangingPunct="0"/>
                  <a:endParaRPr lang="en-US" altLang="zh-CN" sz="1000" b="1">
                    <a:latin typeface="Arial" pitchFamily="34" charset="0"/>
                  </a:endParaRPr>
                </a:p>
              </p:txBody>
            </p:sp>
            <p:sp>
              <p:nvSpPr>
                <p:cNvPr id="68719" name="Rectangle 111"/>
                <p:cNvSpPr>
                  <a:spLocks noChangeArrowheads="1"/>
                </p:cNvSpPr>
                <p:nvPr/>
              </p:nvSpPr>
              <p:spPr bwMode="auto">
                <a:xfrm>
                  <a:off x="2291" y="2616"/>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22" name="Group 114"/>
              <p:cNvGrpSpPr>
                <a:grpSpLocks/>
              </p:cNvGrpSpPr>
              <p:nvPr/>
            </p:nvGrpSpPr>
            <p:grpSpPr bwMode="auto">
              <a:xfrm>
                <a:off x="0" y="2943"/>
                <a:ext cx="1083" cy="327"/>
                <a:chOff x="0" y="2943"/>
                <a:chExt cx="1083" cy="327"/>
              </a:xfrm>
            </p:grpSpPr>
            <p:sp>
              <p:nvSpPr>
                <p:cNvPr id="68636" name="Rectangle 28"/>
                <p:cNvSpPr>
                  <a:spLocks noChangeArrowheads="1"/>
                </p:cNvSpPr>
                <p:nvPr/>
              </p:nvSpPr>
              <p:spPr bwMode="auto">
                <a:xfrm>
                  <a:off x="43" y="2943"/>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铬（六价）</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8721" name="Rectangle 113"/>
                <p:cNvSpPr>
                  <a:spLocks noChangeArrowheads="1"/>
                </p:cNvSpPr>
                <p:nvPr/>
              </p:nvSpPr>
              <p:spPr bwMode="auto">
                <a:xfrm>
                  <a:off x="0" y="2943"/>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24" name="Group 116"/>
              <p:cNvGrpSpPr>
                <a:grpSpLocks/>
              </p:cNvGrpSpPr>
              <p:nvPr/>
            </p:nvGrpSpPr>
            <p:grpSpPr bwMode="auto">
              <a:xfrm>
                <a:off x="1083" y="2943"/>
                <a:ext cx="1208" cy="327"/>
                <a:chOff x="1083" y="2943"/>
                <a:chExt cx="1208" cy="327"/>
              </a:xfrm>
            </p:grpSpPr>
            <p:sp>
              <p:nvSpPr>
                <p:cNvPr id="68637" name="Rectangle 29"/>
                <p:cNvSpPr>
                  <a:spLocks noChangeArrowheads="1"/>
                </p:cNvSpPr>
                <p:nvPr/>
              </p:nvSpPr>
              <p:spPr bwMode="auto">
                <a:xfrm>
                  <a:off x="1126" y="2943"/>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8723" name="Rectangle 115"/>
                <p:cNvSpPr>
                  <a:spLocks noChangeArrowheads="1"/>
                </p:cNvSpPr>
                <p:nvPr/>
              </p:nvSpPr>
              <p:spPr bwMode="auto">
                <a:xfrm>
                  <a:off x="1083" y="2943"/>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26" name="Group 118"/>
              <p:cNvGrpSpPr>
                <a:grpSpLocks/>
              </p:cNvGrpSpPr>
              <p:nvPr/>
            </p:nvGrpSpPr>
            <p:grpSpPr bwMode="auto">
              <a:xfrm>
                <a:off x="2291" y="2943"/>
                <a:ext cx="1083" cy="327"/>
                <a:chOff x="2291" y="2943"/>
                <a:chExt cx="1083" cy="327"/>
              </a:xfrm>
            </p:grpSpPr>
            <p:sp>
              <p:nvSpPr>
                <p:cNvPr id="68638" name="Rectangle 30"/>
                <p:cNvSpPr>
                  <a:spLocks noChangeArrowheads="1"/>
                </p:cNvSpPr>
                <p:nvPr/>
              </p:nvSpPr>
              <p:spPr bwMode="auto">
                <a:xfrm>
                  <a:off x="2334" y="2943"/>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0.05</a:t>
                  </a:r>
                </a:p>
                <a:p>
                  <a:pPr algn="ctr" eaLnBrk="0" hangingPunct="0"/>
                  <a:endParaRPr lang="en-US" altLang="zh-CN" sz="1000" b="1">
                    <a:latin typeface="Arial" pitchFamily="34" charset="0"/>
                  </a:endParaRPr>
                </a:p>
              </p:txBody>
            </p:sp>
            <p:sp>
              <p:nvSpPr>
                <p:cNvPr id="68725" name="Rectangle 117"/>
                <p:cNvSpPr>
                  <a:spLocks noChangeArrowheads="1"/>
                </p:cNvSpPr>
                <p:nvPr/>
              </p:nvSpPr>
              <p:spPr bwMode="auto">
                <a:xfrm>
                  <a:off x="2291" y="2943"/>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28" name="Group 120"/>
              <p:cNvGrpSpPr>
                <a:grpSpLocks/>
              </p:cNvGrpSpPr>
              <p:nvPr/>
            </p:nvGrpSpPr>
            <p:grpSpPr bwMode="auto">
              <a:xfrm>
                <a:off x="0" y="3270"/>
                <a:ext cx="1083" cy="327"/>
                <a:chOff x="0" y="3270"/>
                <a:chExt cx="1083" cy="327"/>
              </a:xfrm>
            </p:grpSpPr>
            <p:sp>
              <p:nvSpPr>
                <p:cNvPr id="68639" name="Rectangle 31"/>
                <p:cNvSpPr>
                  <a:spLocks noChangeArrowheads="1"/>
                </p:cNvSpPr>
                <p:nvPr/>
              </p:nvSpPr>
              <p:spPr bwMode="auto">
                <a:xfrm>
                  <a:off x="43" y="3270"/>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铅</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8727" name="Rectangle 119"/>
                <p:cNvSpPr>
                  <a:spLocks noChangeArrowheads="1"/>
                </p:cNvSpPr>
                <p:nvPr/>
              </p:nvSpPr>
              <p:spPr bwMode="auto">
                <a:xfrm>
                  <a:off x="0" y="3270"/>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30" name="Group 122"/>
              <p:cNvGrpSpPr>
                <a:grpSpLocks/>
              </p:cNvGrpSpPr>
              <p:nvPr/>
            </p:nvGrpSpPr>
            <p:grpSpPr bwMode="auto">
              <a:xfrm>
                <a:off x="1083" y="3270"/>
                <a:ext cx="1208" cy="327"/>
                <a:chOff x="1083" y="3270"/>
                <a:chExt cx="1208" cy="327"/>
              </a:xfrm>
            </p:grpSpPr>
            <p:sp>
              <p:nvSpPr>
                <p:cNvPr id="68640" name="Rectangle 32"/>
                <p:cNvSpPr>
                  <a:spLocks noChangeArrowheads="1"/>
                </p:cNvSpPr>
                <p:nvPr/>
              </p:nvSpPr>
              <p:spPr bwMode="auto">
                <a:xfrm>
                  <a:off x="1126" y="3270"/>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8729" name="Rectangle 121"/>
                <p:cNvSpPr>
                  <a:spLocks noChangeArrowheads="1"/>
                </p:cNvSpPr>
                <p:nvPr/>
              </p:nvSpPr>
              <p:spPr bwMode="auto">
                <a:xfrm>
                  <a:off x="1083" y="3270"/>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32" name="Group 124"/>
              <p:cNvGrpSpPr>
                <a:grpSpLocks/>
              </p:cNvGrpSpPr>
              <p:nvPr/>
            </p:nvGrpSpPr>
            <p:grpSpPr bwMode="auto">
              <a:xfrm>
                <a:off x="2291" y="3270"/>
                <a:ext cx="1083" cy="327"/>
                <a:chOff x="2291" y="3270"/>
                <a:chExt cx="1083" cy="327"/>
              </a:xfrm>
            </p:grpSpPr>
            <p:sp>
              <p:nvSpPr>
                <p:cNvPr id="68641" name="Rectangle 33"/>
                <p:cNvSpPr>
                  <a:spLocks noChangeArrowheads="1"/>
                </p:cNvSpPr>
                <p:nvPr/>
              </p:nvSpPr>
              <p:spPr bwMode="auto">
                <a:xfrm>
                  <a:off x="2334" y="3270"/>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0.01</a:t>
                  </a:r>
                </a:p>
                <a:p>
                  <a:pPr algn="ctr" eaLnBrk="0" hangingPunct="0"/>
                  <a:endParaRPr lang="en-US" altLang="zh-CN" sz="1000" b="1">
                    <a:latin typeface="Arial" pitchFamily="34" charset="0"/>
                  </a:endParaRPr>
                </a:p>
              </p:txBody>
            </p:sp>
            <p:sp>
              <p:nvSpPr>
                <p:cNvPr id="68731" name="Rectangle 123"/>
                <p:cNvSpPr>
                  <a:spLocks noChangeArrowheads="1"/>
                </p:cNvSpPr>
                <p:nvPr/>
              </p:nvSpPr>
              <p:spPr bwMode="auto">
                <a:xfrm>
                  <a:off x="2291" y="3270"/>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34" name="Group 126"/>
              <p:cNvGrpSpPr>
                <a:grpSpLocks/>
              </p:cNvGrpSpPr>
              <p:nvPr/>
            </p:nvGrpSpPr>
            <p:grpSpPr bwMode="auto">
              <a:xfrm>
                <a:off x="0" y="3597"/>
                <a:ext cx="1083" cy="327"/>
                <a:chOff x="0" y="3597"/>
                <a:chExt cx="1083" cy="327"/>
              </a:xfrm>
            </p:grpSpPr>
            <p:sp>
              <p:nvSpPr>
                <p:cNvPr id="68642" name="Rectangle 34"/>
                <p:cNvSpPr>
                  <a:spLocks noChangeArrowheads="1"/>
                </p:cNvSpPr>
                <p:nvPr/>
              </p:nvSpPr>
              <p:spPr bwMode="auto">
                <a:xfrm>
                  <a:off x="43" y="3597"/>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汞</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8733" name="Rectangle 125"/>
                <p:cNvSpPr>
                  <a:spLocks noChangeArrowheads="1"/>
                </p:cNvSpPr>
                <p:nvPr/>
              </p:nvSpPr>
              <p:spPr bwMode="auto">
                <a:xfrm>
                  <a:off x="0" y="3597"/>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36" name="Group 128"/>
              <p:cNvGrpSpPr>
                <a:grpSpLocks/>
              </p:cNvGrpSpPr>
              <p:nvPr/>
            </p:nvGrpSpPr>
            <p:grpSpPr bwMode="auto">
              <a:xfrm>
                <a:off x="1083" y="3597"/>
                <a:ext cx="1208" cy="327"/>
                <a:chOff x="1083" y="3597"/>
                <a:chExt cx="1208" cy="327"/>
              </a:xfrm>
            </p:grpSpPr>
            <p:sp>
              <p:nvSpPr>
                <p:cNvPr id="68643" name="Rectangle 35"/>
                <p:cNvSpPr>
                  <a:spLocks noChangeArrowheads="1"/>
                </p:cNvSpPr>
                <p:nvPr/>
              </p:nvSpPr>
              <p:spPr bwMode="auto">
                <a:xfrm>
                  <a:off x="1126" y="3597"/>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8735" name="Rectangle 127"/>
                <p:cNvSpPr>
                  <a:spLocks noChangeArrowheads="1"/>
                </p:cNvSpPr>
                <p:nvPr/>
              </p:nvSpPr>
              <p:spPr bwMode="auto">
                <a:xfrm>
                  <a:off x="1083" y="3597"/>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38" name="Group 130"/>
              <p:cNvGrpSpPr>
                <a:grpSpLocks/>
              </p:cNvGrpSpPr>
              <p:nvPr/>
            </p:nvGrpSpPr>
            <p:grpSpPr bwMode="auto">
              <a:xfrm>
                <a:off x="2291" y="3597"/>
                <a:ext cx="1083" cy="327"/>
                <a:chOff x="2291" y="3597"/>
                <a:chExt cx="1083" cy="327"/>
              </a:xfrm>
            </p:grpSpPr>
            <p:sp>
              <p:nvSpPr>
                <p:cNvPr id="68644" name="Rectangle 36"/>
                <p:cNvSpPr>
                  <a:spLocks noChangeArrowheads="1"/>
                </p:cNvSpPr>
                <p:nvPr/>
              </p:nvSpPr>
              <p:spPr bwMode="auto">
                <a:xfrm>
                  <a:off x="2334" y="3597"/>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0.001</a:t>
                  </a:r>
                </a:p>
                <a:p>
                  <a:pPr algn="ctr" eaLnBrk="0" hangingPunct="0"/>
                  <a:endParaRPr lang="en-US" altLang="zh-CN" sz="1000" b="1">
                    <a:latin typeface="Arial" pitchFamily="34" charset="0"/>
                  </a:endParaRPr>
                </a:p>
              </p:txBody>
            </p:sp>
            <p:sp>
              <p:nvSpPr>
                <p:cNvPr id="68737" name="Rectangle 129"/>
                <p:cNvSpPr>
                  <a:spLocks noChangeArrowheads="1"/>
                </p:cNvSpPr>
                <p:nvPr/>
              </p:nvSpPr>
              <p:spPr bwMode="auto">
                <a:xfrm>
                  <a:off x="2291" y="3597"/>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40" name="Group 132"/>
              <p:cNvGrpSpPr>
                <a:grpSpLocks/>
              </p:cNvGrpSpPr>
              <p:nvPr/>
            </p:nvGrpSpPr>
            <p:grpSpPr bwMode="auto">
              <a:xfrm>
                <a:off x="0" y="3924"/>
                <a:ext cx="1083" cy="327"/>
                <a:chOff x="0" y="3924"/>
                <a:chExt cx="1083" cy="327"/>
              </a:xfrm>
            </p:grpSpPr>
            <p:sp>
              <p:nvSpPr>
                <p:cNvPr id="68645" name="Rectangle 37"/>
                <p:cNvSpPr>
                  <a:spLocks noChangeArrowheads="1"/>
                </p:cNvSpPr>
                <p:nvPr/>
              </p:nvSpPr>
              <p:spPr bwMode="auto">
                <a:xfrm>
                  <a:off x="43" y="3924"/>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硒</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8739" name="Rectangle 131"/>
                <p:cNvSpPr>
                  <a:spLocks noChangeArrowheads="1"/>
                </p:cNvSpPr>
                <p:nvPr/>
              </p:nvSpPr>
              <p:spPr bwMode="auto">
                <a:xfrm>
                  <a:off x="0" y="3924"/>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42" name="Group 134"/>
              <p:cNvGrpSpPr>
                <a:grpSpLocks/>
              </p:cNvGrpSpPr>
              <p:nvPr/>
            </p:nvGrpSpPr>
            <p:grpSpPr bwMode="auto">
              <a:xfrm>
                <a:off x="1083" y="3924"/>
                <a:ext cx="1208" cy="327"/>
                <a:chOff x="1083" y="3924"/>
                <a:chExt cx="1208" cy="327"/>
              </a:xfrm>
            </p:grpSpPr>
            <p:sp>
              <p:nvSpPr>
                <p:cNvPr id="68646" name="Rectangle 38"/>
                <p:cNvSpPr>
                  <a:spLocks noChangeArrowheads="1"/>
                </p:cNvSpPr>
                <p:nvPr/>
              </p:nvSpPr>
              <p:spPr bwMode="auto">
                <a:xfrm>
                  <a:off x="1126" y="3924"/>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8741" name="Rectangle 133"/>
                <p:cNvSpPr>
                  <a:spLocks noChangeArrowheads="1"/>
                </p:cNvSpPr>
                <p:nvPr/>
              </p:nvSpPr>
              <p:spPr bwMode="auto">
                <a:xfrm>
                  <a:off x="1083" y="3924"/>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44" name="Group 136"/>
              <p:cNvGrpSpPr>
                <a:grpSpLocks/>
              </p:cNvGrpSpPr>
              <p:nvPr/>
            </p:nvGrpSpPr>
            <p:grpSpPr bwMode="auto">
              <a:xfrm>
                <a:off x="2291" y="3924"/>
                <a:ext cx="1083" cy="327"/>
                <a:chOff x="2291" y="3924"/>
                <a:chExt cx="1083" cy="327"/>
              </a:xfrm>
            </p:grpSpPr>
            <p:sp>
              <p:nvSpPr>
                <p:cNvPr id="68647" name="Rectangle 39"/>
                <p:cNvSpPr>
                  <a:spLocks noChangeArrowheads="1"/>
                </p:cNvSpPr>
                <p:nvPr/>
              </p:nvSpPr>
              <p:spPr bwMode="auto">
                <a:xfrm>
                  <a:off x="2334" y="3924"/>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0.01</a:t>
                  </a:r>
                </a:p>
                <a:p>
                  <a:pPr algn="ctr" eaLnBrk="0" hangingPunct="0"/>
                  <a:endParaRPr lang="en-US" altLang="zh-CN" sz="1000" b="1">
                    <a:latin typeface="Arial" pitchFamily="34" charset="0"/>
                  </a:endParaRPr>
                </a:p>
              </p:txBody>
            </p:sp>
            <p:sp>
              <p:nvSpPr>
                <p:cNvPr id="68743" name="Rectangle 135"/>
                <p:cNvSpPr>
                  <a:spLocks noChangeArrowheads="1"/>
                </p:cNvSpPr>
                <p:nvPr/>
              </p:nvSpPr>
              <p:spPr bwMode="auto">
                <a:xfrm>
                  <a:off x="2291" y="3924"/>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46" name="Group 138"/>
              <p:cNvGrpSpPr>
                <a:grpSpLocks/>
              </p:cNvGrpSpPr>
              <p:nvPr/>
            </p:nvGrpSpPr>
            <p:grpSpPr bwMode="auto">
              <a:xfrm>
                <a:off x="0" y="4251"/>
                <a:ext cx="1083" cy="327"/>
                <a:chOff x="0" y="4251"/>
                <a:chExt cx="1083" cy="327"/>
              </a:xfrm>
            </p:grpSpPr>
            <p:sp>
              <p:nvSpPr>
                <p:cNvPr id="68648" name="Rectangle 40"/>
                <p:cNvSpPr>
                  <a:spLocks noChangeArrowheads="1"/>
                </p:cNvSpPr>
                <p:nvPr/>
              </p:nvSpPr>
              <p:spPr bwMode="auto">
                <a:xfrm>
                  <a:off x="43" y="4251"/>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氰化物</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8745" name="Rectangle 137"/>
                <p:cNvSpPr>
                  <a:spLocks noChangeArrowheads="1"/>
                </p:cNvSpPr>
                <p:nvPr/>
              </p:nvSpPr>
              <p:spPr bwMode="auto">
                <a:xfrm>
                  <a:off x="0" y="4251"/>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48" name="Group 140"/>
              <p:cNvGrpSpPr>
                <a:grpSpLocks/>
              </p:cNvGrpSpPr>
              <p:nvPr/>
            </p:nvGrpSpPr>
            <p:grpSpPr bwMode="auto">
              <a:xfrm>
                <a:off x="1083" y="4251"/>
                <a:ext cx="1208" cy="327"/>
                <a:chOff x="1083" y="4251"/>
                <a:chExt cx="1208" cy="327"/>
              </a:xfrm>
            </p:grpSpPr>
            <p:sp>
              <p:nvSpPr>
                <p:cNvPr id="68649" name="Rectangle 41"/>
                <p:cNvSpPr>
                  <a:spLocks noChangeArrowheads="1"/>
                </p:cNvSpPr>
                <p:nvPr/>
              </p:nvSpPr>
              <p:spPr bwMode="auto">
                <a:xfrm>
                  <a:off x="1126" y="4251"/>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8747" name="Rectangle 139"/>
                <p:cNvSpPr>
                  <a:spLocks noChangeArrowheads="1"/>
                </p:cNvSpPr>
                <p:nvPr/>
              </p:nvSpPr>
              <p:spPr bwMode="auto">
                <a:xfrm>
                  <a:off x="1083" y="4251"/>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50" name="Group 142"/>
              <p:cNvGrpSpPr>
                <a:grpSpLocks/>
              </p:cNvGrpSpPr>
              <p:nvPr/>
            </p:nvGrpSpPr>
            <p:grpSpPr bwMode="auto">
              <a:xfrm>
                <a:off x="2291" y="4251"/>
                <a:ext cx="1083" cy="327"/>
                <a:chOff x="2291" y="4251"/>
                <a:chExt cx="1083" cy="327"/>
              </a:xfrm>
            </p:grpSpPr>
            <p:sp>
              <p:nvSpPr>
                <p:cNvPr id="68650" name="Rectangle 42"/>
                <p:cNvSpPr>
                  <a:spLocks noChangeArrowheads="1"/>
                </p:cNvSpPr>
                <p:nvPr/>
              </p:nvSpPr>
              <p:spPr bwMode="auto">
                <a:xfrm>
                  <a:off x="2334" y="4251"/>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0.05</a:t>
                  </a:r>
                </a:p>
                <a:p>
                  <a:pPr algn="ctr" eaLnBrk="0" hangingPunct="0"/>
                  <a:endParaRPr lang="en-US" altLang="zh-CN" sz="1000" b="1">
                    <a:latin typeface="Arial" pitchFamily="34" charset="0"/>
                  </a:endParaRPr>
                </a:p>
              </p:txBody>
            </p:sp>
            <p:sp>
              <p:nvSpPr>
                <p:cNvPr id="68749" name="Rectangle 141"/>
                <p:cNvSpPr>
                  <a:spLocks noChangeArrowheads="1"/>
                </p:cNvSpPr>
                <p:nvPr/>
              </p:nvSpPr>
              <p:spPr bwMode="auto">
                <a:xfrm>
                  <a:off x="2291" y="4251"/>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52" name="Group 144"/>
              <p:cNvGrpSpPr>
                <a:grpSpLocks/>
              </p:cNvGrpSpPr>
              <p:nvPr/>
            </p:nvGrpSpPr>
            <p:grpSpPr bwMode="auto">
              <a:xfrm>
                <a:off x="0" y="4578"/>
                <a:ext cx="1083" cy="327"/>
                <a:chOff x="0" y="4578"/>
                <a:chExt cx="1083" cy="327"/>
              </a:xfrm>
            </p:grpSpPr>
            <p:sp>
              <p:nvSpPr>
                <p:cNvPr id="68651" name="Rectangle 43"/>
                <p:cNvSpPr>
                  <a:spLocks noChangeArrowheads="1"/>
                </p:cNvSpPr>
                <p:nvPr/>
              </p:nvSpPr>
              <p:spPr bwMode="auto">
                <a:xfrm>
                  <a:off x="43" y="4578"/>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氟化物</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8751" name="Rectangle 143"/>
                <p:cNvSpPr>
                  <a:spLocks noChangeArrowheads="1"/>
                </p:cNvSpPr>
                <p:nvPr/>
              </p:nvSpPr>
              <p:spPr bwMode="auto">
                <a:xfrm>
                  <a:off x="0" y="4578"/>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54" name="Group 146"/>
              <p:cNvGrpSpPr>
                <a:grpSpLocks/>
              </p:cNvGrpSpPr>
              <p:nvPr/>
            </p:nvGrpSpPr>
            <p:grpSpPr bwMode="auto">
              <a:xfrm>
                <a:off x="1083" y="4578"/>
                <a:ext cx="1208" cy="327"/>
                <a:chOff x="1083" y="4578"/>
                <a:chExt cx="1208" cy="327"/>
              </a:xfrm>
            </p:grpSpPr>
            <p:sp>
              <p:nvSpPr>
                <p:cNvPr id="68652" name="Rectangle 44"/>
                <p:cNvSpPr>
                  <a:spLocks noChangeArrowheads="1"/>
                </p:cNvSpPr>
                <p:nvPr/>
              </p:nvSpPr>
              <p:spPr bwMode="auto">
                <a:xfrm>
                  <a:off x="1126" y="4578"/>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8753" name="Rectangle 145"/>
                <p:cNvSpPr>
                  <a:spLocks noChangeArrowheads="1"/>
                </p:cNvSpPr>
                <p:nvPr/>
              </p:nvSpPr>
              <p:spPr bwMode="auto">
                <a:xfrm>
                  <a:off x="1083" y="4578"/>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56" name="Group 148"/>
              <p:cNvGrpSpPr>
                <a:grpSpLocks/>
              </p:cNvGrpSpPr>
              <p:nvPr/>
            </p:nvGrpSpPr>
            <p:grpSpPr bwMode="auto">
              <a:xfrm>
                <a:off x="2291" y="4578"/>
                <a:ext cx="1083" cy="327"/>
                <a:chOff x="2291" y="4578"/>
                <a:chExt cx="1083" cy="327"/>
              </a:xfrm>
            </p:grpSpPr>
            <p:sp>
              <p:nvSpPr>
                <p:cNvPr id="68653" name="Rectangle 45"/>
                <p:cNvSpPr>
                  <a:spLocks noChangeArrowheads="1"/>
                </p:cNvSpPr>
                <p:nvPr/>
              </p:nvSpPr>
              <p:spPr bwMode="auto">
                <a:xfrm>
                  <a:off x="2334" y="4578"/>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1.0</a:t>
                  </a:r>
                </a:p>
                <a:p>
                  <a:pPr algn="ctr" eaLnBrk="0" hangingPunct="0"/>
                  <a:endParaRPr lang="en-US" altLang="zh-CN" sz="1000" b="1">
                    <a:latin typeface="Arial" pitchFamily="34" charset="0"/>
                  </a:endParaRPr>
                </a:p>
              </p:txBody>
            </p:sp>
            <p:sp>
              <p:nvSpPr>
                <p:cNvPr id="68755" name="Rectangle 147"/>
                <p:cNvSpPr>
                  <a:spLocks noChangeArrowheads="1"/>
                </p:cNvSpPr>
                <p:nvPr/>
              </p:nvSpPr>
              <p:spPr bwMode="auto">
                <a:xfrm>
                  <a:off x="2291" y="4578"/>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58" name="Group 150"/>
              <p:cNvGrpSpPr>
                <a:grpSpLocks/>
              </p:cNvGrpSpPr>
              <p:nvPr/>
            </p:nvGrpSpPr>
            <p:grpSpPr bwMode="auto">
              <a:xfrm>
                <a:off x="0" y="4905"/>
                <a:ext cx="1083" cy="327"/>
                <a:chOff x="0" y="4905"/>
                <a:chExt cx="1083" cy="327"/>
              </a:xfrm>
            </p:grpSpPr>
            <p:sp>
              <p:nvSpPr>
                <p:cNvPr id="68654" name="Rectangle 46"/>
                <p:cNvSpPr>
                  <a:spLocks noChangeArrowheads="1"/>
                </p:cNvSpPr>
                <p:nvPr/>
              </p:nvSpPr>
              <p:spPr bwMode="auto">
                <a:xfrm>
                  <a:off x="43" y="4905"/>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硝酸盐（以</a:t>
                  </a:r>
                  <a:r>
                    <a:rPr lang="en-US" altLang="zh-CN" sz="1000" b="1">
                      <a:cs typeface="Times New Roman" pitchFamily="18" charset="0"/>
                    </a:rPr>
                    <a:t>N</a:t>
                  </a:r>
                  <a:r>
                    <a:rPr lang="zh-CN" altLang="en-US" sz="1000" b="1">
                      <a:latin typeface="宋体" pitchFamily="2" charset="-122"/>
                    </a:rPr>
                    <a:t>计）</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8757" name="Rectangle 149"/>
                <p:cNvSpPr>
                  <a:spLocks noChangeArrowheads="1"/>
                </p:cNvSpPr>
                <p:nvPr/>
              </p:nvSpPr>
              <p:spPr bwMode="auto">
                <a:xfrm>
                  <a:off x="0" y="4905"/>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60" name="Group 152"/>
              <p:cNvGrpSpPr>
                <a:grpSpLocks/>
              </p:cNvGrpSpPr>
              <p:nvPr/>
            </p:nvGrpSpPr>
            <p:grpSpPr bwMode="auto">
              <a:xfrm>
                <a:off x="1083" y="4905"/>
                <a:ext cx="1208" cy="327"/>
                <a:chOff x="1083" y="4905"/>
                <a:chExt cx="1208" cy="327"/>
              </a:xfrm>
            </p:grpSpPr>
            <p:sp>
              <p:nvSpPr>
                <p:cNvPr id="68655" name="Rectangle 47"/>
                <p:cNvSpPr>
                  <a:spLocks noChangeArrowheads="1"/>
                </p:cNvSpPr>
                <p:nvPr/>
              </p:nvSpPr>
              <p:spPr bwMode="auto">
                <a:xfrm>
                  <a:off x="1126" y="4905"/>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8759" name="Rectangle 151"/>
                <p:cNvSpPr>
                  <a:spLocks noChangeArrowheads="1"/>
                </p:cNvSpPr>
                <p:nvPr/>
              </p:nvSpPr>
              <p:spPr bwMode="auto">
                <a:xfrm>
                  <a:off x="1083" y="4905"/>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62" name="Group 154"/>
              <p:cNvGrpSpPr>
                <a:grpSpLocks/>
              </p:cNvGrpSpPr>
              <p:nvPr/>
            </p:nvGrpSpPr>
            <p:grpSpPr bwMode="auto">
              <a:xfrm>
                <a:off x="2291" y="4905"/>
                <a:ext cx="1083" cy="327"/>
                <a:chOff x="2291" y="4905"/>
                <a:chExt cx="1083" cy="327"/>
              </a:xfrm>
            </p:grpSpPr>
            <p:sp>
              <p:nvSpPr>
                <p:cNvPr id="68656" name="Rectangle 48"/>
                <p:cNvSpPr>
                  <a:spLocks noChangeArrowheads="1"/>
                </p:cNvSpPr>
                <p:nvPr/>
              </p:nvSpPr>
              <p:spPr bwMode="auto">
                <a:xfrm>
                  <a:off x="2334" y="4905"/>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10</a:t>
                  </a:r>
                  <a:r>
                    <a:rPr lang="zh-CN" altLang="en-US" sz="1000" b="1">
                      <a:latin typeface="宋体" pitchFamily="2" charset="-122"/>
                    </a:rPr>
                    <a:t>，水源限制时</a:t>
                  </a:r>
                  <a:r>
                    <a:rPr lang="en-US" altLang="zh-CN" sz="1000" b="1">
                      <a:cs typeface="Times New Roman" pitchFamily="18" charset="0"/>
                    </a:rPr>
                    <a:t>20</a:t>
                  </a:r>
                </a:p>
                <a:p>
                  <a:pPr algn="ctr" eaLnBrk="0" hangingPunct="0"/>
                  <a:endParaRPr lang="en-US" altLang="zh-CN" sz="1000" b="1">
                    <a:latin typeface="Arial" pitchFamily="34" charset="0"/>
                  </a:endParaRPr>
                </a:p>
              </p:txBody>
            </p:sp>
            <p:sp>
              <p:nvSpPr>
                <p:cNvPr id="68761" name="Rectangle 153"/>
                <p:cNvSpPr>
                  <a:spLocks noChangeArrowheads="1"/>
                </p:cNvSpPr>
                <p:nvPr/>
              </p:nvSpPr>
              <p:spPr bwMode="auto">
                <a:xfrm>
                  <a:off x="2291" y="4905"/>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64" name="Group 156"/>
              <p:cNvGrpSpPr>
                <a:grpSpLocks/>
              </p:cNvGrpSpPr>
              <p:nvPr/>
            </p:nvGrpSpPr>
            <p:grpSpPr bwMode="auto">
              <a:xfrm>
                <a:off x="0" y="5232"/>
                <a:ext cx="1083" cy="327"/>
                <a:chOff x="0" y="5232"/>
                <a:chExt cx="1083" cy="327"/>
              </a:xfrm>
            </p:grpSpPr>
            <p:sp>
              <p:nvSpPr>
                <p:cNvPr id="68657" name="Rectangle 49"/>
                <p:cNvSpPr>
                  <a:spLocks noChangeArrowheads="1"/>
                </p:cNvSpPr>
                <p:nvPr/>
              </p:nvSpPr>
              <p:spPr bwMode="auto">
                <a:xfrm>
                  <a:off x="43" y="5232"/>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三氯甲烷</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8763" name="Rectangle 155"/>
                <p:cNvSpPr>
                  <a:spLocks noChangeArrowheads="1"/>
                </p:cNvSpPr>
                <p:nvPr/>
              </p:nvSpPr>
              <p:spPr bwMode="auto">
                <a:xfrm>
                  <a:off x="0" y="5232"/>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66" name="Group 158"/>
              <p:cNvGrpSpPr>
                <a:grpSpLocks/>
              </p:cNvGrpSpPr>
              <p:nvPr/>
            </p:nvGrpSpPr>
            <p:grpSpPr bwMode="auto">
              <a:xfrm>
                <a:off x="1083" y="5232"/>
                <a:ext cx="1208" cy="327"/>
                <a:chOff x="1083" y="5232"/>
                <a:chExt cx="1208" cy="327"/>
              </a:xfrm>
            </p:grpSpPr>
            <p:sp>
              <p:nvSpPr>
                <p:cNvPr id="68658" name="Rectangle 50"/>
                <p:cNvSpPr>
                  <a:spLocks noChangeArrowheads="1"/>
                </p:cNvSpPr>
                <p:nvPr/>
              </p:nvSpPr>
              <p:spPr bwMode="auto">
                <a:xfrm>
                  <a:off x="1126" y="5232"/>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8765" name="Rectangle 157"/>
                <p:cNvSpPr>
                  <a:spLocks noChangeArrowheads="1"/>
                </p:cNvSpPr>
                <p:nvPr/>
              </p:nvSpPr>
              <p:spPr bwMode="auto">
                <a:xfrm>
                  <a:off x="1083" y="5232"/>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68" name="Group 160"/>
              <p:cNvGrpSpPr>
                <a:grpSpLocks/>
              </p:cNvGrpSpPr>
              <p:nvPr/>
            </p:nvGrpSpPr>
            <p:grpSpPr bwMode="auto">
              <a:xfrm>
                <a:off x="2291" y="5232"/>
                <a:ext cx="1083" cy="327"/>
                <a:chOff x="2291" y="5232"/>
                <a:chExt cx="1083" cy="327"/>
              </a:xfrm>
            </p:grpSpPr>
            <p:sp>
              <p:nvSpPr>
                <p:cNvPr id="68659" name="Rectangle 51"/>
                <p:cNvSpPr>
                  <a:spLocks noChangeArrowheads="1"/>
                </p:cNvSpPr>
                <p:nvPr/>
              </p:nvSpPr>
              <p:spPr bwMode="auto">
                <a:xfrm>
                  <a:off x="2334" y="5232"/>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0.06</a:t>
                  </a:r>
                </a:p>
                <a:p>
                  <a:pPr algn="ctr" eaLnBrk="0" hangingPunct="0"/>
                  <a:endParaRPr lang="en-US" altLang="zh-CN" sz="1000" b="1">
                    <a:latin typeface="Arial" pitchFamily="34" charset="0"/>
                  </a:endParaRPr>
                </a:p>
              </p:txBody>
            </p:sp>
            <p:sp>
              <p:nvSpPr>
                <p:cNvPr id="68767" name="Rectangle 159"/>
                <p:cNvSpPr>
                  <a:spLocks noChangeArrowheads="1"/>
                </p:cNvSpPr>
                <p:nvPr/>
              </p:nvSpPr>
              <p:spPr bwMode="auto">
                <a:xfrm>
                  <a:off x="2291" y="5232"/>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70" name="Group 162"/>
              <p:cNvGrpSpPr>
                <a:grpSpLocks/>
              </p:cNvGrpSpPr>
              <p:nvPr/>
            </p:nvGrpSpPr>
            <p:grpSpPr bwMode="auto">
              <a:xfrm>
                <a:off x="0" y="5559"/>
                <a:ext cx="1083" cy="327"/>
                <a:chOff x="0" y="5559"/>
                <a:chExt cx="1083" cy="327"/>
              </a:xfrm>
            </p:grpSpPr>
            <p:sp>
              <p:nvSpPr>
                <p:cNvPr id="68660" name="Rectangle 52"/>
                <p:cNvSpPr>
                  <a:spLocks noChangeArrowheads="1"/>
                </p:cNvSpPr>
                <p:nvPr/>
              </p:nvSpPr>
              <p:spPr bwMode="auto">
                <a:xfrm>
                  <a:off x="43" y="5559"/>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四氯化碳</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8769" name="Rectangle 161"/>
                <p:cNvSpPr>
                  <a:spLocks noChangeArrowheads="1"/>
                </p:cNvSpPr>
                <p:nvPr/>
              </p:nvSpPr>
              <p:spPr bwMode="auto">
                <a:xfrm>
                  <a:off x="0" y="5559"/>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72" name="Group 164"/>
              <p:cNvGrpSpPr>
                <a:grpSpLocks/>
              </p:cNvGrpSpPr>
              <p:nvPr/>
            </p:nvGrpSpPr>
            <p:grpSpPr bwMode="auto">
              <a:xfrm>
                <a:off x="1083" y="5559"/>
                <a:ext cx="1208" cy="327"/>
                <a:chOff x="1083" y="5559"/>
                <a:chExt cx="1208" cy="327"/>
              </a:xfrm>
            </p:grpSpPr>
            <p:sp>
              <p:nvSpPr>
                <p:cNvPr id="68661" name="Rectangle 53"/>
                <p:cNvSpPr>
                  <a:spLocks noChangeArrowheads="1"/>
                </p:cNvSpPr>
                <p:nvPr/>
              </p:nvSpPr>
              <p:spPr bwMode="auto">
                <a:xfrm>
                  <a:off x="1126" y="5559"/>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8771" name="Rectangle 163"/>
                <p:cNvSpPr>
                  <a:spLocks noChangeArrowheads="1"/>
                </p:cNvSpPr>
                <p:nvPr/>
              </p:nvSpPr>
              <p:spPr bwMode="auto">
                <a:xfrm>
                  <a:off x="1083" y="5559"/>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74" name="Group 166"/>
              <p:cNvGrpSpPr>
                <a:grpSpLocks/>
              </p:cNvGrpSpPr>
              <p:nvPr/>
            </p:nvGrpSpPr>
            <p:grpSpPr bwMode="auto">
              <a:xfrm>
                <a:off x="2291" y="5559"/>
                <a:ext cx="1083" cy="327"/>
                <a:chOff x="2291" y="5559"/>
                <a:chExt cx="1083" cy="327"/>
              </a:xfrm>
            </p:grpSpPr>
            <p:sp>
              <p:nvSpPr>
                <p:cNvPr id="68662" name="Rectangle 54"/>
                <p:cNvSpPr>
                  <a:spLocks noChangeArrowheads="1"/>
                </p:cNvSpPr>
                <p:nvPr/>
              </p:nvSpPr>
              <p:spPr bwMode="auto">
                <a:xfrm>
                  <a:off x="2334" y="5559"/>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0.002</a:t>
                  </a:r>
                </a:p>
                <a:p>
                  <a:pPr algn="ctr" eaLnBrk="0" hangingPunct="0"/>
                  <a:endParaRPr lang="en-US" altLang="zh-CN" sz="1000" b="1">
                    <a:latin typeface="Arial" pitchFamily="34" charset="0"/>
                  </a:endParaRPr>
                </a:p>
              </p:txBody>
            </p:sp>
            <p:sp>
              <p:nvSpPr>
                <p:cNvPr id="68773" name="Rectangle 165"/>
                <p:cNvSpPr>
                  <a:spLocks noChangeArrowheads="1"/>
                </p:cNvSpPr>
                <p:nvPr/>
              </p:nvSpPr>
              <p:spPr bwMode="auto">
                <a:xfrm>
                  <a:off x="2291" y="5559"/>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76" name="Group 168"/>
              <p:cNvGrpSpPr>
                <a:grpSpLocks/>
              </p:cNvGrpSpPr>
              <p:nvPr/>
            </p:nvGrpSpPr>
            <p:grpSpPr bwMode="auto">
              <a:xfrm>
                <a:off x="0" y="5886"/>
                <a:ext cx="1083" cy="327"/>
                <a:chOff x="0" y="5886"/>
                <a:chExt cx="1083" cy="327"/>
              </a:xfrm>
            </p:grpSpPr>
            <p:sp>
              <p:nvSpPr>
                <p:cNvPr id="68663" name="Rectangle 55"/>
                <p:cNvSpPr>
                  <a:spLocks noChangeArrowheads="1"/>
                </p:cNvSpPr>
                <p:nvPr/>
              </p:nvSpPr>
              <p:spPr bwMode="auto">
                <a:xfrm>
                  <a:off x="43" y="5886"/>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溴酸盐（使用臭氧时）</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8775" name="Rectangle 167"/>
                <p:cNvSpPr>
                  <a:spLocks noChangeArrowheads="1"/>
                </p:cNvSpPr>
                <p:nvPr/>
              </p:nvSpPr>
              <p:spPr bwMode="auto">
                <a:xfrm>
                  <a:off x="0" y="5886"/>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78" name="Group 170"/>
              <p:cNvGrpSpPr>
                <a:grpSpLocks/>
              </p:cNvGrpSpPr>
              <p:nvPr/>
            </p:nvGrpSpPr>
            <p:grpSpPr bwMode="auto">
              <a:xfrm>
                <a:off x="1083" y="5886"/>
                <a:ext cx="1208" cy="327"/>
                <a:chOff x="1083" y="5886"/>
                <a:chExt cx="1208" cy="327"/>
              </a:xfrm>
            </p:grpSpPr>
            <p:sp>
              <p:nvSpPr>
                <p:cNvPr id="68664" name="Rectangle 56"/>
                <p:cNvSpPr>
                  <a:spLocks noChangeArrowheads="1"/>
                </p:cNvSpPr>
                <p:nvPr/>
              </p:nvSpPr>
              <p:spPr bwMode="auto">
                <a:xfrm>
                  <a:off x="1126" y="5886"/>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8777" name="Rectangle 169"/>
                <p:cNvSpPr>
                  <a:spLocks noChangeArrowheads="1"/>
                </p:cNvSpPr>
                <p:nvPr/>
              </p:nvSpPr>
              <p:spPr bwMode="auto">
                <a:xfrm>
                  <a:off x="1083" y="5886"/>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80" name="Group 172"/>
              <p:cNvGrpSpPr>
                <a:grpSpLocks/>
              </p:cNvGrpSpPr>
              <p:nvPr/>
            </p:nvGrpSpPr>
            <p:grpSpPr bwMode="auto">
              <a:xfrm>
                <a:off x="2291" y="5886"/>
                <a:ext cx="1083" cy="327"/>
                <a:chOff x="2291" y="5886"/>
                <a:chExt cx="1083" cy="327"/>
              </a:xfrm>
            </p:grpSpPr>
            <p:sp>
              <p:nvSpPr>
                <p:cNvPr id="68665" name="Rectangle 57"/>
                <p:cNvSpPr>
                  <a:spLocks noChangeArrowheads="1"/>
                </p:cNvSpPr>
                <p:nvPr/>
              </p:nvSpPr>
              <p:spPr bwMode="auto">
                <a:xfrm>
                  <a:off x="2334" y="5886"/>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0.01</a:t>
                  </a:r>
                </a:p>
                <a:p>
                  <a:pPr algn="ctr" eaLnBrk="0" hangingPunct="0"/>
                  <a:endParaRPr lang="en-US" altLang="zh-CN" sz="1000" b="1">
                    <a:latin typeface="Arial" pitchFamily="34" charset="0"/>
                  </a:endParaRPr>
                </a:p>
              </p:txBody>
            </p:sp>
            <p:sp>
              <p:nvSpPr>
                <p:cNvPr id="68779" name="Rectangle 171"/>
                <p:cNvSpPr>
                  <a:spLocks noChangeArrowheads="1"/>
                </p:cNvSpPr>
                <p:nvPr/>
              </p:nvSpPr>
              <p:spPr bwMode="auto">
                <a:xfrm>
                  <a:off x="2291" y="5886"/>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82" name="Group 174"/>
              <p:cNvGrpSpPr>
                <a:grpSpLocks/>
              </p:cNvGrpSpPr>
              <p:nvPr/>
            </p:nvGrpSpPr>
            <p:grpSpPr bwMode="auto">
              <a:xfrm>
                <a:off x="0" y="6213"/>
                <a:ext cx="1083" cy="327"/>
                <a:chOff x="0" y="6213"/>
                <a:chExt cx="1083" cy="327"/>
              </a:xfrm>
            </p:grpSpPr>
            <p:sp>
              <p:nvSpPr>
                <p:cNvPr id="68666" name="Rectangle 58"/>
                <p:cNvSpPr>
                  <a:spLocks noChangeArrowheads="1"/>
                </p:cNvSpPr>
                <p:nvPr/>
              </p:nvSpPr>
              <p:spPr bwMode="auto">
                <a:xfrm>
                  <a:off x="43" y="6213"/>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甲醛（使用臭氧时）</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8781" name="Rectangle 173"/>
                <p:cNvSpPr>
                  <a:spLocks noChangeArrowheads="1"/>
                </p:cNvSpPr>
                <p:nvPr/>
              </p:nvSpPr>
              <p:spPr bwMode="auto">
                <a:xfrm>
                  <a:off x="0" y="6213"/>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84" name="Group 176"/>
              <p:cNvGrpSpPr>
                <a:grpSpLocks/>
              </p:cNvGrpSpPr>
              <p:nvPr/>
            </p:nvGrpSpPr>
            <p:grpSpPr bwMode="auto">
              <a:xfrm>
                <a:off x="1083" y="6213"/>
                <a:ext cx="1208" cy="327"/>
                <a:chOff x="1083" y="6213"/>
                <a:chExt cx="1208" cy="327"/>
              </a:xfrm>
            </p:grpSpPr>
            <p:sp>
              <p:nvSpPr>
                <p:cNvPr id="68667" name="Rectangle 59"/>
                <p:cNvSpPr>
                  <a:spLocks noChangeArrowheads="1"/>
                </p:cNvSpPr>
                <p:nvPr/>
              </p:nvSpPr>
              <p:spPr bwMode="auto">
                <a:xfrm>
                  <a:off x="1126" y="6213"/>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8783" name="Rectangle 175"/>
                <p:cNvSpPr>
                  <a:spLocks noChangeArrowheads="1"/>
                </p:cNvSpPr>
                <p:nvPr/>
              </p:nvSpPr>
              <p:spPr bwMode="auto">
                <a:xfrm>
                  <a:off x="1083" y="6213"/>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86" name="Group 178"/>
              <p:cNvGrpSpPr>
                <a:grpSpLocks/>
              </p:cNvGrpSpPr>
              <p:nvPr/>
            </p:nvGrpSpPr>
            <p:grpSpPr bwMode="auto">
              <a:xfrm>
                <a:off x="2291" y="6213"/>
                <a:ext cx="1083" cy="327"/>
                <a:chOff x="2291" y="6213"/>
                <a:chExt cx="1083" cy="327"/>
              </a:xfrm>
            </p:grpSpPr>
            <p:sp>
              <p:nvSpPr>
                <p:cNvPr id="68668" name="Rectangle 60"/>
                <p:cNvSpPr>
                  <a:spLocks noChangeArrowheads="1"/>
                </p:cNvSpPr>
                <p:nvPr/>
              </p:nvSpPr>
              <p:spPr bwMode="auto">
                <a:xfrm>
                  <a:off x="2334" y="6213"/>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0.9</a:t>
                  </a:r>
                </a:p>
                <a:p>
                  <a:pPr algn="ctr" eaLnBrk="0" hangingPunct="0"/>
                  <a:endParaRPr lang="en-US" altLang="zh-CN" sz="1000" b="1">
                    <a:latin typeface="Arial" pitchFamily="34" charset="0"/>
                  </a:endParaRPr>
                </a:p>
              </p:txBody>
            </p:sp>
            <p:sp>
              <p:nvSpPr>
                <p:cNvPr id="68785" name="Rectangle 177"/>
                <p:cNvSpPr>
                  <a:spLocks noChangeArrowheads="1"/>
                </p:cNvSpPr>
                <p:nvPr/>
              </p:nvSpPr>
              <p:spPr bwMode="auto">
                <a:xfrm>
                  <a:off x="2291" y="6213"/>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88" name="Group 180"/>
              <p:cNvGrpSpPr>
                <a:grpSpLocks/>
              </p:cNvGrpSpPr>
              <p:nvPr/>
            </p:nvGrpSpPr>
            <p:grpSpPr bwMode="auto">
              <a:xfrm>
                <a:off x="0" y="6540"/>
                <a:ext cx="1083" cy="423"/>
                <a:chOff x="0" y="6540"/>
                <a:chExt cx="1083" cy="423"/>
              </a:xfrm>
            </p:grpSpPr>
            <p:sp>
              <p:nvSpPr>
                <p:cNvPr id="68669" name="Rectangle 61"/>
                <p:cNvSpPr>
                  <a:spLocks noChangeArrowheads="1"/>
                </p:cNvSpPr>
                <p:nvPr/>
              </p:nvSpPr>
              <p:spPr bwMode="auto">
                <a:xfrm>
                  <a:off x="43" y="6540"/>
                  <a:ext cx="997"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亚氯酸盐（只用于二氧化氯消毒）</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8787" name="Rectangle 179"/>
                <p:cNvSpPr>
                  <a:spLocks noChangeArrowheads="1"/>
                </p:cNvSpPr>
                <p:nvPr/>
              </p:nvSpPr>
              <p:spPr bwMode="auto">
                <a:xfrm>
                  <a:off x="0" y="6540"/>
                  <a:ext cx="1083" cy="42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90" name="Group 182"/>
              <p:cNvGrpSpPr>
                <a:grpSpLocks/>
              </p:cNvGrpSpPr>
              <p:nvPr/>
            </p:nvGrpSpPr>
            <p:grpSpPr bwMode="auto">
              <a:xfrm>
                <a:off x="1083" y="6540"/>
                <a:ext cx="1208" cy="423"/>
                <a:chOff x="1083" y="6540"/>
                <a:chExt cx="1208" cy="423"/>
              </a:xfrm>
            </p:grpSpPr>
            <p:sp>
              <p:nvSpPr>
                <p:cNvPr id="68670" name="Rectangle 62"/>
                <p:cNvSpPr>
                  <a:spLocks noChangeArrowheads="1"/>
                </p:cNvSpPr>
                <p:nvPr/>
              </p:nvSpPr>
              <p:spPr bwMode="auto">
                <a:xfrm>
                  <a:off x="1126" y="6540"/>
                  <a:ext cx="1122"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8789" name="Rectangle 181"/>
                <p:cNvSpPr>
                  <a:spLocks noChangeArrowheads="1"/>
                </p:cNvSpPr>
                <p:nvPr/>
              </p:nvSpPr>
              <p:spPr bwMode="auto">
                <a:xfrm>
                  <a:off x="1083" y="6540"/>
                  <a:ext cx="1208" cy="42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92" name="Group 184"/>
              <p:cNvGrpSpPr>
                <a:grpSpLocks/>
              </p:cNvGrpSpPr>
              <p:nvPr/>
            </p:nvGrpSpPr>
            <p:grpSpPr bwMode="auto">
              <a:xfrm>
                <a:off x="2291" y="6540"/>
                <a:ext cx="1083" cy="423"/>
                <a:chOff x="2291" y="6540"/>
                <a:chExt cx="1083" cy="423"/>
              </a:xfrm>
            </p:grpSpPr>
            <p:sp>
              <p:nvSpPr>
                <p:cNvPr id="68671" name="Rectangle 63"/>
                <p:cNvSpPr>
                  <a:spLocks noChangeArrowheads="1"/>
                </p:cNvSpPr>
                <p:nvPr/>
              </p:nvSpPr>
              <p:spPr bwMode="auto">
                <a:xfrm>
                  <a:off x="2334" y="6540"/>
                  <a:ext cx="997"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0.7</a:t>
                  </a:r>
                </a:p>
                <a:p>
                  <a:pPr algn="ctr" eaLnBrk="0" hangingPunct="0"/>
                  <a:endParaRPr lang="en-US" altLang="zh-CN" sz="1000" b="1">
                    <a:latin typeface="Arial" pitchFamily="34" charset="0"/>
                  </a:endParaRPr>
                </a:p>
              </p:txBody>
            </p:sp>
            <p:sp>
              <p:nvSpPr>
                <p:cNvPr id="68791" name="Rectangle 183"/>
                <p:cNvSpPr>
                  <a:spLocks noChangeArrowheads="1"/>
                </p:cNvSpPr>
                <p:nvPr/>
              </p:nvSpPr>
              <p:spPr bwMode="auto">
                <a:xfrm>
                  <a:off x="2291" y="6540"/>
                  <a:ext cx="1083" cy="42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94" name="Group 186"/>
              <p:cNvGrpSpPr>
                <a:grpSpLocks/>
              </p:cNvGrpSpPr>
              <p:nvPr/>
            </p:nvGrpSpPr>
            <p:grpSpPr bwMode="auto">
              <a:xfrm>
                <a:off x="0" y="6963"/>
                <a:ext cx="1083" cy="423"/>
                <a:chOff x="0" y="6963"/>
                <a:chExt cx="1083" cy="423"/>
              </a:xfrm>
            </p:grpSpPr>
            <p:sp>
              <p:nvSpPr>
                <p:cNvPr id="68672" name="Rectangle 64"/>
                <p:cNvSpPr>
                  <a:spLocks noChangeArrowheads="1"/>
                </p:cNvSpPr>
                <p:nvPr/>
              </p:nvSpPr>
              <p:spPr bwMode="auto">
                <a:xfrm>
                  <a:off x="0" y="6963"/>
                  <a:ext cx="1083"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dirty="0">
                      <a:latin typeface="宋体" pitchFamily="2" charset="-122"/>
                    </a:rPr>
                    <a:t>氯酸盐（只用于复合二氧化氯消毒）</a:t>
                  </a:r>
                  <a:endParaRPr lang="zh-CN" altLang="en-US" sz="1000" b="1" dirty="0">
                    <a:cs typeface="Times New Roman" pitchFamily="18" charset="0"/>
                  </a:endParaRPr>
                </a:p>
                <a:p>
                  <a:pPr algn="just" eaLnBrk="0" hangingPunct="0"/>
                  <a:endParaRPr lang="en-US" altLang="zh-CN" sz="1000" b="1" dirty="0">
                    <a:latin typeface="Arial" pitchFamily="34" charset="0"/>
                  </a:endParaRPr>
                </a:p>
              </p:txBody>
            </p:sp>
            <p:sp>
              <p:nvSpPr>
                <p:cNvPr id="68793" name="Rectangle 185"/>
                <p:cNvSpPr>
                  <a:spLocks noChangeArrowheads="1"/>
                </p:cNvSpPr>
                <p:nvPr/>
              </p:nvSpPr>
              <p:spPr bwMode="auto">
                <a:xfrm>
                  <a:off x="0" y="6963"/>
                  <a:ext cx="1083" cy="42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96" name="Group 188"/>
              <p:cNvGrpSpPr>
                <a:grpSpLocks/>
              </p:cNvGrpSpPr>
              <p:nvPr/>
            </p:nvGrpSpPr>
            <p:grpSpPr bwMode="auto">
              <a:xfrm>
                <a:off x="1083" y="6963"/>
                <a:ext cx="1208" cy="423"/>
                <a:chOff x="1083" y="6963"/>
                <a:chExt cx="1208" cy="423"/>
              </a:xfrm>
            </p:grpSpPr>
            <p:sp>
              <p:nvSpPr>
                <p:cNvPr id="68673" name="Rectangle 65"/>
                <p:cNvSpPr>
                  <a:spLocks noChangeArrowheads="1"/>
                </p:cNvSpPr>
                <p:nvPr/>
              </p:nvSpPr>
              <p:spPr bwMode="auto">
                <a:xfrm>
                  <a:off x="1126" y="6963"/>
                  <a:ext cx="1122"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8795" name="Rectangle 187"/>
                <p:cNvSpPr>
                  <a:spLocks noChangeArrowheads="1"/>
                </p:cNvSpPr>
                <p:nvPr/>
              </p:nvSpPr>
              <p:spPr bwMode="auto">
                <a:xfrm>
                  <a:off x="1083" y="6963"/>
                  <a:ext cx="1208" cy="42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8798" name="Group 190"/>
              <p:cNvGrpSpPr>
                <a:grpSpLocks/>
              </p:cNvGrpSpPr>
              <p:nvPr/>
            </p:nvGrpSpPr>
            <p:grpSpPr bwMode="auto">
              <a:xfrm>
                <a:off x="2291" y="6963"/>
                <a:ext cx="1083" cy="423"/>
                <a:chOff x="2291" y="6963"/>
                <a:chExt cx="1083" cy="423"/>
              </a:xfrm>
            </p:grpSpPr>
            <p:sp>
              <p:nvSpPr>
                <p:cNvPr id="68674" name="Rectangle 66"/>
                <p:cNvSpPr>
                  <a:spLocks noChangeArrowheads="1"/>
                </p:cNvSpPr>
                <p:nvPr/>
              </p:nvSpPr>
              <p:spPr bwMode="auto">
                <a:xfrm>
                  <a:off x="2334" y="6963"/>
                  <a:ext cx="997"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0.7</a:t>
                  </a:r>
                </a:p>
                <a:p>
                  <a:pPr algn="ctr" eaLnBrk="0" hangingPunct="0"/>
                  <a:endParaRPr lang="en-US" altLang="zh-CN" sz="1000" b="1">
                    <a:latin typeface="Arial" pitchFamily="34" charset="0"/>
                  </a:endParaRPr>
                </a:p>
              </p:txBody>
            </p:sp>
            <p:sp>
              <p:nvSpPr>
                <p:cNvPr id="68797" name="Rectangle 189"/>
                <p:cNvSpPr>
                  <a:spLocks noChangeArrowheads="1"/>
                </p:cNvSpPr>
                <p:nvPr/>
              </p:nvSpPr>
              <p:spPr bwMode="auto">
                <a:xfrm>
                  <a:off x="2291" y="6963"/>
                  <a:ext cx="1083" cy="42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sp>
          <p:nvSpPr>
            <p:cNvPr id="68800" name="Rectangle 192"/>
            <p:cNvSpPr>
              <a:spLocks noChangeArrowheads="1"/>
            </p:cNvSpPr>
            <p:nvPr/>
          </p:nvSpPr>
          <p:spPr bwMode="auto">
            <a:xfrm>
              <a:off x="-3" y="-3"/>
              <a:ext cx="3380" cy="7392"/>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spTree>
    <p:extLst>
      <p:ext uri="{BB962C8B-B14F-4D97-AF65-F5344CB8AC3E}">
        <p14:creationId xmlns:p14="http://schemas.microsoft.com/office/powerpoint/2010/main" val="3306122485"/>
      </p:ext>
    </p:extLst>
  </p:cSld>
  <p:clrMapOvr>
    <a:masterClrMapping/>
  </p:clrMapOvr>
  <p:transition spd="slow">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21" name="Rectangle 189"/>
          <p:cNvSpPr>
            <a:spLocks noChangeArrowheads="1"/>
          </p:cNvSpPr>
          <p:nvPr/>
        </p:nvSpPr>
        <p:spPr bwMode="auto">
          <a:xfrm>
            <a:off x="395536" y="228600"/>
            <a:ext cx="8596064" cy="4514850"/>
          </a:xfrm>
          <a:prstGeom prst="rect">
            <a:avLst/>
          </a:prstGeom>
          <a:solidFill>
            <a:srgbClr val="CCEC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b="1"/>
          </a:p>
        </p:txBody>
      </p:sp>
      <p:grpSp>
        <p:nvGrpSpPr>
          <p:cNvPr id="69815" name="Group 183"/>
          <p:cNvGrpSpPr>
            <a:grpSpLocks/>
          </p:cNvGrpSpPr>
          <p:nvPr/>
        </p:nvGrpSpPr>
        <p:grpSpPr bwMode="auto">
          <a:xfrm>
            <a:off x="395536" y="257175"/>
            <a:ext cx="8596064" cy="4514850"/>
            <a:chOff x="-3" y="-3"/>
            <a:chExt cx="3380" cy="7065"/>
          </a:xfrm>
        </p:grpSpPr>
        <p:grpSp>
          <p:nvGrpSpPr>
            <p:cNvPr id="69813" name="Group 181"/>
            <p:cNvGrpSpPr>
              <a:grpSpLocks/>
            </p:cNvGrpSpPr>
            <p:nvPr/>
          </p:nvGrpSpPr>
          <p:grpSpPr bwMode="auto">
            <a:xfrm>
              <a:off x="0" y="0"/>
              <a:ext cx="3377" cy="7059"/>
              <a:chOff x="0" y="0"/>
              <a:chExt cx="3377" cy="7059"/>
            </a:xfrm>
          </p:grpSpPr>
          <p:grpSp>
            <p:nvGrpSpPr>
              <p:cNvPr id="69696" name="Group 64"/>
              <p:cNvGrpSpPr>
                <a:grpSpLocks/>
              </p:cNvGrpSpPr>
              <p:nvPr/>
            </p:nvGrpSpPr>
            <p:grpSpPr bwMode="auto">
              <a:xfrm>
                <a:off x="0" y="0"/>
                <a:ext cx="3374" cy="327"/>
                <a:chOff x="0" y="0"/>
                <a:chExt cx="3374" cy="327"/>
              </a:xfrm>
            </p:grpSpPr>
            <p:sp>
              <p:nvSpPr>
                <p:cNvPr id="69636" name="Rectangle 4"/>
                <p:cNvSpPr>
                  <a:spLocks noChangeArrowheads="1"/>
                </p:cNvSpPr>
                <p:nvPr/>
              </p:nvSpPr>
              <p:spPr bwMode="auto">
                <a:xfrm>
                  <a:off x="43" y="0"/>
                  <a:ext cx="3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000" b="1">
                      <a:cs typeface="Times New Roman" pitchFamily="18" charset="0"/>
                    </a:rPr>
                    <a:t>3</a:t>
                  </a:r>
                  <a:r>
                    <a:rPr lang="zh-CN" altLang="en-US" sz="1000" b="1">
                      <a:latin typeface="宋体" pitchFamily="2" charset="-122"/>
                    </a:rPr>
                    <a:t>、感官性状和一般化学指标</a:t>
                  </a:r>
                  <a:r>
                    <a:rPr lang="zh-CN" altLang="en-US" sz="1000" b="1">
                      <a:solidFill>
                        <a:srgbClr val="FF0000"/>
                      </a:solidFill>
                      <a:cs typeface="Times New Roman" pitchFamily="18" charset="0"/>
                    </a:rPr>
                    <a:t>（</a:t>
                  </a:r>
                  <a:r>
                    <a:rPr lang="en-US" altLang="zh-CN" sz="1000" b="1">
                      <a:solidFill>
                        <a:srgbClr val="FF0000"/>
                      </a:solidFill>
                      <a:cs typeface="Times New Roman" pitchFamily="18" charset="0"/>
                    </a:rPr>
                    <a:t>17</a:t>
                  </a:r>
                  <a:r>
                    <a:rPr lang="zh-CN" altLang="en-US" sz="1000" b="1">
                      <a:solidFill>
                        <a:srgbClr val="FF0000"/>
                      </a:solidFill>
                    </a:rPr>
                    <a:t>项</a:t>
                  </a:r>
                  <a:r>
                    <a:rPr lang="zh-CN" altLang="en-US" sz="1000" b="1">
                      <a:solidFill>
                        <a:srgbClr val="FF0000"/>
                      </a:solidFill>
                      <a:cs typeface="Times New Roman" pitchFamily="18" charset="0"/>
                    </a:rPr>
                    <a:t>）</a:t>
                  </a:r>
                </a:p>
                <a:p>
                  <a:pPr algn="just"/>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9695" name="Rectangle 63"/>
                <p:cNvSpPr>
                  <a:spLocks noChangeArrowheads="1"/>
                </p:cNvSpPr>
                <p:nvPr/>
              </p:nvSpPr>
              <p:spPr bwMode="auto">
                <a:xfrm>
                  <a:off x="0" y="0"/>
                  <a:ext cx="337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698" name="Group 66"/>
              <p:cNvGrpSpPr>
                <a:grpSpLocks/>
              </p:cNvGrpSpPr>
              <p:nvPr/>
            </p:nvGrpSpPr>
            <p:grpSpPr bwMode="auto">
              <a:xfrm>
                <a:off x="0" y="327"/>
                <a:ext cx="1083" cy="327"/>
                <a:chOff x="0" y="327"/>
                <a:chExt cx="1083" cy="327"/>
              </a:xfrm>
            </p:grpSpPr>
            <p:sp>
              <p:nvSpPr>
                <p:cNvPr id="69637" name="Rectangle 5"/>
                <p:cNvSpPr>
                  <a:spLocks noChangeArrowheads="1"/>
                </p:cNvSpPr>
                <p:nvPr/>
              </p:nvSpPr>
              <p:spPr bwMode="auto">
                <a:xfrm>
                  <a:off x="43" y="327"/>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色</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9697" name="Rectangle 65"/>
                <p:cNvSpPr>
                  <a:spLocks noChangeArrowheads="1"/>
                </p:cNvSpPr>
                <p:nvPr/>
              </p:nvSpPr>
              <p:spPr bwMode="auto">
                <a:xfrm>
                  <a:off x="0" y="327"/>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00" name="Group 68"/>
              <p:cNvGrpSpPr>
                <a:grpSpLocks/>
              </p:cNvGrpSpPr>
              <p:nvPr/>
            </p:nvGrpSpPr>
            <p:grpSpPr bwMode="auto">
              <a:xfrm>
                <a:off x="1083" y="327"/>
                <a:ext cx="1208" cy="327"/>
                <a:chOff x="1083" y="327"/>
                <a:chExt cx="1208" cy="327"/>
              </a:xfrm>
            </p:grpSpPr>
            <p:sp>
              <p:nvSpPr>
                <p:cNvPr id="69638" name="Rectangle 6"/>
                <p:cNvSpPr>
                  <a:spLocks noChangeArrowheads="1"/>
                </p:cNvSpPr>
                <p:nvPr/>
              </p:nvSpPr>
              <p:spPr bwMode="auto">
                <a:xfrm>
                  <a:off x="1126" y="327"/>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1000" b="1">
                      <a:latin typeface="宋体" pitchFamily="2" charset="-122"/>
                    </a:rPr>
                    <a:t>铂钴色度单位</a:t>
                  </a:r>
                  <a:endParaRPr lang="zh-CN" altLang="en-US" sz="1000" b="1">
                    <a:cs typeface="Times New Roman" pitchFamily="18" charset="0"/>
                  </a:endParaRPr>
                </a:p>
                <a:p>
                  <a:pPr algn="ctr" eaLnBrk="0" hangingPunct="0"/>
                  <a:endParaRPr lang="en-US" altLang="zh-CN" sz="1000" b="1">
                    <a:latin typeface="Arial" pitchFamily="34" charset="0"/>
                  </a:endParaRPr>
                </a:p>
              </p:txBody>
            </p:sp>
            <p:sp>
              <p:nvSpPr>
                <p:cNvPr id="69699" name="Rectangle 67"/>
                <p:cNvSpPr>
                  <a:spLocks noChangeArrowheads="1"/>
                </p:cNvSpPr>
                <p:nvPr/>
              </p:nvSpPr>
              <p:spPr bwMode="auto">
                <a:xfrm>
                  <a:off x="1083" y="327"/>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02" name="Group 70"/>
              <p:cNvGrpSpPr>
                <a:grpSpLocks/>
              </p:cNvGrpSpPr>
              <p:nvPr/>
            </p:nvGrpSpPr>
            <p:grpSpPr bwMode="auto">
              <a:xfrm>
                <a:off x="2291" y="327"/>
                <a:ext cx="1083" cy="327"/>
                <a:chOff x="2291" y="327"/>
                <a:chExt cx="1083" cy="327"/>
              </a:xfrm>
            </p:grpSpPr>
            <p:sp>
              <p:nvSpPr>
                <p:cNvPr id="69639" name="Rectangle 7"/>
                <p:cNvSpPr>
                  <a:spLocks noChangeArrowheads="1"/>
                </p:cNvSpPr>
                <p:nvPr/>
              </p:nvSpPr>
              <p:spPr bwMode="auto">
                <a:xfrm>
                  <a:off x="2334" y="327"/>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15</a:t>
                  </a:r>
                </a:p>
                <a:p>
                  <a:pPr algn="ctr" eaLnBrk="0" hangingPunct="0"/>
                  <a:endParaRPr lang="en-US" altLang="zh-CN" sz="1000" b="1">
                    <a:latin typeface="Arial" pitchFamily="34" charset="0"/>
                  </a:endParaRPr>
                </a:p>
              </p:txBody>
            </p:sp>
            <p:sp>
              <p:nvSpPr>
                <p:cNvPr id="69701" name="Rectangle 69"/>
                <p:cNvSpPr>
                  <a:spLocks noChangeArrowheads="1"/>
                </p:cNvSpPr>
                <p:nvPr/>
              </p:nvSpPr>
              <p:spPr bwMode="auto">
                <a:xfrm>
                  <a:off x="2291" y="327"/>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04" name="Group 72"/>
              <p:cNvGrpSpPr>
                <a:grpSpLocks/>
              </p:cNvGrpSpPr>
              <p:nvPr/>
            </p:nvGrpSpPr>
            <p:grpSpPr bwMode="auto">
              <a:xfrm>
                <a:off x="0" y="654"/>
                <a:ext cx="1083" cy="423"/>
                <a:chOff x="0" y="654"/>
                <a:chExt cx="1083" cy="423"/>
              </a:xfrm>
            </p:grpSpPr>
            <p:sp>
              <p:nvSpPr>
                <p:cNvPr id="69640" name="Rectangle 8"/>
                <p:cNvSpPr>
                  <a:spLocks noChangeArrowheads="1"/>
                </p:cNvSpPr>
                <p:nvPr/>
              </p:nvSpPr>
              <p:spPr bwMode="auto">
                <a:xfrm>
                  <a:off x="43" y="654"/>
                  <a:ext cx="997"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zh-CN" altLang="en-US" sz="1000" b="1">
                      <a:latin typeface="宋体" pitchFamily="2" charset="-122"/>
                    </a:rPr>
                    <a:t>浑浊度</a:t>
                  </a:r>
                  <a:endParaRPr lang="zh-CN" altLang="en-US" sz="1000" b="1">
                    <a:latin typeface="Arial" pitchFamily="34" charset="0"/>
                  </a:endParaRPr>
                </a:p>
              </p:txBody>
            </p:sp>
            <p:sp>
              <p:nvSpPr>
                <p:cNvPr id="69703" name="Rectangle 71"/>
                <p:cNvSpPr>
                  <a:spLocks noChangeArrowheads="1"/>
                </p:cNvSpPr>
                <p:nvPr/>
              </p:nvSpPr>
              <p:spPr bwMode="auto">
                <a:xfrm>
                  <a:off x="0" y="654"/>
                  <a:ext cx="1083" cy="42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06" name="Group 74"/>
              <p:cNvGrpSpPr>
                <a:grpSpLocks/>
              </p:cNvGrpSpPr>
              <p:nvPr/>
            </p:nvGrpSpPr>
            <p:grpSpPr bwMode="auto">
              <a:xfrm>
                <a:off x="1083" y="654"/>
                <a:ext cx="1208" cy="423"/>
                <a:chOff x="1083" y="654"/>
                <a:chExt cx="1208" cy="423"/>
              </a:xfrm>
            </p:grpSpPr>
            <p:sp>
              <p:nvSpPr>
                <p:cNvPr id="69641" name="Rectangle 9"/>
                <p:cNvSpPr>
                  <a:spLocks noChangeArrowheads="1"/>
                </p:cNvSpPr>
                <p:nvPr/>
              </p:nvSpPr>
              <p:spPr bwMode="auto">
                <a:xfrm>
                  <a:off x="1126" y="654"/>
                  <a:ext cx="1122"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000" b="1">
                      <a:cs typeface="Times New Roman" pitchFamily="18" charset="0"/>
                    </a:rPr>
                    <a:t>NTU(</a:t>
                  </a:r>
                  <a:r>
                    <a:rPr lang="zh-CN" altLang="en-US" sz="1000" b="1">
                      <a:latin typeface="宋体" pitchFamily="2" charset="-122"/>
                    </a:rPr>
                    <a:t>散射浊度单位</a:t>
                  </a:r>
                  <a:r>
                    <a:rPr lang="en-US" altLang="zh-CN" sz="1000" b="1">
                      <a:cs typeface="Times New Roman" pitchFamily="18" charset="0"/>
                    </a:rPr>
                    <a:t>)</a:t>
                  </a:r>
                  <a:endParaRPr lang="en-US" altLang="zh-CN" sz="1000" b="1">
                    <a:latin typeface="Arial" pitchFamily="34" charset="0"/>
                  </a:endParaRPr>
                </a:p>
              </p:txBody>
            </p:sp>
            <p:sp>
              <p:nvSpPr>
                <p:cNvPr id="69705" name="Rectangle 73"/>
                <p:cNvSpPr>
                  <a:spLocks noChangeArrowheads="1"/>
                </p:cNvSpPr>
                <p:nvPr/>
              </p:nvSpPr>
              <p:spPr bwMode="auto">
                <a:xfrm>
                  <a:off x="1083" y="654"/>
                  <a:ext cx="1208" cy="42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08" name="Group 76"/>
              <p:cNvGrpSpPr>
                <a:grpSpLocks/>
              </p:cNvGrpSpPr>
              <p:nvPr/>
            </p:nvGrpSpPr>
            <p:grpSpPr bwMode="auto">
              <a:xfrm>
                <a:off x="2248" y="654"/>
                <a:ext cx="1129" cy="423"/>
                <a:chOff x="2248" y="654"/>
                <a:chExt cx="1129" cy="423"/>
              </a:xfrm>
            </p:grpSpPr>
            <p:sp>
              <p:nvSpPr>
                <p:cNvPr id="69642" name="Rectangle 10"/>
                <p:cNvSpPr>
                  <a:spLocks noChangeArrowheads="1"/>
                </p:cNvSpPr>
                <p:nvPr/>
              </p:nvSpPr>
              <p:spPr bwMode="auto">
                <a:xfrm>
                  <a:off x="2248" y="654"/>
                  <a:ext cx="1129"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dirty="0">
                      <a:cs typeface="Times New Roman" pitchFamily="18" charset="0"/>
                    </a:rPr>
                    <a:t>1</a:t>
                  </a:r>
                  <a:r>
                    <a:rPr lang="zh-CN" altLang="en-US" sz="1000" b="1" dirty="0">
                      <a:latin typeface="宋体" pitchFamily="2" charset="-122"/>
                    </a:rPr>
                    <a:t>，水源与净水技术条件限制时为</a:t>
                  </a:r>
                  <a:r>
                    <a:rPr lang="en-US" altLang="zh-CN" sz="1000" b="1" dirty="0">
                      <a:cs typeface="Times New Roman" pitchFamily="18" charset="0"/>
                    </a:rPr>
                    <a:t>3</a:t>
                  </a:r>
                </a:p>
                <a:p>
                  <a:pPr algn="ctr" eaLnBrk="0" hangingPunct="0"/>
                  <a:endParaRPr lang="en-US" altLang="zh-CN" sz="1000" b="1" dirty="0">
                    <a:latin typeface="Arial" pitchFamily="34" charset="0"/>
                  </a:endParaRPr>
                </a:p>
              </p:txBody>
            </p:sp>
            <p:sp>
              <p:nvSpPr>
                <p:cNvPr id="69707" name="Rectangle 75"/>
                <p:cNvSpPr>
                  <a:spLocks noChangeArrowheads="1"/>
                </p:cNvSpPr>
                <p:nvPr/>
              </p:nvSpPr>
              <p:spPr bwMode="auto">
                <a:xfrm>
                  <a:off x="2291" y="654"/>
                  <a:ext cx="1083" cy="42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10" name="Group 78"/>
              <p:cNvGrpSpPr>
                <a:grpSpLocks/>
              </p:cNvGrpSpPr>
              <p:nvPr/>
            </p:nvGrpSpPr>
            <p:grpSpPr bwMode="auto">
              <a:xfrm>
                <a:off x="0" y="1077"/>
                <a:ext cx="1083" cy="327"/>
                <a:chOff x="0" y="1077"/>
                <a:chExt cx="1083" cy="327"/>
              </a:xfrm>
            </p:grpSpPr>
            <p:sp>
              <p:nvSpPr>
                <p:cNvPr id="69643" name="Rectangle 11"/>
                <p:cNvSpPr>
                  <a:spLocks noChangeArrowheads="1"/>
                </p:cNvSpPr>
                <p:nvPr/>
              </p:nvSpPr>
              <p:spPr bwMode="auto">
                <a:xfrm>
                  <a:off x="43" y="1077"/>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臭和味</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9709" name="Rectangle 77"/>
                <p:cNvSpPr>
                  <a:spLocks noChangeArrowheads="1"/>
                </p:cNvSpPr>
                <p:nvPr/>
              </p:nvSpPr>
              <p:spPr bwMode="auto">
                <a:xfrm>
                  <a:off x="0" y="1077"/>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12" name="Group 80"/>
              <p:cNvGrpSpPr>
                <a:grpSpLocks/>
              </p:cNvGrpSpPr>
              <p:nvPr/>
            </p:nvGrpSpPr>
            <p:grpSpPr bwMode="auto">
              <a:xfrm>
                <a:off x="1083" y="1077"/>
                <a:ext cx="1208" cy="327"/>
                <a:chOff x="1083" y="1077"/>
                <a:chExt cx="1208" cy="327"/>
              </a:xfrm>
            </p:grpSpPr>
            <p:sp>
              <p:nvSpPr>
                <p:cNvPr id="69644" name="Rectangle 12"/>
                <p:cNvSpPr>
                  <a:spLocks noChangeArrowheads="1"/>
                </p:cNvSpPr>
                <p:nvPr/>
              </p:nvSpPr>
              <p:spPr bwMode="auto">
                <a:xfrm>
                  <a:off x="1126" y="1077"/>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latin typeface="Arial"/>
                      <a:cs typeface="Times New Roman" pitchFamily="18" charset="0"/>
                    </a:rPr>
                    <a:t> </a:t>
                  </a:r>
                  <a:endParaRPr lang="en-US" altLang="zh-CN" sz="1000" b="1">
                    <a:cs typeface="Times New Roman" pitchFamily="18" charset="0"/>
                  </a:endParaRPr>
                </a:p>
                <a:p>
                  <a:pPr algn="ctr" eaLnBrk="0" hangingPunct="0"/>
                  <a:endParaRPr lang="en-US" altLang="zh-CN" sz="1000" b="1">
                    <a:latin typeface="Arial" pitchFamily="34" charset="0"/>
                  </a:endParaRPr>
                </a:p>
              </p:txBody>
            </p:sp>
            <p:sp>
              <p:nvSpPr>
                <p:cNvPr id="69711" name="Rectangle 79"/>
                <p:cNvSpPr>
                  <a:spLocks noChangeArrowheads="1"/>
                </p:cNvSpPr>
                <p:nvPr/>
              </p:nvSpPr>
              <p:spPr bwMode="auto">
                <a:xfrm>
                  <a:off x="1083" y="1077"/>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14" name="Group 82"/>
              <p:cNvGrpSpPr>
                <a:grpSpLocks/>
              </p:cNvGrpSpPr>
              <p:nvPr/>
            </p:nvGrpSpPr>
            <p:grpSpPr bwMode="auto">
              <a:xfrm>
                <a:off x="2291" y="1077"/>
                <a:ext cx="1083" cy="327"/>
                <a:chOff x="2291" y="1077"/>
                <a:chExt cx="1083" cy="327"/>
              </a:xfrm>
            </p:grpSpPr>
            <p:sp>
              <p:nvSpPr>
                <p:cNvPr id="69645" name="Rectangle 13"/>
                <p:cNvSpPr>
                  <a:spLocks noChangeArrowheads="1"/>
                </p:cNvSpPr>
                <p:nvPr/>
              </p:nvSpPr>
              <p:spPr bwMode="auto">
                <a:xfrm>
                  <a:off x="2334" y="1077"/>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1000" b="1">
                      <a:latin typeface="宋体" pitchFamily="2" charset="-122"/>
                    </a:rPr>
                    <a:t>无异臭、异味</a:t>
                  </a:r>
                  <a:endParaRPr lang="zh-CN" altLang="en-US" sz="1000" b="1">
                    <a:cs typeface="Times New Roman" pitchFamily="18" charset="0"/>
                  </a:endParaRPr>
                </a:p>
                <a:p>
                  <a:pPr algn="ctr" eaLnBrk="0" hangingPunct="0"/>
                  <a:endParaRPr lang="en-US" altLang="zh-CN" sz="1000" b="1">
                    <a:latin typeface="Arial" pitchFamily="34" charset="0"/>
                  </a:endParaRPr>
                </a:p>
              </p:txBody>
            </p:sp>
            <p:sp>
              <p:nvSpPr>
                <p:cNvPr id="69713" name="Rectangle 81"/>
                <p:cNvSpPr>
                  <a:spLocks noChangeArrowheads="1"/>
                </p:cNvSpPr>
                <p:nvPr/>
              </p:nvSpPr>
              <p:spPr bwMode="auto">
                <a:xfrm>
                  <a:off x="2291" y="1077"/>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16" name="Group 84"/>
              <p:cNvGrpSpPr>
                <a:grpSpLocks/>
              </p:cNvGrpSpPr>
              <p:nvPr/>
            </p:nvGrpSpPr>
            <p:grpSpPr bwMode="auto">
              <a:xfrm>
                <a:off x="0" y="1404"/>
                <a:ext cx="1083" cy="327"/>
                <a:chOff x="0" y="1404"/>
                <a:chExt cx="1083" cy="327"/>
              </a:xfrm>
            </p:grpSpPr>
            <p:sp>
              <p:nvSpPr>
                <p:cNvPr id="69646" name="Rectangle 14"/>
                <p:cNvSpPr>
                  <a:spLocks noChangeArrowheads="1"/>
                </p:cNvSpPr>
                <p:nvPr/>
              </p:nvSpPr>
              <p:spPr bwMode="auto">
                <a:xfrm>
                  <a:off x="43" y="1404"/>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肉眼可见物</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9715" name="Rectangle 83"/>
                <p:cNvSpPr>
                  <a:spLocks noChangeArrowheads="1"/>
                </p:cNvSpPr>
                <p:nvPr/>
              </p:nvSpPr>
              <p:spPr bwMode="auto">
                <a:xfrm>
                  <a:off x="0" y="1404"/>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18" name="Group 86"/>
              <p:cNvGrpSpPr>
                <a:grpSpLocks/>
              </p:cNvGrpSpPr>
              <p:nvPr/>
            </p:nvGrpSpPr>
            <p:grpSpPr bwMode="auto">
              <a:xfrm>
                <a:off x="1083" y="1404"/>
                <a:ext cx="1208" cy="327"/>
                <a:chOff x="1083" y="1404"/>
                <a:chExt cx="1208" cy="327"/>
              </a:xfrm>
            </p:grpSpPr>
            <p:sp>
              <p:nvSpPr>
                <p:cNvPr id="69647" name="Rectangle 15"/>
                <p:cNvSpPr>
                  <a:spLocks noChangeArrowheads="1"/>
                </p:cNvSpPr>
                <p:nvPr/>
              </p:nvSpPr>
              <p:spPr bwMode="auto">
                <a:xfrm>
                  <a:off x="1126" y="1404"/>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latin typeface="Arial"/>
                      <a:cs typeface="Times New Roman" pitchFamily="18" charset="0"/>
                    </a:rPr>
                    <a:t> </a:t>
                  </a:r>
                  <a:endParaRPr lang="en-US" altLang="zh-CN" sz="1000" b="1">
                    <a:cs typeface="Times New Roman" pitchFamily="18" charset="0"/>
                  </a:endParaRPr>
                </a:p>
                <a:p>
                  <a:pPr algn="ctr" eaLnBrk="0" hangingPunct="0"/>
                  <a:endParaRPr lang="en-US" altLang="zh-CN" sz="1000" b="1">
                    <a:latin typeface="Arial" pitchFamily="34" charset="0"/>
                  </a:endParaRPr>
                </a:p>
              </p:txBody>
            </p:sp>
            <p:sp>
              <p:nvSpPr>
                <p:cNvPr id="69717" name="Rectangle 85"/>
                <p:cNvSpPr>
                  <a:spLocks noChangeArrowheads="1"/>
                </p:cNvSpPr>
                <p:nvPr/>
              </p:nvSpPr>
              <p:spPr bwMode="auto">
                <a:xfrm>
                  <a:off x="1083" y="1404"/>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20" name="Group 88"/>
              <p:cNvGrpSpPr>
                <a:grpSpLocks/>
              </p:cNvGrpSpPr>
              <p:nvPr/>
            </p:nvGrpSpPr>
            <p:grpSpPr bwMode="auto">
              <a:xfrm>
                <a:off x="2291" y="1404"/>
                <a:ext cx="1083" cy="327"/>
                <a:chOff x="2291" y="1404"/>
                <a:chExt cx="1083" cy="327"/>
              </a:xfrm>
            </p:grpSpPr>
            <p:sp>
              <p:nvSpPr>
                <p:cNvPr id="69648" name="Rectangle 16"/>
                <p:cNvSpPr>
                  <a:spLocks noChangeArrowheads="1"/>
                </p:cNvSpPr>
                <p:nvPr/>
              </p:nvSpPr>
              <p:spPr bwMode="auto">
                <a:xfrm>
                  <a:off x="2334" y="1404"/>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1000" b="1">
                      <a:latin typeface="宋体" pitchFamily="2" charset="-122"/>
                    </a:rPr>
                    <a:t>无</a:t>
                  </a:r>
                  <a:endParaRPr lang="zh-CN" altLang="en-US" sz="1000" b="1">
                    <a:cs typeface="Times New Roman" pitchFamily="18" charset="0"/>
                  </a:endParaRPr>
                </a:p>
                <a:p>
                  <a:pPr algn="ctr" eaLnBrk="0" hangingPunct="0"/>
                  <a:endParaRPr lang="en-US" altLang="zh-CN" sz="1000" b="1">
                    <a:latin typeface="Arial" pitchFamily="34" charset="0"/>
                  </a:endParaRPr>
                </a:p>
              </p:txBody>
            </p:sp>
            <p:sp>
              <p:nvSpPr>
                <p:cNvPr id="69719" name="Rectangle 87"/>
                <p:cNvSpPr>
                  <a:spLocks noChangeArrowheads="1"/>
                </p:cNvSpPr>
                <p:nvPr/>
              </p:nvSpPr>
              <p:spPr bwMode="auto">
                <a:xfrm>
                  <a:off x="2291" y="1404"/>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22" name="Group 90"/>
              <p:cNvGrpSpPr>
                <a:grpSpLocks/>
              </p:cNvGrpSpPr>
              <p:nvPr/>
            </p:nvGrpSpPr>
            <p:grpSpPr bwMode="auto">
              <a:xfrm>
                <a:off x="0" y="1731"/>
                <a:ext cx="1083" cy="327"/>
                <a:chOff x="0" y="1731"/>
                <a:chExt cx="1083" cy="327"/>
              </a:xfrm>
            </p:grpSpPr>
            <p:sp>
              <p:nvSpPr>
                <p:cNvPr id="69649" name="Rectangle 17"/>
                <p:cNvSpPr>
                  <a:spLocks noChangeArrowheads="1"/>
                </p:cNvSpPr>
                <p:nvPr/>
              </p:nvSpPr>
              <p:spPr bwMode="auto">
                <a:xfrm>
                  <a:off x="43" y="1731"/>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000" b="1">
                      <a:cs typeface="Times New Roman" pitchFamily="18" charset="0"/>
                    </a:rPr>
                    <a:t>pH</a:t>
                  </a:r>
                </a:p>
                <a:p>
                  <a:pPr algn="just" eaLnBrk="0" hangingPunct="0"/>
                  <a:endParaRPr lang="en-US" altLang="zh-CN" sz="1000" b="1">
                    <a:latin typeface="Arial" pitchFamily="34" charset="0"/>
                  </a:endParaRPr>
                </a:p>
              </p:txBody>
            </p:sp>
            <p:sp>
              <p:nvSpPr>
                <p:cNvPr id="69721" name="Rectangle 89"/>
                <p:cNvSpPr>
                  <a:spLocks noChangeArrowheads="1"/>
                </p:cNvSpPr>
                <p:nvPr/>
              </p:nvSpPr>
              <p:spPr bwMode="auto">
                <a:xfrm>
                  <a:off x="0" y="1731"/>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24" name="Group 92"/>
              <p:cNvGrpSpPr>
                <a:grpSpLocks/>
              </p:cNvGrpSpPr>
              <p:nvPr/>
            </p:nvGrpSpPr>
            <p:grpSpPr bwMode="auto">
              <a:xfrm>
                <a:off x="1083" y="1731"/>
                <a:ext cx="1208" cy="327"/>
                <a:chOff x="1083" y="1731"/>
                <a:chExt cx="1208" cy="327"/>
              </a:xfrm>
            </p:grpSpPr>
            <p:sp>
              <p:nvSpPr>
                <p:cNvPr id="69650" name="Rectangle 18"/>
                <p:cNvSpPr>
                  <a:spLocks noChangeArrowheads="1"/>
                </p:cNvSpPr>
                <p:nvPr/>
              </p:nvSpPr>
              <p:spPr bwMode="auto">
                <a:xfrm>
                  <a:off x="1126" y="1731"/>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pH</a:t>
                  </a:r>
                  <a:r>
                    <a:rPr lang="zh-CN" altLang="en-US" sz="1000" b="1">
                      <a:latin typeface="宋体" pitchFamily="2" charset="-122"/>
                    </a:rPr>
                    <a:t>单位</a:t>
                  </a:r>
                  <a:endParaRPr lang="zh-CN" altLang="en-US" sz="1000" b="1">
                    <a:cs typeface="Times New Roman" pitchFamily="18" charset="0"/>
                  </a:endParaRPr>
                </a:p>
                <a:p>
                  <a:pPr algn="ctr" eaLnBrk="0" hangingPunct="0"/>
                  <a:endParaRPr lang="en-US" altLang="zh-CN" sz="1000" b="1">
                    <a:latin typeface="Arial" pitchFamily="34" charset="0"/>
                  </a:endParaRPr>
                </a:p>
              </p:txBody>
            </p:sp>
            <p:sp>
              <p:nvSpPr>
                <p:cNvPr id="69723" name="Rectangle 91"/>
                <p:cNvSpPr>
                  <a:spLocks noChangeArrowheads="1"/>
                </p:cNvSpPr>
                <p:nvPr/>
              </p:nvSpPr>
              <p:spPr bwMode="auto">
                <a:xfrm>
                  <a:off x="1083" y="1731"/>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26" name="Group 94"/>
              <p:cNvGrpSpPr>
                <a:grpSpLocks/>
              </p:cNvGrpSpPr>
              <p:nvPr/>
            </p:nvGrpSpPr>
            <p:grpSpPr bwMode="auto">
              <a:xfrm>
                <a:off x="2291" y="1731"/>
                <a:ext cx="1083" cy="327"/>
                <a:chOff x="2291" y="1731"/>
                <a:chExt cx="1083" cy="327"/>
              </a:xfrm>
            </p:grpSpPr>
            <p:sp>
              <p:nvSpPr>
                <p:cNvPr id="69651" name="Rectangle 19"/>
                <p:cNvSpPr>
                  <a:spLocks noChangeArrowheads="1"/>
                </p:cNvSpPr>
                <p:nvPr/>
              </p:nvSpPr>
              <p:spPr bwMode="auto">
                <a:xfrm>
                  <a:off x="2334" y="1731"/>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1000" b="1">
                      <a:latin typeface="宋体" pitchFamily="2" charset="-122"/>
                    </a:rPr>
                    <a:t>不小于</a:t>
                  </a:r>
                  <a:r>
                    <a:rPr lang="en-US" altLang="zh-CN" sz="1000" b="1">
                      <a:cs typeface="Times New Roman" pitchFamily="18" charset="0"/>
                    </a:rPr>
                    <a:t>6.5</a:t>
                  </a:r>
                  <a:r>
                    <a:rPr lang="zh-CN" altLang="en-US" sz="1000" b="1">
                      <a:latin typeface="宋体" pitchFamily="2" charset="-122"/>
                    </a:rPr>
                    <a:t>；不大于</a:t>
                  </a:r>
                  <a:r>
                    <a:rPr lang="en-US" altLang="zh-CN" sz="1000" b="1">
                      <a:cs typeface="Times New Roman" pitchFamily="18" charset="0"/>
                    </a:rPr>
                    <a:t>8.5</a:t>
                  </a:r>
                </a:p>
                <a:p>
                  <a:pPr algn="ctr" eaLnBrk="0" hangingPunct="0"/>
                  <a:endParaRPr lang="en-US" altLang="zh-CN" sz="1000" b="1">
                    <a:latin typeface="Arial" pitchFamily="34" charset="0"/>
                  </a:endParaRPr>
                </a:p>
              </p:txBody>
            </p:sp>
            <p:sp>
              <p:nvSpPr>
                <p:cNvPr id="69725" name="Rectangle 93"/>
                <p:cNvSpPr>
                  <a:spLocks noChangeArrowheads="1"/>
                </p:cNvSpPr>
                <p:nvPr/>
              </p:nvSpPr>
              <p:spPr bwMode="auto">
                <a:xfrm>
                  <a:off x="2291" y="1731"/>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28" name="Group 96"/>
              <p:cNvGrpSpPr>
                <a:grpSpLocks/>
              </p:cNvGrpSpPr>
              <p:nvPr/>
            </p:nvGrpSpPr>
            <p:grpSpPr bwMode="auto">
              <a:xfrm>
                <a:off x="0" y="2058"/>
                <a:ext cx="1083" cy="327"/>
                <a:chOff x="0" y="2058"/>
                <a:chExt cx="1083" cy="327"/>
              </a:xfrm>
            </p:grpSpPr>
            <p:sp>
              <p:nvSpPr>
                <p:cNvPr id="69652" name="Rectangle 20"/>
                <p:cNvSpPr>
                  <a:spLocks noChangeArrowheads="1"/>
                </p:cNvSpPr>
                <p:nvPr/>
              </p:nvSpPr>
              <p:spPr bwMode="auto">
                <a:xfrm>
                  <a:off x="43" y="2058"/>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溶解性总固体</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9727" name="Rectangle 95"/>
                <p:cNvSpPr>
                  <a:spLocks noChangeArrowheads="1"/>
                </p:cNvSpPr>
                <p:nvPr/>
              </p:nvSpPr>
              <p:spPr bwMode="auto">
                <a:xfrm>
                  <a:off x="0" y="2058"/>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30" name="Group 98"/>
              <p:cNvGrpSpPr>
                <a:grpSpLocks/>
              </p:cNvGrpSpPr>
              <p:nvPr/>
            </p:nvGrpSpPr>
            <p:grpSpPr bwMode="auto">
              <a:xfrm>
                <a:off x="1083" y="2058"/>
                <a:ext cx="1208" cy="327"/>
                <a:chOff x="1083" y="2058"/>
                <a:chExt cx="1208" cy="327"/>
              </a:xfrm>
            </p:grpSpPr>
            <p:sp>
              <p:nvSpPr>
                <p:cNvPr id="69653" name="Rectangle 21"/>
                <p:cNvSpPr>
                  <a:spLocks noChangeArrowheads="1"/>
                </p:cNvSpPr>
                <p:nvPr/>
              </p:nvSpPr>
              <p:spPr bwMode="auto">
                <a:xfrm>
                  <a:off x="1126" y="2058"/>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9729" name="Rectangle 97"/>
                <p:cNvSpPr>
                  <a:spLocks noChangeArrowheads="1"/>
                </p:cNvSpPr>
                <p:nvPr/>
              </p:nvSpPr>
              <p:spPr bwMode="auto">
                <a:xfrm>
                  <a:off x="1083" y="2058"/>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32" name="Group 100"/>
              <p:cNvGrpSpPr>
                <a:grpSpLocks/>
              </p:cNvGrpSpPr>
              <p:nvPr/>
            </p:nvGrpSpPr>
            <p:grpSpPr bwMode="auto">
              <a:xfrm>
                <a:off x="2291" y="2058"/>
                <a:ext cx="1083" cy="327"/>
                <a:chOff x="2291" y="2058"/>
                <a:chExt cx="1083" cy="327"/>
              </a:xfrm>
            </p:grpSpPr>
            <p:sp>
              <p:nvSpPr>
                <p:cNvPr id="69654" name="Rectangle 22"/>
                <p:cNvSpPr>
                  <a:spLocks noChangeArrowheads="1"/>
                </p:cNvSpPr>
                <p:nvPr/>
              </p:nvSpPr>
              <p:spPr bwMode="auto">
                <a:xfrm>
                  <a:off x="2334" y="2058"/>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1000</a:t>
                  </a:r>
                </a:p>
                <a:p>
                  <a:pPr algn="ctr" eaLnBrk="0" hangingPunct="0"/>
                  <a:endParaRPr lang="en-US" altLang="zh-CN" sz="1000" b="1">
                    <a:latin typeface="Arial" pitchFamily="34" charset="0"/>
                  </a:endParaRPr>
                </a:p>
              </p:txBody>
            </p:sp>
            <p:sp>
              <p:nvSpPr>
                <p:cNvPr id="69731" name="Rectangle 99"/>
                <p:cNvSpPr>
                  <a:spLocks noChangeArrowheads="1"/>
                </p:cNvSpPr>
                <p:nvPr/>
              </p:nvSpPr>
              <p:spPr bwMode="auto">
                <a:xfrm>
                  <a:off x="2291" y="2058"/>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34" name="Group 102"/>
              <p:cNvGrpSpPr>
                <a:grpSpLocks/>
              </p:cNvGrpSpPr>
              <p:nvPr/>
            </p:nvGrpSpPr>
            <p:grpSpPr bwMode="auto">
              <a:xfrm>
                <a:off x="0" y="2385"/>
                <a:ext cx="1083" cy="327"/>
                <a:chOff x="0" y="2385"/>
                <a:chExt cx="1083" cy="327"/>
              </a:xfrm>
            </p:grpSpPr>
            <p:sp>
              <p:nvSpPr>
                <p:cNvPr id="69655" name="Rectangle 23"/>
                <p:cNvSpPr>
                  <a:spLocks noChangeArrowheads="1"/>
                </p:cNvSpPr>
                <p:nvPr/>
              </p:nvSpPr>
              <p:spPr bwMode="auto">
                <a:xfrm>
                  <a:off x="43" y="2385"/>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dirty="0">
                      <a:latin typeface="宋体" pitchFamily="2" charset="-122"/>
                    </a:rPr>
                    <a:t>总硬度</a:t>
                  </a:r>
                  <a:r>
                    <a:rPr lang="en-US" altLang="zh-CN" sz="1000" b="1" dirty="0">
                      <a:cs typeface="Times New Roman" pitchFamily="18" charset="0"/>
                    </a:rPr>
                    <a:t>(</a:t>
                  </a:r>
                  <a:r>
                    <a:rPr lang="zh-CN" altLang="en-US" sz="1000" b="1" dirty="0">
                      <a:latin typeface="宋体" pitchFamily="2" charset="-122"/>
                    </a:rPr>
                    <a:t>以</a:t>
                  </a:r>
                  <a:r>
                    <a:rPr lang="en-US" altLang="zh-CN" sz="1000" b="1" dirty="0">
                      <a:cs typeface="Times New Roman" pitchFamily="18" charset="0"/>
                    </a:rPr>
                    <a:t>CaCO</a:t>
                  </a:r>
                  <a:r>
                    <a:rPr lang="en-US" altLang="zh-CN" sz="1000" b="1" baseline="-30000" dirty="0">
                      <a:cs typeface="Times New Roman" pitchFamily="18" charset="0"/>
                    </a:rPr>
                    <a:t>3</a:t>
                  </a:r>
                  <a:r>
                    <a:rPr lang="zh-CN" altLang="en-US" sz="1000" b="1" dirty="0">
                      <a:latin typeface="宋体" pitchFamily="2" charset="-122"/>
                    </a:rPr>
                    <a:t>计</a:t>
                  </a:r>
                  <a:r>
                    <a:rPr lang="en-US" altLang="zh-CN" sz="1000" b="1" dirty="0">
                      <a:cs typeface="Times New Roman" pitchFamily="18" charset="0"/>
                    </a:rPr>
                    <a:t>)</a:t>
                  </a:r>
                </a:p>
                <a:p>
                  <a:pPr algn="just" eaLnBrk="0" hangingPunct="0"/>
                  <a:endParaRPr lang="en-US" altLang="zh-CN" sz="1000" b="1" dirty="0">
                    <a:latin typeface="Arial" pitchFamily="34" charset="0"/>
                  </a:endParaRPr>
                </a:p>
              </p:txBody>
            </p:sp>
            <p:sp>
              <p:nvSpPr>
                <p:cNvPr id="69733" name="Rectangle 101"/>
                <p:cNvSpPr>
                  <a:spLocks noChangeArrowheads="1"/>
                </p:cNvSpPr>
                <p:nvPr/>
              </p:nvSpPr>
              <p:spPr bwMode="auto">
                <a:xfrm>
                  <a:off x="0" y="2385"/>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36" name="Group 104"/>
              <p:cNvGrpSpPr>
                <a:grpSpLocks/>
              </p:cNvGrpSpPr>
              <p:nvPr/>
            </p:nvGrpSpPr>
            <p:grpSpPr bwMode="auto">
              <a:xfrm>
                <a:off x="1083" y="2385"/>
                <a:ext cx="1208" cy="327"/>
                <a:chOff x="1083" y="2385"/>
                <a:chExt cx="1208" cy="327"/>
              </a:xfrm>
            </p:grpSpPr>
            <p:sp>
              <p:nvSpPr>
                <p:cNvPr id="69656" name="Rectangle 24"/>
                <p:cNvSpPr>
                  <a:spLocks noChangeArrowheads="1"/>
                </p:cNvSpPr>
                <p:nvPr/>
              </p:nvSpPr>
              <p:spPr bwMode="auto">
                <a:xfrm>
                  <a:off x="1126" y="2385"/>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9735" name="Rectangle 103"/>
                <p:cNvSpPr>
                  <a:spLocks noChangeArrowheads="1"/>
                </p:cNvSpPr>
                <p:nvPr/>
              </p:nvSpPr>
              <p:spPr bwMode="auto">
                <a:xfrm>
                  <a:off x="1083" y="2385"/>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38" name="Group 106"/>
              <p:cNvGrpSpPr>
                <a:grpSpLocks/>
              </p:cNvGrpSpPr>
              <p:nvPr/>
            </p:nvGrpSpPr>
            <p:grpSpPr bwMode="auto">
              <a:xfrm>
                <a:off x="2291" y="2385"/>
                <a:ext cx="1083" cy="327"/>
                <a:chOff x="2291" y="2385"/>
                <a:chExt cx="1083" cy="327"/>
              </a:xfrm>
            </p:grpSpPr>
            <p:sp>
              <p:nvSpPr>
                <p:cNvPr id="69657" name="Rectangle 25"/>
                <p:cNvSpPr>
                  <a:spLocks noChangeArrowheads="1"/>
                </p:cNvSpPr>
                <p:nvPr/>
              </p:nvSpPr>
              <p:spPr bwMode="auto">
                <a:xfrm>
                  <a:off x="2334" y="2385"/>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450</a:t>
                  </a:r>
                </a:p>
                <a:p>
                  <a:pPr algn="ctr" eaLnBrk="0" hangingPunct="0"/>
                  <a:endParaRPr lang="en-US" altLang="zh-CN" sz="1000" b="1">
                    <a:latin typeface="Arial" pitchFamily="34" charset="0"/>
                  </a:endParaRPr>
                </a:p>
              </p:txBody>
            </p:sp>
            <p:sp>
              <p:nvSpPr>
                <p:cNvPr id="69737" name="Rectangle 105"/>
                <p:cNvSpPr>
                  <a:spLocks noChangeArrowheads="1"/>
                </p:cNvSpPr>
                <p:nvPr/>
              </p:nvSpPr>
              <p:spPr bwMode="auto">
                <a:xfrm>
                  <a:off x="2291" y="2385"/>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40" name="Group 108"/>
              <p:cNvGrpSpPr>
                <a:grpSpLocks/>
              </p:cNvGrpSpPr>
              <p:nvPr/>
            </p:nvGrpSpPr>
            <p:grpSpPr bwMode="auto">
              <a:xfrm>
                <a:off x="0" y="2712"/>
                <a:ext cx="1083" cy="423"/>
                <a:chOff x="0" y="2712"/>
                <a:chExt cx="1083" cy="423"/>
              </a:xfrm>
            </p:grpSpPr>
            <p:sp>
              <p:nvSpPr>
                <p:cNvPr id="69658" name="Rectangle 26"/>
                <p:cNvSpPr>
                  <a:spLocks noChangeArrowheads="1"/>
                </p:cNvSpPr>
                <p:nvPr/>
              </p:nvSpPr>
              <p:spPr bwMode="auto">
                <a:xfrm>
                  <a:off x="43" y="2712"/>
                  <a:ext cx="997"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zh-CN" altLang="en-US" sz="1000" dirty="0">
                      <a:solidFill>
                        <a:srgbClr val="0000FF"/>
                      </a:solidFill>
                      <a:latin typeface="方正粗黑宋简体" panose="02000000000000000000" pitchFamily="2" charset="-122"/>
                      <a:ea typeface="方正粗黑宋简体" panose="02000000000000000000" pitchFamily="2" charset="-122"/>
                    </a:rPr>
                    <a:t>耗氧量</a:t>
                  </a:r>
                  <a:r>
                    <a:rPr lang="zh-CN" altLang="en-US" sz="1000" b="1" dirty="0">
                      <a:latin typeface="宋体" pitchFamily="2" charset="-122"/>
                    </a:rPr>
                    <a:t>（</a:t>
                  </a:r>
                  <a:r>
                    <a:rPr lang="en-US" altLang="zh-CN" sz="1000" b="1" dirty="0">
                      <a:cs typeface="Times New Roman" pitchFamily="18" charset="0"/>
                    </a:rPr>
                    <a:t>COD</a:t>
                  </a:r>
                  <a:r>
                    <a:rPr lang="en-US" altLang="zh-CN" sz="1000" b="1" baseline="-30000" dirty="0">
                      <a:cs typeface="Times New Roman" pitchFamily="18" charset="0"/>
                    </a:rPr>
                    <a:t>Mn</a:t>
                  </a:r>
                  <a:r>
                    <a:rPr lang="zh-CN" altLang="en-US" sz="1000" b="1" dirty="0">
                      <a:latin typeface="宋体" pitchFamily="2" charset="-122"/>
                    </a:rPr>
                    <a:t>法，以</a:t>
                  </a:r>
                  <a:r>
                    <a:rPr lang="en-US" altLang="zh-CN" sz="1000" b="1" dirty="0">
                      <a:cs typeface="Times New Roman" pitchFamily="18" charset="0"/>
                    </a:rPr>
                    <a:t>O</a:t>
                  </a:r>
                  <a:r>
                    <a:rPr lang="en-US" altLang="zh-CN" sz="1000" b="1" baseline="-30000" dirty="0">
                      <a:cs typeface="Times New Roman" pitchFamily="18" charset="0"/>
                    </a:rPr>
                    <a:t>2</a:t>
                  </a:r>
                  <a:r>
                    <a:rPr lang="zh-CN" altLang="en-US" sz="1000" b="1" dirty="0">
                      <a:latin typeface="宋体" pitchFamily="2" charset="-122"/>
                    </a:rPr>
                    <a:t>计）</a:t>
                  </a:r>
                  <a:endParaRPr lang="zh-CN" altLang="en-US" sz="1000" b="1" dirty="0">
                    <a:latin typeface="Arial" pitchFamily="34" charset="0"/>
                  </a:endParaRPr>
                </a:p>
              </p:txBody>
            </p:sp>
            <p:sp>
              <p:nvSpPr>
                <p:cNvPr id="69739" name="Rectangle 107"/>
                <p:cNvSpPr>
                  <a:spLocks noChangeArrowheads="1"/>
                </p:cNvSpPr>
                <p:nvPr/>
              </p:nvSpPr>
              <p:spPr bwMode="auto">
                <a:xfrm>
                  <a:off x="0" y="2712"/>
                  <a:ext cx="1083" cy="42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42" name="Group 110"/>
              <p:cNvGrpSpPr>
                <a:grpSpLocks/>
              </p:cNvGrpSpPr>
              <p:nvPr/>
            </p:nvGrpSpPr>
            <p:grpSpPr bwMode="auto">
              <a:xfrm>
                <a:off x="1083" y="2712"/>
                <a:ext cx="1208" cy="423"/>
                <a:chOff x="1083" y="2712"/>
                <a:chExt cx="1208" cy="423"/>
              </a:xfrm>
            </p:grpSpPr>
            <p:sp>
              <p:nvSpPr>
                <p:cNvPr id="69659" name="Rectangle 27"/>
                <p:cNvSpPr>
                  <a:spLocks noChangeArrowheads="1"/>
                </p:cNvSpPr>
                <p:nvPr/>
              </p:nvSpPr>
              <p:spPr bwMode="auto">
                <a:xfrm>
                  <a:off x="1126" y="2712"/>
                  <a:ext cx="1122"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9741" name="Rectangle 109"/>
                <p:cNvSpPr>
                  <a:spLocks noChangeArrowheads="1"/>
                </p:cNvSpPr>
                <p:nvPr/>
              </p:nvSpPr>
              <p:spPr bwMode="auto">
                <a:xfrm>
                  <a:off x="1083" y="2712"/>
                  <a:ext cx="1208" cy="42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44" name="Group 112"/>
              <p:cNvGrpSpPr>
                <a:grpSpLocks/>
              </p:cNvGrpSpPr>
              <p:nvPr/>
            </p:nvGrpSpPr>
            <p:grpSpPr bwMode="auto">
              <a:xfrm>
                <a:off x="2248" y="2712"/>
                <a:ext cx="1129" cy="423"/>
                <a:chOff x="2248" y="2712"/>
                <a:chExt cx="1129" cy="423"/>
              </a:xfrm>
            </p:grpSpPr>
            <p:sp>
              <p:nvSpPr>
                <p:cNvPr id="69660" name="Rectangle 28"/>
                <p:cNvSpPr>
                  <a:spLocks noChangeArrowheads="1"/>
                </p:cNvSpPr>
                <p:nvPr/>
              </p:nvSpPr>
              <p:spPr bwMode="auto">
                <a:xfrm>
                  <a:off x="2248" y="2712"/>
                  <a:ext cx="1129"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dirty="0">
                      <a:cs typeface="Times New Roman" pitchFamily="18" charset="0"/>
                    </a:rPr>
                    <a:t>3</a:t>
                  </a:r>
                  <a:r>
                    <a:rPr lang="en-US" altLang="zh-CN" sz="1000" b="1" dirty="0"/>
                    <a:t>(</a:t>
                  </a:r>
                  <a:r>
                    <a:rPr lang="zh-CN" altLang="en-US" sz="1000" b="1" dirty="0"/>
                    <a:t>超过</a:t>
                  </a:r>
                  <a:r>
                    <a:rPr lang="en-US" altLang="zh-CN" sz="1000" b="1" dirty="0"/>
                    <a:t>Ⅲ</a:t>
                  </a:r>
                  <a:r>
                    <a:rPr lang="zh-CN" altLang="en-US" sz="1000" b="1" dirty="0"/>
                    <a:t>类水源原水＞</a:t>
                  </a:r>
                  <a:r>
                    <a:rPr lang="en-US" altLang="zh-CN" sz="1000" b="1" dirty="0"/>
                    <a:t>6mg/L</a:t>
                  </a:r>
                  <a:r>
                    <a:rPr lang="zh-CN" altLang="en-US" sz="1000" b="1" dirty="0"/>
                    <a:t>时为</a:t>
                  </a:r>
                  <a:r>
                    <a:rPr lang="en-US" altLang="zh-CN" sz="1000" b="1" dirty="0"/>
                    <a:t>5)</a:t>
                  </a:r>
                  <a:r>
                    <a:rPr lang="en-US" altLang="zh-CN" sz="1000" b="1" dirty="0">
                      <a:cs typeface="Times New Roman" pitchFamily="18" charset="0"/>
                    </a:rPr>
                    <a:t> </a:t>
                  </a:r>
                </a:p>
                <a:p>
                  <a:pPr algn="ctr" eaLnBrk="0" hangingPunct="0"/>
                  <a:endParaRPr lang="en-US" altLang="zh-CN" sz="1000" b="1" dirty="0">
                    <a:latin typeface="Arial" pitchFamily="34" charset="0"/>
                  </a:endParaRPr>
                </a:p>
              </p:txBody>
            </p:sp>
            <p:sp>
              <p:nvSpPr>
                <p:cNvPr id="69743" name="Rectangle 111"/>
                <p:cNvSpPr>
                  <a:spLocks noChangeArrowheads="1"/>
                </p:cNvSpPr>
                <p:nvPr/>
              </p:nvSpPr>
              <p:spPr bwMode="auto">
                <a:xfrm>
                  <a:off x="2291" y="2712"/>
                  <a:ext cx="1083" cy="423"/>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46" name="Group 114"/>
              <p:cNvGrpSpPr>
                <a:grpSpLocks/>
              </p:cNvGrpSpPr>
              <p:nvPr/>
            </p:nvGrpSpPr>
            <p:grpSpPr bwMode="auto">
              <a:xfrm>
                <a:off x="0" y="3135"/>
                <a:ext cx="1083" cy="327"/>
                <a:chOff x="0" y="3135"/>
                <a:chExt cx="1083" cy="327"/>
              </a:xfrm>
            </p:grpSpPr>
            <p:sp>
              <p:nvSpPr>
                <p:cNvPr id="69661" name="Rectangle 29"/>
                <p:cNvSpPr>
                  <a:spLocks noChangeArrowheads="1"/>
                </p:cNvSpPr>
                <p:nvPr/>
              </p:nvSpPr>
              <p:spPr bwMode="auto">
                <a:xfrm>
                  <a:off x="43" y="3135"/>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挥发酚类（以苯酚计）</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9745" name="Rectangle 113"/>
                <p:cNvSpPr>
                  <a:spLocks noChangeArrowheads="1"/>
                </p:cNvSpPr>
                <p:nvPr/>
              </p:nvSpPr>
              <p:spPr bwMode="auto">
                <a:xfrm>
                  <a:off x="0" y="3135"/>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48" name="Group 116"/>
              <p:cNvGrpSpPr>
                <a:grpSpLocks/>
              </p:cNvGrpSpPr>
              <p:nvPr/>
            </p:nvGrpSpPr>
            <p:grpSpPr bwMode="auto">
              <a:xfrm>
                <a:off x="1083" y="3135"/>
                <a:ext cx="1208" cy="327"/>
                <a:chOff x="1083" y="3135"/>
                <a:chExt cx="1208" cy="327"/>
              </a:xfrm>
            </p:grpSpPr>
            <p:sp>
              <p:nvSpPr>
                <p:cNvPr id="69662" name="Rectangle 30"/>
                <p:cNvSpPr>
                  <a:spLocks noChangeArrowheads="1"/>
                </p:cNvSpPr>
                <p:nvPr/>
              </p:nvSpPr>
              <p:spPr bwMode="auto">
                <a:xfrm>
                  <a:off x="1126" y="3135"/>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9747" name="Rectangle 115"/>
                <p:cNvSpPr>
                  <a:spLocks noChangeArrowheads="1"/>
                </p:cNvSpPr>
                <p:nvPr/>
              </p:nvSpPr>
              <p:spPr bwMode="auto">
                <a:xfrm>
                  <a:off x="1083" y="3135"/>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50" name="Group 118"/>
              <p:cNvGrpSpPr>
                <a:grpSpLocks/>
              </p:cNvGrpSpPr>
              <p:nvPr/>
            </p:nvGrpSpPr>
            <p:grpSpPr bwMode="auto">
              <a:xfrm>
                <a:off x="2291" y="3135"/>
                <a:ext cx="1083" cy="327"/>
                <a:chOff x="2291" y="3135"/>
                <a:chExt cx="1083" cy="327"/>
              </a:xfrm>
            </p:grpSpPr>
            <p:sp>
              <p:nvSpPr>
                <p:cNvPr id="69663" name="Rectangle 31"/>
                <p:cNvSpPr>
                  <a:spLocks noChangeArrowheads="1"/>
                </p:cNvSpPr>
                <p:nvPr/>
              </p:nvSpPr>
              <p:spPr bwMode="auto">
                <a:xfrm>
                  <a:off x="2334" y="3135"/>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0.002</a:t>
                  </a:r>
                </a:p>
                <a:p>
                  <a:pPr algn="ctr" eaLnBrk="0" hangingPunct="0"/>
                  <a:endParaRPr lang="en-US" altLang="zh-CN" sz="1000" b="1">
                    <a:latin typeface="Arial" pitchFamily="34" charset="0"/>
                  </a:endParaRPr>
                </a:p>
              </p:txBody>
            </p:sp>
            <p:sp>
              <p:nvSpPr>
                <p:cNvPr id="69749" name="Rectangle 117"/>
                <p:cNvSpPr>
                  <a:spLocks noChangeArrowheads="1"/>
                </p:cNvSpPr>
                <p:nvPr/>
              </p:nvSpPr>
              <p:spPr bwMode="auto">
                <a:xfrm>
                  <a:off x="2291" y="3135"/>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52" name="Group 120"/>
              <p:cNvGrpSpPr>
                <a:grpSpLocks/>
              </p:cNvGrpSpPr>
              <p:nvPr/>
            </p:nvGrpSpPr>
            <p:grpSpPr bwMode="auto">
              <a:xfrm>
                <a:off x="0" y="3462"/>
                <a:ext cx="1083" cy="327"/>
                <a:chOff x="0" y="3462"/>
                <a:chExt cx="1083" cy="327"/>
              </a:xfrm>
            </p:grpSpPr>
            <p:sp>
              <p:nvSpPr>
                <p:cNvPr id="69664" name="Rectangle 32"/>
                <p:cNvSpPr>
                  <a:spLocks noChangeArrowheads="1"/>
                </p:cNvSpPr>
                <p:nvPr/>
              </p:nvSpPr>
              <p:spPr bwMode="auto">
                <a:xfrm>
                  <a:off x="43" y="3462"/>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1000" b="1">
                      <a:latin typeface="宋体" pitchFamily="2" charset="-122"/>
                    </a:rPr>
                    <a:t>阴离子合成洗涤剂</a:t>
                  </a:r>
                  <a:endParaRPr lang="zh-CN" altLang="en-US" sz="1000" b="1">
                    <a:cs typeface="Times New Roman" pitchFamily="18" charset="0"/>
                  </a:endParaRPr>
                </a:p>
                <a:p>
                  <a:pPr eaLnBrk="0" hangingPunct="0"/>
                  <a:endParaRPr lang="en-US" altLang="zh-CN" sz="1000" b="1">
                    <a:latin typeface="Arial" pitchFamily="34" charset="0"/>
                  </a:endParaRPr>
                </a:p>
              </p:txBody>
            </p:sp>
            <p:sp>
              <p:nvSpPr>
                <p:cNvPr id="69751" name="Rectangle 119"/>
                <p:cNvSpPr>
                  <a:spLocks noChangeArrowheads="1"/>
                </p:cNvSpPr>
                <p:nvPr/>
              </p:nvSpPr>
              <p:spPr bwMode="auto">
                <a:xfrm>
                  <a:off x="0" y="3462"/>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54" name="Group 122"/>
              <p:cNvGrpSpPr>
                <a:grpSpLocks/>
              </p:cNvGrpSpPr>
              <p:nvPr/>
            </p:nvGrpSpPr>
            <p:grpSpPr bwMode="auto">
              <a:xfrm>
                <a:off x="1083" y="3462"/>
                <a:ext cx="1208" cy="327"/>
                <a:chOff x="1083" y="3462"/>
                <a:chExt cx="1208" cy="327"/>
              </a:xfrm>
            </p:grpSpPr>
            <p:sp>
              <p:nvSpPr>
                <p:cNvPr id="69665" name="Rectangle 33"/>
                <p:cNvSpPr>
                  <a:spLocks noChangeArrowheads="1"/>
                </p:cNvSpPr>
                <p:nvPr/>
              </p:nvSpPr>
              <p:spPr bwMode="auto">
                <a:xfrm>
                  <a:off x="1126" y="3462"/>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9753" name="Rectangle 121"/>
                <p:cNvSpPr>
                  <a:spLocks noChangeArrowheads="1"/>
                </p:cNvSpPr>
                <p:nvPr/>
              </p:nvSpPr>
              <p:spPr bwMode="auto">
                <a:xfrm>
                  <a:off x="1083" y="3462"/>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56" name="Group 124"/>
              <p:cNvGrpSpPr>
                <a:grpSpLocks/>
              </p:cNvGrpSpPr>
              <p:nvPr/>
            </p:nvGrpSpPr>
            <p:grpSpPr bwMode="auto">
              <a:xfrm>
                <a:off x="2291" y="3462"/>
                <a:ext cx="1083" cy="327"/>
                <a:chOff x="2291" y="3462"/>
                <a:chExt cx="1083" cy="327"/>
              </a:xfrm>
            </p:grpSpPr>
            <p:sp>
              <p:nvSpPr>
                <p:cNvPr id="69666" name="Rectangle 34"/>
                <p:cNvSpPr>
                  <a:spLocks noChangeArrowheads="1"/>
                </p:cNvSpPr>
                <p:nvPr/>
              </p:nvSpPr>
              <p:spPr bwMode="auto">
                <a:xfrm>
                  <a:off x="2334" y="3462"/>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0.3</a:t>
                  </a:r>
                </a:p>
                <a:p>
                  <a:pPr algn="ctr" eaLnBrk="0" hangingPunct="0"/>
                  <a:endParaRPr lang="en-US" altLang="zh-CN" sz="1000" b="1">
                    <a:latin typeface="Arial" pitchFamily="34" charset="0"/>
                  </a:endParaRPr>
                </a:p>
              </p:txBody>
            </p:sp>
            <p:sp>
              <p:nvSpPr>
                <p:cNvPr id="69755" name="Rectangle 123"/>
                <p:cNvSpPr>
                  <a:spLocks noChangeArrowheads="1"/>
                </p:cNvSpPr>
                <p:nvPr/>
              </p:nvSpPr>
              <p:spPr bwMode="auto">
                <a:xfrm>
                  <a:off x="2291" y="3462"/>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58" name="Group 126"/>
              <p:cNvGrpSpPr>
                <a:grpSpLocks/>
              </p:cNvGrpSpPr>
              <p:nvPr/>
            </p:nvGrpSpPr>
            <p:grpSpPr bwMode="auto">
              <a:xfrm>
                <a:off x="0" y="3789"/>
                <a:ext cx="1083" cy="327"/>
                <a:chOff x="0" y="3789"/>
                <a:chExt cx="1083" cy="327"/>
              </a:xfrm>
            </p:grpSpPr>
            <p:sp>
              <p:nvSpPr>
                <p:cNvPr id="69667" name="Rectangle 35"/>
                <p:cNvSpPr>
                  <a:spLocks noChangeArrowheads="1"/>
                </p:cNvSpPr>
                <p:nvPr/>
              </p:nvSpPr>
              <p:spPr bwMode="auto">
                <a:xfrm>
                  <a:off x="43" y="3789"/>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铝</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9757" name="Rectangle 125"/>
                <p:cNvSpPr>
                  <a:spLocks noChangeArrowheads="1"/>
                </p:cNvSpPr>
                <p:nvPr/>
              </p:nvSpPr>
              <p:spPr bwMode="auto">
                <a:xfrm>
                  <a:off x="0" y="3789"/>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60" name="Group 128"/>
              <p:cNvGrpSpPr>
                <a:grpSpLocks/>
              </p:cNvGrpSpPr>
              <p:nvPr/>
            </p:nvGrpSpPr>
            <p:grpSpPr bwMode="auto">
              <a:xfrm>
                <a:off x="1083" y="3789"/>
                <a:ext cx="1208" cy="327"/>
                <a:chOff x="1083" y="3789"/>
                <a:chExt cx="1208" cy="327"/>
              </a:xfrm>
            </p:grpSpPr>
            <p:sp>
              <p:nvSpPr>
                <p:cNvPr id="69668" name="Rectangle 36"/>
                <p:cNvSpPr>
                  <a:spLocks noChangeArrowheads="1"/>
                </p:cNvSpPr>
                <p:nvPr/>
              </p:nvSpPr>
              <p:spPr bwMode="auto">
                <a:xfrm>
                  <a:off x="1126" y="3789"/>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9759" name="Rectangle 127"/>
                <p:cNvSpPr>
                  <a:spLocks noChangeArrowheads="1"/>
                </p:cNvSpPr>
                <p:nvPr/>
              </p:nvSpPr>
              <p:spPr bwMode="auto">
                <a:xfrm>
                  <a:off x="1083" y="3789"/>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62" name="Group 130"/>
              <p:cNvGrpSpPr>
                <a:grpSpLocks/>
              </p:cNvGrpSpPr>
              <p:nvPr/>
            </p:nvGrpSpPr>
            <p:grpSpPr bwMode="auto">
              <a:xfrm>
                <a:off x="2291" y="3789"/>
                <a:ext cx="1083" cy="327"/>
                <a:chOff x="2291" y="3789"/>
                <a:chExt cx="1083" cy="327"/>
              </a:xfrm>
            </p:grpSpPr>
            <p:sp>
              <p:nvSpPr>
                <p:cNvPr id="69669" name="Rectangle 37"/>
                <p:cNvSpPr>
                  <a:spLocks noChangeArrowheads="1"/>
                </p:cNvSpPr>
                <p:nvPr/>
              </p:nvSpPr>
              <p:spPr bwMode="auto">
                <a:xfrm>
                  <a:off x="2334" y="3789"/>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0.2</a:t>
                  </a:r>
                </a:p>
                <a:p>
                  <a:pPr algn="ctr" eaLnBrk="0" hangingPunct="0"/>
                  <a:endParaRPr lang="en-US" altLang="zh-CN" sz="1000" b="1">
                    <a:latin typeface="Arial" pitchFamily="34" charset="0"/>
                  </a:endParaRPr>
                </a:p>
              </p:txBody>
            </p:sp>
            <p:sp>
              <p:nvSpPr>
                <p:cNvPr id="69761" name="Rectangle 129"/>
                <p:cNvSpPr>
                  <a:spLocks noChangeArrowheads="1"/>
                </p:cNvSpPr>
                <p:nvPr/>
              </p:nvSpPr>
              <p:spPr bwMode="auto">
                <a:xfrm>
                  <a:off x="2291" y="3789"/>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64" name="Group 132"/>
              <p:cNvGrpSpPr>
                <a:grpSpLocks/>
              </p:cNvGrpSpPr>
              <p:nvPr/>
            </p:nvGrpSpPr>
            <p:grpSpPr bwMode="auto">
              <a:xfrm>
                <a:off x="0" y="4116"/>
                <a:ext cx="1083" cy="327"/>
                <a:chOff x="0" y="4116"/>
                <a:chExt cx="1083" cy="327"/>
              </a:xfrm>
            </p:grpSpPr>
            <p:sp>
              <p:nvSpPr>
                <p:cNvPr id="69670" name="Rectangle 38"/>
                <p:cNvSpPr>
                  <a:spLocks noChangeArrowheads="1"/>
                </p:cNvSpPr>
                <p:nvPr/>
              </p:nvSpPr>
              <p:spPr bwMode="auto">
                <a:xfrm>
                  <a:off x="43" y="4116"/>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铁</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9763" name="Rectangle 131"/>
                <p:cNvSpPr>
                  <a:spLocks noChangeArrowheads="1"/>
                </p:cNvSpPr>
                <p:nvPr/>
              </p:nvSpPr>
              <p:spPr bwMode="auto">
                <a:xfrm>
                  <a:off x="0" y="4116"/>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66" name="Group 134"/>
              <p:cNvGrpSpPr>
                <a:grpSpLocks/>
              </p:cNvGrpSpPr>
              <p:nvPr/>
            </p:nvGrpSpPr>
            <p:grpSpPr bwMode="auto">
              <a:xfrm>
                <a:off x="1083" y="4116"/>
                <a:ext cx="1208" cy="327"/>
                <a:chOff x="1083" y="4116"/>
                <a:chExt cx="1208" cy="327"/>
              </a:xfrm>
            </p:grpSpPr>
            <p:sp>
              <p:nvSpPr>
                <p:cNvPr id="69671" name="Rectangle 39"/>
                <p:cNvSpPr>
                  <a:spLocks noChangeArrowheads="1"/>
                </p:cNvSpPr>
                <p:nvPr/>
              </p:nvSpPr>
              <p:spPr bwMode="auto">
                <a:xfrm>
                  <a:off x="1126" y="4116"/>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9765" name="Rectangle 133"/>
                <p:cNvSpPr>
                  <a:spLocks noChangeArrowheads="1"/>
                </p:cNvSpPr>
                <p:nvPr/>
              </p:nvSpPr>
              <p:spPr bwMode="auto">
                <a:xfrm>
                  <a:off x="1083" y="4116"/>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68" name="Group 136"/>
              <p:cNvGrpSpPr>
                <a:grpSpLocks/>
              </p:cNvGrpSpPr>
              <p:nvPr/>
            </p:nvGrpSpPr>
            <p:grpSpPr bwMode="auto">
              <a:xfrm>
                <a:off x="2291" y="4116"/>
                <a:ext cx="1083" cy="327"/>
                <a:chOff x="2291" y="4116"/>
                <a:chExt cx="1083" cy="327"/>
              </a:xfrm>
            </p:grpSpPr>
            <p:sp>
              <p:nvSpPr>
                <p:cNvPr id="69672" name="Rectangle 40"/>
                <p:cNvSpPr>
                  <a:spLocks noChangeArrowheads="1"/>
                </p:cNvSpPr>
                <p:nvPr/>
              </p:nvSpPr>
              <p:spPr bwMode="auto">
                <a:xfrm>
                  <a:off x="2334" y="4116"/>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0.3</a:t>
                  </a:r>
                </a:p>
                <a:p>
                  <a:pPr algn="ctr" eaLnBrk="0" hangingPunct="0"/>
                  <a:endParaRPr lang="en-US" altLang="zh-CN" sz="1000" b="1">
                    <a:latin typeface="Arial" pitchFamily="34" charset="0"/>
                  </a:endParaRPr>
                </a:p>
              </p:txBody>
            </p:sp>
            <p:sp>
              <p:nvSpPr>
                <p:cNvPr id="69767" name="Rectangle 135"/>
                <p:cNvSpPr>
                  <a:spLocks noChangeArrowheads="1"/>
                </p:cNvSpPr>
                <p:nvPr/>
              </p:nvSpPr>
              <p:spPr bwMode="auto">
                <a:xfrm>
                  <a:off x="2291" y="4116"/>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70" name="Group 138"/>
              <p:cNvGrpSpPr>
                <a:grpSpLocks/>
              </p:cNvGrpSpPr>
              <p:nvPr/>
            </p:nvGrpSpPr>
            <p:grpSpPr bwMode="auto">
              <a:xfrm>
                <a:off x="0" y="4443"/>
                <a:ext cx="1083" cy="327"/>
                <a:chOff x="0" y="4443"/>
                <a:chExt cx="1083" cy="327"/>
              </a:xfrm>
            </p:grpSpPr>
            <p:sp>
              <p:nvSpPr>
                <p:cNvPr id="69673" name="Rectangle 41"/>
                <p:cNvSpPr>
                  <a:spLocks noChangeArrowheads="1"/>
                </p:cNvSpPr>
                <p:nvPr/>
              </p:nvSpPr>
              <p:spPr bwMode="auto">
                <a:xfrm>
                  <a:off x="43" y="4443"/>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锰</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9769" name="Rectangle 137"/>
                <p:cNvSpPr>
                  <a:spLocks noChangeArrowheads="1"/>
                </p:cNvSpPr>
                <p:nvPr/>
              </p:nvSpPr>
              <p:spPr bwMode="auto">
                <a:xfrm>
                  <a:off x="0" y="4443"/>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72" name="Group 140"/>
              <p:cNvGrpSpPr>
                <a:grpSpLocks/>
              </p:cNvGrpSpPr>
              <p:nvPr/>
            </p:nvGrpSpPr>
            <p:grpSpPr bwMode="auto">
              <a:xfrm>
                <a:off x="1083" y="4443"/>
                <a:ext cx="1208" cy="327"/>
                <a:chOff x="1083" y="4443"/>
                <a:chExt cx="1208" cy="327"/>
              </a:xfrm>
            </p:grpSpPr>
            <p:sp>
              <p:nvSpPr>
                <p:cNvPr id="69674" name="Rectangle 42"/>
                <p:cNvSpPr>
                  <a:spLocks noChangeArrowheads="1"/>
                </p:cNvSpPr>
                <p:nvPr/>
              </p:nvSpPr>
              <p:spPr bwMode="auto">
                <a:xfrm>
                  <a:off x="1126" y="4443"/>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9771" name="Rectangle 139"/>
                <p:cNvSpPr>
                  <a:spLocks noChangeArrowheads="1"/>
                </p:cNvSpPr>
                <p:nvPr/>
              </p:nvSpPr>
              <p:spPr bwMode="auto">
                <a:xfrm>
                  <a:off x="1083" y="4443"/>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74" name="Group 142"/>
              <p:cNvGrpSpPr>
                <a:grpSpLocks/>
              </p:cNvGrpSpPr>
              <p:nvPr/>
            </p:nvGrpSpPr>
            <p:grpSpPr bwMode="auto">
              <a:xfrm>
                <a:off x="2291" y="4443"/>
                <a:ext cx="1083" cy="327"/>
                <a:chOff x="2291" y="4443"/>
                <a:chExt cx="1083" cy="327"/>
              </a:xfrm>
            </p:grpSpPr>
            <p:sp>
              <p:nvSpPr>
                <p:cNvPr id="69675" name="Rectangle 43"/>
                <p:cNvSpPr>
                  <a:spLocks noChangeArrowheads="1"/>
                </p:cNvSpPr>
                <p:nvPr/>
              </p:nvSpPr>
              <p:spPr bwMode="auto">
                <a:xfrm>
                  <a:off x="2334" y="4443"/>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0.1</a:t>
                  </a:r>
                </a:p>
                <a:p>
                  <a:pPr algn="ctr" eaLnBrk="0" hangingPunct="0"/>
                  <a:endParaRPr lang="en-US" altLang="zh-CN" sz="1000" b="1">
                    <a:latin typeface="Arial" pitchFamily="34" charset="0"/>
                  </a:endParaRPr>
                </a:p>
              </p:txBody>
            </p:sp>
            <p:sp>
              <p:nvSpPr>
                <p:cNvPr id="69773" name="Rectangle 141"/>
                <p:cNvSpPr>
                  <a:spLocks noChangeArrowheads="1"/>
                </p:cNvSpPr>
                <p:nvPr/>
              </p:nvSpPr>
              <p:spPr bwMode="auto">
                <a:xfrm>
                  <a:off x="2291" y="4443"/>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76" name="Group 144"/>
              <p:cNvGrpSpPr>
                <a:grpSpLocks/>
              </p:cNvGrpSpPr>
              <p:nvPr/>
            </p:nvGrpSpPr>
            <p:grpSpPr bwMode="auto">
              <a:xfrm>
                <a:off x="0" y="4770"/>
                <a:ext cx="1083" cy="327"/>
                <a:chOff x="0" y="4770"/>
                <a:chExt cx="1083" cy="327"/>
              </a:xfrm>
            </p:grpSpPr>
            <p:sp>
              <p:nvSpPr>
                <p:cNvPr id="69676" name="Rectangle 44"/>
                <p:cNvSpPr>
                  <a:spLocks noChangeArrowheads="1"/>
                </p:cNvSpPr>
                <p:nvPr/>
              </p:nvSpPr>
              <p:spPr bwMode="auto">
                <a:xfrm>
                  <a:off x="43" y="4770"/>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铜</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9775" name="Rectangle 143"/>
                <p:cNvSpPr>
                  <a:spLocks noChangeArrowheads="1"/>
                </p:cNvSpPr>
                <p:nvPr/>
              </p:nvSpPr>
              <p:spPr bwMode="auto">
                <a:xfrm>
                  <a:off x="0" y="4770"/>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78" name="Group 146"/>
              <p:cNvGrpSpPr>
                <a:grpSpLocks/>
              </p:cNvGrpSpPr>
              <p:nvPr/>
            </p:nvGrpSpPr>
            <p:grpSpPr bwMode="auto">
              <a:xfrm>
                <a:off x="1083" y="4770"/>
                <a:ext cx="1208" cy="327"/>
                <a:chOff x="1083" y="4770"/>
                <a:chExt cx="1208" cy="327"/>
              </a:xfrm>
            </p:grpSpPr>
            <p:sp>
              <p:nvSpPr>
                <p:cNvPr id="69677" name="Rectangle 45"/>
                <p:cNvSpPr>
                  <a:spLocks noChangeArrowheads="1"/>
                </p:cNvSpPr>
                <p:nvPr/>
              </p:nvSpPr>
              <p:spPr bwMode="auto">
                <a:xfrm>
                  <a:off x="1126" y="4770"/>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9777" name="Rectangle 145"/>
                <p:cNvSpPr>
                  <a:spLocks noChangeArrowheads="1"/>
                </p:cNvSpPr>
                <p:nvPr/>
              </p:nvSpPr>
              <p:spPr bwMode="auto">
                <a:xfrm>
                  <a:off x="1083" y="4770"/>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80" name="Group 148"/>
              <p:cNvGrpSpPr>
                <a:grpSpLocks/>
              </p:cNvGrpSpPr>
              <p:nvPr/>
            </p:nvGrpSpPr>
            <p:grpSpPr bwMode="auto">
              <a:xfrm>
                <a:off x="2291" y="4770"/>
                <a:ext cx="1083" cy="327"/>
                <a:chOff x="2291" y="4770"/>
                <a:chExt cx="1083" cy="327"/>
              </a:xfrm>
            </p:grpSpPr>
            <p:sp>
              <p:nvSpPr>
                <p:cNvPr id="69678" name="Rectangle 46"/>
                <p:cNvSpPr>
                  <a:spLocks noChangeArrowheads="1"/>
                </p:cNvSpPr>
                <p:nvPr/>
              </p:nvSpPr>
              <p:spPr bwMode="auto">
                <a:xfrm>
                  <a:off x="2334" y="4770"/>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1.0</a:t>
                  </a:r>
                </a:p>
                <a:p>
                  <a:pPr algn="ctr" eaLnBrk="0" hangingPunct="0"/>
                  <a:endParaRPr lang="en-US" altLang="zh-CN" sz="1000" b="1">
                    <a:latin typeface="Arial" pitchFamily="34" charset="0"/>
                  </a:endParaRPr>
                </a:p>
              </p:txBody>
            </p:sp>
            <p:sp>
              <p:nvSpPr>
                <p:cNvPr id="69779" name="Rectangle 147"/>
                <p:cNvSpPr>
                  <a:spLocks noChangeArrowheads="1"/>
                </p:cNvSpPr>
                <p:nvPr/>
              </p:nvSpPr>
              <p:spPr bwMode="auto">
                <a:xfrm>
                  <a:off x="2291" y="4770"/>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82" name="Group 150"/>
              <p:cNvGrpSpPr>
                <a:grpSpLocks/>
              </p:cNvGrpSpPr>
              <p:nvPr/>
            </p:nvGrpSpPr>
            <p:grpSpPr bwMode="auto">
              <a:xfrm>
                <a:off x="0" y="5097"/>
                <a:ext cx="1083" cy="327"/>
                <a:chOff x="0" y="5097"/>
                <a:chExt cx="1083" cy="327"/>
              </a:xfrm>
            </p:grpSpPr>
            <p:sp>
              <p:nvSpPr>
                <p:cNvPr id="69679" name="Rectangle 47"/>
                <p:cNvSpPr>
                  <a:spLocks noChangeArrowheads="1"/>
                </p:cNvSpPr>
                <p:nvPr/>
              </p:nvSpPr>
              <p:spPr bwMode="auto">
                <a:xfrm>
                  <a:off x="43" y="5097"/>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锌</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9781" name="Rectangle 149"/>
                <p:cNvSpPr>
                  <a:spLocks noChangeArrowheads="1"/>
                </p:cNvSpPr>
                <p:nvPr/>
              </p:nvSpPr>
              <p:spPr bwMode="auto">
                <a:xfrm>
                  <a:off x="0" y="5097"/>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84" name="Group 152"/>
              <p:cNvGrpSpPr>
                <a:grpSpLocks/>
              </p:cNvGrpSpPr>
              <p:nvPr/>
            </p:nvGrpSpPr>
            <p:grpSpPr bwMode="auto">
              <a:xfrm>
                <a:off x="1083" y="5097"/>
                <a:ext cx="1208" cy="327"/>
                <a:chOff x="1083" y="5097"/>
                <a:chExt cx="1208" cy="327"/>
              </a:xfrm>
            </p:grpSpPr>
            <p:sp>
              <p:nvSpPr>
                <p:cNvPr id="69680" name="Rectangle 48"/>
                <p:cNvSpPr>
                  <a:spLocks noChangeArrowheads="1"/>
                </p:cNvSpPr>
                <p:nvPr/>
              </p:nvSpPr>
              <p:spPr bwMode="auto">
                <a:xfrm>
                  <a:off x="1126" y="5097"/>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9783" name="Rectangle 151"/>
                <p:cNvSpPr>
                  <a:spLocks noChangeArrowheads="1"/>
                </p:cNvSpPr>
                <p:nvPr/>
              </p:nvSpPr>
              <p:spPr bwMode="auto">
                <a:xfrm>
                  <a:off x="1083" y="5097"/>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86" name="Group 154"/>
              <p:cNvGrpSpPr>
                <a:grpSpLocks/>
              </p:cNvGrpSpPr>
              <p:nvPr/>
            </p:nvGrpSpPr>
            <p:grpSpPr bwMode="auto">
              <a:xfrm>
                <a:off x="2291" y="5097"/>
                <a:ext cx="1083" cy="327"/>
                <a:chOff x="2291" y="5097"/>
                <a:chExt cx="1083" cy="327"/>
              </a:xfrm>
            </p:grpSpPr>
            <p:sp>
              <p:nvSpPr>
                <p:cNvPr id="69681" name="Rectangle 49"/>
                <p:cNvSpPr>
                  <a:spLocks noChangeArrowheads="1"/>
                </p:cNvSpPr>
                <p:nvPr/>
              </p:nvSpPr>
              <p:spPr bwMode="auto">
                <a:xfrm>
                  <a:off x="2334" y="5097"/>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1.0</a:t>
                  </a:r>
                </a:p>
                <a:p>
                  <a:pPr algn="ctr" eaLnBrk="0" hangingPunct="0"/>
                  <a:endParaRPr lang="en-US" altLang="zh-CN" sz="1000" b="1">
                    <a:latin typeface="Arial" pitchFamily="34" charset="0"/>
                  </a:endParaRPr>
                </a:p>
              </p:txBody>
            </p:sp>
            <p:sp>
              <p:nvSpPr>
                <p:cNvPr id="69785" name="Rectangle 153"/>
                <p:cNvSpPr>
                  <a:spLocks noChangeArrowheads="1"/>
                </p:cNvSpPr>
                <p:nvPr/>
              </p:nvSpPr>
              <p:spPr bwMode="auto">
                <a:xfrm>
                  <a:off x="2291" y="5097"/>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88" name="Group 156"/>
              <p:cNvGrpSpPr>
                <a:grpSpLocks/>
              </p:cNvGrpSpPr>
              <p:nvPr/>
            </p:nvGrpSpPr>
            <p:grpSpPr bwMode="auto">
              <a:xfrm>
                <a:off x="0" y="5424"/>
                <a:ext cx="1083" cy="327"/>
                <a:chOff x="0" y="5424"/>
                <a:chExt cx="1083" cy="327"/>
              </a:xfrm>
            </p:grpSpPr>
            <p:sp>
              <p:nvSpPr>
                <p:cNvPr id="69682" name="Rectangle 50"/>
                <p:cNvSpPr>
                  <a:spLocks noChangeArrowheads="1"/>
                </p:cNvSpPr>
                <p:nvPr/>
              </p:nvSpPr>
              <p:spPr bwMode="auto">
                <a:xfrm>
                  <a:off x="43" y="5424"/>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氯化物</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9787" name="Rectangle 155"/>
                <p:cNvSpPr>
                  <a:spLocks noChangeArrowheads="1"/>
                </p:cNvSpPr>
                <p:nvPr/>
              </p:nvSpPr>
              <p:spPr bwMode="auto">
                <a:xfrm>
                  <a:off x="0" y="5424"/>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90" name="Group 158"/>
              <p:cNvGrpSpPr>
                <a:grpSpLocks/>
              </p:cNvGrpSpPr>
              <p:nvPr/>
            </p:nvGrpSpPr>
            <p:grpSpPr bwMode="auto">
              <a:xfrm>
                <a:off x="1083" y="5424"/>
                <a:ext cx="1208" cy="327"/>
                <a:chOff x="1083" y="5424"/>
                <a:chExt cx="1208" cy="327"/>
              </a:xfrm>
            </p:grpSpPr>
            <p:sp>
              <p:nvSpPr>
                <p:cNvPr id="69683" name="Rectangle 51"/>
                <p:cNvSpPr>
                  <a:spLocks noChangeArrowheads="1"/>
                </p:cNvSpPr>
                <p:nvPr/>
              </p:nvSpPr>
              <p:spPr bwMode="auto">
                <a:xfrm>
                  <a:off x="1126" y="5424"/>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9789" name="Rectangle 157"/>
                <p:cNvSpPr>
                  <a:spLocks noChangeArrowheads="1"/>
                </p:cNvSpPr>
                <p:nvPr/>
              </p:nvSpPr>
              <p:spPr bwMode="auto">
                <a:xfrm>
                  <a:off x="1083" y="5424"/>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92" name="Group 160"/>
              <p:cNvGrpSpPr>
                <a:grpSpLocks/>
              </p:cNvGrpSpPr>
              <p:nvPr/>
            </p:nvGrpSpPr>
            <p:grpSpPr bwMode="auto">
              <a:xfrm>
                <a:off x="2291" y="5424"/>
                <a:ext cx="1083" cy="327"/>
                <a:chOff x="2291" y="5424"/>
                <a:chExt cx="1083" cy="327"/>
              </a:xfrm>
            </p:grpSpPr>
            <p:sp>
              <p:nvSpPr>
                <p:cNvPr id="69684" name="Rectangle 52"/>
                <p:cNvSpPr>
                  <a:spLocks noChangeArrowheads="1"/>
                </p:cNvSpPr>
                <p:nvPr/>
              </p:nvSpPr>
              <p:spPr bwMode="auto">
                <a:xfrm>
                  <a:off x="2334" y="5424"/>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250</a:t>
                  </a:r>
                </a:p>
                <a:p>
                  <a:pPr algn="ctr" eaLnBrk="0" hangingPunct="0"/>
                  <a:endParaRPr lang="en-US" altLang="zh-CN" sz="1000" b="1">
                    <a:latin typeface="Arial" pitchFamily="34" charset="0"/>
                  </a:endParaRPr>
                </a:p>
              </p:txBody>
            </p:sp>
            <p:sp>
              <p:nvSpPr>
                <p:cNvPr id="69791" name="Rectangle 159"/>
                <p:cNvSpPr>
                  <a:spLocks noChangeArrowheads="1"/>
                </p:cNvSpPr>
                <p:nvPr/>
              </p:nvSpPr>
              <p:spPr bwMode="auto">
                <a:xfrm>
                  <a:off x="2291" y="5424"/>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94" name="Group 162"/>
              <p:cNvGrpSpPr>
                <a:grpSpLocks/>
              </p:cNvGrpSpPr>
              <p:nvPr/>
            </p:nvGrpSpPr>
            <p:grpSpPr bwMode="auto">
              <a:xfrm>
                <a:off x="0" y="5751"/>
                <a:ext cx="1083" cy="327"/>
                <a:chOff x="0" y="5751"/>
                <a:chExt cx="1083" cy="327"/>
              </a:xfrm>
            </p:grpSpPr>
            <p:sp>
              <p:nvSpPr>
                <p:cNvPr id="69685" name="Rectangle 53"/>
                <p:cNvSpPr>
                  <a:spLocks noChangeArrowheads="1"/>
                </p:cNvSpPr>
                <p:nvPr/>
              </p:nvSpPr>
              <p:spPr bwMode="auto">
                <a:xfrm>
                  <a:off x="43" y="5751"/>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硫酸盐</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9793" name="Rectangle 161"/>
                <p:cNvSpPr>
                  <a:spLocks noChangeArrowheads="1"/>
                </p:cNvSpPr>
                <p:nvPr/>
              </p:nvSpPr>
              <p:spPr bwMode="auto">
                <a:xfrm>
                  <a:off x="0" y="5751"/>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96" name="Group 164"/>
              <p:cNvGrpSpPr>
                <a:grpSpLocks/>
              </p:cNvGrpSpPr>
              <p:nvPr/>
            </p:nvGrpSpPr>
            <p:grpSpPr bwMode="auto">
              <a:xfrm>
                <a:off x="1083" y="5751"/>
                <a:ext cx="1208" cy="327"/>
                <a:chOff x="1083" y="5751"/>
                <a:chExt cx="1208" cy="327"/>
              </a:xfrm>
            </p:grpSpPr>
            <p:sp>
              <p:nvSpPr>
                <p:cNvPr id="69686" name="Rectangle 54"/>
                <p:cNvSpPr>
                  <a:spLocks noChangeArrowheads="1"/>
                </p:cNvSpPr>
                <p:nvPr/>
              </p:nvSpPr>
              <p:spPr bwMode="auto">
                <a:xfrm>
                  <a:off x="1126" y="5751"/>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mg/L</a:t>
                  </a:r>
                </a:p>
                <a:p>
                  <a:pPr algn="ctr" eaLnBrk="0" hangingPunct="0"/>
                  <a:endParaRPr lang="en-US" altLang="zh-CN" sz="1000" b="1">
                    <a:latin typeface="Arial" pitchFamily="34" charset="0"/>
                  </a:endParaRPr>
                </a:p>
              </p:txBody>
            </p:sp>
            <p:sp>
              <p:nvSpPr>
                <p:cNvPr id="69795" name="Rectangle 163"/>
                <p:cNvSpPr>
                  <a:spLocks noChangeArrowheads="1"/>
                </p:cNvSpPr>
                <p:nvPr/>
              </p:nvSpPr>
              <p:spPr bwMode="auto">
                <a:xfrm>
                  <a:off x="1083" y="5751"/>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798" name="Group 166"/>
              <p:cNvGrpSpPr>
                <a:grpSpLocks/>
              </p:cNvGrpSpPr>
              <p:nvPr/>
            </p:nvGrpSpPr>
            <p:grpSpPr bwMode="auto">
              <a:xfrm>
                <a:off x="2291" y="5751"/>
                <a:ext cx="1083" cy="327"/>
                <a:chOff x="2291" y="5751"/>
                <a:chExt cx="1083" cy="327"/>
              </a:xfrm>
            </p:grpSpPr>
            <p:sp>
              <p:nvSpPr>
                <p:cNvPr id="69687" name="Rectangle 55"/>
                <p:cNvSpPr>
                  <a:spLocks noChangeArrowheads="1"/>
                </p:cNvSpPr>
                <p:nvPr/>
              </p:nvSpPr>
              <p:spPr bwMode="auto">
                <a:xfrm>
                  <a:off x="2334" y="5751"/>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250</a:t>
                  </a:r>
                </a:p>
                <a:p>
                  <a:pPr algn="ctr" eaLnBrk="0" hangingPunct="0"/>
                  <a:endParaRPr lang="en-US" altLang="zh-CN" sz="1000" b="1">
                    <a:latin typeface="Arial" pitchFamily="34" charset="0"/>
                  </a:endParaRPr>
                </a:p>
              </p:txBody>
            </p:sp>
            <p:sp>
              <p:nvSpPr>
                <p:cNvPr id="69797" name="Rectangle 165"/>
                <p:cNvSpPr>
                  <a:spLocks noChangeArrowheads="1"/>
                </p:cNvSpPr>
                <p:nvPr/>
              </p:nvSpPr>
              <p:spPr bwMode="auto">
                <a:xfrm>
                  <a:off x="2291" y="5751"/>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800" name="Group 168"/>
              <p:cNvGrpSpPr>
                <a:grpSpLocks/>
              </p:cNvGrpSpPr>
              <p:nvPr/>
            </p:nvGrpSpPr>
            <p:grpSpPr bwMode="auto">
              <a:xfrm>
                <a:off x="0" y="6078"/>
                <a:ext cx="3374" cy="327"/>
                <a:chOff x="0" y="6078"/>
                <a:chExt cx="3374" cy="327"/>
              </a:xfrm>
            </p:grpSpPr>
            <p:sp>
              <p:nvSpPr>
                <p:cNvPr id="69688" name="Rectangle 56"/>
                <p:cNvSpPr>
                  <a:spLocks noChangeArrowheads="1"/>
                </p:cNvSpPr>
                <p:nvPr/>
              </p:nvSpPr>
              <p:spPr bwMode="auto">
                <a:xfrm>
                  <a:off x="43" y="6078"/>
                  <a:ext cx="328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000" b="1">
                      <a:cs typeface="Times New Roman" pitchFamily="18" charset="0"/>
                    </a:rPr>
                    <a:t>4. </a:t>
                  </a:r>
                  <a:r>
                    <a:rPr lang="zh-CN" altLang="en-US" sz="1000" b="1">
                      <a:latin typeface="宋体" pitchFamily="2" charset="-122"/>
                    </a:rPr>
                    <a:t>放射性物质</a:t>
                  </a:r>
                  <a:r>
                    <a:rPr lang="zh-CN" altLang="en-US" sz="1000" b="1">
                      <a:solidFill>
                        <a:srgbClr val="FF0000"/>
                      </a:solidFill>
                      <a:cs typeface="Times New Roman" pitchFamily="18" charset="0"/>
                    </a:rPr>
                    <a:t>（</a:t>
                  </a:r>
                  <a:r>
                    <a:rPr lang="en-US" altLang="zh-CN" sz="1000" b="1">
                      <a:solidFill>
                        <a:srgbClr val="FF0000"/>
                      </a:solidFill>
                      <a:cs typeface="Times New Roman" pitchFamily="18" charset="0"/>
                    </a:rPr>
                    <a:t>2</a:t>
                  </a:r>
                  <a:r>
                    <a:rPr lang="zh-CN" altLang="en-US" sz="1000" b="1">
                      <a:solidFill>
                        <a:srgbClr val="FF0000"/>
                      </a:solidFill>
                    </a:rPr>
                    <a:t>项</a:t>
                  </a:r>
                  <a:r>
                    <a:rPr lang="zh-CN" altLang="en-US" sz="1000" b="1">
                      <a:solidFill>
                        <a:srgbClr val="FF0000"/>
                      </a:solidFill>
                      <a:cs typeface="Times New Roman" pitchFamily="18" charset="0"/>
                    </a:rPr>
                    <a:t>）</a:t>
                  </a:r>
                </a:p>
                <a:p>
                  <a:pPr algn="just"/>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9799" name="Rectangle 167"/>
                <p:cNvSpPr>
                  <a:spLocks noChangeArrowheads="1"/>
                </p:cNvSpPr>
                <p:nvPr/>
              </p:nvSpPr>
              <p:spPr bwMode="auto">
                <a:xfrm>
                  <a:off x="0" y="6078"/>
                  <a:ext cx="337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802" name="Group 170"/>
              <p:cNvGrpSpPr>
                <a:grpSpLocks/>
              </p:cNvGrpSpPr>
              <p:nvPr/>
            </p:nvGrpSpPr>
            <p:grpSpPr bwMode="auto">
              <a:xfrm>
                <a:off x="0" y="6405"/>
                <a:ext cx="1083" cy="327"/>
                <a:chOff x="0" y="6405"/>
                <a:chExt cx="1083" cy="327"/>
              </a:xfrm>
            </p:grpSpPr>
            <p:sp>
              <p:nvSpPr>
                <p:cNvPr id="69689" name="Rectangle 57"/>
                <p:cNvSpPr>
                  <a:spLocks noChangeArrowheads="1"/>
                </p:cNvSpPr>
                <p:nvPr/>
              </p:nvSpPr>
              <p:spPr bwMode="auto">
                <a:xfrm>
                  <a:off x="43" y="6405"/>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总</a:t>
                  </a:r>
                  <a:r>
                    <a:rPr lang="en-US" altLang="zh-CN" sz="1000" b="1">
                      <a:latin typeface="宋体" pitchFamily="2" charset="-122"/>
                    </a:rPr>
                    <a:t>α</a:t>
                  </a:r>
                  <a:r>
                    <a:rPr lang="zh-CN" altLang="en-US" sz="1000" b="1">
                      <a:latin typeface="宋体" pitchFamily="2" charset="-122"/>
                    </a:rPr>
                    <a:t>放射性</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9801" name="Rectangle 169"/>
                <p:cNvSpPr>
                  <a:spLocks noChangeArrowheads="1"/>
                </p:cNvSpPr>
                <p:nvPr/>
              </p:nvSpPr>
              <p:spPr bwMode="auto">
                <a:xfrm>
                  <a:off x="0" y="6405"/>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804" name="Group 172"/>
              <p:cNvGrpSpPr>
                <a:grpSpLocks/>
              </p:cNvGrpSpPr>
              <p:nvPr/>
            </p:nvGrpSpPr>
            <p:grpSpPr bwMode="auto">
              <a:xfrm>
                <a:off x="1083" y="6405"/>
                <a:ext cx="1208" cy="327"/>
                <a:chOff x="1083" y="6405"/>
                <a:chExt cx="1208" cy="327"/>
              </a:xfrm>
            </p:grpSpPr>
            <p:sp>
              <p:nvSpPr>
                <p:cNvPr id="69690" name="Rectangle 58"/>
                <p:cNvSpPr>
                  <a:spLocks noChangeArrowheads="1"/>
                </p:cNvSpPr>
                <p:nvPr/>
              </p:nvSpPr>
              <p:spPr bwMode="auto">
                <a:xfrm>
                  <a:off x="1126" y="6405"/>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Bq/L</a:t>
                  </a:r>
                </a:p>
                <a:p>
                  <a:pPr algn="ctr" eaLnBrk="0" hangingPunct="0"/>
                  <a:endParaRPr lang="en-US" altLang="zh-CN" sz="1000" b="1">
                    <a:latin typeface="Arial" pitchFamily="34" charset="0"/>
                  </a:endParaRPr>
                </a:p>
              </p:txBody>
            </p:sp>
            <p:sp>
              <p:nvSpPr>
                <p:cNvPr id="69803" name="Rectangle 171"/>
                <p:cNvSpPr>
                  <a:spLocks noChangeArrowheads="1"/>
                </p:cNvSpPr>
                <p:nvPr/>
              </p:nvSpPr>
              <p:spPr bwMode="auto">
                <a:xfrm>
                  <a:off x="1083" y="6405"/>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806" name="Group 174"/>
              <p:cNvGrpSpPr>
                <a:grpSpLocks/>
              </p:cNvGrpSpPr>
              <p:nvPr/>
            </p:nvGrpSpPr>
            <p:grpSpPr bwMode="auto">
              <a:xfrm>
                <a:off x="2291" y="6405"/>
                <a:ext cx="1083" cy="327"/>
                <a:chOff x="2291" y="6405"/>
                <a:chExt cx="1083" cy="327"/>
              </a:xfrm>
            </p:grpSpPr>
            <p:sp>
              <p:nvSpPr>
                <p:cNvPr id="69691" name="Rectangle 59"/>
                <p:cNvSpPr>
                  <a:spLocks noChangeArrowheads="1"/>
                </p:cNvSpPr>
                <p:nvPr/>
              </p:nvSpPr>
              <p:spPr bwMode="auto">
                <a:xfrm>
                  <a:off x="2334" y="6405"/>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0.5</a:t>
                  </a:r>
                </a:p>
                <a:p>
                  <a:pPr algn="ctr" eaLnBrk="0" hangingPunct="0"/>
                  <a:endParaRPr lang="en-US" altLang="zh-CN" sz="1000" b="1">
                    <a:latin typeface="Arial" pitchFamily="34" charset="0"/>
                  </a:endParaRPr>
                </a:p>
              </p:txBody>
            </p:sp>
            <p:sp>
              <p:nvSpPr>
                <p:cNvPr id="69805" name="Rectangle 173"/>
                <p:cNvSpPr>
                  <a:spLocks noChangeArrowheads="1"/>
                </p:cNvSpPr>
                <p:nvPr/>
              </p:nvSpPr>
              <p:spPr bwMode="auto">
                <a:xfrm>
                  <a:off x="2291" y="6405"/>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808" name="Group 176"/>
              <p:cNvGrpSpPr>
                <a:grpSpLocks/>
              </p:cNvGrpSpPr>
              <p:nvPr/>
            </p:nvGrpSpPr>
            <p:grpSpPr bwMode="auto">
              <a:xfrm>
                <a:off x="0" y="6732"/>
                <a:ext cx="1083" cy="327"/>
                <a:chOff x="0" y="6732"/>
                <a:chExt cx="1083" cy="327"/>
              </a:xfrm>
            </p:grpSpPr>
            <p:sp>
              <p:nvSpPr>
                <p:cNvPr id="69692" name="Rectangle 60"/>
                <p:cNvSpPr>
                  <a:spLocks noChangeArrowheads="1"/>
                </p:cNvSpPr>
                <p:nvPr/>
              </p:nvSpPr>
              <p:spPr bwMode="auto">
                <a:xfrm>
                  <a:off x="43" y="6732"/>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000" b="1">
                      <a:latin typeface="宋体" pitchFamily="2" charset="-122"/>
                    </a:rPr>
                    <a:t>总</a:t>
                  </a:r>
                  <a:r>
                    <a:rPr lang="en-US" altLang="zh-CN" sz="1000" b="1">
                      <a:latin typeface="宋体" pitchFamily="2" charset="-122"/>
                    </a:rPr>
                    <a:t>β</a:t>
                  </a:r>
                  <a:r>
                    <a:rPr lang="zh-CN" altLang="en-US" sz="1000" b="1">
                      <a:latin typeface="宋体" pitchFamily="2" charset="-122"/>
                    </a:rPr>
                    <a:t>放射性</a:t>
                  </a:r>
                  <a:endParaRPr lang="zh-CN" altLang="en-US" sz="1000" b="1">
                    <a:cs typeface="Times New Roman" pitchFamily="18" charset="0"/>
                  </a:endParaRPr>
                </a:p>
                <a:p>
                  <a:pPr algn="just" eaLnBrk="0" hangingPunct="0"/>
                  <a:endParaRPr lang="en-US" altLang="zh-CN" sz="1000" b="1">
                    <a:latin typeface="Arial" pitchFamily="34" charset="0"/>
                  </a:endParaRPr>
                </a:p>
              </p:txBody>
            </p:sp>
            <p:sp>
              <p:nvSpPr>
                <p:cNvPr id="69807" name="Rectangle 175"/>
                <p:cNvSpPr>
                  <a:spLocks noChangeArrowheads="1"/>
                </p:cNvSpPr>
                <p:nvPr/>
              </p:nvSpPr>
              <p:spPr bwMode="auto">
                <a:xfrm>
                  <a:off x="0" y="6732"/>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810" name="Group 178"/>
              <p:cNvGrpSpPr>
                <a:grpSpLocks/>
              </p:cNvGrpSpPr>
              <p:nvPr/>
            </p:nvGrpSpPr>
            <p:grpSpPr bwMode="auto">
              <a:xfrm>
                <a:off x="1083" y="6732"/>
                <a:ext cx="1208" cy="327"/>
                <a:chOff x="1083" y="6732"/>
                <a:chExt cx="1208" cy="327"/>
              </a:xfrm>
            </p:grpSpPr>
            <p:sp>
              <p:nvSpPr>
                <p:cNvPr id="69693" name="Rectangle 61"/>
                <p:cNvSpPr>
                  <a:spLocks noChangeArrowheads="1"/>
                </p:cNvSpPr>
                <p:nvPr/>
              </p:nvSpPr>
              <p:spPr bwMode="auto">
                <a:xfrm>
                  <a:off x="1126" y="6732"/>
                  <a:ext cx="112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Bq/L</a:t>
                  </a:r>
                </a:p>
                <a:p>
                  <a:pPr algn="ctr" eaLnBrk="0" hangingPunct="0"/>
                  <a:endParaRPr lang="en-US" altLang="zh-CN" sz="1000" b="1">
                    <a:latin typeface="Arial" pitchFamily="34" charset="0"/>
                  </a:endParaRPr>
                </a:p>
              </p:txBody>
            </p:sp>
            <p:sp>
              <p:nvSpPr>
                <p:cNvPr id="69809" name="Rectangle 177"/>
                <p:cNvSpPr>
                  <a:spLocks noChangeArrowheads="1"/>
                </p:cNvSpPr>
                <p:nvPr/>
              </p:nvSpPr>
              <p:spPr bwMode="auto">
                <a:xfrm>
                  <a:off x="1083" y="6732"/>
                  <a:ext cx="1208"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nvGrpSpPr>
              <p:cNvPr id="69812" name="Group 180"/>
              <p:cNvGrpSpPr>
                <a:grpSpLocks/>
              </p:cNvGrpSpPr>
              <p:nvPr/>
            </p:nvGrpSpPr>
            <p:grpSpPr bwMode="auto">
              <a:xfrm>
                <a:off x="2291" y="6732"/>
                <a:ext cx="1083" cy="327"/>
                <a:chOff x="2291" y="6732"/>
                <a:chExt cx="1083" cy="327"/>
              </a:xfrm>
            </p:grpSpPr>
            <p:sp>
              <p:nvSpPr>
                <p:cNvPr id="69694" name="Rectangle 62"/>
                <p:cNvSpPr>
                  <a:spLocks noChangeArrowheads="1"/>
                </p:cNvSpPr>
                <p:nvPr/>
              </p:nvSpPr>
              <p:spPr bwMode="auto">
                <a:xfrm>
                  <a:off x="2334" y="6732"/>
                  <a:ext cx="99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000" b="1">
                      <a:cs typeface="Times New Roman" pitchFamily="18" charset="0"/>
                    </a:rPr>
                    <a:t>1.0</a:t>
                  </a:r>
                </a:p>
                <a:p>
                  <a:pPr algn="ctr" eaLnBrk="0" hangingPunct="0"/>
                  <a:endParaRPr lang="en-US" altLang="zh-CN" sz="1000" b="1">
                    <a:latin typeface="Arial" pitchFamily="34" charset="0"/>
                  </a:endParaRPr>
                </a:p>
              </p:txBody>
            </p:sp>
            <p:sp>
              <p:nvSpPr>
                <p:cNvPr id="69811" name="Rectangle 179"/>
                <p:cNvSpPr>
                  <a:spLocks noChangeArrowheads="1"/>
                </p:cNvSpPr>
                <p:nvPr/>
              </p:nvSpPr>
              <p:spPr bwMode="auto">
                <a:xfrm>
                  <a:off x="2291" y="6732"/>
                  <a:ext cx="1083"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grpSp>
        <p:sp>
          <p:nvSpPr>
            <p:cNvPr id="69814" name="Rectangle 182"/>
            <p:cNvSpPr>
              <a:spLocks noChangeArrowheads="1"/>
            </p:cNvSpPr>
            <p:nvPr/>
          </p:nvSpPr>
          <p:spPr bwMode="auto">
            <a:xfrm>
              <a:off x="-3" y="-3"/>
              <a:ext cx="3380" cy="7065"/>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p>
          </p:txBody>
        </p:sp>
      </p:grpSp>
    </p:spTree>
    <p:extLst>
      <p:ext uri="{BB962C8B-B14F-4D97-AF65-F5344CB8AC3E}">
        <p14:creationId xmlns:p14="http://schemas.microsoft.com/office/powerpoint/2010/main" val="258621444"/>
      </p:ext>
    </p:extLst>
  </p:cSld>
  <p:clrMapOvr>
    <a:masterClrMapping/>
  </p:clrMapOvr>
  <p:transition spd="slow">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2" name="Rectangle 98"/>
          <p:cNvSpPr>
            <a:spLocks noChangeArrowheads="1"/>
          </p:cNvSpPr>
          <p:nvPr/>
        </p:nvSpPr>
        <p:spPr bwMode="auto">
          <a:xfrm>
            <a:off x="1295400" y="1371600"/>
            <a:ext cx="7239000" cy="3086100"/>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708" name="Rectangle 4"/>
          <p:cNvSpPr>
            <a:spLocks noChangeArrowheads="1"/>
          </p:cNvSpPr>
          <p:nvPr/>
        </p:nvSpPr>
        <p:spPr bwMode="auto">
          <a:xfrm>
            <a:off x="990601" y="400051"/>
            <a:ext cx="77581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b="1">
                <a:latin typeface="Times New Roman" pitchFamily="18" charset="0"/>
                <a:ea typeface="黑体" pitchFamily="49" charset="-122"/>
              </a:rPr>
              <a:t>表</a:t>
            </a:r>
            <a:r>
              <a:rPr lang="en-US" altLang="zh-CN" b="1">
                <a:latin typeface="Times New Roman" pitchFamily="18" charset="0"/>
                <a:ea typeface="黑体" pitchFamily="49" charset="-122"/>
              </a:rPr>
              <a:t>2   </a:t>
            </a:r>
            <a:r>
              <a:rPr lang="zh-CN" altLang="en-US" b="1">
                <a:latin typeface="Times New Roman" pitchFamily="18" charset="0"/>
                <a:ea typeface="黑体" pitchFamily="49" charset="-122"/>
              </a:rPr>
              <a:t>水质常规检验项目</a:t>
            </a:r>
          </a:p>
          <a:p>
            <a:pPr algn="ctr"/>
            <a:r>
              <a:rPr lang="zh-CN" altLang="en-US" b="1">
                <a:latin typeface="Times New Roman" pitchFamily="18" charset="0"/>
                <a:ea typeface="黑体" pitchFamily="49" charset="-122"/>
              </a:rPr>
              <a:t>（根据所使用的消毒剂确定检验项目</a:t>
            </a:r>
            <a:r>
              <a:rPr lang="zh-CN" altLang="en-US" b="1">
                <a:solidFill>
                  <a:srgbClr val="FF0000"/>
                </a:solidFill>
                <a:latin typeface="Times New Roman" pitchFamily="18" charset="0"/>
                <a:ea typeface="黑体" pitchFamily="49" charset="-122"/>
              </a:rPr>
              <a:t>（</a:t>
            </a:r>
            <a:r>
              <a:rPr lang="en-US" altLang="zh-CN" b="1">
                <a:solidFill>
                  <a:srgbClr val="FF0000"/>
                </a:solidFill>
                <a:latin typeface="Times New Roman" pitchFamily="18" charset="0"/>
                <a:ea typeface="黑体" pitchFamily="49" charset="-122"/>
              </a:rPr>
              <a:t>4</a:t>
            </a:r>
            <a:r>
              <a:rPr lang="zh-CN" altLang="en-US" b="1">
                <a:solidFill>
                  <a:srgbClr val="FF0000"/>
                </a:solidFill>
                <a:latin typeface="Times New Roman" pitchFamily="18" charset="0"/>
                <a:ea typeface="黑体" pitchFamily="49" charset="-122"/>
              </a:rPr>
              <a:t>项）</a:t>
            </a:r>
            <a:r>
              <a:rPr lang="zh-CN" altLang="en-US" b="1">
                <a:latin typeface="Times New Roman" pitchFamily="18" charset="0"/>
                <a:ea typeface="黑体" pitchFamily="49" charset="-122"/>
              </a:rPr>
              <a:t>）</a:t>
            </a:r>
            <a:endParaRPr lang="zh-CN" altLang="en-US">
              <a:latin typeface="Arial" pitchFamily="34" charset="0"/>
            </a:endParaRPr>
          </a:p>
        </p:txBody>
      </p:sp>
      <p:sp>
        <p:nvSpPr>
          <p:cNvPr id="72803" name="Rectangle 99"/>
          <p:cNvSpPr>
            <a:spLocks noChangeArrowheads="1"/>
          </p:cNvSpPr>
          <p:nvPr/>
        </p:nvSpPr>
        <p:spPr bwMode="auto">
          <a:xfrm>
            <a:off x="475377" y="1371600"/>
            <a:ext cx="8249523" cy="628650"/>
          </a:xfrm>
          <a:prstGeom prst="rect">
            <a:avLst/>
          </a:prstGeom>
          <a:gradFill rotWithShape="0">
            <a:gsLst>
              <a:gs pos="0">
                <a:schemeClr val="accent1"/>
              </a:gs>
              <a:gs pos="50000">
                <a:schemeClr val="bg1"/>
              </a:gs>
              <a:gs pos="100000">
                <a:schemeClr val="accent1"/>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72804" name="Rectangle 100"/>
          <p:cNvSpPr>
            <a:spLocks noChangeArrowheads="1"/>
          </p:cNvSpPr>
          <p:nvPr/>
        </p:nvSpPr>
        <p:spPr bwMode="auto">
          <a:xfrm>
            <a:off x="467544" y="2000249"/>
            <a:ext cx="8257356" cy="2871723"/>
          </a:xfrm>
          <a:prstGeom prst="rect">
            <a:avLst/>
          </a:prstGeom>
          <a:gradFill rotWithShape="0">
            <a:gsLst>
              <a:gs pos="0">
                <a:srgbClr val="FFFFFF"/>
              </a:gs>
              <a:gs pos="100000">
                <a:srgbClr val="FFCC99"/>
              </a:gs>
            </a:gsLst>
            <a:lin ang="189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grpSp>
        <p:nvGrpSpPr>
          <p:cNvPr id="72801" name="Group 97"/>
          <p:cNvGrpSpPr>
            <a:grpSpLocks/>
          </p:cNvGrpSpPr>
          <p:nvPr/>
        </p:nvGrpSpPr>
        <p:grpSpPr bwMode="auto">
          <a:xfrm>
            <a:off x="467544" y="1379935"/>
            <a:ext cx="8295456" cy="3496071"/>
            <a:chOff x="-3" y="324"/>
            <a:chExt cx="3177" cy="2601"/>
          </a:xfrm>
        </p:grpSpPr>
        <p:grpSp>
          <p:nvGrpSpPr>
            <p:cNvPr id="72799" name="Group 95"/>
            <p:cNvGrpSpPr>
              <a:grpSpLocks/>
            </p:cNvGrpSpPr>
            <p:nvPr/>
          </p:nvGrpSpPr>
          <p:grpSpPr bwMode="auto">
            <a:xfrm>
              <a:off x="0" y="327"/>
              <a:ext cx="3171" cy="2595"/>
              <a:chOff x="0" y="327"/>
              <a:chExt cx="3171" cy="2595"/>
            </a:xfrm>
          </p:grpSpPr>
          <p:grpSp>
            <p:nvGrpSpPr>
              <p:cNvPr id="72740" name="Group 36"/>
              <p:cNvGrpSpPr>
                <a:grpSpLocks/>
              </p:cNvGrpSpPr>
              <p:nvPr/>
            </p:nvGrpSpPr>
            <p:grpSpPr bwMode="auto">
              <a:xfrm>
                <a:off x="0" y="327"/>
                <a:ext cx="831" cy="519"/>
                <a:chOff x="0" y="327"/>
                <a:chExt cx="831" cy="519"/>
              </a:xfrm>
            </p:grpSpPr>
            <p:sp>
              <p:nvSpPr>
                <p:cNvPr id="72709" name="Rectangle 5"/>
                <p:cNvSpPr>
                  <a:spLocks noChangeArrowheads="1"/>
                </p:cNvSpPr>
                <p:nvPr/>
              </p:nvSpPr>
              <p:spPr bwMode="auto">
                <a:xfrm>
                  <a:off x="43" y="327"/>
                  <a:ext cx="788"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400" b="1" dirty="0">
                      <a:latin typeface="宋体" pitchFamily="2" charset="-122"/>
                    </a:rPr>
                    <a:t>消毒剂名称</a:t>
                  </a:r>
                  <a:endParaRPr lang="zh-CN" altLang="en-US" sz="1400" b="1" dirty="0">
                    <a:cs typeface="Times New Roman" pitchFamily="18" charset="0"/>
                  </a:endParaRPr>
                </a:p>
                <a:p>
                  <a:pPr eaLnBrk="0" hangingPunct="0"/>
                  <a:endParaRPr lang="en-US" altLang="zh-CN" sz="1400" b="1" dirty="0">
                    <a:latin typeface="Arial" pitchFamily="34" charset="0"/>
                  </a:endParaRPr>
                </a:p>
              </p:txBody>
            </p:sp>
            <p:sp>
              <p:nvSpPr>
                <p:cNvPr id="72739" name="Rectangle 35"/>
                <p:cNvSpPr>
                  <a:spLocks noChangeArrowheads="1"/>
                </p:cNvSpPr>
                <p:nvPr/>
              </p:nvSpPr>
              <p:spPr bwMode="auto">
                <a:xfrm>
                  <a:off x="0" y="327"/>
                  <a:ext cx="831"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42" name="Group 38"/>
              <p:cNvGrpSpPr>
                <a:grpSpLocks/>
              </p:cNvGrpSpPr>
              <p:nvPr/>
            </p:nvGrpSpPr>
            <p:grpSpPr bwMode="auto">
              <a:xfrm>
                <a:off x="831" y="327"/>
                <a:ext cx="480" cy="519"/>
                <a:chOff x="831" y="327"/>
                <a:chExt cx="480" cy="519"/>
              </a:xfrm>
            </p:grpSpPr>
            <p:sp>
              <p:nvSpPr>
                <p:cNvPr id="72710" name="Rectangle 6"/>
                <p:cNvSpPr>
                  <a:spLocks noChangeArrowheads="1"/>
                </p:cNvSpPr>
                <p:nvPr/>
              </p:nvSpPr>
              <p:spPr bwMode="auto">
                <a:xfrm>
                  <a:off x="874" y="327"/>
                  <a:ext cx="39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400" b="1">
                      <a:latin typeface="宋体" pitchFamily="2" charset="-122"/>
                    </a:rPr>
                    <a:t>单位</a:t>
                  </a:r>
                  <a:endParaRPr lang="zh-CN" altLang="en-US" sz="1400" b="1">
                    <a:cs typeface="Times New Roman" pitchFamily="18" charset="0"/>
                  </a:endParaRPr>
                </a:p>
                <a:p>
                  <a:pPr eaLnBrk="0" hangingPunct="0"/>
                  <a:endParaRPr lang="en-US" altLang="zh-CN" sz="1400" b="1">
                    <a:latin typeface="Arial" pitchFamily="34" charset="0"/>
                  </a:endParaRPr>
                </a:p>
              </p:txBody>
            </p:sp>
            <p:sp>
              <p:nvSpPr>
                <p:cNvPr id="72741" name="Rectangle 37"/>
                <p:cNvSpPr>
                  <a:spLocks noChangeArrowheads="1"/>
                </p:cNvSpPr>
                <p:nvPr/>
              </p:nvSpPr>
              <p:spPr bwMode="auto">
                <a:xfrm>
                  <a:off x="831" y="327"/>
                  <a:ext cx="480"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44" name="Group 40"/>
              <p:cNvGrpSpPr>
                <a:grpSpLocks/>
              </p:cNvGrpSpPr>
              <p:nvPr/>
            </p:nvGrpSpPr>
            <p:grpSpPr bwMode="auto">
              <a:xfrm>
                <a:off x="1311" y="327"/>
                <a:ext cx="538" cy="519"/>
                <a:chOff x="1311" y="327"/>
                <a:chExt cx="538" cy="519"/>
              </a:xfrm>
            </p:grpSpPr>
            <p:sp>
              <p:nvSpPr>
                <p:cNvPr id="72711" name="Rectangle 7"/>
                <p:cNvSpPr>
                  <a:spLocks noChangeArrowheads="1"/>
                </p:cNvSpPr>
                <p:nvPr/>
              </p:nvSpPr>
              <p:spPr bwMode="auto">
                <a:xfrm>
                  <a:off x="1354" y="327"/>
                  <a:ext cx="452"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400" b="1">
                      <a:latin typeface="宋体" pitchFamily="2" charset="-122"/>
                    </a:rPr>
                    <a:t>接触时间</a:t>
                  </a:r>
                  <a:endParaRPr lang="zh-CN" altLang="en-US" sz="1400" b="1">
                    <a:cs typeface="Times New Roman" pitchFamily="18" charset="0"/>
                  </a:endParaRPr>
                </a:p>
                <a:p>
                  <a:pPr eaLnBrk="0" hangingPunct="0"/>
                  <a:endParaRPr lang="en-US" altLang="zh-CN" sz="1400" b="1">
                    <a:latin typeface="Arial" pitchFamily="34" charset="0"/>
                  </a:endParaRPr>
                </a:p>
              </p:txBody>
            </p:sp>
            <p:sp>
              <p:nvSpPr>
                <p:cNvPr id="72743" name="Rectangle 39"/>
                <p:cNvSpPr>
                  <a:spLocks noChangeArrowheads="1"/>
                </p:cNvSpPr>
                <p:nvPr/>
              </p:nvSpPr>
              <p:spPr bwMode="auto">
                <a:xfrm>
                  <a:off x="1311" y="327"/>
                  <a:ext cx="538"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46" name="Group 42"/>
              <p:cNvGrpSpPr>
                <a:grpSpLocks/>
              </p:cNvGrpSpPr>
              <p:nvPr/>
            </p:nvGrpSpPr>
            <p:grpSpPr bwMode="auto">
              <a:xfrm>
                <a:off x="1849" y="327"/>
                <a:ext cx="421" cy="519"/>
                <a:chOff x="1849" y="327"/>
                <a:chExt cx="421" cy="519"/>
              </a:xfrm>
            </p:grpSpPr>
            <p:sp>
              <p:nvSpPr>
                <p:cNvPr id="72712" name="Rectangle 8"/>
                <p:cNvSpPr>
                  <a:spLocks noChangeArrowheads="1"/>
                </p:cNvSpPr>
                <p:nvPr/>
              </p:nvSpPr>
              <p:spPr bwMode="auto">
                <a:xfrm>
                  <a:off x="1892" y="327"/>
                  <a:ext cx="33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zh-CN" altLang="en-US" sz="1400" b="1">
                      <a:latin typeface="宋体" pitchFamily="2" charset="-122"/>
                    </a:rPr>
                    <a:t>出厂水中限值</a:t>
                  </a:r>
                  <a:r>
                    <a:rPr lang="zh-CN" altLang="en-US" sz="1400" b="1">
                      <a:cs typeface="Times New Roman" pitchFamily="18" charset="0"/>
                    </a:rPr>
                    <a:t>    </a:t>
                  </a:r>
                </a:p>
                <a:p>
                  <a:pPr eaLnBrk="0" hangingPunct="0"/>
                  <a:endParaRPr lang="en-US" altLang="zh-CN" sz="1400" b="1">
                    <a:latin typeface="Arial" pitchFamily="34" charset="0"/>
                  </a:endParaRPr>
                </a:p>
              </p:txBody>
            </p:sp>
            <p:sp>
              <p:nvSpPr>
                <p:cNvPr id="72745" name="Rectangle 41"/>
                <p:cNvSpPr>
                  <a:spLocks noChangeArrowheads="1"/>
                </p:cNvSpPr>
                <p:nvPr/>
              </p:nvSpPr>
              <p:spPr bwMode="auto">
                <a:xfrm>
                  <a:off x="1849" y="327"/>
                  <a:ext cx="421"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48" name="Group 44"/>
              <p:cNvGrpSpPr>
                <a:grpSpLocks/>
              </p:cNvGrpSpPr>
              <p:nvPr/>
            </p:nvGrpSpPr>
            <p:grpSpPr bwMode="auto">
              <a:xfrm>
                <a:off x="2270" y="327"/>
                <a:ext cx="421" cy="519"/>
                <a:chOff x="2270" y="327"/>
                <a:chExt cx="421" cy="519"/>
              </a:xfrm>
            </p:grpSpPr>
            <p:sp>
              <p:nvSpPr>
                <p:cNvPr id="72713" name="Rectangle 9"/>
                <p:cNvSpPr>
                  <a:spLocks noChangeArrowheads="1"/>
                </p:cNvSpPr>
                <p:nvPr/>
              </p:nvSpPr>
              <p:spPr bwMode="auto">
                <a:xfrm>
                  <a:off x="2313" y="327"/>
                  <a:ext cx="33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zh-CN" altLang="en-US" sz="1400" b="1">
                      <a:latin typeface="宋体" pitchFamily="2" charset="-122"/>
                    </a:rPr>
                    <a:t>出厂水</a:t>
                  </a:r>
                  <a:endParaRPr lang="zh-CN" altLang="en-US" sz="1400" b="1">
                    <a:cs typeface="Times New Roman" pitchFamily="18" charset="0"/>
                  </a:endParaRPr>
                </a:p>
                <a:p>
                  <a:pPr eaLnBrk="0" hangingPunct="0"/>
                  <a:r>
                    <a:rPr lang="zh-CN" altLang="en-US" sz="1400" b="1">
                      <a:latin typeface="宋体" pitchFamily="2" charset="-122"/>
                    </a:rPr>
                    <a:t>中余量</a:t>
                  </a:r>
                  <a:endParaRPr lang="zh-CN" altLang="en-US" sz="1400" b="1">
                    <a:cs typeface="Times New Roman" pitchFamily="18" charset="0"/>
                  </a:endParaRPr>
                </a:p>
                <a:p>
                  <a:pPr eaLnBrk="0" hangingPunct="0"/>
                  <a:endParaRPr lang="en-US" altLang="zh-CN" sz="1400" b="1">
                    <a:latin typeface="Arial" pitchFamily="34" charset="0"/>
                  </a:endParaRPr>
                </a:p>
              </p:txBody>
            </p:sp>
            <p:sp>
              <p:nvSpPr>
                <p:cNvPr id="72747" name="Rectangle 43"/>
                <p:cNvSpPr>
                  <a:spLocks noChangeArrowheads="1"/>
                </p:cNvSpPr>
                <p:nvPr/>
              </p:nvSpPr>
              <p:spPr bwMode="auto">
                <a:xfrm>
                  <a:off x="2270" y="327"/>
                  <a:ext cx="421"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50" name="Group 46"/>
              <p:cNvGrpSpPr>
                <a:grpSpLocks/>
              </p:cNvGrpSpPr>
              <p:nvPr/>
            </p:nvGrpSpPr>
            <p:grpSpPr bwMode="auto">
              <a:xfrm>
                <a:off x="2691" y="327"/>
                <a:ext cx="480" cy="519"/>
                <a:chOff x="2691" y="327"/>
                <a:chExt cx="480" cy="519"/>
              </a:xfrm>
            </p:grpSpPr>
            <p:sp>
              <p:nvSpPr>
                <p:cNvPr id="72714" name="Rectangle 10"/>
                <p:cNvSpPr>
                  <a:spLocks noChangeArrowheads="1"/>
                </p:cNvSpPr>
                <p:nvPr/>
              </p:nvSpPr>
              <p:spPr bwMode="auto">
                <a:xfrm>
                  <a:off x="2734" y="327"/>
                  <a:ext cx="39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zh-CN" altLang="en-US" sz="1400" b="1">
                      <a:latin typeface="宋体" pitchFamily="2" charset="-122"/>
                    </a:rPr>
                    <a:t>管网末梢水中余量</a:t>
                  </a:r>
                  <a:endParaRPr lang="zh-CN" altLang="en-US" sz="1400" b="1">
                    <a:cs typeface="Times New Roman" pitchFamily="18" charset="0"/>
                  </a:endParaRPr>
                </a:p>
                <a:p>
                  <a:pPr eaLnBrk="0" hangingPunct="0"/>
                  <a:endParaRPr lang="en-US" altLang="zh-CN" sz="1400" b="1">
                    <a:latin typeface="Arial" pitchFamily="34" charset="0"/>
                  </a:endParaRPr>
                </a:p>
              </p:txBody>
            </p:sp>
            <p:sp>
              <p:nvSpPr>
                <p:cNvPr id="72749" name="Rectangle 45"/>
                <p:cNvSpPr>
                  <a:spLocks noChangeArrowheads="1"/>
                </p:cNvSpPr>
                <p:nvPr/>
              </p:nvSpPr>
              <p:spPr bwMode="auto">
                <a:xfrm>
                  <a:off x="2691" y="327"/>
                  <a:ext cx="480"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52" name="Group 48"/>
              <p:cNvGrpSpPr>
                <a:grpSpLocks/>
              </p:cNvGrpSpPr>
              <p:nvPr/>
            </p:nvGrpSpPr>
            <p:grpSpPr bwMode="auto">
              <a:xfrm>
                <a:off x="0" y="846"/>
                <a:ext cx="831" cy="519"/>
                <a:chOff x="0" y="846"/>
                <a:chExt cx="831" cy="519"/>
              </a:xfrm>
            </p:grpSpPr>
            <p:sp>
              <p:nvSpPr>
                <p:cNvPr id="72715" name="Rectangle 11"/>
                <p:cNvSpPr>
                  <a:spLocks noChangeArrowheads="1"/>
                </p:cNvSpPr>
                <p:nvPr/>
              </p:nvSpPr>
              <p:spPr bwMode="auto">
                <a:xfrm>
                  <a:off x="43" y="846"/>
                  <a:ext cx="74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400" b="1">
                      <a:latin typeface="宋体" pitchFamily="2" charset="-122"/>
                    </a:rPr>
                    <a:t>氯气及游离氯制剂</a:t>
                  </a:r>
                  <a:endParaRPr lang="zh-CN" altLang="en-US" sz="1400" b="1">
                    <a:cs typeface="Times New Roman" pitchFamily="18" charset="0"/>
                  </a:endParaRPr>
                </a:p>
                <a:p>
                  <a:pPr eaLnBrk="0" hangingPunct="0"/>
                  <a:endParaRPr lang="en-US" altLang="zh-CN" sz="1400" b="1">
                    <a:latin typeface="Arial" pitchFamily="34" charset="0"/>
                  </a:endParaRPr>
                </a:p>
              </p:txBody>
            </p:sp>
            <p:sp>
              <p:nvSpPr>
                <p:cNvPr id="72751" name="Rectangle 47"/>
                <p:cNvSpPr>
                  <a:spLocks noChangeArrowheads="1"/>
                </p:cNvSpPr>
                <p:nvPr/>
              </p:nvSpPr>
              <p:spPr bwMode="auto">
                <a:xfrm>
                  <a:off x="0" y="846"/>
                  <a:ext cx="831"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54" name="Group 50"/>
              <p:cNvGrpSpPr>
                <a:grpSpLocks/>
              </p:cNvGrpSpPr>
              <p:nvPr/>
            </p:nvGrpSpPr>
            <p:grpSpPr bwMode="auto">
              <a:xfrm>
                <a:off x="831" y="846"/>
                <a:ext cx="480" cy="519"/>
                <a:chOff x="831" y="846"/>
                <a:chExt cx="480" cy="519"/>
              </a:xfrm>
            </p:grpSpPr>
            <p:sp>
              <p:nvSpPr>
                <p:cNvPr id="72716" name="Rectangle 12"/>
                <p:cNvSpPr>
                  <a:spLocks noChangeArrowheads="1"/>
                </p:cNvSpPr>
                <p:nvPr/>
              </p:nvSpPr>
              <p:spPr bwMode="auto">
                <a:xfrm>
                  <a:off x="874" y="846"/>
                  <a:ext cx="39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1400" b="1">
                      <a:latin typeface="宋体" pitchFamily="2" charset="-122"/>
                    </a:rPr>
                    <a:t>游离氯</a:t>
                  </a:r>
                  <a:endParaRPr lang="zh-CN" altLang="en-US" sz="1400" b="1">
                    <a:cs typeface="Times New Roman" pitchFamily="18" charset="0"/>
                  </a:endParaRPr>
                </a:p>
                <a:p>
                  <a:pPr algn="ctr" eaLnBrk="0" hangingPunct="0"/>
                  <a:r>
                    <a:rPr lang="en-US" altLang="zh-CN" sz="1400" b="1">
                      <a:cs typeface="Times New Roman" pitchFamily="18" charset="0"/>
                    </a:rPr>
                    <a:t>mg/L</a:t>
                  </a:r>
                </a:p>
                <a:p>
                  <a:pPr algn="ctr" eaLnBrk="0" hangingPunct="0"/>
                  <a:endParaRPr lang="en-US" altLang="zh-CN" sz="1400" b="1">
                    <a:latin typeface="Arial" pitchFamily="34" charset="0"/>
                  </a:endParaRPr>
                </a:p>
              </p:txBody>
            </p:sp>
            <p:sp>
              <p:nvSpPr>
                <p:cNvPr id="72753" name="Rectangle 49"/>
                <p:cNvSpPr>
                  <a:spLocks noChangeArrowheads="1"/>
                </p:cNvSpPr>
                <p:nvPr/>
              </p:nvSpPr>
              <p:spPr bwMode="auto">
                <a:xfrm>
                  <a:off x="831" y="846"/>
                  <a:ext cx="480"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56" name="Group 52"/>
              <p:cNvGrpSpPr>
                <a:grpSpLocks/>
              </p:cNvGrpSpPr>
              <p:nvPr/>
            </p:nvGrpSpPr>
            <p:grpSpPr bwMode="auto">
              <a:xfrm>
                <a:off x="1311" y="846"/>
                <a:ext cx="538" cy="519"/>
                <a:chOff x="1311" y="846"/>
                <a:chExt cx="538" cy="519"/>
              </a:xfrm>
            </p:grpSpPr>
            <p:sp>
              <p:nvSpPr>
                <p:cNvPr id="72717" name="Rectangle 13"/>
                <p:cNvSpPr>
                  <a:spLocks noChangeArrowheads="1"/>
                </p:cNvSpPr>
                <p:nvPr/>
              </p:nvSpPr>
              <p:spPr bwMode="auto">
                <a:xfrm>
                  <a:off x="1311" y="846"/>
                  <a:ext cx="49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1400" b="1" dirty="0">
                      <a:latin typeface="宋体" pitchFamily="2" charset="-122"/>
                    </a:rPr>
                    <a:t>与水接触至少</a:t>
                  </a:r>
                  <a:r>
                    <a:rPr lang="en-US" altLang="zh-CN" sz="1400" b="1" dirty="0">
                      <a:cs typeface="Times New Roman" pitchFamily="18" charset="0"/>
                    </a:rPr>
                    <a:t>30min</a:t>
                  </a:r>
                  <a:r>
                    <a:rPr lang="zh-CN" altLang="en-US" sz="1400" b="1" dirty="0" smtClean="0">
                      <a:latin typeface="宋体" pitchFamily="2" charset="-122"/>
                    </a:rPr>
                    <a:t>出厂</a:t>
                  </a:r>
                  <a:endParaRPr lang="zh-CN" altLang="en-US" sz="1400" b="1" dirty="0" smtClean="0">
                    <a:cs typeface="Times New Roman" pitchFamily="18" charset="0"/>
                  </a:endParaRPr>
                </a:p>
                <a:p>
                  <a:pPr eaLnBrk="0" hangingPunct="0"/>
                  <a:endParaRPr lang="en-US" altLang="zh-CN" sz="1400" b="1" dirty="0">
                    <a:latin typeface="Arial" pitchFamily="34" charset="0"/>
                  </a:endParaRPr>
                </a:p>
              </p:txBody>
            </p:sp>
            <p:sp>
              <p:nvSpPr>
                <p:cNvPr id="72755" name="Rectangle 51"/>
                <p:cNvSpPr>
                  <a:spLocks noChangeArrowheads="1"/>
                </p:cNvSpPr>
                <p:nvPr/>
              </p:nvSpPr>
              <p:spPr bwMode="auto">
                <a:xfrm>
                  <a:off x="1311" y="846"/>
                  <a:ext cx="538"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58" name="Group 54"/>
              <p:cNvGrpSpPr>
                <a:grpSpLocks/>
              </p:cNvGrpSpPr>
              <p:nvPr/>
            </p:nvGrpSpPr>
            <p:grpSpPr bwMode="auto">
              <a:xfrm>
                <a:off x="1849" y="846"/>
                <a:ext cx="421" cy="519"/>
                <a:chOff x="1849" y="846"/>
                <a:chExt cx="421" cy="519"/>
              </a:xfrm>
            </p:grpSpPr>
            <p:sp>
              <p:nvSpPr>
                <p:cNvPr id="72718" name="Rectangle 14"/>
                <p:cNvSpPr>
                  <a:spLocks noChangeArrowheads="1"/>
                </p:cNvSpPr>
                <p:nvPr/>
              </p:nvSpPr>
              <p:spPr bwMode="auto">
                <a:xfrm>
                  <a:off x="1892" y="846"/>
                  <a:ext cx="33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400" b="1">
                      <a:cs typeface="Times New Roman" pitchFamily="18" charset="0"/>
                    </a:rPr>
                    <a:t>4</a:t>
                  </a:r>
                </a:p>
                <a:p>
                  <a:pPr eaLnBrk="0" hangingPunct="0"/>
                  <a:endParaRPr lang="en-US" altLang="zh-CN" sz="1400" b="1">
                    <a:latin typeface="Arial" pitchFamily="34" charset="0"/>
                  </a:endParaRPr>
                </a:p>
              </p:txBody>
            </p:sp>
            <p:sp>
              <p:nvSpPr>
                <p:cNvPr id="72757" name="Rectangle 53"/>
                <p:cNvSpPr>
                  <a:spLocks noChangeArrowheads="1"/>
                </p:cNvSpPr>
                <p:nvPr/>
              </p:nvSpPr>
              <p:spPr bwMode="auto">
                <a:xfrm>
                  <a:off x="1849" y="846"/>
                  <a:ext cx="421"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60" name="Group 56"/>
              <p:cNvGrpSpPr>
                <a:grpSpLocks/>
              </p:cNvGrpSpPr>
              <p:nvPr/>
            </p:nvGrpSpPr>
            <p:grpSpPr bwMode="auto">
              <a:xfrm>
                <a:off x="2270" y="846"/>
                <a:ext cx="421" cy="519"/>
                <a:chOff x="2270" y="846"/>
                <a:chExt cx="421" cy="519"/>
              </a:xfrm>
            </p:grpSpPr>
            <p:sp>
              <p:nvSpPr>
                <p:cNvPr id="72719" name="Rectangle 15"/>
                <p:cNvSpPr>
                  <a:spLocks noChangeArrowheads="1"/>
                </p:cNvSpPr>
                <p:nvPr/>
              </p:nvSpPr>
              <p:spPr bwMode="auto">
                <a:xfrm>
                  <a:off x="2313" y="846"/>
                  <a:ext cx="33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1400" b="1">
                      <a:latin typeface="宋体" pitchFamily="2" charset="-122"/>
                    </a:rPr>
                    <a:t>≥</a:t>
                  </a:r>
                  <a:r>
                    <a:rPr lang="en-US" altLang="zh-CN" sz="1400" b="1">
                      <a:cs typeface="Times New Roman" pitchFamily="18" charset="0"/>
                    </a:rPr>
                    <a:t>0.3</a:t>
                  </a:r>
                </a:p>
                <a:p>
                  <a:pPr eaLnBrk="0" hangingPunct="0"/>
                  <a:endParaRPr lang="en-US" altLang="zh-CN" sz="1400" b="1">
                    <a:latin typeface="Arial" pitchFamily="34" charset="0"/>
                  </a:endParaRPr>
                </a:p>
              </p:txBody>
            </p:sp>
            <p:sp>
              <p:nvSpPr>
                <p:cNvPr id="72759" name="Rectangle 55"/>
                <p:cNvSpPr>
                  <a:spLocks noChangeArrowheads="1"/>
                </p:cNvSpPr>
                <p:nvPr/>
              </p:nvSpPr>
              <p:spPr bwMode="auto">
                <a:xfrm>
                  <a:off x="2270" y="846"/>
                  <a:ext cx="421"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62" name="Group 58"/>
              <p:cNvGrpSpPr>
                <a:grpSpLocks/>
              </p:cNvGrpSpPr>
              <p:nvPr/>
            </p:nvGrpSpPr>
            <p:grpSpPr bwMode="auto">
              <a:xfrm>
                <a:off x="2691" y="846"/>
                <a:ext cx="480" cy="519"/>
                <a:chOff x="2691" y="846"/>
                <a:chExt cx="480" cy="519"/>
              </a:xfrm>
            </p:grpSpPr>
            <p:sp>
              <p:nvSpPr>
                <p:cNvPr id="72720" name="Rectangle 16"/>
                <p:cNvSpPr>
                  <a:spLocks noChangeArrowheads="1"/>
                </p:cNvSpPr>
                <p:nvPr/>
              </p:nvSpPr>
              <p:spPr bwMode="auto">
                <a:xfrm>
                  <a:off x="2734" y="846"/>
                  <a:ext cx="39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1400" b="1">
                      <a:latin typeface="宋体" pitchFamily="2" charset="-122"/>
                    </a:rPr>
                    <a:t>≥</a:t>
                  </a:r>
                  <a:r>
                    <a:rPr lang="en-US" altLang="zh-CN" sz="1400" b="1">
                      <a:cs typeface="Times New Roman" pitchFamily="18" charset="0"/>
                    </a:rPr>
                    <a:t>0.05</a:t>
                  </a:r>
                </a:p>
                <a:p>
                  <a:pPr eaLnBrk="0" hangingPunct="0"/>
                  <a:endParaRPr lang="en-US" altLang="zh-CN" sz="1400" b="1">
                    <a:latin typeface="Arial" pitchFamily="34" charset="0"/>
                  </a:endParaRPr>
                </a:p>
              </p:txBody>
            </p:sp>
            <p:sp>
              <p:nvSpPr>
                <p:cNvPr id="72761" name="Rectangle 57"/>
                <p:cNvSpPr>
                  <a:spLocks noChangeArrowheads="1"/>
                </p:cNvSpPr>
                <p:nvPr/>
              </p:nvSpPr>
              <p:spPr bwMode="auto">
                <a:xfrm>
                  <a:off x="2691" y="846"/>
                  <a:ext cx="480"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64" name="Group 60"/>
              <p:cNvGrpSpPr>
                <a:grpSpLocks/>
              </p:cNvGrpSpPr>
              <p:nvPr/>
            </p:nvGrpSpPr>
            <p:grpSpPr bwMode="auto">
              <a:xfrm>
                <a:off x="0" y="1365"/>
                <a:ext cx="831" cy="519"/>
                <a:chOff x="0" y="1365"/>
                <a:chExt cx="831" cy="519"/>
              </a:xfrm>
            </p:grpSpPr>
            <p:sp>
              <p:nvSpPr>
                <p:cNvPr id="72721" name="Rectangle 17"/>
                <p:cNvSpPr>
                  <a:spLocks noChangeArrowheads="1"/>
                </p:cNvSpPr>
                <p:nvPr/>
              </p:nvSpPr>
              <p:spPr bwMode="auto">
                <a:xfrm>
                  <a:off x="43" y="1365"/>
                  <a:ext cx="74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400" b="1">
                      <a:latin typeface="宋体" pitchFamily="2" charset="-122"/>
                    </a:rPr>
                    <a:t>氯  胺</a:t>
                  </a:r>
                  <a:endParaRPr lang="zh-CN" altLang="en-US" sz="1400" b="1">
                    <a:cs typeface="Times New Roman" pitchFamily="18" charset="0"/>
                  </a:endParaRPr>
                </a:p>
                <a:p>
                  <a:pPr eaLnBrk="0" hangingPunct="0"/>
                  <a:endParaRPr lang="en-US" altLang="zh-CN" sz="1400" b="1">
                    <a:latin typeface="Arial" pitchFamily="34" charset="0"/>
                  </a:endParaRPr>
                </a:p>
              </p:txBody>
            </p:sp>
            <p:sp>
              <p:nvSpPr>
                <p:cNvPr id="72763" name="Rectangle 59"/>
                <p:cNvSpPr>
                  <a:spLocks noChangeArrowheads="1"/>
                </p:cNvSpPr>
                <p:nvPr/>
              </p:nvSpPr>
              <p:spPr bwMode="auto">
                <a:xfrm>
                  <a:off x="0" y="1365"/>
                  <a:ext cx="831"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66" name="Group 62"/>
              <p:cNvGrpSpPr>
                <a:grpSpLocks/>
              </p:cNvGrpSpPr>
              <p:nvPr/>
            </p:nvGrpSpPr>
            <p:grpSpPr bwMode="auto">
              <a:xfrm>
                <a:off x="831" y="1365"/>
                <a:ext cx="480" cy="519"/>
                <a:chOff x="831" y="1365"/>
                <a:chExt cx="480" cy="519"/>
              </a:xfrm>
            </p:grpSpPr>
            <p:sp>
              <p:nvSpPr>
                <p:cNvPr id="72722" name="Rectangle 18"/>
                <p:cNvSpPr>
                  <a:spLocks noChangeArrowheads="1"/>
                </p:cNvSpPr>
                <p:nvPr/>
              </p:nvSpPr>
              <p:spPr bwMode="auto">
                <a:xfrm>
                  <a:off x="874" y="1365"/>
                  <a:ext cx="39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1400" b="1">
                      <a:latin typeface="宋体" pitchFamily="2" charset="-122"/>
                    </a:rPr>
                    <a:t>总氯</a:t>
                  </a:r>
                  <a:endParaRPr lang="zh-CN" altLang="en-US" sz="1400" b="1">
                    <a:cs typeface="Times New Roman" pitchFamily="18" charset="0"/>
                  </a:endParaRPr>
                </a:p>
                <a:p>
                  <a:pPr eaLnBrk="0" hangingPunct="0"/>
                  <a:r>
                    <a:rPr lang="zh-CN" altLang="en-US" sz="1400" b="1">
                      <a:cs typeface="Times New Roman" pitchFamily="18" charset="0"/>
                    </a:rPr>
                    <a:t>     </a:t>
                  </a:r>
                  <a:r>
                    <a:rPr lang="en-US" altLang="zh-CN" sz="1400" b="1">
                      <a:cs typeface="Times New Roman" pitchFamily="18" charset="0"/>
                    </a:rPr>
                    <a:t>mg/L</a:t>
                  </a:r>
                </a:p>
                <a:p>
                  <a:pPr eaLnBrk="0" hangingPunct="0"/>
                  <a:endParaRPr lang="en-US" altLang="zh-CN" sz="1400" b="1">
                    <a:latin typeface="Arial" pitchFamily="34" charset="0"/>
                  </a:endParaRPr>
                </a:p>
              </p:txBody>
            </p:sp>
            <p:sp>
              <p:nvSpPr>
                <p:cNvPr id="72765" name="Rectangle 61"/>
                <p:cNvSpPr>
                  <a:spLocks noChangeArrowheads="1"/>
                </p:cNvSpPr>
                <p:nvPr/>
              </p:nvSpPr>
              <p:spPr bwMode="auto">
                <a:xfrm>
                  <a:off x="831" y="1365"/>
                  <a:ext cx="480"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68" name="Group 64"/>
              <p:cNvGrpSpPr>
                <a:grpSpLocks/>
              </p:cNvGrpSpPr>
              <p:nvPr/>
            </p:nvGrpSpPr>
            <p:grpSpPr bwMode="auto">
              <a:xfrm>
                <a:off x="1311" y="1365"/>
                <a:ext cx="538" cy="519"/>
                <a:chOff x="1311" y="1365"/>
                <a:chExt cx="538" cy="519"/>
              </a:xfrm>
            </p:grpSpPr>
            <p:sp>
              <p:nvSpPr>
                <p:cNvPr id="72723" name="Rectangle 19"/>
                <p:cNvSpPr>
                  <a:spLocks noChangeArrowheads="1"/>
                </p:cNvSpPr>
                <p:nvPr/>
              </p:nvSpPr>
              <p:spPr bwMode="auto">
                <a:xfrm>
                  <a:off x="1311" y="1365"/>
                  <a:ext cx="538"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1400" b="1" dirty="0">
                      <a:latin typeface="宋体" pitchFamily="2" charset="-122"/>
                    </a:rPr>
                    <a:t>与水接触至少</a:t>
                  </a:r>
                  <a:r>
                    <a:rPr lang="en-US" altLang="zh-CN" sz="1400" b="1" dirty="0">
                      <a:cs typeface="Times New Roman" pitchFamily="18" charset="0"/>
                    </a:rPr>
                    <a:t>120min</a:t>
                  </a:r>
                  <a:r>
                    <a:rPr lang="zh-CN" altLang="en-US" sz="1400" b="1" dirty="0">
                      <a:latin typeface="宋体" pitchFamily="2" charset="-122"/>
                    </a:rPr>
                    <a:t>出厂</a:t>
                  </a:r>
                  <a:endParaRPr lang="zh-CN" altLang="en-US" sz="1400" b="1" dirty="0">
                    <a:cs typeface="Times New Roman" pitchFamily="18" charset="0"/>
                  </a:endParaRPr>
                </a:p>
                <a:p>
                  <a:pPr eaLnBrk="0" hangingPunct="0"/>
                  <a:endParaRPr lang="en-US" altLang="zh-CN" sz="1400" b="1" dirty="0">
                    <a:latin typeface="Arial" pitchFamily="34" charset="0"/>
                  </a:endParaRPr>
                </a:p>
              </p:txBody>
            </p:sp>
            <p:sp>
              <p:nvSpPr>
                <p:cNvPr id="72767" name="Rectangle 63"/>
                <p:cNvSpPr>
                  <a:spLocks noChangeArrowheads="1"/>
                </p:cNvSpPr>
                <p:nvPr/>
              </p:nvSpPr>
              <p:spPr bwMode="auto">
                <a:xfrm>
                  <a:off x="1311" y="1365"/>
                  <a:ext cx="538"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70" name="Group 66"/>
              <p:cNvGrpSpPr>
                <a:grpSpLocks/>
              </p:cNvGrpSpPr>
              <p:nvPr/>
            </p:nvGrpSpPr>
            <p:grpSpPr bwMode="auto">
              <a:xfrm>
                <a:off x="1849" y="1365"/>
                <a:ext cx="421" cy="519"/>
                <a:chOff x="1849" y="1365"/>
                <a:chExt cx="421" cy="519"/>
              </a:xfrm>
            </p:grpSpPr>
            <p:sp>
              <p:nvSpPr>
                <p:cNvPr id="72724" name="Rectangle 20"/>
                <p:cNvSpPr>
                  <a:spLocks noChangeArrowheads="1"/>
                </p:cNvSpPr>
                <p:nvPr/>
              </p:nvSpPr>
              <p:spPr bwMode="auto">
                <a:xfrm>
                  <a:off x="1892" y="1365"/>
                  <a:ext cx="33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1400" b="1">
                      <a:cs typeface="Times New Roman" pitchFamily="18" charset="0"/>
                    </a:rPr>
                    <a:t>      4</a:t>
                  </a:r>
                </a:p>
                <a:p>
                  <a:pPr algn="ctr" eaLnBrk="0" hangingPunct="0"/>
                  <a:endParaRPr lang="en-US" altLang="zh-CN" sz="1400" b="1">
                    <a:latin typeface="Arial" pitchFamily="34" charset="0"/>
                  </a:endParaRPr>
                </a:p>
              </p:txBody>
            </p:sp>
            <p:sp>
              <p:nvSpPr>
                <p:cNvPr id="72769" name="Rectangle 65"/>
                <p:cNvSpPr>
                  <a:spLocks noChangeArrowheads="1"/>
                </p:cNvSpPr>
                <p:nvPr/>
              </p:nvSpPr>
              <p:spPr bwMode="auto">
                <a:xfrm>
                  <a:off x="1849" y="1365"/>
                  <a:ext cx="421"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72" name="Group 68"/>
              <p:cNvGrpSpPr>
                <a:grpSpLocks/>
              </p:cNvGrpSpPr>
              <p:nvPr/>
            </p:nvGrpSpPr>
            <p:grpSpPr bwMode="auto">
              <a:xfrm>
                <a:off x="2270" y="1365"/>
                <a:ext cx="421" cy="519"/>
                <a:chOff x="2270" y="1365"/>
                <a:chExt cx="421" cy="519"/>
              </a:xfrm>
            </p:grpSpPr>
            <p:sp>
              <p:nvSpPr>
                <p:cNvPr id="72725" name="Rectangle 21"/>
                <p:cNvSpPr>
                  <a:spLocks noChangeArrowheads="1"/>
                </p:cNvSpPr>
                <p:nvPr/>
              </p:nvSpPr>
              <p:spPr bwMode="auto">
                <a:xfrm>
                  <a:off x="2313" y="1365"/>
                  <a:ext cx="33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zh-CN" sz="1400" b="1">
                      <a:latin typeface="宋体" pitchFamily="2" charset="-122"/>
                    </a:rPr>
                    <a:t>≥0.5</a:t>
                  </a:r>
                </a:p>
              </p:txBody>
            </p:sp>
            <p:sp>
              <p:nvSpPr>
                <p:cNvPr id="72771" name="Rectangle 67"/>
                <p:cNvSpPr>
                  <a:spLocks noChangeArrowheads="1"/>
                </p:cNvSpPr>
                <p:nvPr/>
              </p:nvSpPr>
              <p:spPr bwMode="auto">
                <a:xfrm>
                  <a:off x="2270" y="1365"/>
                  <a:ext cx="421"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74" name="Group 70"/>
              <p:cNvGrpSpPr>
                <a:grpSpLocks/>
              </p:cNvGrpSpPr>
              <p:nvPr/>
            </p:nvGrpSpPr>
            <p:grpSpPr bwMode="auto">
              <a:xfrm>
                <a:off x="2691" y="1365"/>
                <a:ext cx="480" cy="519"/>
                <a:chOff x="2691" y="1365"/>
                <a:chExt cx="480" cy="519"/>
              </a:xfrm>
            </p:grpSpPr>
            <p:sp>
              <p:nvSpPr>
                <p:cNvPr id="72726" name="Rectangle 22"/>
                <p:cNvSpPr>
                  <a:spLocks noChangeArrowheads="1"/>
                </p:cNvSpPr>
                <p:nvPr/>
              </p:nvSpPr>
              <p:spPr bwMode="auto">
                <a:xfrm>
                  <a:off x="2734" y="1365"/>
                  <a:ext cx="39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1400" b="1">
                      <a:latin typeface="宋体" pitchFamily="2" charset="-122"/>
                    </a:rPr>
                    <a:t>≥</a:t>
                  </a:r>
                  <a:r>
                    <a:rPr lang="en-US" altLang="zh-CN" sz="1400" b="1">
                      <a:cs typeface="Times New Roman" pitchFamily="18" charset="0"/>
                    </a:rPr>
                    <a:t>0.05</a:t>
                  </a:r>
                </a:p>
                <a:p>
                  <a:pPr eaLnBrk="0" hangingPunct="0"/>
                  <a:endParaRPr lang="en-US" altLang="zh-CN" sz="1400" b="1">
                    <a:latin typeface="Arial" pitchFamily="34" charset="0"/>
                  </a:endParaRPr>
                </a:p>
              </p:txBody>
            </p:sp>
            <p:sp>
              <p:nvSpPr>
                <p:cNvPr id="72773" name="Rectangle 69"/>
                <p:cNvSpPr>
                  <a:spLocks noChangeArrowheads="1"/>
                </p:cNvSpPr>
                <p:nvPr/>
              </p:nvSpPr>
              <p:spPr bwMode="auto">
                <a:xfrm>
                  <a:off x="2691" y="1365"/>
                  <a:ext cx="480"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76" name="Group 72"/>
              <p:cNvGrpSpPr>
                <a:grpSpLocks/>
              </p:cNvGrpSpPr>
              <p:nvPr/>
            </p:nvGrpSpPr>
            <p:grpSpPr bwMode="auto">
              <a:xfrm>
                <a:off x="0" y="1884"/>
                <a:ext cx="831" cy="519"/>
                <a:chOff x="0" y="1884"/>
                <a:chExt cx="831" cy="519"/>
              </a:xfrm>
            </p:grpSpPr>
            <p:sp>
              <p:nvSpPr>
                <p:cNvPr id="72727" name="Rectangle 23"/>
                <p:cNvSpPr>
                  <a:spLocks noChangeArrowheads="1"/>
                </p:cNvSpPr>
                <p:nvPr/>
              </p:nvSpPr>
              <p:spPr bwMode="auto">
                <a:xfrm>
                  <a:off x="43" y="1884"/>
                  <a:ext cx="74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400" b="1">
                      <a:latin typeface="宋体" pitchFamily="2" charset="-122"/>
                    </a:rPr>
                    <a:t>臭  氧</a:t>
                  </a:r>
                  <a:endParaRPr lang="zh-CN" altLang="en-US" sz="1400" b="1">
                    <a:cs typeface="Times New Roman" pitchFamily="18" charset="0"/>
                  </a:endParaRPr>
                </a:p>
                <a:p>
                  <a:pPr eaLnBrk="0" hangingPunct="0"/>
                  <a:endParaRPr lang="en-US" altLang="zh-CN" sz="1400" b="1">
                    <a:latin typeface="Arial" pitchFamily="34" charset="0"/>
                  </a:endParaRPr>
                </a:p>
              </p:txBody>
            </p:sp>
            <p:sp>
              <p:nvSpPr>
                <p:cNvPr id="72775" name="Rectangle 71"/>
                <p:cNvSpPr>
                  <a:spLocks noChangeArrowheads="1"/>
                </p:cNvSpPr>
                <p:nvPr/>
              </p:nvSpPr>
              <p:spPr bwMode="auto">
                <a:xfrm>
                  <a:off x="0" y="1884"/>
                  <a:ext cx="831"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78" name="Group 74"/>
              <p:cNvGrpSpPr>
                <a:grpSpLocks/>
              </p:cNvGrpSpPr>
              <p:nvPr/>
            </p:nvGrpSpPr>
            <p:grpSpPr bwMode="auto">
              <a:xfrm>
                <a:off x="831" y="1884"/>
                <a:ext cx="480" cy="519"/>
                <a:chOff x="831" y="1884"/>
                <a:chExt cx="480" cy="519"/>
              </a:xfrm>
            </p:grpSpPr>
            <p:sp>
              <p:nvSpPr>
                <p:cNvPr id="72728" name="Rectangle 24"/>
                <p:cNvSpPr>
                  <a:spLocks noChangeArrowheads="1"/>
                </p:cNvSpPr>
                <p:nvPr/>
              </p:nvSpPr>
              <p:spPr bwMode="auto">
                <a:xfrm>
                  <a:off x="874" y="1884"/>
                  <a:ext cx="39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400" b="1">
                      <a:cs typeface="Times New Roman" pitchFamily="18" charset="0"/>
                    </a:rPr>
                    <a:t>O</a:t>
                  </a:r>
                  <a:r>
                    <a:rPr lang="en-US" altLang="zh-CN" sz="1400" b="1" baseline="-30000">
                      <a:cs typeface="Times New Roman" pitchFamily="18" charset="0"/>
                    </a:rPr>
                    <a:t>3</a:t>
                  </a:r>
                  <a:endParaRPr lang="en-US" altLang="zh-CN" sz="1400" b="1">
                    <a:cs typeface="Times New Roman" pitchFamily="18" charset="0"/>
                  </a:endParaRPr>
                </a:p>
                <a:p>
                  <a:pPr algn="ctr" eaLnBrk="0" hangingPunct="0"/>
                  <a:r>
                    <a:rPr lang="en-US" altLang="zh-CN" sz="1400" b="1">
                      <a:cs typeface="Times New Roman" pitchFamily="18" charset="0"/>
                    </a:rPr>
                    <a:t>mg/L</a:t>
                  </a:r>
                </a:p>
                <a:p>
                  <a:pPr eaLnBrk="0" hangingPunct="0"/>
                  <a:endParaRPr lang="en-US" altLang="zh-CN" sz="1400" b="1">
                    <a:latin typeface="Arial" pitchFamily="34" charset="0"/>
                  </a:endParaRPr>
                </a:p>
              </p:txBody>
            </p:sp>
            <p:sp>
              <p:nvSpPr>
                <p:cNvPr id="72777" name="Rectangle 73"/>
                <p:cNvSpPr>
                  <a:spLocks noChangeArrowheads="1"/>
                </p:cNvSpPr>
                <p:nvPr/>
              </p:nvSpPr>
              <p:spPr bwMode="auto">
                <a:xfrm>
                  <a:off x="831" y="1884"/>
                  <a:ext cx="480"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80" name="Group 76"/>
              <p:cNvGrpSpPr>
                <a:grpSpLocks/>
              </p:cNvGrpSpPr>
              <p:nvPr/>
            </p:nvGrpSpPr>
            <p:grpSpPr bwMode="auto">
              <a:xfrm>
                <a:off x="1311" y="1884"/>
                <a:ext cx="538" cy="519"/>
                <a:chOff x="1311" y="1884"/>
                <a:chExt cx="538" cy="519"/>
              </a:xfrm>
            </p:grpSpPr>
            <p:sp>
              <p:nvSpPr>
                <p:cNvPr id="72729" name="Rectangle 25"/>
                <p:cNvSpPr>
                  <a:spLocks noChangeArrowheads="1"/>
                </p:cNvSpPr>
                <p:nvPr/>
              </p:nvSpPr>
              <p:spPr bwMode="auto">
                <a:xfrm>
                  <a:off x="1354" y="1884"/>
                  <a:ext cx="49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zh-CN" altLang="en-US" sz="1400" b="1" dirty="0">
                      <a:latin typeface="宋体" pitchFamily="2" charset="-122"/>
                    </a:rPr>
                    <a:t>与水接触至少</a:t>
                  </a:r>
                  <a:r>
                    <a:rPr lang="en-US" altLang="zh-CN" sz="1400" b="1" dirty="0">
                      <a:cs typeface="Times New Roman" pitchFamily="18" charset="0"/>
                    </a:rPr>
                    <a:t>12min</a:t>
                  </a:r>
                  <a:r>
                    <a:rPr lang="zh-CN" altLang="en-US" sz="1400" b="1" dirty="0">
                      <a:latin typeface="宋体" pitchFamily="2" charset="-122"/>
                    </a:rPr>
                    <a:t>出厂</a:t>
                  </a:r>
                  <a:endParaRPr lang="zh-CN" altLang="en-US" sz="1400" b="1" dirty="0">
                    <a:cs typeface="Times New Roman" pitchFamily="18" charset="0"/>
                  </a:endParaRPr>
                </a:p>
                <a:p>
                  <a:pPr eaLnBrk="0" hangingPunct="0"/>
                  <a:endParaRPr lang="en-US" altLang="zh-CN" sz="1400" b="1" dirty="0">
                    <a:latin typeface="Arial" pitchFamily="34" charset="0"/>
                  </a:endParaRPr>
                </a:p>
              </p:txBody>
            </p:sp>
            <p:sp>
              <p:nvSpPr>
                <p:cNvPr id="72779" name="Rectangle 75"/>
                <p:cNvSpPr>
                  <a:spLocks noChangeArrowheads="1"/>
                </p:cNvSpPr>
                <p:nvPr/>
              </p:nvSpPr>
              <p:spPr bwMode="auto">
                <a:xfrm>
                  <a:off x="1311" y="1884"/>
                  <a:ext cx="538"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82" name="Group 78"/>
              <p:cNvGrpSpPr>
                <a:grpSpLocks/>
              </p:cNvGrpSpPr>
              <p:nvPr/>
            </p:nvGrpSpPr>
            <p:grpSpPr bwMode="auto">
              <a:xfrm>
                <a:off x="1849" y="1884"/>
                <a:ext cx="421" cy="519"/>
                <a:chOff x="1849" y="1884"/>
                <a:chExt cx="421" cy="519"/>
              </a:xfrm>
            </p:grpSpPr>
            <p:sp>
              <p:nvSpPr>
                <p:cNvPr id="72730" name="Rectangle 26"/>
                <p:cNvSpPr>
                  <a:spLocks noChangeArrowheads="1"/>
                </p:cNvSpPr>
                <p:nvPr/>
              </p:nvSpPr>
              <p:spPr bwMode="auto">
                <a:xfrm>
                  <a:off x="1892" y="1884"/>
                  <a:ext cx="33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400" b="1">
                      <a:cs typeface="Times New Roman" pitchFamily="18" charset="0"/>
                    </a:rPr>
                    <a:t>0.3</a:t>
                  </a:r>
                </a:p>
                <a:p>
                  <a:pPr eaLnBrk="0" hangingPunct="0"/>
                  <a:endParaRPr lang="en-US" altLang="zh-CN" sz="1400" b="1">
                    <a:latin typeface="Arial" pitchFamily="34" charset="0"/>
                  </a:endParaRPr>
                </a:p>
              </p:txBody>
            </p:sp>
            <p:sp>
              <p:nvSpPr>
                <p:cNvPr id="72781" name="Rectangle 77"/>
                <p:cNvSpPr>
                  <a:spLocks noChangeArrowheads="1"/>
                </p:cNvSpPr>
                <p:nvPr/>
              </p:nvSpPr>
              <p:spPr bwMode="auto">
                <a:xfrm>
                  <a:off x="1849" y="1884"/>
                  <a:ext cx="421"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84" name="Group 80"/>
              <p:cNvGrpSpPr>
                <a:grpSpLocks/>
              </p:cNvGrpSpPr>
              <p:nvPr/>
            </p:nvGrpSpPr>
            <p:grpSpPr bwMode="auto">
              <a:xfrm>
                <a:off x="2270" y="1884"/>
                <a:ext cx="421" cy="519"/>
                <a:chOff x="2270" y="1884"/>
                <a:chExt cx="421" cy="519"/>
              </a:xfrm>
            </p:grpSpPr>
            <p:sp>
              <p:nvSpPr>
                <p:cNvPr id="72731" name="Rectangle 27"/>
                <p:cNvSpPr>
                  <a:spLocks noChangeArrowheads="1"/>
                </p:cNvSpPr>
                <p:nvPr/>
              </p:nvSpPr>
              <p:spPr bwMode="auto">
                <a:xfrm>
                  <a:off x="2313" y="1884"/>
                  <a:ext cx="33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1400" b="1">
                      <a:latin typeface="Arial"/>
                      <a:cs typeface="Times New Roman" pitchFamily="18" charset="0"/>
                    </a:rPr>
                    <a:t> </a:t>
                  </a:r>
                  <a:endParaRPr lang="en-US" altLang="zh-CN" sz="1400" b="1">
                    <a:cs typeface="Times New Roman" pitchFamily="18" charset="0"/>
                  </a:endParaRPr>
                </a:p>
                <a:p>
                  <a:pPr eaLnBrk="0" hangingPunct="0"/>
                  <a:endParaRPr lang="en-US" altLang="zh-CN" sz="1400" b="1">
                    <a:latin typeface="Arial" pitchFamily="34" charset="0"/>
                  </a:endParaRPr>
                </a:p>
              </p:txBody>
            </p:sp>
            <p:sp>
              <p:nvSpPr>
                <p:cNvPr id="72783" name="Rectangle 79"/>
                <p:cNvSpPr>
                  <a:spLocks noChangeArrowheads="1"/>
                </p:cNvSpPr>
                <p:nvPr/>
              </p:nvSpPr>
              <p:spPr bwMode="auto">
                <a:xfrm>
                  <a:off x="2270" y="1884"/>
                  <a:ext cx="421"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86" name="Group 82"/>
              <p:cNvGrpSpPr>
                <a:grpSpLocks/>
              </p:cNvGrpSpPr>
              <p:nvPr/>
            </p:nvGrpSpPr>
            <p:grpSpPr bwMode="auto">
              <a:xfrm>
                <a:off x="2691" y="1884"/>
                <a:ext cx="480" cy="590"/>
                <a:chOff x="2691" y="1884"/>
                <a:chExt cx="480" cy="590"/>
              </a:xfrm>
            </p:grpSpPr>
            <p:sp>
              <p:nvSpPr>
                <p:cNvPr id="72732" name="Rectangle 28"/>
                <p:cNvSpPr>
                  <a:spLocks noChangeArrowheads="1"/>
                </p:cNvSpPr>
                <p:nvPr/>
              </p:nvSpPr>
              <p:spPr bwMode="auto">
                <a:xfrm>
                  <a:off x="2734" y="1884"/>
                  <a:ext cx="394" cy="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1400" b="1" dirty="0">
                      <a:cs typeface="Times New Roman" pitchFamily="18" charset="0"/>
                    </a:rPr>
                    <a:t>0.02</a:t>
                  </a:r>
                  <a:r>
                    <a:rPr lang="zh-CN" altLang="en-US" sz="1400" b="1" dirty="0">
                      <a:latin typeface="宋体" pitchFamily="2" charset="-122"/>
                    </a:rPr>
                    <a:t>；如加氯</a:t>
                  </a:r>
                  <a:r>
                    <a:rPr lang="en-US" altLang="zh-CN" sz="1400" b="1" dirty="0">
                      <a:cs typeface="Times New Roman" pitchFamily="18" charset="0"/>
                    </a:rPr>
                    <a:t>,</a:t>
                  </a:r>
                  <a:r>
                    <a:rPr lang="zh-CN" altLang="en-US" sz="1400" b="1" dirty="0">
                      <a:latin typeface="宋体" pitchFamily="2" charset="-122"/>
                    </a:rPr>
                    <a:t>总氯≥</a:t>
                  </a:r>
                  <a:r>
                    <a:rPr lang="en-US" altLang="zh-CN" sz="1400" b="1" dirty="0">
                      <a:cs typeface="Times New Roman" pitchFamily="18" charset="0"/>
                    </a:rPr>
                    <a:t>0.05</a:t>
                  </a:r>
                </a:p>
                <a:p>
                  <a:pPr eaLnBrk="0" hangingPunct="0"/>
                  <a:endParaRPr lang="en-US" altLang="zh-CN" sz="1400" b="1" dirty="0">
                    <a:latin typeface="Arial" pitchFamily="34" charset="0"/>
                  </a:endParaRPr>
                </a:p>
              </p:txBody>
            </p:sp>
            <p:sp>
              <p:nvSpPr>
                <p:cNvPr id="72785" name="Rectangle 81"/>
                <p:cNvSpPr>
                  <a:spLocks noChangeArrowheads="1"/>
                </p:cNvSpPr>
                <p:nvPr/>
              </p:nvSpPr>
              <p:spPr bwMode="auto">
                <a:xfrm>
                  <a:off x="2691" y="1884"/>
                  <a:ext cx="480"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88" name="Group 84"/>
              <p:cNvGrpSpPr>
                <a:grpSpLocks/>
              </p:cNvGrpSpPr>
              <p:nvPr/>
            </p:nvGrpSpPr>
            <p:grpSpPr bwMode="auto">
              <a:xfrm>
                <a:off x="0" y="2403"/>
                <a:ext cx="831" cy="519"/>
                <a:chOff x="0" y="2403"/>
                <a:chExt cx="831" cy="519"/>
              </a:xfrm>
            </p:grpSpPr>
            <p:sp>
              <p:nvSpPr>
                <p:cNvPr id="72733" name="Rectangle 29"/>
                <p:cNvSpPr>
                  <a:spLocks noChangeArrowheads="1"/>
                </p:cNvSpPr>
                <p:nvPr/>
              </p:nvSpPr>
              <p:spPr bwMode="auto">
                <a:xfrm>
                  <a:off x="43" y="2403"/>
                  <a:ext cx="74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400" b="1">
                      <a:latin typeface="宋体" pitchFamily="2" charset="-122"/>
                    </a:rPr>
                    <a:t>二氧化氯</a:t>
                  </a:r>
                  <a:endParaRPr lang="zh-CN" altLang="en-US" sz="1400" b="1">
                    <a:cs typeface="Times New Roman" pitchFamily="18" charset="0"/>
                  </a:endParaRPr>
                </a:p>
                <a:p>
                  <a:pPr eaLnBrk="0" hangingPunct="0"/>
                  <a:endParaRPr lang="en-US" altLang="zh-CN" sz="1400" b="1">
                    <a:latin typeface="Arial" pitchFamily="34" charset="0"/>
                  </a:endParaRPr>
                </a:p>
              </p:txBody>
            </p:sp>
            <p:sp>
              <p:nvSpPr>
                <p:cNvPr id="72787" name="Rectangle 83"/>
                <p:cNvSpPr>
                  <a:spLocks noChangeArrowheads="1"/>
                </p:cNvSpPr>
                <p:nvPr/>
              </p:nvSpPr>
              <p:spPr bwMode="auto">
                <a:xfrm>
                  <a:off x="0" y="2403"/>
                  <a:ext cx="831"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90" name="Group 86"/>
              <p:cNvGrpSpPr>
                <a:grpSpLocks/>
              </p:cNvGrpSpPr>
              <p:nvPr/>
            </p:nvGrpSpPr>
            <p:grpSpPr bwMode="auto">
              <a:xfrm>
                <a:off x="831" y="2403"/>
                <a:ext cx="480" cy="519"/>
                <a:chOff x="831" y="2403"/>
                <a:chExt cx="480" cy="519"/>
              </a:xfrm>
            </p:grpSpPr>
            <p:sp>
              <p:nvSpPr>
                <p:cNvPr id="72734" name="Rectangle 30"/>
                <p:cNvSpPr>
                  <a:spLocks noChangeArrowheads="1"/>
                </p:cNvSpPr>
                <p:nvPr/>
              </p:nvSpPr>
              <p:spPr bwMode="auto">
                <a:xfrm>
                  <a:off x="874" y="2403"/>
                  <a:ext cx="39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400" b="1">
                      <a:cs typeface="Times New Roman" pitchFamily="18" charset="0"/>
                    </a:rPr>
                    <a:t>ClO</a:t>
                  </a:r>
                  <a:r>
                    <a:rPr lang="en-US" altLang="zh-CN" sz="1400" b="1" baseline="-30000">
                      <a:cs typeface="Times New Roman" pitchFamily="18" charset="0"/>
                    </a:rPr>
                    <a:t>2</a:t>
                  </a:r>
                  <a:endParaRPr lang="en-US" altLang="zh-CN" sz="1400" b="1">
                    <a:cs typeface="Times New Roman" pitchFamily="18" charset="0"/>
                  </a:endParaRPr>
                </a:p>
                <a:p>
                  <a:pPr algn="ctr" eaLnBrk="0" hangingPunct="0"/>
                  <a:r>
                    <a:rPr lang="en-US" altLang="zh-CN" sz="1400" b="1">
                      <a:cs typeface="Times New Roman" pitchFamily="18" charset="0"/>
                    </a:rPr>
                    <a:t>mg/L</a:t>
                  </a:r>
                </a:p>
                <a:p>
                  <a:pPr algn="ctr" eaLnBrk="0" hangingPunct="0"/>
                  <a:endParaRPr lang="en-US" altLang="zh-CN" sz="1400" b="1">
                    <a:latin typeface="Arial" pitchFamily="34" charset="0"/>
                  </a:endParaRPr>
                </a:p>
              </p:txBody>
            </p:sp>
            <p:sp>
              <p:nvSpPr>
                <p:cNvPr id="72789" name="Rectangle 85"/>
                <p:cNvSpPr>
                  <a:spLocks noChangeArrowheads="1"/>
                </p:cNvSpPr>
                <p:nvPr/>
              </p:nvSpPr>
              <p:spPr bwMode="auto">
                <a:xfrm>
                  <a:off x="831" y="2403"/>
                  <a:ext cx="480"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92" name="Group 88"/>
              <p:cNvGrpSpPr>
                <a:grpSpLocks/>
              </p:cNvGrpSpPr>
              <p:nvPr/>
            </p:nvGrpSpPr>
            <p:grpSpPr bwMode="auto">
              <a:xfrm>
                <a:off x="1311" y="2403"/>
                <a:ext cx="538" cy="519"/>
                <a:chOff x="1311" y="2403"/>
                <a:chExt cx="538" cy="519"/>
              </a:xfrm>
            </p:grpSpPr>
            <p:sp>
              <p:nvSpPr>
                <p:cNvPr id="72735" name="Rectangle 31"/>
                <p:cNvSpPr>
                  <a:spLocks noChangeArrowheads="1"/>
                </p:cNvSpPr>
                <p:nvPr/>
              </p:nvSpPr>
              <p:spPr bwMode="auto">
                <a:xfrm>
                  <a:off x="1354" y="2403"/>
                  <a:ext cx="49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1400" b="1" dirty="0">
                      <a:latin typeface="宋体" pitchFamily="2" charset="-122"/>
                    </a:rPr>
                    <a:t>与水接触至少</a:t>
                  </a:r>
                  <a:r>
                    <a:rPr lang="en-US" altLang="zh-CN" sz="1400" b="1" dirty="0">
                      <a:cs typeface="Times New Roman" pitchFamily="18" charset="0"/>
                    </a:rPr>
                    <a:t>30min</a:t>
                  </a:r>
                  <a:r>
                    <a:rPr lang="zh-CN" altLang="en-US" sz="1400" b="1" dirty="0">
                      <a:latin typeface="宋体" pitchFamily="2" charset="-122"/>
                    </a:rPr>
                    <a:t>出厂</a:t>
                  </a:r>
                  <a:endParaRPr lang="zh-CN" altLang="en-US" sz="1400" b="1" dirty="0">
                    <a:cs typeface="Times New Roman" pitchFamily="18" charset="0"/>
                  </a:endParaRPr>
                </a:p>
                <a:p>
                  <a:pPr eaLnBrk="0" hangingPunct="0"/>
                  <a:endParaRPr lang="en-US" altLang="zh-CN" sz="1400" b="1" dirty="0">
                    <a:latin typeface="Arial" pitchFamily="34" charset="0"/>
                  </a:endParaRPr>
                </a:p>
              </p:txBody>
            </p:sp>
            <p:sp>
              <p:nvSpPr>
                <p:cNvPr id="72791" name="Rectangle 87"/>
                <p:cNvSpPr>
                  <a:spLocks noChangeArrowheads="1"/>
                </p:cNvSpPr>
                <p:nvPr/>
              </p:nvSpPr>
              <p:spPr bwMode="auto">
                <a:xfrm>
                  <a:off x="1311" y="2403"/>
                  <a:ext cx="538"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94" name="Group 90"/>
              <p:cNvGrpSpPr>
                <a:grpSpLocks/>
              </p:cNvGrpSpPr>
              <p:nvPr/>
            </p:nvGrpSpPr>
            <p:grpSpPr bwMode="auto">
              <a:xfrm>
                <a:off x="1849" y="2403"/>
                <a:ext cx="421" cy="519"/>
                <a:chOff x="1849" y="2403"/>
                <a:chExt cx="421" cy="519"/>
              </a:xfrm>
            </p:grpSpPr>
            <p:sp>
              <p:nvSpPr>
                <p:cNvPr id="72736" name="Rectangle 32"/>
                <p:cNvSpPr>
                  <a:spLocks noChangeArrowheads="1"/>
                </p:cNvSpPr>
                <p:nvPr/>
              </p:nvSpPr>
              <p:spPr bwMode="auto">
                <a:xfrm>
                  <a:off x="1892" y="2403"/>
                  <a:ext cx="33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1400" b="1">
                      <a:cs typeface="Times New Roman" pitchFamily="18" charset="0"/>
                    </a:rPr>
                    <a:t>0.8</a:t>
                  </a:r>
                </a:p>
                <a:p>
                  <a:pPr eaLnBrk="0" hangingPunct="0"/>
                  <a:endParaRPr lang="en-US" altLang="zh-CN" sz="1400" b="1">
                    <a:latin typeface="Arial" pitchFamily="34" charset="0"/>
                  </a:endParaRPr>
                </a:p>
              </p:txBody>
            </p:sp>
            <p:sp>
              <p:nvSpPr>
                <p:cNvPr id="72793" name="Rectangle 89"/>
                <p:cNvSpPr>
                  <a:spLocks noChangeArrowheads="1"/>
                </p:cNvSpPr>
                <p:nvPr/>
              </p:nvSpPr>
              <p:spPr bwMode="auto">
                <a:xfrm>
                  <a:off x="1849" y="2403"/>
                  <a:ext cx="421"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96" name="Group 92"/>
              <p:cNvGrpSpPr>
                <a:grpSpLocks/>
              </p:cNvGrpSpPr>
              <p:nvPr/>
            </p:nvGrpSpPr>
            <p:grpSpPr bwMode="auto">
              <a:xfrm>
                <a:off x="2270" y="2403"/>
                <a:ext cx="421" cy="519"/>
                <a:chOff x="2270" y="2403"/>
                <a:chExt cx="421" cy="519"/>
              </a:xfrm>
            </p:grpSpPr>
            <p:sp>
              <p:nvSpPr>
                <p:cNvPr id="72737" name="Rectangle 33"/>
                <p:cNvSpPr>
                  <a:spLocks noChangeArrowheads="1"/>
                </p:cNvSpPr>
                <p:nvPr/>
              </p:nvSpPr>
              <p:spPr bwMode="auto">
                <a:xfrm>
                  <a:off x="2313" y="2403"/>
                  <a:ext cx="33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1400" b="1">
                      <a:latin typeface="宋体" pitchFamily="2" charset="-122"/>
                    </a:rPr>
                    <a:t>≥</a:t>
                  </a:r>
                  <a:r>
                    <a:rPr lang="en-US" altLang="zh-CN" sz="1400" b="1">
                      <a:cs typeface="Times New Roman" pitchFamily="18" charset="0"/>
                    </a:rPr>
                    <a:t>0.1</a:t>
                  </a:r>
                </a:p>
                <a:p>
                  <a:pPr eaLnBrk="0" hangingPunct="0"/>
                  <a:endParaRPr lang="en-US" altLang="zh-CN" sz="1400" b="1">
                    <a:latin typeface="Arial" pitchFamily="34" charset="0"/>
                  </a:endParaRPr>
                </a:p>
              </p:txBody>
            </p:sp>
            <p:sp>
              <p:nvSpPr>
                <p:cNvPr id="72795" name="Rectangle 91"/>
                <p:cNvSpPr>
                  <a:spLocks noChangeArrowheads="1"/>
                </p:cNvSpPr>
                <p:nvPr/>
              </p:nvSpPr>
              <p:spPr bwMode="auto">
                <a:xfrm>
                  <a:off x="2270" y="2403"/>
                  <a:ext cx="421"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nvGrpSpPr>
              <p:cNvPr id="72798" name="Group 94"/>
              <p:cNvGrpSpPr>
                <a:grpSpLocks/>
              </p:cNvGrpSpPr>
              <p:nvPr/>
            </p:nvGrpSpPr>
            <p:grpSpPr bwMode="auto">
              <a:xfrm>
                <a:off x="2691" y="2403"/>
                <a:ext cx="480" cy="519"/>
                <a:chOff x="2691" y="2403"/>
                <a:chExt cx="480" cy="519"/>
              </a:xfrm>
            </p:grpSpPr>
            <p:sp>
              <p:nvSpPr>
                <p:cNvPr id="72738" name="Rectangle 34"/>
                <p:cNvSpPr>
                  <a:spLocks noChangeArrowheads="1"/>
                </p:cNvSpPr>
                <p:nvPr/>
              </p:nvSpPr>
              <p:spPr bwMode="auto">
                <a:xfrm>
                  <a:off x="2734" y="2403"/>
                  <a:ext cx="394"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1400" b="1">
                      <a:latin typeface="宋体" pitchFamily="2" charset="-122"/>
                    </a:rPr>
                    <a:t>≥</a:t>
                  </a:r>
                  <a:r>
                    <a:rPr lang="en-US" altLang="zh-CN" sz="1400" b="1">
                      <a:cs typeface="Times New Roman" pitchFamily="18" charset="0"/>
                    </a:rPr>
                    <a:t>0.02</a:t>
                  </a:r>
                </a:p>
                <a:p>
                  <a:pPr eaLnBrk="0" hangingPunct="0"/>
                  <a:endParaRPr lang="en-US" altLang="zh-CN" sz="1400" b="1">
                    <a:latin typeface="Arial" pitchFamily="34" charset="0"/>
                  </a:endParaRPr>
                </a:p>
              </p:txBody>
            </p:sp>
            <p:sp>
              <p:nvSpPr>
                <p:cNvPr id="72797" name="Rectangle 93"/>
                <p:cNvSpPr>
                  <a:spLocks noChangeArrowheads="1"/>
                </p:cNvSpPr>
                <p:nvPr/>
              </p:nvSpPr>
              <p:spPr bwMode="auto">
                <a:xfrm>
                  <a:off x="2691" y="2403"/>
                  <a:ext cx="480"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grpSp>
        <p:sp>
          <p:nvSpPr>
            <p:cNvPr id="72800" name="Rectangle 96"/>
            <p:cNvSpPr>
              <a:spLocks noChangeArrowheads="1"/>
            </p:cNvSpPr>
            <p:nvPr/>
          </p:nvSpPr>
          <p:spPr bwMode="auto">
            <a:xfrm>
              <a:off x="-3" y="324"/>
              <a:ext cx="3177" cy="2601"/>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spTree>
    <p:extLst>
      <p:ext uri="{BB962C8B-B14F-4D97-AF65-F5344CB8AC3E}">
        <p14:creationId xmlns:p14="http://schemas.microsoft.com/office/powerpoint/2010/main" val="720108783"/>
      </p:ext>
    </p:extLst>
  </p:cSld>
  <p:clrMapOvr>
    <a:masterClrMapping/>
  </p:clrMapOvr>
  <p:transition spd="slow">
    <p:cover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15" name="Rectangle 159"/>
          <p:cNvSpPr>
            <a:spLocks noChangeArrowheads="1"/>
          </p:cNvSpPr>
          <p:nvPr/>
        </p:nvSpPr>
        <p:spPr bwMode="auto">
          <a:xfrm>
            <a:off x="990600" y="685800"/>
            <a:ext cx="7848600" cy="228600"/>
          </a:xfrm>
          <a:prstGeom prst="rect">
            <a:avLst/>
          </a:prstGeom>
          <a:gradFill rotWithShape="0">
            <a:gsLst>
              <a:gs pos="0">
                <a:srgbClr val="99FF99"/>
              </a:gs>
              <a:gs pos="50000">
                <a:srgbClr val="FFFFFF"/>
              </a:gs>
              <a:gs pos="100000">
                <a:srgbClr val="99FF99"/>
              </a:gs>
            </a:gsLst>
            <a:lin ang="5400000" scaled="1"/>
          </a:gradFill>
          <a:ln w="9525">
            <a:solidFill>
              <a:srgbClr val="FF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816" name="Rectangle 160"/>
          <p:cNvSpPr>
            <a:spLocks noChangeArrowheads="1"/>
          </p:cNvSpPr>
          <p:nvPr/>
        </p:nvSpPr>
        <p:spPr bwMode="auto">
          <a:xfrm>
            <a:off x="990600" y="914400"/>
            <a:ext cx="7848600" cy="4114800"/>
          </a:xfrm>
          <a:prstGeom prst="rect">
            <a:avLst/>
          </a:prstGeom>
          <a:gradFill rotWithShape="0">
            <a:gsLst>
              <a:gs pos="0">
                <a:srgbClr val="FFFF99"/>
              </a:gs>
              <a:gs pos="50000">
                <a:srgbClr val="FFFFFF"/>
              </a:gs>
              <a:gs pos="100000">
                <a:srgbClr val="FFFF99"/>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0814" name="Group 158"/>
          <p:cNvGrpSpPr>
            <a:grpSpLocks/>
          </p:cNvGrpSpPr>
          <p:nvPr/>
        </p:nvGrpSpPr>
        <p:grpSpPr bwMode="auto">
          <a:xfrm>
            <a:off x="990600" y="685800"/>
            <a:ext cx="7848600" cy="4343400"/>
            <a:chOff x="624" y="576"/>
            <a:chExt cx="4944" cy="3648"/>
          </a:xfrm>
        </p:grpSpPr>
        <p:grpSp>
          <p:nvGrpSpPr>
            <p:cNvPr id="70712" name="Group 56"/>
            <p:cNvGrpSpPr>
              <a:grpSpLocks/>
            </p:cNvGrpSpPr>
            <p:nvPr/>
          </p:nvGrpSpPr>
          <p:grpSpPr bwMode="auto">
            <a:xfrm>
              <a:off x="629" y="578"/>
              <a:ext cx="2176" cy="196"/>
              <a:chOff x="0" y="0"/>
              <a:chExt cx="1391" cy="327"/>
            </a:xfrm>
          </p:grpSpPr>
          <p:sp>
            <p:nvSpPr>
              <p:cNvPr id="70661" name="Rectangle 5"/>
              <p:cNvSpPr>
                <a:spLocks noChangeArrowheads="1"/>
              </p:cNvSpPr>
              <p:nvPr/>
            </p:nvSpPr>
            <p:spPr bwMode="auto">
              <a:xfrm>
                <a:off x="43" y="0"/>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1100" b="1">
                    <a:latin typeface="宋体" pitchFamily="2" charset="-122"/>
                  </a:rPr>
                  <a:t>项</a:t>
                </a:r>
                <a:r>
                  <a:rPr lang="zh-CN" altLang="en-US" sz="1100" b="1">
                    <a:cs typeface="Times New Roman" pitchFamily="18" charset="0"/>
                  </a:rPr>
                  <a:t>       </a:t>
                </a:r>
                <a:r>
                  <a:rPr lang="zh-CN" altLang="en-US" sz="1100" b="1">
                    <a:latin typeface="宋体" pitchFamily="2" charset="-122"/>
                  </a:rPr>
                  <a:t>目</a:t>
                </a:r>
                <a:endParaRPr lang="zh-CN" altLang="en-US" sz="1100" b="1">
                  <a:cs typeface="Times New Roman" pitchFamily="18" charset="0"/>
                </a:endParaRPr>
              </a:p>
              <a:p>
                <a:pPr algn="ctr" eaLnBrk="0" hangingPunct="0"/>
                <a:endParaRPr lang="en-US" altLang="zh-CN" sz="1100" b="1">
                  <a:latin typeface="Arial" pitchFamily="34" charset="0"/>
                </a:endParaRPr>
              </a:p>
            </p:txBody>
          </p:sp>
          <p:sp>
            <p:nvSpPr>
              <p:cNvPr id="70711" name="Rectangle 55"/>
              <p:cNvSpPr>
                <a:spLocks noChangeArrowheads="1"/>
              </p:cNvSpPr>
              <p:nvPr/>
            </p:nvSpPr>
            <p:spPr bwMode="auto">
              <a:xfrm>
                <a:off x="0" y="0"/>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14" name="Group 58"/>
            <p:cNvGrpSpPr>
              <a:grpSpLocks/>
            </p:cNvGrpSpPr>
            <p:nvPr/>
          </p:nvGrpSpPr>
          <p:grpSpPr bwMode="auto">
            <a:xfrm>
              <a:off x="2805" y="578"/>
              <a:ext cx="843" cy="196"/>
              <a:chOff x="1391" y="0"/>
              <a:chExt cx="764" cy="327"/>
            </a:xfrm>
          </p:grpSpPr>
          <p:sp>
            <p:nvSpPr>
              <p:cNvPr id="70662" name="Rectangle 6"/>
              <p:cNvSpPr>
                <a:spLocks noChangeArrowheads="1"/>
              </p:cNvSpPr>
              <p:nvPr/>
            </p:nvSpPr>
            <p:spPr bwMode="auto">
              <a:xfrm>
                <a:off x="1434" y="0"/>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1100" b="1">
                    <a:latin typeface="宋体" pitchFamily="2" charset="-122"/>
                  </a:rPr>
                  <a:t>单</a:t>
                </a:r>
                <a:r>
                  <a:rPr lang="zh-CN" altLang="en-US" sz="1100" b="1">
                    <a:cs typeface="Times New Roman" pitchFamily="18" charset="0"/>
                  </a:rPr>
                  <a:t>    </a:t>
                </a:r>
                <a:r>
                  <a:rPr lang="zh-CN" altLang="en-US" sz="1100" b="1">
                    <a:latin typeface="宋体" pitchFamily="2" charset="-122"/>
                  </a:rPr>
                  <a:t>位</a:t>
                </a:r>
                <a:endParaRPr lang="zh-CN" altLang="en-US" sz="1100" b="1">
                  <a:cs typeface="Times New Roman" pitchFamily="18" charset="0"/>
                </a:endParaRPr>
              </a:p>
              <a:p>
                <a:pPr algn="ctr" eaLnBrk="0" hangingPunct="0"/>
                <a:endParaRPr lang="en-US" altLang="zh-CN" sz="1100" b="1">
                  <a:latin typeface="Arial" pitchFamily="34" charset="0"/>
                </a:endParaRPr>
              </a:p>
            </p:txBody>
          </p:sp>
          <p:sp>
            <p:nvSpPr>
              <p:cNvPr id="70713" name="Rectangle 57"/>
              <p:cNvSpPr>
                <a:spLocks noChangeArrowheads="1"/>
              </p:cNvSpPr>
              <p:nvPr/>
            </p:nvSpPr>
            <p:spPr bwMode="auto">
              <a:xfrm>
                <a:off x="1391" y="0"/>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16" name="Group 60"/>
            <p:cNvGrpSpPr>
              <a:grpSpLocks/>
            </p:cNvGrpSpPr>
            <p:nvPr/>
          </p:nvGrpSpPr>
          <p:grpSpPr bwMode="auto">
            <a:xfrm>
              <a:off x="3648" y="578"/>
              <a:ext cx="1915" cy="196"/>
              <a:chOff x="2155" y="0"/>
              <a:chExt cx="999" cy="327"/>
            </a:xfrm>
          </p:grpSpPr>
          <p:sp>
            <p:nvSpPr>
              <p:cNvPr id="70663" name="Rectangle 7"/>
              <p:cNvSpPr>
                <a:spLocks noChangeArrowheads="1"/>
              </p:cNvSpPr>
              <p:nvPr/>
            </p:nvSpPr>
            <p:spPr bwMode="auto">
              <a:xfrm>
                <a:off x="2198" y="0"/>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1100" b="1">
                    <a:latin typeface="宋体" pitchFamily="2" charset="-122"/>
                  </a:rPr>
                  <a:t>限</a:t>
                </a:r>
                <a:r>
                  <a:rPr lang="zh-CN" altLang="en-US" sz="1100" b="1">
                    <a:cs typeface="Times New Roman" pitchFamily="18" charset="0"/>
                  </a:rPr>
                  <a:t>    </a:t>
                </a:r>
                <a:r>
                  <a:rPr lang="zh-CN" altLang="en-US" sz="1100" b="1">
                    <a:latin typeface="宋体" pitchFamily="2" charset="-122"/>
                  </a:rPr>
                  <a:t>值</a:t>
                </a:r>
                <a:endParaRPr lang="zh-CN" altLang="en-US" sz="1100" b="1">
                  <a:cs typeface="Times New Roman" pitchFamily="18" charset="0"/>
                </a:endParaRPr>
              </a:p>
              <a:p>
                <a:pPr algn="ctr" eaLnBrk="0" hangingPunct="0"/>
                <a:endParaRPr lang="en-US" altLang="zh-CN" sz="1100" b="1">
                  <a:latin typeface="Arial" pitchFamily="34" charset="0"/>
                </a:endParaRPr>
              </a:p>
            </p:txBody>
          </p:sp>
          <p:sp>
            <p:nvSpPr>
              <p:cNvPr id="70715" name="Rectangle 59"/>
              <p:cNvSpPr>
                <a:spLocks noChangeArrowheads="1"/>
              </p:cNvSpPr>
              <p:nvPr/>
            </p:nvSpPr>
            <p:spPr bwMode="auto">
              <a:xfrm>
                <a:off x="2155" y="0"/>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18" name="Group 62"/>
            <p:cNvGrpSpPr>
              <a:grpSpLocks/>
            </p:cNvGrpSpPr>
            <p:nvPr/>
          </p:nvGrpSpPr>
          <p:grpSpPr bwMode="auto">
            <a:xfrm>
              <a:off x="629" y="774"/>
              <a:ext cx="4934" cy="196"/>
              <a:chOff x="0" y="327"/>
              <a:chExt cx="3154" cy="327"/>
            </a:xfrm>
          </p:grpSpPr>
          <p:sp>
            <p:nvSpPr>
              <p:cNvPr id="70664" name="Rectangle 8"/>
              <p:cNvSpPr>
                <a:spLocks noChangeArrowheads="1"/>
              </p:cNvSpPr>
              <p:nvPr/>
            </p:nvSpPr>
            <p:spPr bwMode="auto">
              <a:xfrm>
                <a:off x="43" y="327"/>
                <a:ext cx="306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en-US" altLang="zh-CN" sz="1100" b="1">
                    <a:cs typeface="Times New Roman" pitchFamily="18" charset="0"/>
                  </a:rPr>
                  <a:t>1</a:t>
                </a:r>
                <a:r>
                  <a:rPr lang="zh-CN" altLang="en-US" sz="1100" b="1">
                    <a:latin typeface="宋体" pitchFamily="2" charset="-122"/>
                  </a:rPr>
                  <a:t>、生物学指标</a:t>
                </a:r>
                <a:r>
                  <a:rPr lang="zh-CN" altLang="en-US" sz="1100" b="1">
                    <a:solidFill>
                      <a:srgbClr val="FF0000"/>
                    </a:solidFill>
                    <a:latin typeface="宋体" pitchFamily="2" charset="-122"/>
                  </a:rPr>
                  <a:t>（</a:t>
                </a:r>
                <a:r>
                  <a:rPr lang="en-US" altLang="zh-CN" sz="1100" b="1">
                    <a:solidFill>
                      <a:srgbClr val="FF0000"/>
                    </a:solidFill>
                    <a:latin typeface="宋体" pitchFamily="2" charset="-122"/>
                  </a:rPr>
                  <a:t>2</a:t>
                </a:r>
                <a:r>
                  <a:rPr lang="zh-CN" altLang="en-US" sz="1100" b="1">
                    <a:solidFill>
                      <a:srgbClr val="FF0000"/>
                    </a:solidFill>
                    <a:latin typeface="宋体" pitchFamily="2" charset="-122"/>
                  </a:rPr>
                  <a:t>项）</a:t>
                </a:r>
                <a:endParaRPr lang="zh-CN" altLang="en-US" sz="1100" b="1">
                  <a:solidFill>
                    <a:srgbClr val="FF0000"/>
                  </a:solidFill>
                  <a:latin typeface="Arial" pitchFamily="34" charset="0"/>
                </a:endParaRPr>
              </a:p>
            </p:txBody>
          </p:sp>
          <p:sp>
            <p:nvSpPr>
              <p:cNvPr id="70717" name="Rectangle 61"/>
              <p:cNvSpPr>
                <a:spLocks noChangeArrowheads="1"/>
              </p:cNvSpPr>
              <p:nvPr/>
            </p:nvSpPr>
            <p:spPr bwMode="auto">
              <a:xfrm>
                <a:off x="0" y="327"/>
                <a:ext cx="315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20" name="Group 64"/>
            <p:cNvGrpSpPr>
              <a:grpSpLocks/>
            </p:cNvGrpSpPr>
            <p:nvPr/>
          </p:nvGrpSpPr>
          <p:grpSpPr bwMode="auto">
            <a:xfrm>
              <a:off x="629" y="970"/>
              <a:ext cx="2176" cy="196"/>
              <a:chOff x="0" y="654"/>
              <a:chExt cx="1391" cy="327"/>
            </a:xfrm>
          </p:grpSpPr>
          <p:sp>
            <p:nvSpPr>
              <p:cNvPr id="70665" name="Rectangle 9"/>
              <p:cNvSpPr>
                <a:spLocks noChangeArrowheads="1"/>
              </p:cNvSpPr>
              <p:nvPr/>
            </p:nvSpPr>
            <p:spPr bwMode="auto">
              <a:xfrm>
                <a:off x="43" y="654"/>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zh-CN" altLang="en-US" sz="1100" b="1">
                    <a:latin typeface="宋体" pitchFamily="2" charset="-122"/>
                  </a:rPr>
                  <a:t>贾第鞭毛虫</a:t>
                </a:r>
                <a:endParaRPr lang="zh-CN" altLang="en-US" sz="1100" b="1">
                  <a:latin typeface="Arial" pitchFamily="34" charset="0"/>
                </a:endParaRPr>
              </a:p>
            </p:txBody>
          </p:sp>
          <p:sp>
            <p:nvSpPr>
              <p:cNvPr id="70719" name="Rectangle 63"/>
              <p:cNvSpPr>
                <a:spLocks noChangeArrowheads="1"/>
              </p:cNvSpPr>
              <p:nvPr/>
            </p:nvSpPr>
            <p:spPr bwMode="auto">
              <a:xfrm>
                <a:off x="0" y="654"/>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22" name="Group 66"/>
            <p:cNvGrpSpPr>
              <a:grpSpLocks/>
            </p:cNvGrpSpPr>
            <p:nvPr/>
          </p:nvGrpSpPr>
          <p:grpSpPr bwMode="auto">
            <a:xfrm>
              <a:off x="2805" y="970"/>
              <a:ext cx="843" cy="196"/>
              <a:chOff x="1391" y="654"/>
              <a:chExt cx="764" cy="327"/>
            </a:xfrm>
          </p:grpSpPr>
          <p:sp>
            <p:nvSpPr>
              <p:cNvPr id="70666" name="Rectangle 10"/>
              <p:cNvSpPr>
                <a:spLocks noChangeArrowheads="1"/>
              </p:cNvSpPr>
              <p:nvPr/>
            </p:nvSpPr>
            <p:spPr bwMode="auto">
              <a:xfrm>
                <a:off x="1434" y="654"/>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100" b="1">
                    <a:latin typeface="宋体" pitchFamily="2" charset="-122"/>
                  </a:rPr>
                  <a:t>个</a:t>
                </a:r>
                <a:r>
                  <a:rPr lang="en-US" altLang="zh-CN" sz="1100" b="1">
                    <a:cs typeface="Times New Roman" pitchFamily="18" charset="0"/>
                  </a:rPr>
                  <a:t>/10L</a:t>
                </a:r>
                <a:endParaRPr lang="en-US" altLang="zh-CN" sz="1100" b="1">
                  <a:latin typeface="Arial" pitchFamily="34" charset="0"/>
                </a:endParaRPr>
              </a:p>
            </p:txBody>
          </p:sp>
          <p:sp>
            <p:nvSpPr>
              <p:cNvPr id="70721" name="Rectangle 65"/>
              <p:cNvSpPr>
                <a:spLocks noChangeArrowheads="1"/>
              </p:cNvSpPr>
              <p:nvPr/>
            </p:nvSpPr>
            <p:spPr bwMode="auto">
              <a:xfrm>
                <a:off x="1391" y="654"/>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24" name="Group 68"/>
            <p:cNvGrpSpPr>
              <a:grpSpLocks/>
            </p:cNvGrpSpPr>
            <p:nvPr/>
          </p:nvGrpSpPr>
          <p:grpSpPr bwMode="auto">
            <a:xfrm>
              <a:off x="3648" y="970"/>
              <a:ext cx="1915" cy="196"/>
              <a:chOff x="2155" y="654"/>
              <a:chExt cx="999" cy="327"/>
            </a:xfrm>
          </p:grpSpPr>
          <p:sp>
            <p:nvSpPr>
              <p:cNvPr id="70667" name="Rectangle 11"/>
              <p:cNvSpPr>
                <a:spLocks noChangeArrowheads="1"/>
              </p:cNvSpPr>
              <p:nvPr/>
            </p:nvSpPr>
            <p:spPr bwMode="auto">
              <a:xfrm>
                <a:off x="2198" y="654"/>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100" b="1">
                    <a:latin typeface="宋体" pitchFamily="2" charset="-122"/>
                  </a:rPr>
                  <a:t>＜</a:t>
                </a:r>
                <a:r>
                  <a:rPr lang="en-US" altLang="zh-CN" sz="1100" b="1">
                    <a:cs typeface="Times New Roman" pitchFamily="18" charset="0"/>
                  </a:rPr>
                  <a:t>1</a:t>
                </a:r>
                <a:endParaRPr lang="en-US" altLang="zh-CN" sz="1100" b="1">
                  <a:latin typeface="Arial" pitchFamily="34" charset="0"/>
                </a:endParaRPr>
              </a:p>
            </p:txBody>
          </p:sp>
          <p:sp>
            <p:nvSpPr>
              <p:cNvPr id="70723" name="Rectangle 67"/>
              <p:cNvSpPr>
                <a:spLocks noChangeArrowheads="1"/>
              </p:cNvSpPr>
              <p:nvPr/>
            </p:nvSpPr>
            <p:spPr bwMode="auto">
              <a:xfrm>
                <a:off x="2155" y="654"/>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26" name="Group 70"/>
            <p:cNvGrpSpPr>
              <a:grpSpLocks/>
            </p:cNvGrpSpPr>
            <p:nvPr/>
          </p:nvGrpSpPr>
          <p:grpSpPr bwMode="auto">
            <a:xfrm>
              <a:off x="629" y="1166"/>
              <a:ext cx="2176" cy="196"/>
              <a:chOff x="0" y="981"/>
              <a:chExt cx="1391" cy="327"/>
            </a:xfrm>
          </p:grpSpPr>
          <p:sp>
            <p:nvSpPr>
              <p:cNvPr id="70668" name="Rectangle 12"/>
              <p:cNvSpPr>
                <a:spLocks noChangeArrowheads="1"/>
              </p:cNvSpPr>
              <p:nvPr/>
            </p:nvSpPr>
            <p:spPr bwMode="auto">
              <a:xfrm>
                <a:off x="43" y="981"/>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zh-CN" altLang="en-US" sz="1100" b="1">
                    <a:latin typeface="宋体" pitchFamily="2" charset="-122"/>
                  </a:rPr>
                  <a:t>隐孢子虫</a:t>
                </a:r>
                <a:endParaRPr lang="zh-CN" altLang="en-US" sz="1100" b="1">
                  <a:latin typeface="Arial" pitchFamily="34" charset="0"/>
                </a:endParaRPr>
              </a:p>
            </p:txBody>
          </p:sp>
          <p:sp>
            <p:nvSpPr>
              <p:cNvPr id="70725" name="Rectangle 69"/>
              <p:cNvSpPr>
                <a:spLocks noChangeArrowheads="1"/>
              </p:cNvSpPr>
              <p:nvPr/>
            </p:nvSpPr>
            <p:spPr bwMode="auto">
              <a:xfrm>
                <a:off x="0" y="981"/>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28" name="Group 72"/>
            <p:cNvGrpSpPr>
              <a:grpSpLocks/>
            </p:cNvGrpSpPr>
            <p:nvPr/>
          </p:nvGrpSpPr>
          <p:grpSpPr bwMode="auto">
            <a:xfrm>
              <a:off x="2805" y="1166"/>
              <a:ext cx="843" cy="196"/>
              <a:chOff x="1391" y="981"/>
              <a:chExt cx="764" cy="327"/>
            </a:xfrm>
          </p:grpSpPr>
          <p:sp>
            <p:nvSpPr>
              <p:cNvPr id="70669" name="Rectangle 13"/>
              <p:cNvSpPr>
                <a:spLocks noChangeArrowheads="1"/>
              </p:cNvSpPr>
              <p:nvPr/>
            </p:nvSpPr>
            <p:spPr bwMode="auto">
              <a:xfrm>
                <a:off x="1434" y="981"/>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100" b="1">
                    <a:latin typeface="宋体" pitchFamily="2" charset="-122"/>
                  </a:rPr>
                  <a:t>个</a:t>
                </a:r>
                <a:r>
                  <a:rPr lang="en-US" altLang="zh-CN" sz="1100" b="1">
                    <a:cs typeface="Times New Roman" pitchFamily="18" charset="0"/>
                  </a:rPr>
                  <a:t>/10L</a:t>
                </a:r>
                <a:endParaRPr lang="en-US" altLang="zh-CN" sz="1100" b="1">
                  <a:latin typeface="Arial" pitchFamily="34" charset="0"/>
                </a:endParaRPr>
              </a:p>
            </p:txBody>
          </p:sp>
          <p:sp>
            <p:nvSpPr>
              <p:cNvPr id="70727" name="Rectangle 71"/>
              <p:cNvSpPr>
                <a:spLocks noChangeArrowheads="1"/>
              </p:cNvSpPr>
              <p:nvPr/>
            </p:nvSpPr>
            <p:spPr bwMode="auto">
              <a:xfrm>
                <a:off x="1391" y="981"/>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30" name="Group 74"/>
            <p:cNvGrpSpPr>
              <a:grpSpLocks/>
            </p:cNvGrpSpPr>
            <p:nvPr/>
          </p:nvGrpSpPr>
          <p:grpSpPr bwMode="auto">
            <a:xfrm>
              <a:off x="3648" y="1166"/>
              <a:ext cx="1915" cy="196"/>
              <a:chOff x="2155" y="981"/>
              <a:chExt cx="999" cy="327"/>
            </a:xfrm>
          </p:grpSpPr>
          <p:sp>
            <p:nvSpPr>
              <p:cNvPr id="70670" name="Rectangle 14"/>
              <p:cNvSpPr>
                <a:spLocks noChangeArrowheads="1"/>
              </p:cNvSpPr>
              <p:nvPr/>
            </p:nvSpPr>
            <p:spPr bwMode="auto">
              <a:xfrm>
                <a:off x="2198" y="981"/>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100" b="1">
                    <a:latin typeface="宋体" pitchFamily="2" charset="-122"/>
                  </a:rPr>
                  <a:t>＜</a:t>
                </a:r>
                <a:r>
                  <a:rPr lang="en-US" altLang="zh-CN" sz="1100" b="1">
                    <a:cs typeface="Times New Roman" pitchFamily="18" charset="0"/>
                  </a:rPr>
                  <a:t>1</a:t>
                </a:r>
                <a:endParaRPr lang="en-US" altLang="zh-CN" sz="1100" b="1">
                  <a:latin typeface="Arial" pitchFamily="34" charset="0"/>
                </a:endParaRPr>
              </a:p>
            </p:txBody>
          </p:sp>
          <p:sp>
            <p:nvSpPr>
              <p:cNvPr id="70729" name="Rectangle 73"/>
              <p:cNvSpPr>
                <a:spLocks noChangeArrowheads="1"/>
              </p:cNvSpPr>
              <p:nvPr/>
            </p:nvSpPr>
            <p:spPr bwMode="auto">
              <a:xfrm>
                <a:off x="2155" y="981"/>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32" name="Group 76"/>
            <p:cNvGrpSpPr>
              <a:grpSpLocks/>
            </p:cNvGrpSpPr>
            <p:nvPr/>
          </p:nvGrpSpPr>
          <p:grpSpPr bwMode="auto">
            <a:xfrm>
              <a:off x="629" y="1362"/>
              <a:ext cx="4934" cy="196"/>
              <a:chOff x="0" y="1308"/>
              <a:chExt cx="3154" cy="327"/>
            </a:xfrm>
          </p:grpSpPr>
          <p:sp>
            <p:nvSpPr>
              <p:cNvPr id="70671" name="Rectangle 15"/>
              <p:cNvSpPr>
                <a:spLocks noChangeArrowheads="1"/>
              </p:cNvSpPr>
              <p:nvPr/>
            </p:nvSpPr>
            <p:spPr bwMode="auto">
              <a:xfrm>
                <a:off x="43" y="1308"/>
                <a:ext cx="306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100" b="1">
                    <a:cs typeface="Times New Roman" pitchFamily="18" charset="0"/>
                  </a:rPr>
                  <a:t>2</a:t>
                </a:r>
                <a:r>
                  <a:rPr lang="zh-CN" altLang="en-US" sz="1100" b="1">
                    <a:latin typeface="宋体" pitchFamily="2" charset="-122"/>
                  </a:rPr>
                  <a:t>、毒理学指标</a:t>
                </a:r>
                <a:r>
                  <a:rPr lang="zh-CN" altLang="en-US" sz="1100" b="1">
                    <a:solidFill>
                      <a:srgbClr val="FF0000"/>
                    </a:solidFill>
                    <a:latin typeface="宋体" pitchFamily="2" charset="-122"/>
                  </a:rPr>
                  <a:t>（</a:t>
                </a:r>
                <a:r>
                  <a:rPr lang="en-US" altLang="zh-CN" sz="1100" b="1">
                    <a:solidFill>
                      <a:srgbClr val="FF0000"/>
                    </a:solidFill>
                    <a:latin typeface="宋体" pitchFamily="2" charset="-122"/>
                  </a:rPr>
                  <a:t>59</a:t>
                </a:r>
                <a:r>
                  <a:rPr lang="zh-CN" altLang="en-US" sz="1100" b="1">
                    <a:solidFill>
                      <a:srgbClr val="FF0000"/>
                    </a:solidFill>
                    <a:latin typeface="宋体" pitchFamily="2" charset="-122"/>
                  </a:rPr>
                  <a:t>项）</a:t>
                </a:r>
                <a:endParaRPr lang="zh-CN" altLang="en-US" sz="1100" b="1">
                  <a:cs typeface="Times New Roman" pitchFamily="18" charset="0"/>
                </a:endParaRPr>
              </a:p>
              <a:p>
                <a:pPr algn="just" eaLnBrk="0" hangingPunct="0"/>
                <a:endParaRPr lang="en-US" altLang="zh-CN" sz="1100" b="1">
                  <a:latin typeface="Arial" pitchFamily="34" charset="0"/>
                </a:endParaRPr>
              </a:p>
            </p:txBody>
          </p:sp>
          <p:sp>
            <p:nvSpPr>
              <p:cNvPr id="70731" name="Rectangle 75"/>
              <p:cNvSpPr>
                <a:spLocks noChangeArrowheads="1"/>
              </p:cNvSpPr>
              <p:nvPr/>
            </p:nvSpPr>
            <p:spPr bwMode="auto">
              <a:xfrm>
                <a:off x="0" y="1308"/>
                <a:ext cx="315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34" name="Group 78"/>
            <p:cNvGrpSpPr>
              <a:grpSpLocks/>
            </p:cNvGrpSpPr>
            <p:nvPr/>
          </p:nvGrpSpPr>
          <p:grpSpPr bwMode="auto">
            <a:xfrm>
              <a:off x="629" y="1558"/>
              <a:ext cx="2176" cy="196"/>
              <a:chOff x="0" y="1635"/>
              <a:chExt cx="1391" cy="327"/>
            </a:xfrm>
          </p:grpSpPr>
          <p:sp>
            <p:nvSpPr>
              <p:cNvPr id="70672" name="Rectangle 16"/>
              <p:cNvSpPr>
                <a:spLocks noChangeArrowheads="1"/>
              </p:cNvSpPr>
              <p:nvPr/>
            </p:nvSpPr>
            <p:spPr bwMode="auto">
              <a:xfrm>
                <a:off x="43" y="1635"/>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100" b="1">
                    <a:latin typeface="宋体" pitchFamily="2" charset="-122"/>
                  </a:rPr>
                  <a:t>锑</a:t>
                </a:r>
                <a:endParaRPr lang="zh-CN" altLang="en-US" sz="1100" b="1">
                  <a:cs typeface="Times New Roman" pitchFamily="18" charset="0"/>
                </a:endParaRPr>
              </a:p>
              <a:p>
                <a:pPr algn="just" eaLnBrk="0" hangingPunct="0"/>
                <a:endParaRPr lang="en-US" altLang="zh-CN" sz="1100" b="1">
                  <a:latin typeface="Arial" pitchFamily="34" charset="0"/>
                </a:endParaRPr>
              </a:p>
            </p:txBody>
          </p:sp>
          <p:sp>
            <p:nvSpPr>
              <p:cNvPr id="70733" name="Rectangle 77"/>
              <p:cNvSpPr>
                <a:spLocks noChangeArrowheads="1"/>
              </p:cNvSpPr>
              <p:nvPr/>
            </p:nvSpPr>
            <p:spPr bwMode="auto">
              <a:xfrm>
                <a:off x="0" y="1635"/>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36" name="Group 80"/>
            <p:cNvGrpSpPr>
              <a:grpSpLocks/>
            </p:cNvGrpSpPr>
            <p:nvPr/>
          </p:nvGrpSpPr>
          <p:grpSpPr bwMode="auto">
            <a:xfrm>
              <a:off x="2805" y="1558"/>
              <a:ext cx="843" cy="196"/>
              <a:chOff x="1391" y="1635"/>
              <a:chExt cx="764" cy="327"/>
            </a:xfrm>
          </p:grpSpPr>
          <p:sp>
            <p:nvSpPr>
              <p:cNvPr id="70673" name="Rectangle 17"/>
              <p:cNvSpPr>
                <a:spLocks noChangeArrowheads="1"/>
              </p:cNvSpPr>
              <p:nvPr/>
            </p:nvSpPr>
            <p:spPr bwMode="auto">
              <a:xfrm>
                <a:off x="1434" y="1635"/>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cs typeface="Times New Roman" pitchFamily="18" charset="0"/>
                  </a:rPr>
                  <a:t>mg/L</a:t>
                </a:r>
              </a:p>
              <a:p>
                <a:pPr algn="ctr" eaLnBrk="0" hangingPunct="0"/>
                <a:endParaRPr lang="en-US" altLang="zh-CN" sz="1100" b="1">
                  <a:latin typeface="Arial" pitchFamily="34" charset="0"/>
                </a:endParaRPr>
              </a:p>
            </p:txBody>
          </p:sp>
          <p:sp>
            <p:nvSpPr>
              <p:cNvPr id="70735" name="Rectangle 79"/>
              <p:cNvSpPr>
                <a:spLocks noChangeArrowheads="1"/>
              </p:cNvSpPr>
              <p:nvPr/>
            </p:nvSpPr>
            <p:spPr bwMode="auto">
              <a:xfrm>
                <a:off x="1391" y="1635"/>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38" name="Group 82"/>
            <p:cNvGrpSpPr>
              <a:grpSpLocks/>
            </p:cNvGrpSpPr>
            <p:nvPr/>
          </p:nvGrpSpPr>
          <p:grpSpPr bwMode="auto">
            <a:xfrm>
              <a:off x="3648" y="1558"/>
              <a:ext cx="1915" cy="196"/>
              <a:chOff x="2155" y="1635"/>
              <a:chExt cx="999" cy="327"/>
            </a:xfrm>
          </p:grpSpPr>
          <p:sp>
            <p:nvSpPr>
              <p:cNvPr id="70674" name="Rectangle 18"/>
              <p:cNvSpPr>
                <a:spLocks noChangeArrowheads="1"/>
              </p:cNvSpPr>
              <p:nvPr/>
            </p:nvSpPr>
            <p:spPr bwMode="auto">
              <a:xfrm>
                <a:off x="2198" y="1635"/>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cs typeface="Times New Roman" pitchFamily="18" charset="0"/>
                  </a:rPr>
                  <a:t>0.005</a:t>
                </a:r>
              </a:p>
              <a:p>
                <a:pPr algn="ctr" eaLnBrk="0" hangingPunct="0"/>
                <a:endParaRPr lang="en-US" altLang="zh-CN" sz="1100" b="1">
                  <a:latin typeface="Arial" pitchFamily="34" charset="0"/>
                </a:endParaRPr>
              </a:p>
            </p:txBody>
          </p:sp>
          <p:sp>
            <p:nvSpPr>
              <p:cNvPr id="70737" name="Rectangle 81"/>
              <p:cNvSpPr>
                <a:spLocks noChangeArrowheads="1"/>
              </p:cNvSpPr>
              <p:nvPr/>
            </p:nvSpPr>
            <p:spPr bwMode="auto">
              <a:xfrm>
                <a:off x="2155" y="1635"/>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40" name="Group 84"/>
            <p:cNvGrpSpPr>
              <a:grpSpLocks/>
            </p:cNvGrpSpPr>
            <p:nvPr/>
          </p:nvGrpSpPr>
          <p:grpSpPr bwMode="auto">
            <a:xfrm>
              <a:off x="629" y="1754"/>
              <a:ext cx="2176" cy="196"/>
              <a:chOff x="0" y="1962"/>
              <a:chExt cx="1391" cy="327"/>
            </a:xfrm>
          </p:grpSpPr>
          <p:sp>
            <p:nvSpPr>
              <p:cNvPr id="70675" name="Rectangle 19"/>
              <p:cNvSpPr>
                <a:spLocks noChangeArrowheads="1"/>
              </p:cNvSpPr>
              <p:nvPr/>
            </p:nvSpPr>
            <p:spPr bwMode="auto">
              <a:xfrm>
                <a:off x="43" y="1962"/>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100" b="1">
                    <a:latin typeface="宋体" pitchFamily="2" charset="-122"/>
                  </a:rPr>
                  <a:t>钡</a:t>
                </a:r>
              </a:p>
              <a:p>
                <a:pPr algn="just" eaLnBrk="0" hangingPunct="0"/>
                <a:endParaRPr lang="en-US" altLang="zh-CN" sz="1100" b="1">
                  <a:latin typeface="Arial" pitchFamily="34" charset="0"/>
                </a:endParaRPr>
              </a:p>
            </p:txBody>
          </p:sp>
          <p:sp>
            <p:nvSpPr>
              <p:cNvPr id="70739" name="Rectangle 83"/>
              <p:cNvSpPr>
                <a:spLocks noChangeArrowheads="1"/>
              </p:cNvSpPr>
              <p:nvPr/>
            </p:nvSpPr>
            <p:spPr bwMode="auto">
              <a:xfrm>
                <a:off x="0" y="1962"/>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42" name="Group 86"/>
            <p:cNvGrpSpPr>
              <a:grpSpLocks/>
            </p:cNvGrpSpPr>
            <p:nvPr/>
          </p:nvGrpSpPr>
          <p:grpSpPr bwMode="auto">
            <a:xfrm>
              <a:off x="2805" y="1754"/>
              <a:ext cx="843" cy="196"/>
              <a:chOff x="1391" y="1962"/>
              <a:chExt cx="764" cy="327"/>
            </a:xfrm>
          </p:grpSpPr>
          <p:sp>
            <p:nvSpPr>
              <p:cNvPr id="70676" name="Rectangle 20"/>
              <p:cNvSpPr>
                <a:spLocks noChangeArrowheads="1"/>
              </p:cNvSpPr>
              <p:nvPr/>
            </p:nvSpPr>
            <p:spPr bwMode="auto">
              <a:xfrm>
                <a:off x="1434" y="1962"/>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cs typeface="Times New Roman" pitchFamily="18" charset="0"/>
                  </a:rPr>
                  <a:t>mg/L</a:t>
                </a:r>
              </a:p>
              <a:p>
                <a:pPr algn="ctr" eaLnBrk="0" hangingPunct="0"/>
                <a:endParaRPr lang="en-US" altLang="zh-CN" sz="1100" b="1">
                  <a:latin typeface="Arial" pitchFamily="34" charset="0"/>
                </a:endParaRPr>
              </a:p>
            </p:txBody>
          </p:sp>
          <p:sp>
            <p:nvSpPr>
              <p:cNvPr id="70741" name="Rectangle 85"/>
              <p:cNvSpPr>
                <a:spLocks noChangeArrowheads="1"/>
              </p:cNvSpPr>
              <p:nvPr/>
            </p:nvSpPr>
            <p:spPr bwMode="auto">
              <a:xfrm>
                <a:off x="1391" y="1962"/>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44" name="Group 88"/>
            <p:cNvGrpSpPr>
              <a:grpSpLocks/>
            </p:cNvGrpSpPr>
            <p:nvPr/>
          </p:nvGrpSpPr>
          <p:grpSpPr bwMode="auto">
            <a:xfrm>
              <a:off x="3648" y="1754"/>
              <a:ext cx="1915" cy="196"/>
              <a:chOff x="2155" y="1962"/>
              <a:chExt cx="999" cy="327"/>
            </a:xfrm>
          </p:grpSpPr>
          <p:sp>
            <p:nvSpPr>
              <p:cNvPr id="70677" name="Rectangle 21"/>
              <p:cNvSpPr>
                <a:spLocks noChangeArrowheads="1"/>
              </p:cNvSpPr>
              <p:nvPr/>
            </p:nvSpPr>
            <p:spPr bwMode="auto">
              <a:xfrm>
                <a:off x="2198" y="1962"/>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cs typeface="Times New Roman" pitchFamily="18" charset="0"/>
                  </a:rPr>
                  <a:t>0.7</a:t>
                </a:r>
              </a:p>
              <a:p>
                <a:pPr algn="ctr" eaLnBrk="0" hangingPunct="0"/>
                <a:endParaRPr lang="en-US" altLang="zh-CN" sz="1100" b="1">
                  <a:latin typeface="Arial" pitchFamily="34" charset="0"/>
                </a:endParaRPr>
              </a:p>
            </p:txBody>
          </p:sp>
          <p:sp>
            <p:nvSpPr>
              <p:cNvPr id="70743" name="Rectangle 87"/>
              <p:cNvSpPr>
                <a:spLocks noChangeArrowheads="1"/>
              </p:cNvSpPr>
              <p:nvPr/>
            </p:nvSpPr>
            <p:spPr bwMode="auto">
              <a:xfrm>
                <a:off x="2155" y="1962"/>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46" name="Group 90"/>
            <p:cNvGrpSpPr>
              <a:grpSpLocks/>
            </p:cNvGrpSpPr>
            <p:nvPr/>
          </p:nvGrpSpPr>
          <p:grpSpPr bwMode="auto">
            <a:xfrm>
              <a:off x="629" y="1950"/>
              <a:ext cx="2176" cy="196"/>
              <a:chOff x="0" y="2289"/>
              <a:chExt cx="1391" cy="327"/>
            </a:xfrm>
          </p:grpSpPr>
          <p:sp>
            <p:nvSpPr>
              <p:cNvPr id="70678" name="Rectangle 22"/>
              <p:cNvSpPr>
                <a:spLocks noChangeArrowheads="1"/>
              </p:cNvSpPr>
              <p:nvPr/>
            </p:nvSpPr>
            <p:spPr bwMode="auto">
              <a:xfrm>
                <a:off x="43" y="2289"/>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100" b="1">
                    <a:latin typeface="宋体" pitchFamily="2" charset="-122"/>
                  </a:rPr>
                  <a:t>铍</a:t>
                </a:r>
                <a:endParaRPr lang="zh-CN" altLang="en-US" sz="1100" b="1">
                  <a:cs typeface="Times New Roman" pitchFamily="18" charset="0"/>
                </a:endParaRPr>
              </a:p>
              <a:p>
                <a:pPr algn="just" eaLnBrk="0" hangingPunct="0"/>
                <a:endParaRPr lang="en-US" altLang="zh-CN" sz="1100" b="1">
                  <a:latin typeface="Arial" pitchFamily="34" charset="0"/>
                </a:endParaRPr>
              </a:p>
            </p:txBody>
          </p:sp>
          <p:sp>
            <p:nvSpPr>
              <p:cNvPr id="70745" name="Rectangle 89"/>
              <p:cNvSpPr>
                <a:spLocks noChangeArrowheads="1"/>
              </p:cNvSpPr>
              <p:nvPr/>
            </p:nvSpPr>
            <p:spPr bwMode="auto">
              <a:xfrm>
                <a:off x="0" y="2289"/>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48" name="Group 92"/>
            <p:cNvGrpSpPr>
              <a:grpSpLocks/>
            </p:cNvGrpSpPr>
            <p:nvPr/>
          </p:nvGrpSpPr>
          <p:grpSpPr bwMode="auto">
            <a:xfrm>
              <a:off x="2805" y="1950"/>
              <a:ext cx="843" cy="196"/>
              <a:chOff x="1391" y="2289"/>
              <a:chExt cx="764" cy="327"/>
            </a:xfrm>
          </p:grpSpPr>
          <p:sp>
            <p:nvSpPr>
              <p:cNvPr id="70679" name="Rectangle 23"/>
              <p:cNvSpPr>
                <a:spLocks noChangeArrowheads="1"/>
              </p:cNvSpPr>
              <p:nvPr/>
            </p:nvSpPr>
            <p:spPr bwMode="auto">
              <a:xfrm>
                <a:off x="1434" y="2289"/>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cs typeface="Times New Roman" pitchFamily="18" charset="0"/>
                  </a:rPr>
                  <a:t>mg/L</a:t>
                </a:r>
              </a:p>
              <a:p>
                <a:pPr algn="ctr" eaLnBrk="0" hangingPunct="0"/>
                <a:endParaRPr lang="en-US" altLang="zh-CN" sz="1100" b="1">
                  <a:latin typeface="Arial" pitchFamily="34" charset="0"/>
                </a:endParaRPr>
              </a:p>
            </p:txBody>
          </p:sp>
          <p:sp>
            <p:nvSpPr>
              <p:cNvPr id="70747" name="Rectangle 91"/>
              <p:cNvSpPr>
                <a:spLocks noChangeArrowheads="1"/>
              </p:cNvSpPr>
              <p:nvPr/>
            </p:nvSpPr>
            <p:spPr bwMode="auto">
              <a:xfrm>
                <a:off x="1391" y="2289"/>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50" name="Group 94"/>
            <p:cNvGrpSpPr>
              <a:grpSpLocks/>
            </p:cNvGrpSpPr>
            <p:nvPr/>
          </p:nvGrpSpPr>
          <p:grpSpPr bwMode="auto">
            <a:xfrm>
              <a:off x="3648" y="1950"/>
              <a:ext cx="1915" cy="196"/>
              <a:chOff x="2155" y="2289"/>
              <a:chExt cx="999" cy="327"/>
            </a:xfrm>
          </p:grpSpPr>
          <p:sp>
            <p:nvSpPr>
              <p:cNvPr id="70680" name="Rectangle 24"/>
              <p:cNvSpPr>
                <a:spLocks noChangeArrowheads="1"/>
              </p:cNvSpPr>
              <p:nvPr/>
            </p:nvSpPr>
            <p:spPr bwMode="auto">
              <a:xfrm>
                <a:off x="2198" y="2289"/>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cs typeface="Times New Roman" pitchFamily="18" charset="0"/>
                  </a:rPr>
                  <a:t>0.002</a:t>
                </a:r>
              </a:p>
              <a:p>
                <a:pPr algn="ctr" eaLnBrk="0" hangingPunct="0"/>
                <a:endParaRPr lang="en-US" altLang="zh-CN" sz="1100" b="1">
                  <a:latin typeface="Arial" pitchFamily="34" charset="0"/>
                </a:endParaRPr>
              </a:p>
            </p:txBody>
          </p:sp>
          <p:sp>
            <p:nvSpPr>
              <p:cNvPr id="70749" name="Rectangle 93"/>
              <p:cNvSpPr>
                <a:spLocks noChangeArrowheads="1"/>
              </p:cNvSpPr>
              <p:nvPr/>
            </p:nvSpPr>
            <p:spPr bwMode="auto">
              <a:xfrm>
                <a:off x="2155" y="2289"/>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52" name="Group 96"/>
            <p:cNvGrpSpPr>
              <a:grpSpLocks/>
            </p:cNvGrpSpPr>
            <p:nvPr/>
          </p:nvGrpSpPr>
          <p:grpSpPr bwMode="auto">
            <a:xfrm>
              <a:off x="629" y="2146"/>
              <a:ext cx="2176" cy="196"/>
              <a:chOff x="0" y="2616"/>
              <a:chExt cx="1391" cy="327"/>
            </a:xfrm>
          </p:grpSpPr>
          <p:sp>
            <p:nvSpPr>
              <p:cNvPr id="70681" name="Rectangle 25"/>
              <p:cNvSpPr>
                <a:spLocks noChangeArrowheads="1"/>
              </p:cNvSpPr>
              <p:nvPr/>
            </p:nvSpPr>
            <p:spPr bwMode="auto">
              <a:xfrm>
                <a:off x="43" y="2616"/>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100" b="1">
                    <a:latin typeface="宋体" pitchFamily="2" charset="-122"/>
                  </a:rPr>
                  <a:t>硼</a:t>
                </a:r>
                <a:endParaRPr lang="zh-CN" altLang="en-US" sz="1100" b="1">
                  <a:cs typeface="Times New Roman" pitchFamily="18" charset="0"/>
                </a:endParaRPr>
              </a:p>
              <a:p>
                <a:pPr algn="just" eaLnBrk="0" hangingPunct="0"/>
                <a:endParaRPr lang="en-US" altLang="zh-CN" sz="1100" b="1">
                  <a:latin typeface="Arial" pitchFamily="34" charset="0"/>
                </a:endParaRPr>
              </a:p>
            </p:txBody>
          </p:sp>
          <p:sp>
            <p:nvSpPr>
              <p:cNvPr id="70751" name="Rectangle 95"/>
              <p:cNvSpPr>
                <a:spLocks noChangeArrowheads="1"/>
              </p:cNvSpPr>
              <p:nvPr/>
            </p:nvSpPr>
            <p:spPr bwMode="auto">
              <a:xfrm>
                <a:off x="0" y="2616"/>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54" name="Group 98"/>
            <p:cNvGrpSpPr>
              <a:grpSpLocks/>
            </p:cNvGrpSpPr>
            <p:nvPr/>
          </p:nvGrpSpPr>
          <p:grpSpPr bwMode="auto">
            <a:xfrm>
              <a:off x="2805" y="2146"/>
              <a:ext cx="843" cy="196"/>
              <a:chOff x="1391" y="2616"/>
              <a:chExt cx="764" cy="327"/>
            </a:xfrm>
          </p:grpSpPr>
          <p:sp>
            <p:nvSpPr>
              <p:cNvPr id="70682" name="Rectangle 26"/>
              <p:cNvSpPr>
                <a:spLocks noChangeArrowheads="1"/>
              </p:cNvSpPr>
              <p:nvPr/>
            </p:nvSpPr>
            <p:spPr bwMode="auto">
              <a:xfrm>
                <a:off x="1434" y="2616"/>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cs typeface="Times New Roman" pitchFamily="18" charset="0"/>
                  </a:rPr>
                  <a:t>mg/L</a:t>
                </a:r>
              </a:p>
              <a:p>
                <a:pPr algn="ctr" eaLnBrk="0" hangingPunct="0"/>
                <a:endParaRPr lang="en-US" altLang="zh-CN" sz="1100" b="1">
                  <a:latin typeface="Arial" pitchFamily="34" charset="0"/>
                </a:endParaRPr>
              </a:p>
            </p:txBody>
          </p:sp>
          <p:sp>
            <p:nvSpPr>
              <p:cNvPr id="70753" name="Rectangle 97"/>
              <p:cNvSpPr>
                <a:spLocks noChangeArrowheads="1"/>
              </p:cNvSpPr>
              <p:nvPr/>
            </p:nvSpPr>
            <p:spPr bwMode="auto">
              <a:xfrm>
                <a:off x="1391" y="2616"/>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56" name="Group 100"/>
            <p:cNvGrpSpPr>
              <a:grpSpLocks/>
            </p:cNvGrpSpPr>
            <p:nvPr/>
          </p:nvGrpSpPr>
          <p:grpSpPr bwMode="auto">
            <a:xfrm>
              <a:off x="3648" y="2146"/>
              <a:ext cx="1915" cy="196"/>
              <a:chOff x="2155" y="2616"/>
              <a:chExt cx="999" cy="327"/>
            </a:xfrm>
          </p:grpSpPr>
          <p:sp>
            <p:nvSpPr>
              <p:cNvPr id="70683" name="Rectangle 27"/>
              <p:cNvSpPr>
                <a:spLocks noChangeArrowheads="1"/>
              </p:cNvSpPr>
              <p:nvPr/>
            </p:nvSpPr>
            <p:spPr bwMode="auto">
              <a:xfrm>
                <a:off x="2198" y="2616"/>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cs typeface="Times New Roman" pitchFamily="18" charset="0"/>
                  </a:rPr>
                  <a:t>0.5</a:t>
                </a:r>
              </a:p>
              <a:p>
                <a:pPr algn="ctr" eaLnBrk="0" hangingPunct="0"/>
                <a:endParaRPr lang="en-US" altLang="zh-CN" sz="1100" b="1">
                  <a:latin typeface="Arial" pitchFamily="34" charset="0"/>
                </a:endParaRPr>
              </a:p>
            </p:txBody>
          </p:sp>
          <p:sp>
            <p:nvSpPr>
              <p:cNvPr id="70755" name="Rectangle 99"/>
              <p:cNvSpPr>
                <a:spLocks noChangeArrowheads="1"/>
              </p:cNvSpPr>
              <p:nvPr/>
            </p:nvSpPr>
            <p:spPr bwMode="auto">
              <a:xfrm>
                <a:off x="2155" y="2616"/>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58" name="Group 102"/>
            <p:cNvGrpSpPr>
              <a:grpSpLocks/>
            </p:cNvGrpSpPr>
            <p:nvPr/>
          </p:nvGrpSpPr>
          <p:grpSpPr bwMode="auto">
            <a:xfrm>
              <a:off x="629" y="2342"/>
              <a:ext cx="2176" cy="196"/>
              <a:chOff x="0" y="2943"/>
              <a:chExt cx="1391" cy="327"/>
            </a:xfrm>
          </p:grpSpPr>
          <p:sp>
            <p:nvSpPr>
              <p:cNvPr id="70684" name="Rectangle 28"/>
              <p:cNvSpPr>
                <a:spLocks noChangeArrowheads="1"/>
              </p:cNvSpPr>
              <p:nvPr/>
            </p:nvSpPr>
            <p:spPr bwMode="auto">
              <a:xfrm>
                <a:off x="43" y="2943"/>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100" b="1">
                    <a:latin typeface="宋体" pitchFamily="2" charset="-122"/>
                  </a:rPr>
                  <a:t>钼</a:t>
                </a:r>
                <a:endParaRPr lang="zh-CN" altLang="en-US" sz="1100" b="1">
                  <a:cs typeface="Times New Roman" pitchFamily="18" charset="0"/>
                </a:endParaRPr>
              </a:p>
              <a:p>
                <a:pPr algn="just" eaLnBrk="0" hangingPunct="0"/>
                <a:endParaRPr lang="en-US" altLang="zh-CN" sz="1100" b="1">
                  <a:latin typeface="Arial" pitchFamily="34" charset="0"/>
                </a:endParaRPr>
              </a:p>
            </p:txBody>
          </p:sp>
          <p:sp>
            <p:nvSpPr>
              <p:cNvPr id="70757" name="Rectangle 101"/>
              <p:cNvSpPr>
                <a:spLocks noChangeArrowheads="1"/>
              </p:cNvSpPr>
              <p:nvPr/>
            </p:nvSpPr>
            <p:spPr bwMode="auto">
              <a:xfrm>
                <a:off x="0" y="2943"/>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60" name="Group 104"/>
            <p:cNvGrpSpPr>
              <a:grpSpLocks/>
            </p:cNvGrpSpPr>
            <p:nvPr/>
          </p:nvGrpSpPr>
          <p:grpSpPr bwMode="auto">
            <a:xfrm>
              <a:off x="2805" y="2342"/>
              <a:ext cx="843" cy="196"/>
              <a:chOff x="1391" y="2943"/>
              <a:chExt cx="764" cy="327"/>
            </a:xfrm>
          </p:grpSpPr>
          <p:sp>
            <p:nvSpPr>
              <p:cNvPr id="70685" name="Rectangle 29"/>
              <p:cNvSpPr>
                <a:spLocks noChangeArrowheads="1"/>
              </p:cNvSpPr>
              <p:nvPr/>
            </p:nvSpPr>
            <p:spPr bwMode="auto">
              <a:xfrm>
                <a:off x="1434" y="2943"/>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cs typeface="Times New Roman" pitchFamily="18" charset="0"/>
                  </a:rPr>
                  <a:t>mg/L</a:t>
                </a:r>
              </a:p>
              <a:p>
                <a:pPr algn="ctr" eaLnBrk="0" hangingPunct="0"/>
                <a:endParaRPr lang="en-US" altLang="zh-CN" sz="1100" b="1">
                  <a:latin typeface="Arial" pitchFamily="34" charset="0"/>
                </a:endParaRPr>
              </a:p>
            </p:txBody>
          </p:sp>
          <p:sp>
            <p:nvSpPr>
              <p:cNvPr id="70759" name="Rectangle 103"/>
              <p:cNvSpPr>
                <a:spLocks noChangeArrowheads="1"/>
              </p:cNvSpPr>
              <p:nvPr/>
            </p:nvSpPr>
            <p:spPr bwMode="auto">
              <a:xfrm>
                <a:off x="1391" y="2943"/>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62" name="Group 106"/>
            <p:cNvGrpSpPr>
              <a:grpSpLocks/>
            </p:cNvGrpSpPr>
            <p:nvPr/>
          </p:nvGrpSpPr>
          <p:grpSpPr bwMode="auto">
            <a:xfrm>
              <a:off x="3648" y="2342"/>
              <a:ext cx="1915" cy="196"/>
              <a:chOff x="2155" y="2943"/>
              <a:chExt cx="999" cy="327"/>
            </a:xfrm>
          </p:grpSpPr>
          <p:sp>
            <p:nvSpPr>
              <p:cNvPr id="70686" name="Rectangle 30"/>
              <p:cNvSpPr>
                <a:spLocks noChangeArrowheads="1"/>
              </p:cNvSpPr>
              <p:nvPr/>
            </p:nvSpPr>
            <p:spPr bwMode="auto">
              <a:xfrm>
                <a:off x="2198" y="2943"/>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cs typeface="Times New Roman" pitchFamily="18" charset="0"/>
                  </a:rPr>
                  <a:t>0.07</a:t>
                </a:r>
              </a:p>
              <a:p>
                <a:pPr algn="ctr" eaLnBrk="0" hangingPunct="0"/>
                <a:endParaRPr lang="en-US" altLang="zh-CN" sz="1100" b="1">
                  <a:latin typeface="Arial" pitchFamily="34" charset="0"/>
                </a:endParaRPr>
              </a:p>
            </p:txBody>
          </p:sp>
          <p:sp>
            <p:nvSpPr>
              <p:cNvPr id="70761" name="Rectangle 105"/>
              <p:cNvSpPr>
                <a:spLocks noChangeArrowheads="1"/>
              </p:cNvSpPr>
              <p:nvPr/>
            </p:nvSpPr>
            <p:spPr bwMode="auto">
              <a:xfrm>
                <a:off x="2155" y="2943"/>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64" name="Group 108"/>
            <p:cNvGrpSpPr>
              <a:grpSpLocks/>
            </p:cNvGrpSpPr>
            <p:nvPr/>
          </p:nvGrpSpPr>
          <p:grpSpPr bwMode="auto">
            <a:xfrm>
              <a:off x="629" y="2538"/>
              <a:ext cx="2176" cy="197"/>
              <a:chOff x="0" y="3270"/>
              <a:chExt cx="1391" cy="327"/>
            </a:xfrm>
          </p:grpSpPr>
          <p:sp>
            <p:nvSpPr>
              <p:cNvPr id="70687" name="Rectangle 31"/>
              <p:cNvSpPr>
                <a:spLocks noChangeArrowheads="1"/>
              </p:cNvSpPr>
              <p:nvPr/>
            </p:nvSpPr>
            <p:spPr bwMode="auto">
              <a:xfrm>
                <a:off x="43" y="3270"/>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100" b="1">
                    <a:latin typeface="宋体" pitchFamily="2" charset="-122"/>
                  </a:rPr>
                  <a:t>镍</a:t>
                </a:r>
                <a:endParaRPr lang="zh-CN" altLang="en-US" sz="1100" b="1">
                  <a:cs typeface="Times New Roman" pitchFamily="18" charset="0"/>
                </a:endParaRPr>
              </a:p>
              <a:p>
                <a:pPr algn="just" eaLnBrk="0" hangingPunct="0"/>
                <a:endParaRPr lang="en-US" altLang="zh-CN" sz="1100" b="1">
                  <a:latin typeface="Arial" pitchFamily="34" charset="0"/>
                </a:endParaRPr>
              </a:p>
            </p:txBody>
          </p:sp>
          <p:sp>
            <p:nvSpPr>
              <p:cNvPr id="70763" name="Rectangle 107"/>
              <p:cNvSpPr>
                <a:spLocks noChangeArrowheads="1"/>
              </p:cNvSpPr>
              <p:nvPr/>
            </p:nvSpPr>
            <p:spPr bwMode="auto">
              <a:xfrm>
                <a:off x="0" y="3270"/>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66" name="Group 110"/>
            <p:cNvGrpSpPr>
              <a:grpSpLocks/>
            </p:cNvGrpSpPr>
            <p:nvPr/>
          </p:nvGrpSpPr>
          <p:grpSpPr bwMode="auto">
            <a:xfrm>
              <a:off x="2805" y="2538"/>
              <a:ext cx="843" cy="197"/>
              <a:chOff x="1391" y="3270"/>
              <a:chExt cx="764" cy="327"/>
            </a:xfrm>
          </p:grpSpPr>
          <p:sp>
            <p:nvSpPr>
              <p:cNvPr id="70688" name="Rectangle 32"/>
              <p:cNvSpPr>
                <a:spLocks noChangeArrowheads="1"/>
              </p:cNvSpPr>
              <p:nvPr/>
            </p:nvSpPr>
            <p:spPr bwMode="auto">
              <a:xfrm>
                <a:off x="1434" y="3270"/>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cs typeface="Times New Roman" pitchFamily="18" charset="0"/>
                  </a:rPr>
                  <a:t>mg/L</a:t>
                </a:r>
              </a:p>
              <a:p>
                <a:pPr algn="ctr" eaLnBrk="0" hangingPunct="0"/>
                <a:endParaRPr lang="en-US" altLang="zh-CN" sz="1100" b="1">
                  <a:latin typeface="Arial" pitchFamily="34" charset="0"/>
                </a:endParaRPr>
              </a:p>
            </p:txBody>
          </p:sp>
          <p:sp>
            <p:nvSpPr>
              <p:cNvPr id="70765" name="Rectangle 109"/>
              <p:cNvSpPr>
                <a:spLocks noChangeArrowheads="1"/>
              </p:cNvSpPr>
              <p:nvPr/>
            </p:nvSpPr>
            <p:spPr bwMode="auto">
              <a:xfrm>
                <a:off x="1391" y="3270"/>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68" name="Group 112"/>
            <p:cNvGrpSpPr>
              <a:grpSpLocks/>
            </p:cNvGrpSpPr>
            <p:nvPr/>
          </p:nvGrpSpPr>
          <p:grpSpPr bwMode="auto">
            <a:xfrm>
              <a:off x="3648" y="2538"/>
              <a:ext cx="1915" cy="197"/>
              <a:chOff x="2155" y="3270"/>
              <a:chExt cx="999" cy="327"/>
            </a:xfrm>
          </p:grpSpPr>
          <p:sp>
            <p:nvSpPr>
              <p:cNvPr id="70689" name="Rectangle 33"/>
              <p:cNvSpPr>
                <a:spLocks noChangeArrowheads="1"/>
              </p:cNvSpPr>
              <p:nvPr/>
            </p:nvSpPr>
            <p:spPr bwMode="auto">
              <a:xfrm>
                <a:off x="2198" y="3270"/>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cs typeface="Times New Roman" pitchFamily="18" charset="0"/>
                  </a:rPr>
                  <a:t>0.02</a:t>
                </a:r>
              </a:p>
              <a:p>
                <a:pPr algn="ctr" eaLnBrk="0" hangingPunct="0"/>
                <a:endParaRPr lang="en-US" altLang="zh-CN" sz="1100" b="1">
                  <a:latin typeface="Arial" pitchFamily="34" charset="0"/>
                </a:endParaRPr>
              </a:p>
            </p:txBody>
          </p:sp>
          <p:sp>
            <p:nvSpPr>
              <p:cNvPr id="70767" name="Rectangle 111"/>
              <p:cNvSpPr>
                <a:spLocks noChangeArrowheads="1"/>
              </p:cNvSpPr>
              <p:nvPr/>
            </p:nvSpPr>
            <p:spPr bwMode="auto">
              <a:xfrm>
                <a:off x="2155" y="3270"/>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70" name="Group 114"/>
            <p:cNvGrpSpPr>
              <a:grpSpLocks/>
            </p:cNvGrpSpPr>
            <p:nvPr/>
          </p:nvGrpSpPr>
          <p:grpSpPr bwMode="auto">
            <a:xfrm>
              <a:off x="629" y="2735"/>
              <a:ext cx="2176" cy="196"/>
              <a:chOff x="0" y="3597"/>
              <a:chExt cx="1391" cy="327"/>
            </a:xfrm>
          </p:grpSpPr>
          <p:sp>
            <p:nvSpPr>
              <p:cNvPr id="70690" name="Rectangle 34"/>
              <p:cNvSpPr>
                <a:spLocks noChangeArrowheads="1"/>
              </p:cNvSpPr>
              <p:nvPr/>
            </p:nvSpPr>
            <p:spPr bwMode="auto">
              <a:xfrm>
                <a:off x="43" y="3597"/>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100" b="1">
                    <a:latin typeface="宋体" pitchFamily="2" charset="-122"/>
                  </a:rPr>
                  <a:t>银</a:t>
                </a:r>
                <a:endParaRPr lang="zh-CN" altLang="en-US" sz="1100" b="1">
                  <a:cs typeface="Times New Roman" pitchFamily="18" charset="0"/>
                </a:endParaRPr>
              </a:p>
              <a:p>
                <a:pPr algn="just" eaLnBrk="0" hangingPunct="0"/>
                <a:endParaRPr lang="en-US" altLang="zh-CN" sz="1100" b="1">
                  <a:latin typeface="Arial" pitchFamily="34" charset="0"/>
                </a:endParaRPr>
              </a:p>
            </p:txBody>
          </p:sp>
          <p:sp>
            <p:nvSpPr>
              <p:cNvPr id="70769" name="Rectangle 113"/>
              <p:cNvSpPr>
                <a:spLocks noChangeArrowheads="1"/>
              </p:cNvSpPr>
              <p:nvPr/>
            </p:nvSpPr>
            <p:spPr bwMode="auto">
              <a:xfrm>
                <a:off x="0" y="3597"/>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72" name="Group 116"/>
            <p:cNvGrpSpPr>
              <a:grpSpLocks/>
            </p:cNvGrpSpPr>
            <p:nvPr/>
          </p:nvGrpSpPr>
          <p:grpSpPr bwMode="auto">
            <a:xfrm>
              <a:off x="2805" y="2735"/>
              <a:ext cx="843" cy="196"/>
              <a:chOff x="1391" y="3597"/>
              <a:chExt cx="764" cy="327"/>
            </a:xfrm>
          </p:grpSpPr>
          <p:sp>
            <p:nvSpPr>
              <p:cNvPr id="70691" name="Rectangle 35"/>
              <p:cNvSpPr>
                <a:spLocks noChangeArrowheads="1"/>
              </p:cNvSpPr>
              <p:nvPr/>
            </p:nvSpPr>
            <p:spPr bwMode="auto">
              <a:xfrm>
                <a:off x="1434" y="3597"/>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cs typeface="Times New Roman" pitchFamily="18" charset="0"/>
                  </a:rPr>
                  <a:t>mg/L</a:t>
                </a:r>
              </a:p>
              <a:p>
                <a:pPr algn="ctr" eaLnBrk="0" hangingPunct="0"/>
                <a:endParaRPr lang="en-US" altLang="zh-CN" sz="1100" b="1">
                  <a:latin typeface="Arial" pitchFamily="34" charset="0"/>
                </a:endParaRPr>
              </a:p>
            </p:txBody>
          </p:sp>
          <p:sp>
            <p:nvSpPr>
              <p:cNvPr id="70771" name="Rectangle 115"/>
              <p:cNvSpPr>
                <a:spLocks noChangeArrowheads="1"/>
              </p:cNvSpPr>
              <p:nvPr/>
            </p:nvSpPr>
            <p:spPr bwMode="auto">
              <a:xfrm>
                <a:off x="1391" y="3597"/>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74" name="Group 118"/>
            <p:cNvGrpSpPr>
              <a:grpSpLocks/>
            </p:cNvGrpSpPr>
            <p:nvPr/>
          </p:nvGrpSpPr>
          <p:grpSpPr bwMode="auto">
            <a:xfrm>
              <a:off x="3648" y="2735"/>
              <a:ext cx="1915" cy="196"/>
              <a:chOff x="2155" y="3597"/>
              <a:chExt cx="999" cy="327"/>
            </a:xfrm>
          </p:grpSpPr>
          <p:sp>
            <p:nvSpPr>
              <p:cNvPr id="70692" name="Rectangle 36"/>
              <p:cNvSpPr>
                <a:spLocks noChangeArrowheads="1"/>
              </p:cNvSpPr>
              <p:nvPr/>
            </p:nvSpPr>
            <p:spPr bwMode="auto">
              <a:xfrm>
                <a:off x="2198" y="3597"/>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cs typeface="Times New Roman" pitchFamily="18" charset="0"/>
                  </a:rPr>
                  <a:t>0.05</a:t>
                </a:r>
              </a:p>
              <a:p>
                <a:pPr algn="ctr" eaLnBrk="0" hangingPunct="0"/>
                <a:endParaRPr lang="en-US" altLang="zh-CN" sz="1100" b="1">
                  <a:latin typeface="Arial" pitchFamily="34" charset="0"/>
                </a:endParaRPr>
              </a:p>
            </p:txBody>
          </p:sp>
          <p:sp>
            <p:nvSpPr>
              <p:cNvPr id="70773" name="Rectangle 117"/>
              <p:cNvSpPr>
                <a:spLocks noChangeArrowheads="1"/>
              </p:cNvSpPr>
              <p:nvPr/>
            </p:nvSpPr>
            <p:spPr bwMode="auto">
              <a:xfrm>
                <a:off x="2155" y="3597"/>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76" name="Group 120"/>
            <p:cNvGrpSpPr>
              <a:grpSpLocks/>
            </p:cNvGrpSpPr>
            <p:nvPr/>
          </p:nvGrpSpPr>
          <p:grpSpPr bwMode="auto">
            <a:xfrm>
              <a:off x="629" y="2931"/>
              <a:ext cx="2176" cy="196"/>
              <a:chOff x="0" y="3924"/>
              <a:chExt cx="1391" cy="327"/>
            </a:xfrm>
          </p:grpSpPr>
          <p:sp>
            <p:nvSpPr>
              <p:cNvPr id="70693" name="Rectangle 37"/>
              <p:cNvSpPr>
                <a:spLocks noChangeArrowheads="1"/>
              </p:cNvSpPr>
              <p:nvPr/>
            </p:nvSpPr>
            <p:spPr bwMode="auto">
              <a:xfrm>
                <a:off x="43" y="3924"/>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100" b="1">
                    <a:latin typeface="宋体" pitchFamily="2" charset="-122"/>
                  </a:rPr>
                  <a:t>铊</a:t>
                </a:r>
                <a:endParaRPr lang="zh-CN" altLang="en-US" sz="1100" b="1">
                  <a:cs typeface="Times New Roman" pitchFamily="18" charset="0"/>
                </a:endParaRPr>
              </a:p>
              <a:p>
                <a:pPr algn="just" eaLnBrk="0" hangingPunct="0"/>
                <a:endParaRPr lang="en-US" altLang="zh-CN" sz="1100" b="1">
                  <a:latin typeface="Arial" pitchFamily="34" charset="0"/>
                </a:endParaRPr>
              </a:p>
            </p:txBody>
          </p:sp>
          <p:sp>
            <p:nvSpPr>
              <p:cNvPr id="70775" name="Rectangle 119"/>
              <p:cNvSpPr>
                <a:spLocks noChangeArrowheads="1"/>
              </p:cNvSpPr>
              <p:nvPr/>
            </p:nvSpPr>
            <p:spPr bwMode="auto">
              <a:xfrm>
                <a:off x="0" y="3924"/>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78" name="Group 122"/>
            <p:cNvGrpSpPr>
              <a:grpSpLocks/>
            </p:cNvGrpSpPr>
            <p:nvPr/>
          </p:nvGrpSpPr>
          <p:grpSpPr bwMode="auto">
            <a:xfrm>
              <a:off x="2805" y="2931"/>
              <a:ext cx="843" cy="196"/>
              <a:chOff x="1391" y="3924"/>
              <a:chExt cx="764" cy="327"/>
            </a:xfrm>
          </p:grpSpPr>
          <p:sp>
            <p:nvSpPr>
              <p:cNvPr id="70694" name="Rectangle 38"/>
              <p:cNvSpPr>
                <a:spLocks noChangeArrowheads="1"/>
              </p:cNvSpPr>
              <p:nvPr/>
            </p:nvSpPr>
            <p:spPr bwMode="auto">
              <a:xfrm>
                <a:off x="1434" y="3924"/>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cs typeface="Times New Roman" pitchFamily="18" charset="0"/>
                  </a:rPr>
                  <a:t>mg/L</a:t>
                </a:r>
              </a:p>
              <a:p>
                <a:pPr algn="ctr" eaLnBrk="0" hangingPunct="0"/>
                <a:endParaRPr lang="en-US" altLang="zh-CN" sz="1100" b="1">
                  <a:latin typeface="Arial" pitchFamily="34" charset="0"/>
                </a:endParaRPr>
              </a:p>
            </p:txBody>
          </p:sp>
          <p:sp>
            <p:nvSpPr>
              <p:cNvPr id="70777" name="Rectangle 121"/>
              <p:cNvSpPr>
                <a:spLocks noChangeArrowheads="1"/>
              </p:cNvSpPr>
              <p:nvPr/>
            </p:nvSpPr>
            <p:spPr bwMode="auto">
              <a:xfrm>
                <a:off x="1391" y="3924"/>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80" name="Group 124"/>
            <p:cNvGrpSpPr>
              <a:grpSpLocks/>
            </p:cNvGrpSpPr>
            <p:nvPr/>
          </p:nvGrpSpPr>
          <p:grpSpPr bwMode="auto">
            <a:xfrm>
              <a:off x="3648" y="2931"/>
              <a:ext cx="1915" cy="196"/>
              <a:chOff x="2155" y="3924"/>
              <a:chExt cx="999" cy="327"/>
            </a:xfrm>
          </p:grpSpPr>
          <p:sp>
            <p:nvSpPr>
              <p:cNvPr id="70695" name="Rectangle 39"/>
              <p:cNvSpPr>
                <a:spLocks noChangeArrowheads="1"/>
              </p:cNvSpPr>
              <p:nvPr/>
            </p:nvSpPr>
            <p:spPr bwMode="auto">
              <a:xfrm>
                <a:off x="2198" y="3924"/>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cs typeface="Times New Roman" pitchFamily="18" charset="0"/>
                  </a:rPr>
                  <a:t>0.0001</a:t>
                </a:r>
              </a:p>
              <a:p>
                <a:pPr algn="ctr" eaLnBrk="0" hangingPunct="0"/>
                <a:endParaRPr lang="en-US" altLang="zh-CN" sz="1100" b="1">
                  <a:latin typeface="Arial" pitchFamily="34" charset="0"/>
                </a:endParaRPr>
              </a:p>
            </p:txBody>
          </p:sp>
          <p:sp>
            <p:nvSpPr>
              <p:cNvPr id="70779" name="Rectangle 123"/>
              <p:cNvSpPr>
                <a:spLocks noChangeArrowheads="1"/>
              </p:cNvSpPr>
              <p:nvPr/>
            </p:nvSpPr>
            <p:spPr bwMode="auto">
              <a:xfrm>
                <a:off x="2155" y="3924"/>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82" name="Group 126"/>
            <p:cNvGrpSpPr>
              <a:grpSpLocks/>
            </p:cNvGrpSpPr>
            <p:nvPr/>
          </p:nvGrpSpPr>
          <p:grpSpPr bwMode="auto">
            <a:xfrm>
              <a:off x="629" y="3127"/>
              <a:ext cx="2176" cy="311"/>
              <a:chOff x="0" y="4251"/>
              <a:chExt cx="1391" cy="519"/>
            </a:xfrm>
          </p:grpSpPr>
          <p:sp>
            <p:nvSpPr>
              <p:cNvPr id="70696" name="Rectangle 40"/>
              <p:cNvSpPr>
                <a:spLocks noChangeArrowheads="1"/>
              </p:cNvSpPr>
              <p:nvPr/>
            </p:nvSpPr>
            <p:spPr bwMode="auto">
              <a:xfrm>
                <a:off x="43" y="4251"/>
                <a:ext cx="130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zh-CN" altLang="en-US" sz="1100" b="1">
                    <a:latin typeface="宋体" pitchFamily="2" charset="-122"/>
                  </a:rPr>
                  <a:t>三卤甲烷（三氯甲烷、一氯二溴甲烷、二氯一溴甲烷、三溴甲烷之总和）</a:t>
                </a:r>
                <a:endParaRPr lang="zh-CN" altLang="en-US" sz="1100" b="1">
                  <a:latin typeface="Arial" pitchFamily="34" charset="0"/>
                </a:endParaRPr>
              </a:p>
            </p:txBody>
          </p:sp>
          <p:sp>
            <p:nvSpPr>
              <p:cNvPr id="70781" name="Rectangle 125"/>
              <p:cNvSpPr>
                <a:spLocks noChangeArrowheads="1"/>
              </p:cNvSpPr>
              <p:nvPr/>
            </p:nvSpPr>
            <p:spPr bwMode="auto">
              <a:xfrm>
                <a:off x="0" y="4251"/>
                <a:ext cx="1391"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84" name="Group 128"/>
            <p:cNvGrpSpPr>
              <a:grpSpLocks/>
            </p:cNvGrpSpPr>
            <p:nvPr/>
          </p:nvGrpSpPr>
          <p:grpSpPr bwMode="auto">
            <a:xfrm>
              <a:off x="2805" y="3127"/>
              <a:ext cx="843" cy="311"/>
              <a:chOff x="1391" y="4251"/>
              <a:chExt cx="764" cy="519"/>
            </a:xfrm>
          </p:grpSpPr>
          <p:sp>
            <p:nvSpPr>
              <p:cNvPr id="70697" name="Rectangle 41"/>
              <p:cNvSpPr>
                <a:spLocks noChangeArrowheads="1"/>
              </p:cNvSpPr>
              <p:nvPr/>
            </p:nvSpPr>
            <p:spPr bwMode="auto">
              <a:xfrm>
                <a:off x="1434" y="4251"/>
                <a:ext cx="678"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latin typeface="Arial"/>
                    <a:cs typeface="Times New Roman" pitchFamily="18" charset="0"/>
                  </a:rPr>
                  <a:t> </a:t>
                </a:r>
                <a:endParaRPr lang="en-US" altLang="zh-CN" sz="1100" b="1">
                  <a:cs typeface="Times New Roman" pitchFamily="18" charset="0"/>
                </a:endParaRPr>
              </a:p>
              <a:p>
                <a:pPr algn="ctr" eaLnBrk="0" hangingPunct="0"/>
                <a:endParaRPr lang="en-US" altLang="zh-CN" sz="1100" b="1">
                  <a:latin typeface="Arial" pitchFamily="34" charset="0"/>
                </a:endParaRPr>
              </a:p>
            </p:txBody>
          </p:sp>
          <p:sp>
            <p:nvSpPr>
              <p:cNvPr id="70783" name="Rectangle 127"/>
              <p:cNvSpPr>
                <a:spLocks noChangeArrowheads="1"/>
              </p:cNvSpPr>
              <p:nvPr/>
            </p:nvSpPr>
            <p:spPr bwMode="auto">
              <a:xfrm>
                <a:off x="1391" y="4251"/>
                <a:ext cx="764"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86" name="Group 130"/>
            <p:cNvGrpSpPr>
              <a:grpSpLocks/>
            </p:cNvGrpSpPr>
            <p:nvPr/>
          </p:nvGrpSpPr>
          <p:grpSpPr bwMode="auto">
            <a:xfrm>
              <a:off x="3648" y="3127"/>
              <a:ext cx="1915" cy="311"/>
              <a:chOff x="2155" y="4251"/>
              <a:chExt cx="999" cy="519"/>
            </a:xfrm>
          </p:grpSpPr>
          <p:sp>
            <p:nvSpPr>
              <p:cNvPr id="70698" name="Rectangle 42"/>
              <p:cNvSpPr>
                <a:spLocks noChangeArrowheads="1"/>
              </p:cNvSpPr>
              <p:nvPr/>
            </p:nvSpPr>
            <p:spPr bwMode="auto">
              <a:xfrm>
                <a:off x="2198" y="4251"/>
                <a:ext cx="913"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100" b="1">
                    <a:latin typeface="宋体" pitchFamily="2" charset="-122"/>
                  </a:rPr>
                  <a:t>该类化合物中每种化合物的实测浓度与其各自限值的比值之和不超过</a:t>
                </a:r>
                <a:r>
                  <a:rPr lang="en-US" altLang="zh-CN" sz="1100" b="1">
                    <a:latin typeface="宋体" pitchFamily="2" charset="-122"/>
                  </a:rPr>
                  <a:t>1</a:t>
                </a:r>
              </a:p>
              <a:p>
                <a:pPr algn="just" eaLnBrk="0" hangingPunct="0"/>
                <a:endParaRPr lang="en-US" altLang="zh-CN" sz="1100" b="1">
                  <a:latin typeface="Arial" pitchFamily="34" charset="0"/>
                </a:endParaRPr>
              </a:p>
            </p:txBody>
          </p:sp>
          <p:sp>
            <p:nvSpPr>
              <p:cNvPr id="70785" name="Rectangle 129"/>
              <p:cNvSpPr>
                <a:spLocks noChangeArrowheads="1"/>
              </p:cNvSpPr>
              <p:nvPr/>
            </p:nvSpPr>
            <p:spPr bwMode="auto">
              <a:xfrm>
                <a:off x="2155" y="4251"/>
                <a:ext cx="999" cy="519"/>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88" name="Group 132"/>
            <p:cNvGrpSpPr>
              <a:grpSpLocks/>
            </p:cNvGrpSpPr>
            <p:nvPr/>
          </p:nvGrpSpPr>
          <p:grpSpPr bwMode="auto">
            <a:xfrm>
              <a:off x="629" y="3438"/>
              <a:ext cx="2176" cy="196"/>
              <a:chOff x="0" y="4770"/>
              <a:chExt cx="1391" cy="327"/>
            </a:xfrm>
          </p:grpSpPr>
          <p:sp>
            <p:nvSpPr>
              <p:cNvPr id="70699" name="Rectangle 43"/>
              <p:cNvSpPr>
                <a:spLocks noChangeArrowheads="1"/>
              </p:cNvSpPr>
              <p:nvPr/>
            </p:nvSpPr>
            <p:spPr bwMode="auto">
              <a:xfrm>
                <a:off x="43" y="4770"/>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100" b="1">
                    <a:latin typeface="宋体" pitchFamily="2" charset="-122"/>
                  </a:rPr>
                  <a:t>一氯二溴甲烷</a:t>
                </a:r>
                <a:endParaRPr lang="zh-CN" altLang="en-US" sz="1100" b="1">
                  <a:cs typeface="Times New Roman" pitchFamily="18" charset="0"/>
                </a:endParaRPr>
              </a:p>
              <a:p>
                <a:pPr algn="just" eaLnBrk="0" hangingPunct="0"/>
                <a:endParaRPr lang="en-US" altLang="zh-CN" sz="1100" b="1">
                  <a:latin typeface="Arial" pitchFamily="34" charset="0"/>
                </a:endParaRPr>
              </a:p>
            </p:txBody>
          </p:sp>
          <p:sp>
            <p:nvSpPr>
              <p:cNvPr id="70787" name="Rectangle 131"/>
              <p:cNvSpPr>
                <a:spLocks noChangeArrowheads="1"/>
              </p:cNvSpPr>
              <p:nvPr/>
            </p:nvSpPr>
            <p:spPr bwMode="auto">
              <a:xfrm>
                <a:off x="0" y="4770"/>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90" name="Group 134"/>
            <p:cNvGrpSpPr>
              <a:grpSpLocks/>
            </p:cNvGrpSpPr>
            <p:nvPr/>
          </p:nvGrpSpPr>
          <p:grpSpPr bwMode="auto">
            <a:xfrm>
              <a:off x="2805" y="3438"/>
              <a:ext cx="843" cy="196"/>
              <a:chOff x="1391" y="4770"/>
              <a:chExt cx="764" cy="327"/>
            </a:xfrm>
          </p:grpSpPr>
          <p:sp>
            <p:nvSpPr>
              <p:cNvPr id="70700" name="Rectangle 44"/>
              <p:cNvSpPr>
                <a:spLocks noChangeArrowheads="1"/>
              </p:cNvSpPr>
              <p:nvPr/>
            </p:nvSpPr>
            <p:spPr bwMode="auto">
              <a:xfrm>
                <a:off x="1434" y="4770"/>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cs typeface="Times New Roman" pitchFamily="18" charset="0"/>
                  </a:rPr>
                  <a:t>mg/L</a:t>
                </a:r>
              </a:p>
              <a:p>
                <a:pPr algn="ctr" eaLnBrk="0" hangingPunct="0"/>
                <a:endParaRPr lang="en-US" altLang="zh-CN" sz="1100" b="1">
                  <a:latin typeface="Arial" pitchFamily="34" charset="0"/>
                </a:endParaRPr>
              </a:p>
            </p:txBody>
          </p:sp>
          <p:sp>
            <p:nvSpPr>
              <p:cNvPr id="70789" name="Rectangle 133"/>
              <p:cNvSpPr>
                <a:spLocks noChangeArrowheads="1"/>
              </p:cNvSpPr>
              <p:nvPr/>
            </p:nvSpPr>
            <p:spPr bwMode="auto">
              <a:xfrm>
                <a:off x="1391" y="4770"/>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92" name="Group 136"/>
            <p:cNvGrpSpPr>
              <a:grpSpLocks/>
            </p:cNvGrpSpPr>
            <p:nvPr/>
          </p:nvGrpSpPr>
          <p:grpSpPr bwMode="auto">
            <a:xfrm>
              <a:off x="3648" y="3438"/>
              <a:ext cx="1915" cy="196"/>
              <a:chOff x="2155" y="4770"/>
              <a:chExt cx="999" cy="327"/>
            </a:xfrm>
          </p:grpSpPr>
          <p:sp>
            <p:nvSpPr>
              <p:cNvPr id="70701" name="Rectangle 45"/>
              <p:cNvSpPr>
                <a:spLocks noChangeArrowheads="1"/>
              </p:cNvSpPr>
              <p:nvPr/>
            </p:nvSpPr>
            <p:spPr bwMode="auto">
              <a:xfrm>
                <a:off x="2198" y="4770"/>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cs typeface="Times New Roman" pitchFamily="18" charset="0"/>
                  </a:rPr>
                  <a:t>0.1</a:t>
                </a:r>
              </a:p>
              <a:p>
                <a:pPr algn="ctr" eaLnBrk="0" hangingPunct="0"/>
                <a:endParaRPr lang="en-US" altLang="zh-CN" sz="1100" b="1">
                  <a:latin typeface="Arial" pitchFamily="34" charset="0"/>
                </a:endParaRPr>
              </a:p>
            </p:txBody>
          </p:sp>
          <p:sp>
            <p:nvSpPr>
              <p:cNvPr id="70791" name="Rectangle 135"/>
              <p:cNvSpPr>
                <a:spLocks noChangeArrowheads="1"/>
              </p:cNvSpPr>
              <p:nvPr/>
            </p:nvSpPr>
            <p:spPr bwMode="auto">
              <a:xfrm>
                <a:off x="2155" y="4770"/>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94" name="Group 138"/>
            <p:cNvGrpSpPr>
              <a:grpSpLocks/>
            </p:cNvGrpSpPr>
            <p:nvPr/>
          </p:nvGrpSpPr>
          <p:grpSpPr bwMode="auto">
            <a:xfrm>
              <a:off x="629" y="3634"/>
              <a:ext cx="2176" cy="196"/>
              <a:chOff x="0" y="5097"/>
              <a:chExt cx="1391" cy="327"/>
            </a:xfrm>
          </p:grpSpPr>
          <p:sp>
            <p:nvSpPr>
              <p:cNvPr id="70702" name="Rectangle 46"/>
              <p:cNvSpPr>
                <a:spLocks noChangeArrowheads="1"/>
              </p:cNvSpPr>
              <p:nvPr/>
            </p:nvSpPr>
            <p:spPr bwMode="auto">
              <a:xfrm>
                <a:off x="43" y="5097"/>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100" b="1">
                    <a:latin typeface="宋体" pitchFamily="2" charset="-122"/>
                  </a:rPr>
                  <a:t>二氯一溴甲烷</a:t>
                </a:r>
                <a:endParaRPr lang="zh-CN" altLang="en-US" sz="1100" b="1">
                  <a:cs typeface="Times New Roman" pitchFamily="18" charset="0"/>
                </a:endParaRPr>
              </a:p>
              <a:p>
                <a:pPr algn="just" eaLnBrk="0" hangingPunct="0"/>
                <a:endParaRPr lang="en-US" altLang="zh-CN" sz="1100" b="1">
                  <a:latin typeface="Arial" pitchFamily="34" charset="0"/>
                </a:endParaRPr>
              </a:p>
            </p:txBody>
          </p:sp>
          <p:sp>
            <p:nvSpPr>
              <p:cNvPr id="70793" name="Rectangle 137"/>
              <p:cNvSpPr>
                <a:spLocks noChangeArrowheads="1"/>
              </p:cNvSpPr>
              <p:nvPr/>
            </p:nvSpPr>
            <p:spPr bwMode="auto">
              <a:xfrm>
                <a:off x="0" y="5097"/>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96" name="Group 140"/>
            <p:cNvGrpSpPr>
              <a:grpSpLocks/>
            </p:cNvGrpSpPr>
            <p:nvPr/>
          </p:nvGrpSpPr>
          <p:grpSpPr bwMode="auto">
            <a:xfrm>
              <a:off x="2805" y="3634"/>
              <a:ext cx="843" cy="196"/>
              <a:chOff x="1391" y="5097"/>
              <a:chExt cx="764" cy="327"/>
            </a:xfrm>
          </p:grpSpPr>
          <p:sp>
            <p:nvSpPr>
              <p:cNvPr id="70703" name="Rectangle 47"/>
              <p:cNvSpPr>
                <a:spLocks noChangeArrowheads="1"/>
              </p:cNvSpPr>
              <p:nvPr/>
            </p:nvSpPr>
            <p:spPr bwMode="auto">
              <a:xfrm>
                <a:off x="1434" y="5097"/>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cs typeface="Times New Roman" pitchFamily="18" charset="0"/>
                  </a:rPr>
                  <a:t>mg/L</a:t>
                </a:r>
              </a:p>
              <a:p>
                <a:pPr algn="ctr" eaLnBrk="0" hangingPunct="0"/>
                <a:endParaRPr lang="en-US" altLang="zh-CN" sz="1100" b="1">
                  <a:latin typeface="Arial" pitchFamily="34" charset="0"/>
                </a:endParaRPr>
              </a:p>
            </p:txBody>
          </p:sp>
          <p:sp>
            <p:nvSpPr>
              <p:cNvPr id="70795" name="Rectangle 139"/>
              <p:cNvSpPr>
                <a:spLocks noChangeArrowheads="1"/>
              </p:cNvSpPr>
              <p:nvPr/>
            </p:nvSpPr>
            <p:spPr bwMode="auto">
              <a:xfrm>
                <a:off x="1391" y="5097"/>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798" name="Group 142"/>
            <p:cNvGrpSpPr>
              <a:grpSpLocks/>
            </p:cNvGrpSpPr>
            <p:nvPr/>
          </p:nvGrpSpPr>
          <p:grpSpPr bwMode="auto">
            <a:xfrm>
              <a:off x="3648" y="3634"/>
              <a:ext cx="1915" cy="196"/>
              <a:chOff x="2155" y="5097"/>
              <a:chExt cx="999" cy="327"/>
            </a:xfrm>
          </p:grpSpPr>
          <p:sp>
            <p:nvSpPr>
              <p:cNvPr id="70704" name="Rectangle 48"/>
              <p:cNvSpPr>
                <a:spLocks noChangeArrowheads="1"/>
              </p:cNvSpPr>
              <p:nvPr/>
            </p:nvSpPr>
            <p:spPr bwMode="auto">
              <a:xfrm>
                <a:off x="2198" y="5097"/>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cs typeface="Times New Roman" pitchFamily="18" charset="0"/>
                  </a:rPr>
                  <a:t>0.06</a:t>
                </a:r>
              </a:p>
              <a:p>
                <a:pPr algn="ctr" eaLnBrk="0" hangingPunct="0"/>
                <a:endParaRPr lang="en-US" altLang="zh-CN" sz="1100" b="1">
                  <a:latin typeface="Arial" pitchFamily="34" charset="0"/>
                </a:endParaRPr>
              </a:p>
            </p:txBody>
          </p:sp>
          <p:sp>
            <p:nvSpPr>
              <p:cNvPr id="70797" name="Rectangle 141"/>
              <p:cNvSpPr>
                <a:spLocks noChangeArrowheads="1"/>
              </p:cNvSpPr>
              <p:nvPr/>
            </p:nvSpPr>
            <p:spPr bwMode="auto">
              <a:xfrm>
                <a:off x="2155" y="5097"/>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800" name="Group 144"/>
            <p:cNvGrpSpPr>
              <a:grpSpLocks/>
            </p:cNvGrpSpPr>
            <p:nvPr/>
          </p:nvGrpSpPr>
          <p:grpSpPr bwMode="auto">
            <a:xfrm>
              <a:off x="629" y="3830"/>
              <a:ext cx="2176" cy="196"/>
              <a:chOff x="0" y="5424"/>
              <a:chExt cx="1391" cy="327"/>
            </a:xfrm>
          </p:grpSpPr>
          <p:sp>
            <p:nvSpPr>
              <p:cNvPr id="70705" name="Rectangle 49"/>
              <p:cNvSpPr>
                <a:spLocks noChangeArrowheads="1"/>
              </p:cNvSpPr>
              <p:nvPr/>
            </p:nvSpPr>
            <p:spPr bwMode="auto">
              <a:xfrm>
                <a:off x="43" y="5424"/>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100" b="1">
                    <a:latin typeface="宋体" pitchFamily="2" charset="-122"/>
                  </a:rPr>
                  <a:t>三溴甲烷</a:t>
                </a:r>
                <a:r>
                  <a:rPr lang="zh-CN" altLang="en-US" sz="1100" b="1">
                    <a:cs typeface="Times New Roman" pitchFamily="18" charset="0"/>
                  </a:rPr>
                  <a:t>  </a:t>
                </a:r>
              </a:p>
              <a:p>
                <a:pPr algn="just" eaLnBrk="0" hangingPunct="0"/>
                <a:endParaRPr lang="en-US" altLang="zh-CN" sz="1100" b="1">
                  <a:latin typeface="Arial" pitchFamily="34" charset="0"/>
                </a:endParaRPr>
              </a:p>
            </p:txBody>
          </p:sp>
          <p:sp>
            <p:nvSpPr>
              <p:cNvPr id="70799" name="Rectangle 143"/>
              <p:cNvSpPr>
                <a:spLocks noChangeArrowheads="1"/>
              </p:cNvSpPr>
              <p:nvPr/>
            </p:nvSpPr>
            <p:spPr bwMode="auto">
              <a:xfrm>
                <a:off x="0" y="5424"/>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802" name="Group 146"/>
            <p:cNvGrpSpPr>
              <a:grpSpLocks/>
            </p:cNvGrpSpPr>
            <p:nvPr/>
          </p:nvGrpSpPr>
          <p:grpSpPr bwMode="auto">
            <a:xfrm>
              <a:off x="2805" y="3830"/>
              <a:ext cx="843" cy="196"/>
              <a:chOff x="1391" y="5424"/>
              <a:chExt cx="764" cy="327"/>
            </a:xfrm>
          </p:grpSpPr>
          <p:sp>
            <p:nvSpPr>
              <p:cNvPr id="70706" name="Rectangle 50"/>
              <p:cNvSpPr>
                <a:spLocks noChangeArrowheads="1"/>
              </p:cNvSpPr>
              <p:nvPr/>
            </p:nvSpPr>
            <p:spPr bwMode="auto">
              <a:xfrm>
                <a:off x="1434" y="5424"/>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cs typeface="Times New Roman" pitchFamily="18" charset="0"/>
                  </a:rPr>
                  <a:t>mg/L</a:t>
                </a:r>
              </a:p>
              <a:p>
                <a:pPr algn="ctr" eaLnBrk="0" hangingPunct="0"/>
                <a:endParaRPr lang="en-US" altLang="zh-CN" sz="1100" b="1">
                  <a:latin typeface="Arial" pitchFamily="34" charset="0"/>
                </a:endParaRPr>
              </a:p>
            </p:txBody>
          </p:sp>
          <p:sp>
            <p:nvSpPr>
              <p:cNvPr id="70801" name="Rectangle 145"/>
              <p:cNvSpPr>
                <a:spLocks noChangeArrowheads="1"/>
              </p:cNvSpPr>
              <p:nvPr/>
            </p:nvSpPr>
            <p:spPr bwMode="auto">
              <a:xfrm>
                <a:off x="1391" y="5424"/>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804" name="Group 148"/>
            <p:cNvGrpSpPr>
              <a:grpSpLocks/>
            </p:cNvGrpSpPr>
            <p:nvPr/>
          </p:nvGrpSpPr>
          <p:grpSpPr bwMode="auto">
            <a:xfrm>
              <a:off x="3648" y="3830"/>
              <a:ext cx="1915" cy="196"/>
              <a:chOff x="2155" y="5424"/>
              <a:chExt cx="999" cy="327"/>
            </a:xfrm>
          </p:grpSpPr>
          <p:sp>
            <p:nvSpPr>
              <p:cNvPr id="70707" name="Rectangle 51"/>
              <p:cNvSpPr>
                <a:spLocks noChangeArrowheads="1"/>
              </p:cNvSpPr>
              <p:nvPr/>
            </p:nvSpPr>
            <p:spPr bwMode="auto">
              <a:xfrm>
                <a:off x="2198" y="5424"/>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cs typeface="Times New Roman" pitchFamily="18" charset="0"/>
                  </a:rPr>
                  <a:t>0.1</a:t>
                </a:r>
              </a:p>
              <a:p>
                <a:pPr algn="ctr" eaLnBrk="0" hangingPunct="0"/>
                <a:endParaRPr lang="en-US" altLang="zh-CN" sz="1100" b="1">
                  <a:latin typeface="Arial" pitchFamily="34" charset="0"/>
                </a:endParaRPr>
              </a:p>
            </p:txBody>
          </p:sp>
          <p:sp>
            <p:nvSpPr>
              <p:cNvPr id="70803" name="Rectangle 147"/>
              <p:cNvSpPr>
                <a:spLocks noChangeArrowheads="1"/>
              </p:cNvSpPr>
              <p:nvPr/>
            </p:nvSpPr>
            <p:spPr bwMode="auto">
              <a:xfrm>
                <a:off x="2155" y="5424"/>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806" name="Group 150"/>
            <p:cNvGrpSpPr>
              <a:grpSpLocks/>
            </p:cNvGrpSpPr>
            <p:nvPr/>
          </p:nvGrpSpPr>
          <p:grpSpPr bwMode="auto">
            <a:xfrm>
              <a:off x="629" y="4026"/>
              <a:ext cx="2176" cy="196"/>
              <a:chOff x="0" y="5751"/>
              <a:chExt cx="1391" cy="327"/>
            </a:xfrm>
          </p:grpSpPr>
          <p:sp>
            <p:nvSpPr>
              <p:cNvPr id="70708" name="Rectangle 52"/>
              <p:cNvSpPr>
                <a:spLocks noChangeArrowheads="1"/>
              </p:cNvSpPr>
              <p:nvPr/>
            </p:nvSpPr>
            <p:spPr bwMode="auto">
              <a:xfrm>
                <a:off x="43" y="5751"/>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100" b="1">
                    <a:latin typeface="宋体" pitchFamily="2" charset="-122"/>
                  </a:rPr>
                  <a:t>二氯甲烷</a:t>
                </a:r>
                <a:endParaRPr lang="zh-CN" altLang="en-US" sz="1100" b="1">
                  <a:cs typeface="Times New Roman" pitchFamily="18" charset="0"/>
                </a:endParaRPr>
              </a:p>
              <a:p>
                <a:pPr algn="just" eaLnBrk="0" hangingPunct="0"/>
                <a:endParaRPr lang="en-US" altLang="zh-CN" sz="1100" b="1">
                  <a:latin typeface="Arial" pitchFamily="34" charset="0"/>
                </a:endParaRPr>
              </a:p>
            </p:txBody>
          </p:sp>
          <p:sp>
            <p:nvSpPr>
              <p:cNvPr id="70805" name="Rectangle 149"/>
              <p:cNvSpPr>
                <a:spLocks noChangeArrowheads="1"/>
              </p:cNvSpPr>
              <p:nvPr/>
            </p:nvSpPr>
            <p:spPr bwMode="auto">
              <a:xfrm>
                <a:off x="0" y="5751"/>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808" name="Group 152"/>
            <p:cNvGrpSpPr>
              <a:grpSpLocks/>
            </p:cNvGrpSpPr>
            <p:nvPr/>
          </p:nvGrpSpPr>
          <p:grpSpPr bwMode="auto">
            <a:xfrm>
              <a:off x="2805" y="4026"/>
              <a:ext cx="843" cy="196"/>
              <a:chOff x="1391" y="5751"/>
              <a:chExt cx="764" cy="327"/>
            </a:xfrm>
          </p:grpSpPr>
          <p:sp>
            <p:nvSpPr>
              <p:cNvPr id="70709" name="Rectangle 53"/>
              <p:cNvSpPr>
                <a:spLocks noChangeArrowheads="1"/>
              </p:cNvSpPr>
              <p:nvPr/>
            </p:nvSpPr>
            <p:spPr bwMode="auto">
              <a:xfrm>
                <a:off x="1434" y="5751"/>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cs typeface="Times New Roman" pitchFamily="18" charset="0"/>
                  </a:rPr>
                  <a:t>mg/L</a:t>
                </a:r>
              </a:p>
              <a:p>
                <a:pPr algn="ctr" eaLnBrk="0" hangingPunct="0"/>
                <a:endParaRPr lang="en-US" altLang="zh-CN" sz="1100" b="1">
                  <a:latin typeface="Arial" pitchFamily="34" charset="0"/>
                </a:endParaRPr>
              </a:p>
            </p:txBody>
          </p:sp>
          <p:sp>
            <p:nvSpPr>
              <p:cNvPr id="70807" name="Rectangle 151"/>
              <p:cNvSpPr>
                <a:spLocks noChangeArrowheads="1"/>
              </p:cNvSpPr>
              <p:nvPr/>
            </p:nvSpPr>
            <p:spPr bwMode="auto">
              <a:xfrm>
                <a:off x="1391" y="5751"/>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grpSp>
          <p:nvGrpSpPr>
            <p:cNvPr id="70810" name="Group 154"/>
            <p:cNvGrpSpPr>
              <a:grpSpLocks/>
            </p:cNvGrpSpPr>
            <p:nvPr/>
          </p:nvGrpSpPr>
          <p:grpSpPr bwMode="auto">
            <a:xfrm>
              <a:off x="3648" y="4026"/>
              <a:ext cx="1915" cy="196"/>
              <a:chOff x="2155" y="5751"/>
              <a:chExt cx="999" cy="327"/>
            </a:xfrm>
          </p:grpSpPr>
          <p:sp>
            <p:nvSpPr>
              <p:cNvPr id="70710" name="Rectangle 54"/>
              <p:cNvSpPr>
                <a:spLocks noChangeArrowheads="1"/>
              </p:cNvSpPr>
              <p:nvPr/>
            </p:nvSpPr>
            <p:spPr bwMode="auto">
              <a:xfrm>
                <a:off x="2198" y="5751"/>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100" b="1">
                    <a:cs typeface="Times New Roman" pitchFamily="18" charset="0"/>
                  </a:rPr>
                  <a:t>0.02</a:t>
                </a:r>
              </a:p>
              <a:p>
                <a:pPr algn="ctr" eaLnBrk="0" hangingPunct="0"/>
                <a:endParaRPr lang="en-US" altLang="zh-CN" sz="1100" b="1">
                  <a:latin typeface="Arial" pitchFamily="34" charset="0"/>
                </a:endParaRPr>
              </a:p>
            </p:txBody>
          </p:sp>
          <p:sp>
            <p:nvSpPr>
              <p:cNvPr id="70809" name="Rectangle 153"/>
              <p:cNvSpPr>
                <a:spLocks noChangeArrowheads="1"/>
              </p:cNvSpPr>
              <p:nvPr/>
            </p:nvSpPr>
            <p:spPr bwMode="auto">
              <a:xfrm>
                <a:off x="2155" y="5751"/>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sp>
          <p:nvSpPr>
            <p:cNvPr id="70812" name="Rectangle 156"/>
            <p:cNvSpPr>
              <a:spLocks noChangeArrowheads="1"/>
            </p:cNvSpPr>
            <p:nvPr/>
          </p:nvSpPr>
          <p:spPr bwMode="auto">
            <a:xfrm>
              <a:off x="624" y="576"/>
              <a:ext cx="4944" cy="3648"/>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p>
          </p:txBody>
        </p:sp>
      </p:grpSp>
      <p:sp>
        <p:nvSpPr>
          <p:cNvPr id="70660" name="Rectangle 4"/>
          <p:cNvSpPr>
            <a:spLocks noChangeArrowheads="1"/>
          </p:cNvSpPr>
          <p:nvPr/>
        </p:nvSpPr>
        <p:spPr bwMode="auto">
          <a:xfrm>
            <a:off x="2057400" y="224135"/>
            <a:ext cx="4648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800" b="1" dirty="0">
                <a:latin typeface="Arial" pitchFamily="34" charset="0"/>
                <a:ea typeface="黑体" pitchFamily="49" charset="-122"/>
              </a:rPr>
              <a:t>表</a:t>
            </a:r>
            <a:r>
              <a:rPr lang="en-US" altLang="zh-CN" sz="1800" b="1" dirty="0">
                <a:latin typeface="Arial" pitchFamily="34" charset="0"/>
                <a:ea typeface="黑体" pitchFamily="49" charset="-122"/>
              </a:rPr>
              <a:t>3   </a:t>
            </a:r>
            <a:r>
              <a:rPr lang="zh-CN" altLang="en-US" sz="1800" b="1" dirty="0">
                <a:latin typeface="Arial" pitchFamily="34" charset="0"/>
                <a:ea typeface="黑体" pitchFamily="49" charset="-122"/>
              </a:rPr>
              <a:t>水质非常规检验项目及限值</a:t>
            </a:r>
            <a:r>
              <a:rPr lang="zh-CN" altLang="en-US" sz="1800" dirty="0">
                <a:latin typeface="Arial" pitchFamily="34" charset="0"/>
              </a:rPr>
              <a:t> </a:t>
            </a:r>
            <a:r>
              <a:rPr lang="zh-CN" altLang="en-US" sz="2400" dirty="0">
                <a:solidFill>
                  <a:srgbClr val="FF0000"/>
                </a:solidFill>
                <a:latin typeface="宋体" pitchFamily="2" charset="-122"/>
              </a:rPr>
              <a:t>（</a:t>
            </a:r>
            <a:r>
              <a:rPr lang="en-US" altLang="zh-CN" sz="2400" dirty="0">
                <a:solidFill>
                  <a:srgbClr val="FF0000"/>
                </a:solidFill>
                <a:latin typeface="宋体" pitchFamily="2" charset="-122"/>
              </a:rPr>
              <a:t>64</a:t>
            </a:r>
            <a:r>
              <a:rPr lang="zh-CN" altLang="en-US" sz="2400" dirty="0">
                <a:solidFill>
                  <a:srgbClr val="FF0000"/>
                </a:solidFill>
                <a:latin typeface="宋体" pitchFamily="2" charset="-122"/>
              </a:rPr>
              <a:t>项）</a:t>
            </a:r>
          </a:p>
        </p:txBody>
      </p:sp>
    </p:spTree>
    <p:extLst>
      <p:ext uri="{BB962C8B-B14F-4D97-AF65-F5344CB8AC3E}">
        <p14:creationId xmlns:p14="http://schemas.microsoft.com/office/powerpoint/2010/main" val="699713821"/>
      </p:ext>
    </p:extLst>
  </p:cSld>
  <p:clrMapOvr>
    <a:masterClrMapping/>
  </p:clrMapOvr>
  <p:transition spd="slow">
    <p:cover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 name="Rectangle 205"/>
          <p:cNvSpPr>
            <a:spLocks noChangeArrowheads="1"/>
          </p:cNvSpPr>
          <p:nvPr/>
        </p:nvSpPr>
        <p:spPr bwMode="auto">
          <a:xfrm>
            <a:off x="990600" y="285750"/>
            <a:ext cx="7696200" cy="4629150"/>
          </a:xfrm>
          <a:prstGeom prst="rect">
            <a:avLst/>
          </a:prstGeom>
          <a:gradFill rotWithShape="0">
            <a:gsLst>
              <a:gs pos="0">
                <a:srgbClr val="FFFF99"/>
              </a:gs>
              <a:gs pos="50000">
                <a:srgbClr val="FFFFFF"/>
              </a:gs>
              <a:gs pos="100000">
                <a:srgbClr val="FFFF99"/>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dirty="0"/>
          </a:p>
        </p:txBody>
      </p:sp>
      <p:grpSp>
        <p:nvGrpSpPr>
          <p:cNvPr id="71884" name="Group 204"/>
          <p:cNvGrpSpPr>
            <a:grpSpLocks/>
          </p:cNvGrpSpPr>
          <p:nvPr/>
        </p:nvGrpSpPr>
        <p:grpSpPr bwMode="auto">
          <a:xfrm>
            <a:off x="990600" y="304800"/>
            <a:ext cx="7696200" cy="4629150"/>
            <a:chOff x="-3" y="-3"/>
            <a:chExt cx="3160" cy="7200"/>
          </a:xfrm>
        </p:grpSpPr>
        <p:grpSp>
          <p:nvGrpSpPr>
            <p:cNvPr id="71882" name="Group 202"/>
            <p:cNvGrpSpPr>
              <a:grpSpLocks/>
            </p:cNvGrpSpPr>
            <p:nvPr/>
          </p:nvGrpSpPr>
          <p:grpSpPr bwMode="auto">
            <a:xfrm>
              <a:off x="0" y="0"/>
              <a:ext cx="3154" cy="7194"/>
              <a:chOff x="0" y="0"/>
              <a:chExt cx="3154" cy="7194"/>
            </a:xfrm>
          </p:grpSpPr>
          <p:grpSp>
            <p:nvGrpSpPr>
              <p:cNvPr id="71751" name="Group 71"/>
              <p:cNvGrpSpPr>
                <a:grpSpLocks/>
              </p:cNvGrpSpPr>
              <p:nvPr/>
            </p:nvGrpSpPr>
            <p:grpSpPr bwMode="auto">
              <a:xfrm>
                <a:off x="0" y="0"/>
                <a:ext cx="1391" cy="327"/>
                <a:chOff x="0" y="0"/>
                <a:chExt cx="1391" cy="327"/>
              </a:xfrm>
            </p:grpSpPr>
            <p:sp>
              <p:nvSpPr>
                <p:cNvPr id="71684" name="Rectangle 4"/>
                <p:cNvSpPr>
                  <a:spLocks noChangeArrowheads="1"/>
                </p:cNvSpPr>
                <p:nvPr/>
              </p:nvSpPr>
              <p:spPr bwMode="auto">
                <a:xfrm>
                  <a:off x="43" y="0"/>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200" b="1">
                      <a:cs typeface="Times New Roman" pitchFamily="18" charset="0"/>
                    </a:rPr>
                    <a:t>1</a:t>
                  </a:r>
                  <a:r>
                    <a:rPr lang="zh-CN" altLang="en-US" sz="1200" b="1">
                      <a:latin typeface="宋体" pitchFamily="2" charset="-122"/>
                    </a:rPr>
                    <a:t>，</a:t>
                  </a:r>
                  <a:r>
                    <a:rPr lang="en-US" altLang="zh-CN" sz="1200" b="1">
                      <a:cs typeface="Times New Roman" pitchFamily="18" charset="0"/>
                    </a:rPr>
                    <a:t>2-</a:t>
                  </a:r>
                  <a:r>
                    <a:rPr lang="zh-CN" altLang="en-US" sz="1200" b="1">
                      <a:latin typeface="宋体" pitchFamily="2" charset="-122"/>
                    </a:rPr>
                    <a:t>二氯乙烷</a:t>
                  </a:r>
                  <a:endParaRPr lang="zh-CN" altLang="en-US" sz="1200" b="1">
                    <a:cs typeface="Times New Roman" pitchFamily="18" charset="0"/>
                  </a:endParaRPr>
                </a:p>
                <a:p>
                  <a:pPr algn="just" eaLnBrk="0" hangingPunct="0"/>
                  <a:endParaRPr lang="en-US" altLang="zh-CN" sz="1200" b="1">
                    <a:latin typeface="Arial" pitchFamily="34" charset="0"/>
                  </a:endParaRPr>
                </a:p>
              </p:txBody>
            </p:sp>
            <p:sp>
              <p:nvSpPr>
                <p:cNvPr id="71750" name="Rectangle 70"/>
                <p:cNvSpPr>
                  <a:spLocks noChangeArrowheads="1"/>
                </p:cNvSpPr>
                <p:nvPr/>
              </p:nvSpPr>
              <p:spPr bwMode="auto">
                <a:xfrm>
                  <a:off x="0" y="0"/>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753" name="Group 73"/>
              <p:cNvGrpSpPr>
                <a:grpSpLocks/>
              </p:cNvGrpSpPr>
              <p:nvPr/>
            </p:nvGrpSpPr>
            <p:grpSpPr bwMode="auto">
              <a:xfrm>
                <a:off x="1391" y="0"/>
                <a:ext cx="764" cy="327"/>
                <a:chOff x="1391" y="0"/>
                <a:chExt cx="764" cy="327"/>
              </a:xfrm>
            </p:grpSpPr>
            <p:sp>
              <p:nvSpPr>
                <p:cNvPr id="71685" name="Rectangle 5"/>
                <p:cNvSpPr>
                  <a:spLocks noChangeArrowheads="1"/>
                </p:cNvSpPr>
                <p:nvPr/>
              </p:nvSpPr>
              <p:spPr bwMode="auto">
                <a:xfrm>
                  <a:off x="1434" y="0"/>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mg/L</a:t>
                  </a:r>
                </a:p>
                <a:p>
                  <a:pPr algn="ctr" eaLnBrk="0" hangingPunct="0"/>
                  <a:endParaRPr lang="en-US" altLang="zh-CN" sz="1200" b="1">
                    <a:latin typeface="Arial" pitchFamily="34" charset="0"/>
                  </a:endParaRPr>
                </a:p>
              </p:txBody>
            </p:sp>
            <p:sp>
              <p:nvSpPr>
                <p:cNvPr id="71752" name="Rectangle 72"/>
                <p:cNvSpPr>
                  <a:spLocks noChangeArrowheads="1"/>
                </p:cNvSpPr>
                <p:nvPr/>
              </p:nvSpPr>
              <p:spPr bwMode="auto">
                <a:xfrm>
                  <a:off x="1391" y="0"/>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755" name="Group 75"/>
              <p:cNvGrpSpPr>
                <a:grpSpLocks/>
              </p:cNvGrpSpPr>
              <p:nvPr/>
            </p:nvGrpSpPr>
            <p:grpSpPr bwMode="auto">
              <a:xfrm>
                <a:off x="2155" y="0"/>
                <a:ext cx="999" cy="327"/>
                <a:chOff x="2155" y="0"/>
                <a:chExt cx="999" cy="327"/>
              </a:xfrm>
            </p:grpSpPr>
            <p:sp>
              <p:nvSpPr>
                <p:cNvPr id="71686" name="Rectangle 6"/>
                <p:cNvSpPr>
                  <a:spLocks noChangeArrowheads="1"/>
                </p:cNvSpPr>
                <p:nvPr/>
              </p:nvSpPr>
              <p:spPr bwMode="auto">
                <a:xfrm>
                  <a:off x="2198" y="0"/>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0.03</a:t>
                  </a:r>
                </a:p>
                <a:p>
                  <a:pPr algn="ctr" eaLnBrk="0" hangingPunct="0"/>
                  <a:endParaRPr lang="en-US" altLang="zh-CN" sz="1200" b="1">
                    <a:latin typeface="Arial" pitchFamily="34" charset="0"/>
                  </a:endParaRPr>
                </a:p>
              </p:txBody>
            </p:sp>
            <p:sp>
              <p:nvSpPr>
                <p:cNvPr id="71754" name="Rectangle 74"/>
                <p:cNvSpPr>
                  <a:spLocks noChangeArrowheads="1"/>
                </p:cNvSpPr>
                <p:nvPr/>
              </p:nvSpPr>
              <p:spPr bwMode="auto">
                <a:xfrm>
                  <a:off x="2155" y="0"/>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757" name="Group 77"/>
              <p:cNvGrpSpPr>
                <a:grpSpLocks/>
              </p:cNvGrpSpPr>
              <p:nvPr/>
            </p:nvGrpSpPr>
            <p:grpSpPr bwMode="auto">
              <a:xfrm>
                <a:off x="0" y="327"/>
                <a:ext cx="1391" cy="327"/>
                <a:chOff x="0" y="327"/>
                <a:chExt cx="1391" cy="327"/>
              </a:xfrm>
            </p:grpSpPr>
            <p:sp>
              <p:nvSpPr>
                <p:cNvPr id="71687" name="Rectangle 7"/>
                <p:cNvSpPr>
                  <a:spLocks noChangeArrowheads="1"/>
                </p:cNvSpPr>
                <p:nvPr/>
              </p:nvSpPr>
              <p:spPr bwMode="auto">
                <a:xfrm>
                  <a:off x="43" y="327"/>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200" b="1">
                      <a:cs typeface="Times New Roman" pitchFamily="18" charset="0"/>
                    </a:rPr>
                    <a:t>1</a:t>
                  </a:r>
                  <a:r>
                    <a:rPr lang="zh-CN" altLang="en-US" sz="1200" b="1">
                      <a:latin typeface="宋体" pitchFamily="2" charset="-122"/>
                    </a:rPr>
                    <a:t>，</a:t>
                  </a:r>
                  <a:r>
                    <a:rPr lang="en-US" altLang="zh-CN" sz="1200" b="1">
                      <a:cs typeface="Times New Roman" pitchFamily="18" charset="0"/>
                    </a:rPr>
                    <a:t>1</a:t>
                  </a:r>
                  <a:r>
                    <a:rPr lang="zh-CN" altLang="en-US" sz="1200" b="1">
                      <a:latin typeface="宋体" pitchFamily="2" charset="-122"/>
                    </a:rPr>
                    <a:t>，</a:t>
                  </a:r>
                  <a:r>
                    <a:rPr lang="en-US" altLang="zh-CN" sz="1200" b="1">
                      <a:cs typeface="Times New Roman" pitchFamily="18" charset="0"/>
                    </a:rPr>
                    <a:t>1-</a:t>
                  </a:r>
                  <a:r>
                    <a:rPr lang="zh-CN" altLang="en-US" sz="1200" b="1">
                      <a:latin typeface="宋体" pitchFamily="2" charset="-122"/>
                    </a:rPr>
                    <a:t>三氯乙烷</a:t>
                  </a:r>
                  <a:endParaRPr lang="zh-CN" altLang="en-US" sz="1200" b="1">
                    <a:cs typeface="Times New Roman" pitchFamily="18" charset="0"/>
                  </a:endParaRPr>
                </a:p>
                <a:p>
                  <a:pPr algn="just" eaLnBrk="0" hangingPunct="0"/>
                  <a:endParaRPr lang="en-US" altLang="zh-CN" sz="1200" b="1">
                    <a:latin typeface="Arial" pitchFamily="34" charset="0"/>
                  </a:endParaRPr>
                </a:p>
              </p:txBody>
            </p:sp>
            <p:sp>
              <p:nvSpPr>
                <p:cNvPr id="71756" name="Rectangle 76"/>
                <p:cNvSpPr>
                  <a:spLocks noChangeArrowheads="1"/>
                </p:cNvSpPr>
                <p:nvPr/>
              </p:nvSpPr>
              <p:spPr bwMode="auto">
                <a:xfrm>
                  <a:off x="0" y="327"/>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759" name="Group 79"/>
              <p:cNvGrpSpPr>
                <a:grpSpLocks/>
              </p:cNvGrpSpPr>
              <p:nvPr/>
            </p:nvGrpSpPr>
            <p:grpSpPr bwMode="auto">
              <a:xfrm>
                <a:off x="1391" y="327"/>
                <a:ext cx="764" cy="327"/>
                <a:chOff x="1391" y="327"/>
                <a:chExt cx="764" cy="327"/>
              </a:xfrm>
            </p:grpSpPr>
            <p:sp>
              <p:nvSpPr>
                <p:cNvPr id="71688" name="Rectangle 8"/>
                <p:cNvSpPr>
                  <a:spLocks noChangeArrowheads="1"/>
                </p:cNvSpPr>
                <p:nvPr/>
              </p:nvSpPr>
              <p:spPr bwMode="auto">
                <a:xfrm>
                  <a:off x="1434" y="327"/>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mg/L</a:t>
                  </a:r>
                </a:p>
                <a:p>
                  <a:pPr algn="ctr" eaLnBrk="0" hangingPunct="0"/>
                  <a:endParaRPr lang="en-US" altLang="zh-CN" sz="1200" b="1">
                    <a:latin typeface="Arial" pitchFamily="34" charset="0"/>
                  </a:endParaRPr>
                </a:p>
              </p:txBody>
            </p:sp>
            <p:sp>
              <p:nvSpPr>
                <p:cNvPr id="71758" name="Rectangle 78"/>
                <p:cNvSpPr>
                  <a:spLocks noChangeArrowheads="1"/>
                </p:cNvSpPr>
                <p:nvPr/>
              </p:nvSpPr>
              <p:spPr bwMode="auto">
                <a:xfrm>
                  <a:off x="1391" y="327"/>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761" name="Group 81"/>
              <p:cNvGrpSpPr>
                <a:grpSpLocks/>
              </p:cNvGrpSpPr>
              <p:nvPr/>
            </p:nvGrpSpPr>
            <p:grpSpPr bwMode="auto">
              <a:xfrm>
                <a:off x="2155" y="327"/>
                <a:ext cx="999" cy="327"/>
                <a:chOff x="2155" y="327"/>
                <a:chExt cx="999" cy="327"/>
              </a:xfrm>
            </p:grpSpPr>
            <p:sp>
              <p:nvSpPr>
                <p:cNvPr id="71689" name="Rectangle 9"/>
                <p:cNvSpPr>
                  <a:spLocks noChangeArrowheads="1"/>
                </p:cNvSpPr>
                <p:nvPr/>
              </p:nvSpPr>
              <p:spPr bwMode="auto">
                <a:xfrm>
                  <a:off x="2198" y="327"/>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2</a:t>
                  </a:r>
                </a:p>
                <a:p>
                  <a:pPr algn="ctr" eaLnBrk="0" hangingPunct="0"/>
                  <a:endParaRPr lang="en-US" altLang="zh-CN" sz="1200" b="1">
                    <a:latin typeface="Arial" pitchFamily="34" charset="0"/>
                  </a:endParaRPr>
                </a:p>
              </p:txBody>
            </p:sp>
            <p:sp>
              <p:nvSpPr>
                <p:cNvPr id="71760" name="Rectangle 80"/>
                <p:cNvSpPr>
                  <a:spLocks noChangeArrowheads="1"/>
                </p:cNvSpPr>
                <p:nvPr/>
              </p:nvSpPr>
              <p:spPr bwMode="auto">
                <a:xfrm>
                  <a:off x="2155" y="327"/>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763" name="Group 83"/>
              <p:cNvGrpSpPr>
                <a:grpSpLocks/>
              </p:cNvGrpSpPr>
              <p:nvPr/>
            </p:nvGrpSpPr>
            <p:grpSpPr bwMode="auto">
              <a:xfrm>
                <a:off x="0" y="654"/>
                <a:ext cx="1391" cy="327"/>
                <a:chOff x="0" y="654"/>
                <a:chExt cx="1391" cy="327"/>
              </a:xfrm>
            </p:grpSpPr>
            <p:sp>
              <p:nvSpPr>
                <p:cNvPr id="71690" name="Rectangle 10"/>
                <p:cNvSpPr>
                  <a:spLocks noChangeArrowheads="1"/>
                </p:cNvSpPr>
                <p:nvPr/>
              </p:nvSpPr>
              <p:spPr bwMode="auto">
                <a:xfrm>
                  <a:off x="43" y="654"/>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200" b="1">
                      <a:latin typeface="宋体" pitchFamily="2" charset="-122"/>
                    </a:rPr>
                    <a:t>环氧氯丙烷</a:t>
                  </a:r>
                  <a:endParaRPr lang="zh-CN" altLang="en-US" sz="1200" b="1">
                    <a:cs typeface="Times New Roman" pitchFamily="18" charset="0"/>
                  </a:endParaRPr>
                </a:p>
                <a:p>
                  <a:pPr algn="just" eaLnBrk="0" hangingPunct="0"/>
                  <a:endParaRPr lang="en-US" altLang="zh-CN" sz="1200" b="1">
                    <a:latin typeface="Arial" pitchFamily="34" charset="0"/>
                  </a:endParaRPr>
                </a:p>
              </p:txBody>
            </p:sp>
            <p:sp>
              <p:nvSpPr>
                <p:cNvPr id="71762" name="Rectangle 82"/>
                <p:cNvSpPr>
                  <a:spLocks noChangeArrowheads="1"/>
                </p:cNvSpPr>
                <p:nvPr/>
              </p:nvSpPr>
              <p:spPr bwMode="auto">
                <a:xfrm>
                  <a:off x="0" y="654"/>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765" name="Group 85"/>
              <p:cNvGrpSpPr>
                <a:grpSpLocks/>
              </p:cNvGrpSpPr>
              <p:nvPr/>
            </p:nvGrpSpPr>
            <p:grpSpPr bwMode="auto">
              <a:xfrm>
                <a:off x="1391" y="654"/>
                <a:ext cx="764" cy="327"/>
                <a:chOff x="1391" y="654"/>
                <a:chExt cx="764" cy="327"/>
              </a:xfrm>
            </p:grpSpPr>
            <p:sp>
              <p:nvSpPr>
                <p:cNvPr id="71691" name="Rectangle 11"/>
                <p:cNvSpPr>
                  <a:spLocks noChangeArrowheads="1"/>
                </p:cNvSpPr>
                <p:nvPr/>
              </p:nvSpPr>
              <p:spPr bwMode="auto">
                <a:xfrm>
                  <a:off x="1434" y="654"/>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mg/L</a:t>
                  </a:r>
                </a:p>
                <a:p>
                  <a:pPr algn="ctr" eaLnBrk="0" hangingPunct="0"/>
                  <a:endParaRPr lang="en-US" altLang="zh-CN" sz="1200" b="1">
                    <a:latin typeface="Arial" pitchFamily="34" charset="0"/>
                  </a:endParaRPr>
                </a:p>
              </p:txBody>
            </p:sp>
            <p:sp>
              <p:nvSpPr>
                <p:cNvPr id="71764" name="Rectangle 84"/>
                <p:cNvSpPr>
                  <a:spLocks noChangeArrowheads="1"/>
                </p:cNvSpPr>
                <p:nvPr/>
              </p:nvSpPr>
              <p:spPr bwMode="auto">
                <a:xfrm>
                  <a:off x="1391" y="654"/>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767" name="Group 87"/>
              <p:cNvGrpSpPr>
                <a:grpSpLocks/>
              </p:cNvGrpSpPr>
              <p:nvPr/>
            </p:nvGrpSpPr>
            <p:grpSpPr bwMode="auto">
              <a:xfrm>
                <a:off x="2155" y="654"/>
                <a:ext cx="999" cy="327"/>
                <a:chOff x="2155" y="654"/>
                <a:chExt cx="999" cy="327"/>
              </a:xfrm>
            </p:grpSpPr>
            <p:sp>
              <p:nvSpPr>
                <p:cNvPr id="71692" name="Rectangle 12"/>
                <p:cNvSpPr>
                  <a:spLocks noChangeArrowheads="1"/>
                </p:cNvSpPr>
                <p:nvPr/>
              </p:nvSpPr>
              <p:spPr bwMode="auto">
                <a:xfrm>
                  <a:off x="2198" y="654"/>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0.0004</a:t>
                  </a:r>
                </a:p>
                <a:p>
                  <a:pPr algn="ctr" eaLnBrk="0" hangingPunct="0"/>
                  <a:endParaRPr lang="en-US" altLang="zh-CN" sz="1200" b="1">
                    <a:latin typeface="Arial" pitchFamily="34" charset="0"/>
                  </a:endParaRPr>
                </a:p>
              </p:txBody>
            </p:sp>
            <p:sp>
              <p:nvSpPr>
                <p:cNvPr id="71766" name="Rectangle 86"/>
                <p:cNvSpPr>
                  <a:spLocks noChangeArrowheads="1"/>
                </p:cNvSpPr>
                <p:nvPr/>
              </p:nvSpPr>
              <p:spPr bwMode="auto">
                <a:xfrm>
                  <a:off x="2155" y="654"/>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769" name="Group 89"/>
              <p:cNvGrpSpPr>
                <a:grpSpLocks/>
              </p:cNvGrpSpPr>
              <p:nvPr/>
            </p:nvGrpSpPr>
            <p:grpSpPr bwMode="auto">
              <a:xfrm>
                <a:off x="0" y="981"/>
                <a:ext cx="1391" cy="327"/>
                <a:chOff x="0" y="981"/>
                <a:chExt cx="1391" cy="327"/>
              </a:xfrm>
            </p:grpSpPr>
            <p:sp>
              <p:nvSpPr>
                <p:cNvPr id="71693" name="Rectangle 13"/>
                <p:cNvSpPr>
                  <a:spLocks noChangeArrowheads="1"/>
                </p:cNvSpPr>
                <p:nvPr/>
              </p:nvSpPr>
              <p:spPr bwMode="auto">
                <a:xfrm>
                  <a:off x="43" y="981"/>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200" b="1">
                      <a:latin typeface="宋体" pitchFamily="2" charset="-122"/>
                    </a:rPr>
                    <a:t>氯乙烯</a:t>
                  </a:r>
                  <a:endParaRPr lang="zh-CN" altLang="en-US" sz="1200" b="1">
                    <a:cs typeface="Times New Roman" pitchFamily="18" charset="0"/>
                  </a:endParaRPr>
                </a:p>
                <a:p>
                  <a:pPr algn="just" eaLnBrk="0" hangingPunct="0"/>
                  <a:endParaRPr lang="en-US" altLang="zh-CN" sz="1200" b="1">
                    <a:latin typeface="Arial" pitchFamily="34" charset="0"/>
                  </a:endParaRPr>
                </a:p>
              </p:txBody>
            </p:sp>
            <p:sp>
              <p:nvSpPr>
                <p:cNvPr id="71768" name="Rectangle 88"/>
                <p:cNvSpPr>
                  <a:spLocks noChangeArrowheads="1"/>
                </p:cNvSpPr>
                <p:nvPr/>
              </p:nvSpPr>
              <p:spPr bwMode="auto">
                <a:xfrm>
                  <a:off x="0" y="981"/>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771" name="Group 91"/>
              <p:cNvGrpSpPr>
                <a:grpSpLocks/>
              </p:cNvGrpSpPr>
              <p:nvPr/>
            </p:nvGrpSpPr>
            <p:grpSpPr bwMode="auto">
              <a:xfrm>
                <a:off x="1391" y="981"/>
                <a:ext cx="764" cy="327"/>
                <a:chOff x="1391" y="981"/>
                <a:chExt cx="764" cy="327"/>
              </a:xfrm>
            </p:grpSpPr>
            <p:sp>
              <p:nvSpPr>
                <p:cNvPr id="71694" name="Rectangle 14"/>
                <p:cNvSpPr>
                  <a:spLocks noChangeArrowheads="1"/>
                </p:cNvSpPr>
                <p:nvPr/>
              </p:nvSpPr>
              <p:spPr bwMode="auto">
                <a:xfrm>
                  <a:off x="1434" y="981"/>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mg/L</a:t>
                  </a:r>
                </a:p>
                <a:p>
                  <a:pPr algn="ctr" eaLnBrk="0" hangingPunct="0"/>
                  <a:endParaRPr lang="en-US" altLang="zh-CN" sz="1200" b="1">
                    <a:latin typeface="Arial" pitchFamily="34" charset="0"/>
                  </a:endParaRPr>
                </a:p>
              </p:txBody>
            </p:sp>
            <p:sp>
              <p:nvSpPr>
                <p:cNvPr id="71770" name="Rectangle 90"/>
                <p:cNvSpPr>
                  <a:spLocks noChangeArrowheads="1"/>
                </p:cNvSpPr>
                <p:nvPr/>
              </p:nvSpPr>
              <p:spPr bwMode="auto">
                <a:xfrm>
                  <a:off x="1391" y="981"/>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773" name="Group 93"/>
              <p:cNvGrpSpPr>
                <a:grpSpLocks/>
              </p:cNvGrpSpPr>
              <p:nvPr/>
            </p:nvGrpSpPr>
            <p:grpSpPr bwMode="auto">
              <a:xfrm>
                <a:off x="2155" y="981"/>
                <a:ext cx="999" cy="327"/>
                <a:chOff x="2155" y="981"/>
                <a:chExt cx="999" cy="327"/>
              </a:xfrm>
            </p:grpSpPr>
            <p:sp>
              <p:nvSpPr>
                <p:cNvPr id="71695" name="Rectangle 15"/>
                <p:cNvSpPr>
                  <a:spLocks noChangeArrowheads="1"/>
                </p:cNvSpPr>
                <p:nvPr/>
              </p:nvSpPr>
              <p:spPr bwMode="auto">
                <a:xfrm>
                  <a:off x="2198" y="981"/>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0.005</a:t>
                  </a:r>
                </a:p>
                <a:p>
                  <a:pPr algn="ctr" eaLnBrk="0" hangingPunct="0"/>
                  <a:endParaRPr lang="en-US" altLang="zh-CN" sz="1200" b="1">
                    <a:latin typeface="Arial" pitchFamily="34" charset="0"/>
                  </a:endParaRPr>
                </a:p>
              </p:txBody>
            </p:sp>
            <p:sp>
              <p:nvSpPr>
                <p:cNvPr id="71772" name="Rectangle 92"/>
                <p:cNvSpPr>
                  <a:spLocks noChangeArrowheads="1"/>
                </p:cNvSpPr>
                <p:nvPr/>
              </p:nvSpPr>
              <p:spPr bwMode="auto">
                <a:xfrm>
                  <a:off x="2155" y="981"/>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775" name="Group 95"/>
              <p:cNvGrpSpPr>
                <a:grpSpLocks/>
              </p:cNvGrpSpPr>
              <p:nvPr/>
            </p:nvGrpSpPr>
            <p:grpSpPr bwMode="auto">
              <a:xfrm>
                <a:off x="0" y="1308"/>
                <a:ext cx="1391" cy="327"/>
                <a:chOff x="0" y="1308"/>
                <a:chExt cx="1391" cy="327"/>
              </a:xfrm>
            </p:grpSpPr>
            <p:sp>
              <p:nvSpPr>
                <p:cNvPr id="71696" name="Rectangle 16"/>
                <p:cNvSpPr>
                  <a:spLocks noChangeArrowheads="1"/>
                </p:cNvSpPr>
                <p:nvPr/>
              </p:nvSpPr>
              <p:spPr bwMode="auto">
                <a:xfrm>
                  <a:off x="43" y="1308"/>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200" b="1">
                      <a:cs typeface="Times New Roman" pitchFamily="18" charset="0"/>
                    </a:rPr>
                    <a:t>1</a:t>
                  </a:r>
                  <a:r>
                    <a:rPr lang="zh-CN" altLang="en-US" sz="1200" b="1">
                      <a:latin typeface="宋体" pitchFamily="2" charset="-122"/>
                    </a:rPr>
                    <a:t>，</a:t>
                  </a:r>
                  <a:r>
                    <a:rPr lang="en-US" altLang="zh-CN" sz="1200" b="1">
                      <a:cs typeface="Times New Roman" pitchFamily="18" charset="0"/>
                    </a:rPr>
                    <a:t>1-</a:t>
                  </a:r>
                  <a:r>
                    <a:rPr lang="zh-CN" altLang="en-US" sz="1200" b="1">
                      <a:latin typeface="宋体" pitchFamily="2" charset="-122"/>
                    </a:rPr>
                    <a:t>二氯乙烯</a:t>
                  </a:r>
                  <a:endParaRPr lang="zh-CN" altLang="en-US" sz="1200" b="1">
                    <a:cs typeface="Times New Roman" pitchFamily="18" charset="0"/>
                  </a:endParaRPr>
                </a:p>
                <a:p>
                  <a:pPr algn="just" eaLnBrk="0" hangingPunct="0"/>
                  <a:endParaRPr lang="en-US" altLang="zh-CN" sz="1200" b="1">
                    <a:latin typeface="Arial" pitchFamily="34" charset="0"/>
                  </a:endParaRPr>
                </a:p>
              </p:txBody>
            </p:sp>
            <p:sp>
              <p:nvSpPr>
                <p:cNvPr id="71774" name="Rectangle 94"/>
                <p:cNvSpPr>
                  <a:spLocks noChangeArrowheads="1"/>
                </p:cNvSpPr>
                <p:nvPr/>
              </p:nvSpPr>
              <p:spPr bwMode="auto">
                <a:xfrm>
                  <a:off x="0" y="1308"/>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777" name="Group 97"/>
              <p:cNvGrpSpPr>
                <a:grpSpLocks/>
              </p:cNvGrpSpPr>
              <p:nvPr/>
            </p:nvGrpSpPr>
            <p:grpSpPr bwMode="auto">
              <a:xfrm>
                <a:off x="1391" y="1308"/>
                <a:ext cx="764" cy="327"/>
                <a:chOff x="1391" y="1308"/>
                <a:chExt cx="764" cy="327"/>
              </a:xfrm>
            </p:grpSpPr>
            <p:sp>
              <p:nvSpPr>
                <p:cNvPr id="71697" name="Rectangle 17"/>
                <p:cNvSpPr>
                  <a:spLocks noChangeArrowheads="1"/>
                </p:cNvSpPr>
                <p:nvPr/>
              </p:nvSpPr>
              <p:spPr bwMode="auto">
                <a:xfrm>
                  <a:off x="1434" y="1308"/>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mg/L</a:t>
                  </a:r>
                </a:p>
                <a:p>
                  <a:pPr algn="ctr" eaLnBrk="0" hangingPunct="0"/>
                  <a:endParaRPr lang="en-US" altLang="zh-CN" sz="1200" b="1">
                    <a:latin typeface="Arial" pitchFamily="34" charset="0"/>
                  </a:endParaRPr>
                </a:p>
              </p:txBody>
            </p:sp>
            <p:sp>
              <p:nvSpPr>
                <p:cNvPr id="71776" name="Rectangle 96"/>
                <p:cNvSpPr>
                  <a:spLocks noChangeArrowheads="1"/>
                </p:cNvSpPr>
                <p:nvPr/>
              </p:nvSpPr>
              <p:spPr bwMode="auto">
                <a:xfrm>
                  <a:off x="1391" y="1308"/>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779" name="Group 99"/>
              <p:cNvGrpSpPr>
                <a:grpSpLocks/>
              </p:cNvGrpSpPr>
              <p:nvPr/>
            </p:nvGrpSpPr>
            <p:grpSpPr bwMode="auto">
              <a:xfrm>
                <a:off x="2155" y="1308"/>
                <a:ext cx="999" cy="327"/>
                <a:chOff x="2155" y="1308"/>
                <a:chExt cx="999" cy="327"/>
              </a:xfrm>
            </p:grpSpPr>
            <p:sp>
              <p:nvSpPr>
                <p:cNvPr id="71698" name="Rectangle 18"/>
                <p:cNvSpPr>
                  <a:spLocks noChangeArrowheads="1"/>
                </p:cNvSpPr>
                <p:nvPr/>
              </p:nvSpPr>
              <p:spPr bwMode="auto">
                <a:xfrm>
                  <a:off x="2198" y="1308"/>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0.03</a:t>
                  </a:r>
                </a:p>
                <a:p>
                  <a:pPr algn="ctr" eaLnBrk="0" hangingPunct="0"/>
                  <a:endParaRPr lang="en-US" altLang="zh-CN" sz="1200" b="1">
                    <a:latin typeface="Arial" pitchFamily="34" charset="0"/>
                  </a:endParaRPr>
                </a:p>
              </p:txBody>
            </p:sp>
            <p:sp>
              <p:nvSpPr>
                <p:cNvPr id="71778" name="Rectangle 98"/>
                <p:cNvSpPr>
                  <a:spLocks noChangeArrowheads="1"/>
                </p:cNvSpPr>
                <p:nvPr/>
              </p:nvSpPr>
              <p:spPr bwMode="auto">
                <a:xfrm>
                  <a:off x="2155" y="1308"/>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781" name="Group 101"/>
              <p:cNvGrpSpPr>
                <a:grpSpLocks/>
              </p:cNvGrpSpPr>
              <p:nvPr/>
            </p:nvGrpSpPr>
            <p:grpSpPr bwMode="auto">
              <a:xfrm>
                <a:off x="0" y="1635"/>
                <a:ext cx="1391" cy="327"/>
                <a:chOff x="0" y="1635"/>
                <a:chExt cx="1391" cy="327"/>
              </a:xfrm>
            </p:grpSpPr>
            <p:sp>
              <p:nvSpPr>
                <p:cNvPr id="71699" name="Rectangle 19"/>
                <p:cNvSpPr>
                  <a:spLocks noChangeArrowheads="1"/>
                </p:cNvSpPr>
                <p:nvPr/>
              </p:nvSpPr>
              <p:spPr bwMode="auto">
                <a:xfrm>
                  <a:off x="43" y="1635"/>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200" b="1">
                      <a:cs typeface="Times New Roman" pitchFamily="18" charset="0"/>
                    </a:rPr>
                    <a:t>1</a:t>
                  </a:r>
                  <a:r>
                    <a:rPr lang="zh-CN" altLang="en-US" sz="1200" b="1">
                      <a:latin typeface="宋体" pitchFamily="2" charset="-122"/>
                    </a:rPr>
                    <a:t>，</a:t>
                  </a:r>
                  <a:r>
                    <a:rPr lang="en-US" altLang="zh-CN" sz="1200" b="1">
                      <a:cs typeface="Times New Roman" pitchFamily="18" charset="0"/>
                    </a:rPr>
                    <a:t>2-</a:t>
                  </a:r>
                  <a:r>
                    <a:rPr lang="zh-CN" altLang="en-US" sz="1200" b="1">
                      <a:latin typeface="宋体" pitchFamily="2" charset="-122"/>
                    </a:rPr>
                    <a:t>二氯乙烯</a:t>
                  </a:r>
                  <a:endParaRPr lang="zh-CN" altLang="en-US" sz="1200" b="1">
                    <a:cs typeface="Times New Roman" pitchFamily="18" charset="0"/>
                  </a:endParaRPr>
                </a:p>
                <a:p>
                  <a:pPr algn="just" eaLnBrk="0" hangingPunct="0"/>
                  <a:endParaRPr lang="en-US" altLang="zh-CN" sz="1200" b="1">
                    <a:latin typeface="Arial" pitchFamily="34" charset="0"/>
                  </a:endParaRPr>
                </a:p>
              </p:txBody>
            </p:sp>
            <p:sp>
              <p:nvSpPr>
                <p:cNvPr id="71780" name="Rectangle 100"/>
                <p:cNvSpPr>
                  <a:spLocks noChangeArrowheads="1"/>
                </p:cNvSpPr>
                <p:nvPr/>
              </p:nvSpPr>
              <p:spPr bwMode="auto">
                <a:xfrm>
                  <a:off x="0" y="1635"/>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783" name="Group 103"/>
              <p:cNvGrpSpPr>
                <a:grpSpLocks/>
              </p:cNvGrpSpPr>
              <p:nvPr/>
            </p:nvGrpSpPr>
            <p:grpSpPr bwMode="auto">
              <a:xfrm>
                <a:off x="1391" y="1635"/>
                <a:ext cx="764" cy="327"/>
                <a:chOff x="1391" y="1635"/>
                <a:chExt cx="764" cy="327"/>
              </a:xfrm>
            </p:grpSpPr>
            <p:sp>
              <p:nvSpPr>
                <p:cNvPr id="71700" name="Rectangle 20"/>
                <p:cNvSpPr>
                  <a:spLocks noChangeArrowheads="1"/>
                </p:cNvSpPr>
                <p:nvPr/>
              </p:nvSpPr>
              <p:spPr bwMode="auto">
                <a:xfrm>
                  <a:off x="1434" y="1635"/>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mg/L</a:t>
                  </a:r>
                </a:p>
                <a:p>
                  <a:pPr algn="ctr" eaLnBrk="0" hangingPunct="0"/>
                  <a:endParaRPr lang="en-US" altLang="zh-CN" sz="1200" b="1">
                    <a:latin typeface="Arial" pitchFamily="34" charset="0"/>
                  </a:endParaRPr>
                </a:p>
              </p:txBody>
            </p:sp>
            <p:sp>
              <p:nvSpPr>
                <p:cNvPr id="71782" name="Rectangle 102"/>
                <p:cNvSpPr>
                  <a:spLocks noChangeArrowheads="1"/>
                </p:cNvSpPr>
                <p:nvPr/>
              </p:nvSpPr>
              <p:spPr bwMode="auto">
                <a:xfrm>
                  <a:off x="1391" y="1635"/>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785" name="Group 105"/>
              <p:cNvGrpSpPr>
                <a:grpSpLocks/>
              </p:cNvGrpSpPr>
              <p:nvPr/>
            </p:nvGrpSpPr>
            <p:grpSpPr bwMode="auto">
              <a:xfrm>
                <a:off x="2155" y="1635"/>
                <a:ext cx="999" cy="327"/>
                <a:chOff x="2155" y="1635"/>
                <a:chExt cx="999" cy="327"/>
              </a:xfrm>
            </p:grpSpPr>
            <p:sp>
              <p:nvSpPr>
                <p:cNvPr id="71701" name="Rectangle 21"/>
                <p:cNvSpPr>
                  <a:spLocks noChangeArrowheads="1"/>
                </p:cNvSpPr>
                <p:nvPr/>
              </p:nvSpPr>
              <p:spPr bwMode="auto">
                <a:xfrm>
                  <a:off x="2198" y="1635"/>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0.05</a:t>
                  </a:r>
                </a:p>
                <a:p>
                  <a:pPr algn="ctr" eaLnBrk="0" hangingPunct="0"/>
                  <a:endParaRPr lang="en-US" altLang="zh-CN" sz="1200" b="1">
                    <a:latin typeface="Arial" pitchFamily="34" charset="0"/>
                  </a:endParaRPr>
                </a:p>
              </p:txBody>
            </p:sp>
            <p:sp>
              <p:nvSpPr>
                <p:cNvPr id="71784" name="Rectangle 104"/>
                <p:cNvSpPr>
                  <a:spLocks noChangeArrowheads="1"/>
                </p:cNvSpPr>
                <p:nvPr/>
              </p:nvSpPr>
              <p:spPr bwMode="auto">
                <a:xfrm>
                  <a:off x="2155" y="1635"/>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787" name="Group 107"/>
              <p:cNvGrpSpPr>
                <a:grpSpLocks/>
              </p:cNvGrpSpPr>
              <p:nvPr/>
            </p:nvGrpSpPr>
            <p:grpSpPr bwMode="auto">
              <a:xfrm>
                <a:off x="0" y="1962"/>
                <a:ext cx="1391" cy="327"/>
                <a:chOff x="0" y="1962"/>
                <a:chExt cx="1391" cy="327"/>
              </a:xfrm>
            </p:grpSpPr>
            <p:sp>
              <p:nvSpPr>
                <p:cNvPr id="71702" name="Rectangle 22"/>
                <p:cNvSpPr>
                  <a:spLocks noChangeArrowheads="1"/>
                </p:cNvSpPr>
                <p:nvPr/>
              </p:nvSpPr>
              <p:spPr bwMode="auto">
                <a:xfrm>
                  <a:off x="43" y="1962"/>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200" b="1">
                      <a:latin typeface="宋体" pitchFamily="2" charset="-122"/>
                    </a:rPr>
                    <a:t>三氯乙烯</a:t>
                  </a:r>
                  <a:endParaRPr lang="zh-CN" altLang="en-US" sz="1200" b="1">
                    <a:cs typeface="Times New Roman" pitchFamily="18" charset="0"/>
                  </a:endParaRPr>
                </a:p>
                <a:p>
                  <a:pPr algn="just" eaLnBrk="0" hangingPunct="0"/>
                  <a:endParaRPr lang="en-US" altLang="zh-CN" sz="1200" b="1">
                    <a:latin typeface="Arial" pitchFamily="34" charset="0"/>
                  </a:endParaRPr>
                </a:p>
              </p:txBody>
            </p:sp>
            <p:sp>
              <p:nvSpPr>
                <p:cNvPr id="71786" name="Rectangle 106"/>
                <p:cNvSpPr>
                  <a:spLocks noChangeArrowheads="1"/>
                </p:cNvSpPr>
                <p:nvPr/>
              </p:nvSpPr>
              <p:spPr bwMode="auto">
                <a:xfrm>
                  <a:off x="0" y="1962"/>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789" name="Group 109"/>
              <p:cNvGrpSpPr>
                <a:grpSpLocks/>
              </p:cNvGrpSpPr>
              <p:nvPr/>
            </p:nvGrpSpPr>
            <p:grpSpPr bwMode="auto">
              <a:xfrm>
                <a:off x="1391" y="1962"/>
                <a:ext cx="764" cy="327"/>
                <a:chOff x="1391" y="1962"/>
                <a:chExt cx="764" cy="327"/>
              </a:xfrm>
            </p:grpSpPr>
            <p:sp>
              <p:nvSpPr>
                <p:cNvPr id="71703" name="Rectangle 23"/>
                <p:cNvSpPr>
                  <a:spLocks noChangeArrowheads="1"/>
                </p:cNvSpPr>
                <p:nvPr/>
              </p:nvSpPr>
              <p:spPr bwMode="auto">
                <a:xfrm>
                  <a:off x="1434" y="1962"/>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mg/L</a:t>
                  </a:r>
                </a:p>
                <a:p>
                  <a:pPr algn="ctr" eaLnBrk="0" hangingPunct="0"/>
                  <a:endParaRPr lang="en-US" altLang="zh-CN" sz="1200" b="1">
                    <a:latin typeface="Arial" pitchFamily="34" charset="0"/>
                  </a:endParaRPr>
                </a:p>
              </p:txBody>
            </p:sp>
            <p:sp>
              <p:nvSpPr>
                <p:cNvPr id="71788" name="Rectangle 108"/>
                <p:cNvSpPr>
                  <a:spLocks noChangeArrowheads="1"/>
                </p:cNvSpPr>
                <p:nvPr/>
              </p:nvSpPr>
              <p:spPr bwMode="auto">
                <a:xfrm>
                  <a:off x="1391" y="1962"/>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791" name="Group 111"/>
              <p:cNvGrpSpPr>
                <a:grpSpLocks/>
              </p:cNvGrpSpPr>
              <p:nvPr/>
            </p:nvGrpSpPr>
            <p:grpSpPr bwMode="auto">
              <a:xfrm>
                <a:off x="2155" y="1962"/>
                <a:ext cx="999" cy="327"/>
                <a:chOff x="2155" y="1962"/>
                <a:chExt cx="999" cy="327"/>
              </a:xfrm>
            </p:grpSpPr>
            <p:sp>
              <p:nvSpPr>
                <p:cNvPr id="71704" name="Rectangle 24"/>
                <p:cNvSpPr>
                  <a:spLocks noChangeArrowheads="1"/>
                </p:cNvSpPr>
                <p:nvPr/>
              </p:nvSpPr>
              <p:spPr bwMode="auto">
                <a:xfrm>
                  <a:off x="2198" y="1962"/>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0.07</a:t>
                  </a:r>
                </a:p>
                <a:p>
                  <a:pPr algn="ctr" eaLnBrk="0" hangingPunct="0"/>
                  <a:endParaRPr lang="en-US" altLang="zh-CN" sz="1200" b="1">
                    <a:latin typeface="Arial" pitchFamily="34" charset="0"/>
                  </a:endParaRPr>
                </a:p>
              </p:txBody>
            </p:sp>
            <p:sp>
              <p:nvSpPr>
                <p:cNvPr id="71790" name="Rectangle 110"/>
                <p:cNvSpPr>
                  <a:spLocks noChangeArrowheads="1"/>
                </p:cNvSpPr>
                <p:nvPr/>
              </p:nvSpPr>
              <p:spPr bwMode="auto">
                <a:xfrm>
                  <a:off x="2155" y="1962"/>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793" name="Group 113"/>
              <p:cNvGrpSpPr>
                <a:grpSpLocks/>
              </p:cNvGrpSpPr>
              <p:nvPr/>
            </p:nvGrpSpPr>
            <p:grpSpPr bwMode="auto">
              <a:xfrm>
                <a:off x="0" y="2289"/>
                <a:ext cx="1391" cy="327"/>
                <a:chOff x="0" y="2289"/>
                <a:chExt cx="1391" cy="327"/>
              </a:xfrm>
            </p:grpSpPr>
            <p:sp>
              <p:nvSpPr>
                <p:cNvPr id="71705" name="Rectangle 25"/>
                <p:cNvSpPr>
                  <a:spLocks noChangeArrowheads="1"/>
                </p:cNvSpPr>
                <p:nvPr/>
              </p:nvSpPr>
              <p:spPr bwMode="auto">
                <a:xfrm>
                  <a:off x="43" y="2289"/>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200" b="1">
                      <a:latin typeface="宋体" pitchFamily="2" charset="-122"/>
                    </a:rPr>
                    <a:t>四氯乙烯</a:t>
                  </a:r>
                  <a:endParaRPr lang="zh-CN" altLang="en-US" sz="1200" b="1">
                    <a:cs typeface="Times New Roman" pitchFamily="18" charset="0"/>
                  </a:endParaRPr>
                </a:p>
                <a:p>
                  <a:pPr algn="just" eaLnBrk="0" hangingPunct="0"/>
                  <a:endParaRPr lang="en-US" altLang="zh-CN" sz="1200" b="1">
                    <a:latin typeface="Arial" pitchFamily="34" charset="0"/>
                  </a:endParaRPr>
                </a:p>
              </p:txBody>
            </p:sp>
            <p:sp>
              <p:nvSpPr>
                <p:cNvPr id="71792" name="Rectangle 112"/>
                <p:cNvSpPr>
                  <a:spLocks noChangeArrowheads="1"/>
                </p:cNvSpPr>
                <p:nvPr/>
              </p:nvSpPr>
              <p:spPr bwMode="auto">
                <a:xfrm>
                  <a:off x="0" y="2289"/>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795" name="Group 115"/>
              <p:cNvGrpSpPr>
                <a:grpSpLocks/>
              </p:cNvGrpSpPr>
              <p:nvPr/>
            </p:nvGrpSpPr>
            <p:grpSpPr bwMode="auto">
              <a:xfrm>
                <a:off x="1391" y="2289"/>
                <a:ext cx="764" cy="327"/>
                <a:chOff x="1391" y="2289"/>
                <a:chExt cx="764" cy="327"/>
              </a:xfrm>
            </p:grpSpPr>
            <p:sp>
              <p:nvSpPr>
                <p:cNvPr id="71706" name="Rectangle 26"/>
                <p:cNvSpPr>
                  <a:spLocks noChangeArrowheads="1"/>
                </p:cNvSpPr>
                <p:nvPr/>
              </p:nvSpPr>
              <p:spPr bwMode="auto">
                <a:xfrm>
                  <a:off x="1434" y="2289"/>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mg/L</a:t>
                  </a:r>
                </a:p>
                <a:p>
                  <a:pPr algn="ctr" eaLnBrk="0" hangingPunct="0"/>
                  <a:endParaRPr lang="en-US" altLang="zh-CN" sz="1200" b="1">
                    <a:latin typeface="Arial" pitchFamily="34" charset="0"/>
                  </a:endParaRPr>
                </a:p>
              </p:txBody>
            </p:sp>
            <p:sp>
              <p:nvSpPr>
                <p:cNvPr id="71794" name="Rectangle 114"/>
                <p:cNvSpPr>
                  <a:spLocks noChangeArrowheads="1"/>
                </p:cNvSpPr>
                <p:nvPr/>
              </p:nvSpPr>
              <p:spPr bwMode="auto">
                <a:xfrm>
                  <a:off x="1391" y="2289"/>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797" name="Group 117"/>
              <p:cNvGrpSpPr>
                <a:grpSpLocks/>
              </p:cNvGrpSpPr>
              <p:nvPr/>
            </p:nvGrpSpPr>
            <p:grpSpPr bwMode="auto">
              <a:xfrm>
                <a:off x="2155" y="2289"/>
                <a:ext cx="999" cy="327"/>
                <a:chOff x="2155" y="2289"/>
                <a:chExt cx="999" cy="327"/>
              </a:xfrm>
            </p:grpSpPr>
            <p:sp>
              <p:nvSpPr>
                <p:cNvPr id="71707" name="Rectangle 27"/>
                <p:cNvSpPr>
                  <a:spLocks noChangeArrowheads="1"/>
                </p:cNvSpPr>
                <p:nvPr/>
              </p:nvSpPr>
              <p:spPr bwMode="auto">
                <a:xfrm>
                  <a:off x="2198" y="2289"/>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0.04</a:t>
                  </a:r>
                </a:p>
                <a:p>
                  <a:pPr algn="ctr" eaLnBrk="0" hangingPunct="0"/>
                  <a:endParaRPr lang="en-US" altLang="zh-CN" sz="1200" b="1">
                    <a:latin typeface="Arial" pitchFamily="34" charset="0"/>
                  </a:endParaRPr>
                </a:p>
              </p:txBody>
            </p:sp>
            <p:sp>
              <p:nvSpPr>
                <p:cNvPr id="71796" name="Rectangle 116"/>
                <p:cNvSpPr>
                  <a:spLocks noChangeArrowheads="1"/>
                </p:cNvSpPr>
                <p:nvPr/>
              </p:nvSpPr>
              <p:spPr bwMode="auto">
                <a:xfrm>
                  <a:off x="2155" y="2289"/>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799" name="Group 119"/>
              <p:cNvGrpSpPr>
                <a:grpSpLocks/>
              </p:cNvGrpSpPr>
              <p:nvPr/>
            </p:nvGrpSpPr>
            <p:grpSpPr bwMode="auto">
              <a:xfrm>
                <a:off x="0" y="2616"/>
                <a:ext cx="1391" cy="327"/>
                <a:chOff x="0" y="2616"/>
                <a:chExt cx="1391" cy="327"/>
              </a:xfrm>
            </p:grpSpPr>
            <p:sp>
              <p:nvSpPr>
                <p:cNvPr id="71708" name="Rectangle 28"/>
                <p:cNvSpPr>
                  <a:spLocks noChangeArrowheads="1"/>
                </p:cNvSpPr>
                <p:nvPr/>
              </p:nvSpPr>
              <p:spPr bwMode="auto">
                <a:xfrm>
                  <a:off x="43" y="2616"/>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200" b="1">
                      <a:latin typeface="宋体" pitchFamily="2" charset="-122"/>
                    </a:rPr>
                    <a:t>六氯丁二烯</a:t>
                  </a:r>
                  <a:endParaRPr lang="zh-CN" altLang="en-US" sz="1200" b="1">
                    <a:cs typeface="Times New Roman" pitchFamily="18" charset="0"/>
                  </a:endParaRPr>
                </a:p>
                <a:p>
                  <a:pPr algn="just" eaLnBrk="0" hangingPunct="0"/>
                  <a:endParaRPr lang="en-US" altLang="zh-CN" sz="1200" b="1">
                    <a:latin typeface="Arial" pitchFamily="34" charset="0"/>
                  </a:endParaRPr>
                </a:p>
              </p:txBody>
            </p:sp>
            <p:sp>
              <p:nvSpPr>
                <p:cNvPr id="71798" name="Rectangle 118"/>
                <p:cNvSpPr>
                  <a:spLocks noChangeArrowheads="1"/>
                </p:cNvSpPr>
                <p:nvPr/>
              </p:nvSpPr>
              <p:spPr bwMode="auto">
                <a:xfrm>
                  <a:off x="0" y="2616"/>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01" name="Group 121"/>
              <p:cNvGrpSpPr>
                <a:grpSpLocks/>
              </p:cNvGrpSpPr>
              <p:nvPr/>
            </p:nvGrpSpPr>
            <p:grpSpPr bwMode="auto">
              <a:xfrm>
                <a:off x="1391" y="2616"/>
                <a:ext cx="764" cy="327"/>
                <a:chOff x="1391" y="2616"/>
                <a:chExt cx="764" cy="327"/>
              </a:xfrm>
            </p:grpSpPr>
            <p:sp>
              <p:nvSpPr>
                <p:cNvPr id="71709" name="Rectangle 29"/>
                <p:cNvSpPr>
                  <a:spLocks noChangeArrowheads="1"/>
                </p:cNvSpPr>
                <p:nvPr/>
              </p:nvSpPr>
              <p:spPr bwMode="auto">
                <a:xfrm>
                  <a:off x="1434" y="2616"/>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mg/L</a:t>
                  </a:r>
                </a:p>
                <a:p>
                  <a:pPr algn="ctr" eaLnBrk="0" hangingPunct="0"/>
                  <a:endParaRPr lang="en-US" altLang="zh-CN" sz="1200" b="1">
                    <a:latin typeface="Arial" pitchFamily="34" charset="0"/>
                  </a:endParaRPr>
                </a:p>
              </p:txBody>
            </p:sp>
            <p:sp>
              <p:nvSpPr>
                <p:cNvPr id="71800" name="Rectangle 120"/>
                <p:cNvSpPr>
                  <a:spLocks noChangeArrowheads="1"/>
                </p:cNvSpPr>
                <p:nvPr/>
              </p:nvSpPr>
              <p:spPr bwMode="auto">
                <a:xfrm>
                  <a:off x="1391" y="2616"/>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03" name="Group 123"/>
              <p:cNvGrpSpPr>
                <a:grpSpLocks/>
              </p:cNvGrpSpPr>
              <p:nvPr/>
            </p:nvGrpSpPr>
            <p:grpSpPr bwMode="auto">
              <a:xfrm>
                <a:off x="2155" y="2616"/>
                <a:ext cx="999" cy="327"/>
                <a:chOff x="2155" y="2616"/>
                <a:chExt cx="999" cy="327"/>
              </a:xfrm>
            </p:grpSpPr>
            <p:sp>
              <p:nvSpPr>
                <p:cNvPr id="71710" name="Rectangle 30"/>
                <p:cNvSpPr>
                  <a:spLocks noChangeArrowheads="1"/>
                </p:cNvSpPr>
                <p:nvPr/>
              </p:nvSpPr>
              <p:spPr bwMode="auto">
                <a:xfrm>
                  <a:off x="2198" y="2616"/>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0.0006</a:t>
                  </a:r>
                </a:p>
                <a:p>
                  <a:pPr algn="ctr" eaLnBrk="0" hangingPunct="0"/>
                  <a:endParaRPr lang="en-US" altLang="zh-CN" sz="1200" b="1">
                    <a:latin typeface="Arial" pitchFamily="34" charset="0"/>
                  </a:endParaRPr>
                </a:p>
              </p:txBody>
            </p:sp>
            <p:sp>
              <p:nvSpPr>
                <p:cNvPr id="71802" name="Rectangle 122"/>
                <p:cNvSpPr>
                  <a:spLocks noChangeArrowheads="1"/>
                </p:cNvSpPr>
                <p:nvPr/>
              </p:nvSpPr>
              <p:spPr bwMode="auto">
                <a:xfrm>
                  <a:off x="2155" y="2616"/>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05" name="Group 125"/>
              <p:cNvGrpSpPr>
                <a:grpSpLocks/>
              </p:cNvGrpSpPr>
              <p:nvPr/>
            </p:nvGrpSpPr>
            <p:grpSpPr bwMode="auto">
              <a:xfrm>
                <a:off x="0" y="2943"/>
                <a:ext cx="1391" cy="327"/>
                <a:chOff x="0" y="2943"/>
                <a:chExt cx="1391" cy="327"/>
              </a:xfrm>
            </p:grpSpPr>
            <p:sp>
              <p:nvSpPr>
                <p:cNvPr id="71711" name="Rectangle 31"/>
                <p:cNvSpPr>
                  <a:spLocks noChangeArrowheads="1"/>
                </p:cNvSpPr>
                <p:nvPr/>
              </p:nvSpPr>
              <p:spPr bwMode="auto">
                <a:xfrm>
                  <a:off x="43" y="2943"/>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200" b="1">
                      <a:latin typeface="宋体" pitchFamily="2" charset="-122"/>
                    </a:rPr>
                    <a:t>二氯乙酸</a:t>
                  </a:r>
                  <a:endParaRPr lang="zh-CN" altLang="en-US" sz="1200" b="1">
                    <a:cs typeface="Times New Roman" pitchFamily="18" charset="0"/>
                  </a:endParaRPr>
                </a:p>
                <a:p>
                  <a:pPr algn="just" eaLnBrk="0" hangingPunct="0"/>
                  <a:endParaRPr lang="en-US" altLang="zh-CN" sz="1200" b="1">
                    <a:latin typeface="Arial" pitchFamily="34" charset="0"/>
                  </a:endParaRPr>
                </a:p>
              </p:txBody>
            </p:sp>
            <p:sp>
              <p:nvSpPr>
                <p:cNvPr id="71804" name="Rectangle 124"/>
                <p:cNvSpPr>
                  <a:spLocks noChangeArrowheads="1"/>
                </p:cNvSpPr>
                <p:nvPr/>
              </p:nvSpPr>
              <p:spPr bwMode="auto">
                <a:xfrm>
                  <a:off x="0" y="2943"/>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07" name="Group 127"/>
              <p:cNvGrpSpPr>
                <a:grpSpLocks/>
              </p:cNvGrpSpPr>
              <p:nvPr/>
            </p:nvGrpSpPr>
            <p:grpSpPr bwMode="auto">
              <a:xfrm>
                <a:off x="1391" y="2943"/>
                <a:ext cx="764" cy="327"/>
                <a:chOff x="1391" y="2943"/>
                <a:chExt cx="764" cy="327"/>
              </a:xfrm>
            </p:grpSpPr>
            <p:sp>
              <p:nvSpPr>
                <p:cNvPr id="71712" name="Rectangle 32"/>
                <p:cNvSpPr>
                  <a:spLocks noChangeArrowheads="1"/>
                </p:cNvSpPr>
                <p:nvPr/>
              </p:nvSpPr>
              <p:spPr bwMode="auto">
                <a:xfrm>
                  <a:off x="1434" y="2943"/>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mg/L</a:t>
                  </a:r>
                </a:p>
                <a:p>
                  <a:pPr algn="ctr" eaLnBrk="0" hangingPunct="0"/>
                  <a:endParaRPr lang="en-US" altLang="zh-CN" sz="1200" b="1">
                    <a:latin typeface="Arial" pitchFamily="34" charset="0"/>
                  </a:endParaRPr>
                </a:p>
              </p:txBody>
            </p:sp>
            <p:sp>
              <p:nvSpPr>
                <p:cNvPr id="71806" name="Rectangle 126"/>
                <p:cNvSpPr>
                  <a:spLocks noChangeArrowheads="1"/>
                </p:cNvSpPr>
                <p:nvPr/>
              </p:nvSpPr>
              <p:spPr bwMode="auto">
                <a:xfrm>
                  <a:off x="1391" y="2943"/>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09" name="Group 129"/>
              <p:cNvGrpSpPr>
                <a:grpSpLocks/>
              </p:cNvGrpSpPr>
              <p:nvPr/>
            </p:nvGrpSpPr>
            <p:grpSpPr bwMode="auto">
              <a:xfrm>
                <a:off x="2155" y="2943"/>
                <a:ext cx="999" cy="327"/>
                <a:chOff x="2155" y="2943"/>
                <a:chExt cx="999" cy="327"/>
              </a:xfrm>
            </p:grpSpPr>
            <p:sp>
              <p:nvSpPr>
                <p:cNvPr id="71713" name="Rectangle 33"/>
                <p:cNvSpPr>
                  <a:spLocks noChangeArrowheads="1"/>
                </p:cNvSpPr>
                <p:nvPr/>
              </p:nvSpPr>
              <p:spPr bwMode="auto">
                <a:xfrm>
                  <a:off x="2198" y="2943"/>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0.05</a:t>
                  </a:r>
                </a:p>
                <a:p>
                  <a:pPr algn="ctr" eaLnBrk="0" hangingPunct="0"/>
                  <a:endParaRPr lang="en-US" altLang="zh-CN" sz="1200" b="1">
                    <a:latin typeface="Arial" pitchFamily="34" charset="0"/>
                  </a:endParaRPr>
                </a:p>
              </p:txBody>
            </p:sp>
            <p:sp>
              <p:nvSpPr>
                <p:cNvPr id="71808" name="Rectangle 128"/>
                <p:cNvSpPr>
                  <a:spLocks noChangeArrowheads="1"/>
                </p:cNvSpPr>
                <p:nvPr/>
              </p:nvSpPr>
              <p:spPr bwMode="auto">
                <a:xfrm>
                  <a:off x="2155" y="2943"/>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11" name="Group 131"/>
              <p:cNvGrpSpPr>
                <a:grpSpLocks/>
              </p:cNvGrpSpPr>
              <p:nvPr/>
            </p:nvGrpSpPr>
            <p:grpSpPr bwMode="auto">
              <a:xfrm>
                <a:off x="0" y="3270"/>
                <a:ext cx="1391" cy="327"/>
                <a:chOff x="0" y="3270"/>
                <a:chExt cx="1391" cy="327"/>
              </a:xfrm>
            </p:grpSpPr>
            <p:sp>
              <p:nvSpPr>
                <p:cNvPr id="71714" name="Rectangle 34"/>
                <p:cNvSpPr>
                  <a:spLocks noChangeArrowheads="1"/>
                </p:cNvSpPr>
                <p:nvPr/>
              </p:nvSpPr>
              <p:spPr bwMode="auto">
                <a:xfrm>
                  <a:off x="43" y="3270"/>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200" b="1">
                      <a:latin typeface="宋体" pitchFamily="2" charset="-122"/>
                    </a:rPr>
                    <a:t>三氯乙酸</a:t>
                  </a:r>
                  <a:endParaRPr lang="zh-CN" altLang="en-US" sz="1200" b="1">
                    <a:cs typeface="Times New Roman" pitchFamily="18" charset="0"/>
                  </a:endParaRPr>
                </a:p>
                <a:p>
                  <a:pPr algn="just" eaLnBrk="0" hangingPunct="0"/>
                  <a:endParaRPr lang="en-US" altLang="zh-CN" sz="1200" b="1">
                    <a:latin typeface="Arial" pitchFamily="34" charset="0"/>
                  </a:endParaRPr>
                </a:p>
              </p:txBody>
            </p:sp>
            <p:sp>
              <p:nvSpPr>
                <p:cNvPr id="71810" name="Rectangle 130"/>
                <p:cNvSpPr>
                  <a:spLocks noChangeArrowheads="1"/>
                </p:cNvSpPr>
                <p:nvPr/>
              </p:nvSpPr>
              <p:spPr bwMode="auto">
                <a:xfrm>
                  <a:off x="0" y="3270"/>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13" name="Group 133"/>
              <p:cNvGrpSpPr>
                <a:grpSpLocks/>
              </p:cNvGrpSpPr>
              <p:nvPr/>
            </p:nvGrpSpPr>
            <p:grpSpPr bwMode="auto">
              <a:xfrm>
                <a:off x="1391" y="3270"/>
                <a:ext cx="764" cy="327"/>
                <a:chOff x="1391" y="3270"/>
                <a:chExt cx="764" cy="327"/>
              </a:xfrm>
            </p:grpSpPr>
            <p:sp>
              <p:nvSpPr>
                <p:cNvPr id="71715" name="Rectangle 35"/>
                <p:cNvSpPr>
                  <a:spLocks noChangeArrowheads="1"/>
                </p:cNvSpPr>
                <p:nvPr/>
              </p:nvSpPr>
              <p:spPr bwMode="auto">
                <a:xfrm>
                  <a:off x="1434" y="3270"/>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mg/L</a:t>
                  </a:r>
                </a:p>
                <a:p>
                  <a:pPr algn="ctr" eaLnBrk="0" hangingPunct="0"/>
                  <a:endParaRPr lang="en-US" altLang="zh-CN" sz="1200" b="1">
                    <a:latin typeface="Arial" pitchFamily="34" charset="0"/>
                  </a:endParaRPr>
                </a:p>
              </p:txBody>
            </p:sp>
            <p:sp>
              <p:nvSpPr>
                <p:cNvPr id="71812" name="Rectangle 132"/>
                <p:cNvSpPr>
                  <a:spLocks noChangeArrowheads="1"/>
                </p:cNvSpPr>
                <p:nvPr/>
              </p:nvSpPr>
              <p:spPr bwMode="auto">
                <a:xfrm>
                  <a:off x="1391" y="3270"/>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15" name="Group 135"/>
              <p:cNvGrpSpPr>
                <a:grpSpLocks/>
              </p:cNvGrpSpPr>
              <p:nvPr/>
            </p:nvGrpSpPr>
            <p:grpSpPr bwMode="auto">
              <a:xfrm>
                <a:off x="2155" y="3270"/>
                <a:ext cx="999" cy="327"/>
                <a:chOff x="2155" y="3270"/>
                <a:chExt cx="999" cy="327"/>
              </a:xfrm>
            </p:grpSpPr>
            <p:sp>
              <p:nvSpPr>
                <p:cNvPr id="71716" name="Rectangle 36"/>
                <p:cNvSpPr>
                  <a:spLocks noChangeArrowheads="1"/>
                </p:cNvSpPr>
                <p:nvPr/>
              </p:nvSpPr>
              <p:spPr bwMode="auto">
                <a:xfrm>
                  <a:off x="2198" y="3270"/>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0.1</a:t>
                  </a:r>
                </a:p>
                <a:p>
                  <a:pPr algn="ctr" eaLnBrk="0" hangingPunct="0"/>
                  <a:endParaRPr lang="en-US" altLang="zh-CN" sz="1200" b="1">
                    <a:latin typeface="Arial" pitchFamily="34" charset="0"/>
                  </a:endParaRPr>
                </a:p>
              </p:txBody>
            </p:sp>
            <p:sp>
              <p:nvSpPr>
                <p:cNvPr id="71814" name="Rectangle 134"/>
                <p:cNvSpPr>
                  <a:spLocks noChangeArrowheads="1"/>
                </p:cNvSpPr>
                <p:nvPr/>
              </p:nvSpPr>
              <p:spPr bwMode="auto">
                <a:xfrm>
                  <a:off x="2155" y="3270"/>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17" name="Group 137"/>
              <p:cNvGrpSpPr>
                <a:grpSpLocks/>
              </p:cNvGrpSpPr>
              <p:nvPr/>
            </p:nvGrpSpPr>
            <p:grpSpPr bwMode="auto">
              <a:xfrm>
                <a:off x="0" y="3597"/>
                <a:ext cx="1391" cy="327"/>
                <a:chOff x="0" y="3597"/>
                <a:chExt cx="1391" cy="327"/>
              </a:xfrm>
            </p:grpSpPr>
            <p:sp>
              <p:nvSpPr>
                <p:cNvPr id="71717" name="Rectangle 37"/>
                <p:cNvSpPr>
                  <a:spLocks noChangeArrowheads="1"/>
                </p:cNvSpPr>
                <p:nvPr/>
              </p:nvSpPr>
              <p:spPr bwMode="auto">
                <a:xfrm>
                  <a:off x="43" y="3597"/>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200" b="1">
                      <a:latin typeface="宋体" pitchFamily="2" charset="-122"/>
                    </a:rPr>
                    <a:t>三氯乙醛（水合氯醛）</a:t>
                  </a:r>
                  <a:endParaRPr lang="zh-CN" altLang="en-US" sz="1200" b="1">
                    <a:cs typeface="Times New Roman" pitchFamily="18" charset="0"/>
                  </a:endParaRPr>
                </a:p>
                <a:p>
                  <a:pPr algn="just" eaLnBrk="0" hangingPunct="0"/>
                  <a:endParaRPr lang="en-US" altLang="zh-CN" sz="1200" b="1">
                    <a:latin typeface="Arial" pitchFamily="34" charset="0"/>
                  </a:endParaRPr>
                </a:p>
              </p:txBody>
            </p:sp>
            <p:sp>
              <p:nvSpPr>
                <p:cNvPr id="71816" name="Rectangle 136"/>
                <p:cNvSpPr>
                  <a:spLocks noChangeArrowheads="1"/>
                </p:cNvSpPr>
                <p:nvPr/>
              </p:nvSpPr>
              <p:spPr bwMode="auto">
                <a:xfrm>
                  <a:off x="0" y="3597"/>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19" name="Group 139"/>
              <p:cNvGrpSpPr>
                <a:grpSpLocks/>
              </p:cNvGrpSpPr>
              <p:nvPr/>
            </p:nvGrpSpPr>
            <p:grpSpPr bwMode="auto">
              <a:xfrm>
                <a:off x="1391" y="3597"/>
                <a:ext cx="764" cy="327"/>
                <a:chOff x="1391" y="3597"/>
                <a:chExt cx="764" cy="327"/>
              </a:xfrm>
            </p:grpSpPr>
            <p:sp>
              <p:nvSpPr>
                <p:cNvPr id="71718" name="Rectangle 38"/>
                <p:cNvSpPr>
                  <a:spLocks noChangeArrowheads="1"/>
                </p:cNvSpPr>
                <p:nvPr/>
              </p:nvSpPr>
              <p:spPr bwMode="auto">
                <a:xfrm>
                  <a:off x="1434" y="3597"/>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mg/L</a:t>
                  </a:r>
                </a:p>
                <a:p>
                  <a:pPr algn="ctr" eaLnBrk="0" hangingPunct="0"/>
                  <a:endParaRPr lang="en-US" altLang="zh-CN" sz="1200" b="1">
                    <a:latin typeface="Arial" pitchFamily="34" charset="0"/>
                  </a:endParaRPr>
                </a:p>
              </p:txBody>
            </p:sp>
            <p:sp>
              <p:nvSpPr>
                <p:cNvPr id="71818" name="Rectangle 138"/>
                <p:cNvSpPr>
                  <a:spLocks noChangeArrowheads="1"/>
                </p:cNvSpPr>
                <p:nvPr/>
              </p:nvSpPr>
              <p:spPr bwMode="auto">
                <a:xfrm>
                  <a:off x="1391" y="3597"/>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21" name="Group 141"/>
              <p:cNvGrpSpPr>
                <a:grpSpLocks/>
              </p:cNvGrpSpPr>
              <p:nvPr/>
            </p:nvGrpSpPr>
            <p:grpSpPr bwMode="auto">
              <a:xfrm>
                <a:off x="2155" y="3597"/>
                <a:ext cx="999" cy="327"/>
                <a:chOff x="2155" y="3597"/>
                <a:chExt cx="999" cy="327"/>
              </a:xfrm>
            </p:grpSpPr>
            <p:sp>
              <p:nvSpPr>
                <p:cNvPr id="71719" name="Rectangle 39"/>
                <p:cNvSpPr>
                  <a:spLocks noChangeArrowheads="1"/>
                </p:cNvSpPr>
                <p:nvPr/>
              </p:nvSpPr>
              <p:spPr bwMode="auto">
                <a:xfrm>
                  <a:off x="2198" y="3597"/>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0.01</a:t>
                  </a:r>
                </a:p>
                <a:p>
                  <a:pPr algn="ctr" eaLnBrk="0" hangingPunct="0"/>
                  <a:endParaRPr lang="en-US" altLang="zh-CN" sz="1200" b="1">
                    <a:latin typeface="Arial" pitchFamily="34" charset="0"/>
                  </a:endParaRPr>
                </a:p>
              </p:txBody>
            </p:sp>
            <p:sp>
              <p:nvSpPr>
                <p:cNvPr id="71820" name="Rectangle 140"/>
                <p:cNvSpPr>
                  <a:spLocks noChangeArrowheads="1"/>
                </p:cNvSpPr>
                <p:nvPr/>
              </p:nvSpPr>
              <p:spPr bwMode="auto">
                <a:xfrm>
                  <a:off x="2155" y="3597"/>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23" name="Group 143"/>
              <p:cNvGrpSpPr>
                <a:grpSpLocks/>
              </p:cNvGrpSpPr>
              <p:nvPr/>
            </p:nvGrpSpPr>
            <p:grpSpPr bwMode="auto">
              <a:xfrm>
                <a:off x="0" y="3924"/>
                <a:ext cx="1391" cy="327"/>
                <a:chOff x="0" y="3924"/>
                <a:chExt cx="1391" cy="327"/>
              </a:xfrm>
            </p:grpSpPr>
            <p:sp>
              <p:nvSpPr>
                <p:cNvPr id="71720" name="Rectangle 40"/>
                <p:cNvSpPr>
                  <a:spLocks noChangeArrowheads="1"/>
                </p:cNvSpPr>
                <p:nvPr/>
              </p:nvSpPr>
              <p:spPr bwMode="auto">
                <a:xfrm>
                  <a:off x="43" y="3924"/>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200" b="1">
                      <a:latin typeface="宋体" pitchFamily="2" charset="-122"/>
                    </a:rPr>
                    <a:t>氯化氰</a:t>
                  </a:r>
                  <a:r>
                    <a:rPr lang="zh-CN" altLang="en-US" sz="1200" b="1">
                      <a:cs typeface="Times New Roman" pitchFamily="18" charset="0"/>
                    </a:rPr>
                    <a:t> </a:t>
                  </a:r>
                  <a:r>
                    <a:rPr lang="zh-CN" altLang="en-US" sz="1200" b="1">
                      <a:latin typeface="宋体" pitchFamily="2" charset="-122"/>
                    </a:rPr>
                    <a:t>（以</a:t>
                  </a:r>
                  <a:r>
                    <a:rPr lang="en-US" altLang="zh-CN" sz="1200" b="1">
                      <a:cs typeface="Times New Roman" pitchFamily="18" charset="0"/>
                    </a:rPr>
                    <a:t>CN</a:t>
                  </a:r>
                  <a:r>
                    <a:rPr lang="en-US" altLang="zh-CN" sz="1200" b="1" baseline="30000">
                      <a:cs typeface="Times New Roman" pitchFamily="18" charset="0"/>
                    </a:rPr>
                    <a:t>-</a:t>
                  </a:r>
                  <a:r>
                    <a:rPr lang="zh-CN" altLang="en-US" sz="1200" b="1">
                      <a:latin typeface="宋体" pitchFamily="2" charset="-122"/>
                    </a:rPr>
                    <a:t>计）</a:t>
                  </a:r>
                  <a:endParaRPr lang="zh-CN" altLang="en-US" sz="1200" b="1">
                    <a:cs typeface="Times New Roman" pitchFamily="18" charset="0"/>
                  </a:endParaRPr>
                </a:p>
                <a:p>
                  <a:pPr algn="just" eaLnBrk="0" hangingPunct="0"/>
                  <a:endParaRPr lang="en-US" altLang="zh-CN" sz="1200" b="1">
                    <a:latin typeface="Arial" pitchFamily="34" charset="0"/>
                  </a:endParaRPr>
                </a:p>
              </p:txBody>
            </p:sp>
            <p:sp>
              <p:nvSpPr>
                <p:cNvPr id="71822" name="Rectangle 142"/>
                <p:cNvSpPr>
                  <a:spLocks noChangeArrowheads="1"/>
                </p:cNvSpPr>
                <p:nvPr/>
              </p:nvSpPr>
              <p:spPr bwMode="auto">
                <a:xfrm>
                  <a:off x="0" y="3924"/>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25" name="Group 145"/>
              <p:cNvGrpSpPr>
                <a:grpSpLocks/>
              </p:cNvGrpSpPr>
              <p:nvPr/>
            </p:nvGrpSpPr>
            <p:grpSpPr bwMode="auto">
              <a:xfrm>
                <a:off x="1391" y="3924"/>
                <a:ext cx="764" cy="327"/>
                <a:chOff x="1391" y="3924"/>
                <a:chExt cx="764" cy="327"/>
              </a:xfrm>
            </p:grpSpPr>
            <p:sp>
              <p:nvSpPr>
                <p:cNvPr id="71721" name="Rectangle 41"/>
                <p:cNvSpPr>
                  <a:spLocks noChangeArrowheads="1"/>
                </p:cNvSpPr>
                <p:nvPr/>
              </p:nvSpPr>
              <p:spPr bwMode="auto">
                <a:xfrm>
                  <a:off x="1434" y="3924"/>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mg/L</a:t>
                  </a:r>
                </a:p>
                <a:p>
                  <a:pPr algn="ctr" eaLnBrk="0" hangingPunct="0"/>
                  <a:endParaRPr lang="en-US" altLang="zh-CN" sz="1200" b="1">
                    <a:latin typeface="Arial" pitchFamily="34" charset="0"/>
                  </a:endParaRPr>
                </a:p>
              </p:txBody>
            </p:sp>
            <p:sp>
              <p:nvSpPr>
                <p:cNvPr id="71824" name="Rectangle 144"/>
                <p:cNvSpPr>
                  <a:spLocks noChangeArrowheads="1"/>
                </p:cNvSpPr>
                <p:nvPr/>
              </p:nvSpPr>
              <p:spPr bwMode="auto">
                <a:xfrm>
                  <a:off x="1391" y="3924"/>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27" name="Group 147"/>
              <p:cNvGrpSpPr>
                <a:grpSpLocks/>
              </p:cNvGrpSpPr>
              <p:nvPr/>
            </p:nvGrpSpPr>
            <p:grpSpPr bwMode="auto">
              <a:xfrm>
                <a:off x="2155" y="3924"/>
                <a:ext cx="999" cy="327"/>
                <a:chOff x="2155" y="3924"/>
                <a:chExt cx="999" cy="327"/>
              </a:xfrm>
            </p:grpSpPr>
            <p:sp>
              <p:nvSpPr>
                <p:cNvPr id="71722" name="Rectangle 42"/>
                <p:cNvSpPr>
                  <a:spLocks noChangeArrowheads="1"/>
                </p:cNvSpPr>
                <p:nvPr/>
              </p:nvSpPr>
              <p:spPr bwMode="auto">
                <a:xfrm>
                  <a:off x="2198" y="3924"/>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0.07</a:t>
                  </a:r>
                </a:p>
                <a:p>
                  <a:pPr algn="ctr" eaLnBrk="0" hangingPunct="0"/>
                  <a:endParaRPr lang="en-US" altLang="zh-CN" sz="1200" b="1">
                    <a:latin typeface="Arial" pitchFamily="34" charset="0"/>
                  </a:endParaRPr>
                </a:p>
              </p:txBody>
            </p:sp>
            <p:sp>
              <p:nvSpPr>
                <p:cNvPr id="71826" name="Rectangle 146"/>
                <p:cNvSpPr>
                  <a:spLocks noChangeArrowheads="1"/>
                </p:cNvSpPr>
                <p:nvPr/>
              </p:nvSpPr>
              <p:spPr bwMode="auto">
                <a:xfrm>
                  <a:off x="2155" y="3924"/>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29" name="Group 149"/>
              <p:cNvGrpSpPr>
                <a:grpSpLocks/>
              </p:cNvGrpSpPr>
              <p:nvPr/>
            </p:nvGrpSpPr>
            <p:grpSpPr bwMode="auto">
              <a:xfrm>
                <a:off x="0" y="4251"/>
                <a:ext cx="1391" cy="327"/>
                <a:chOff x="0" y="4251"/>
                <a:chExt cx="1391" cy="327"/>
              </a:xfrm>
            </p:grpSpPr>
            <p:sp>
              <p:nvSpPr>
                <p:cNvPr id="71723" name="Rectangle 43"/>
                <p:cNvSpPr>
                  <a:spLocks noChangeArrowheads="1"/>
                </p:cNvSpPr>
                <p:nvPr/>
              </p:nvSpPr>
              <p:spPr bwMode="auto">
                <a:xfrm>
                  <a:off x="43" y="4251"/>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200" b="1">
                      <a:latin typeface="宋体" pitchFamily="2" charset="-122"/>
                    </a:rPr>
                    <a:t>苯</a:t>
                  </a:r>
                  <a:endParaRPr lang="zh-CN" altLang="en-US" sz="1200" b="1">
                    <a:cs typeface="Times New Roman" pitchFamily="18" charset="0"/>
                  </a:endParaRPr>
                </a:p>
                <a:p>
                  <a:pPr algn="just" eaLnBrk="0" hangingPunct="0"/>
                  <a:endParaRPr lang="en-US" altLang="zh-CN" sz="1200" b="1">
                    <a:latin typeface="Arial" pitchFamily="34" charset="0"/>
                  </a:endParaRPr>
                </a:p>
              </p:txBody>
            </p:sp>
            <p:sp>
              <p:nvSpPr>
                <p:cNvPr id="71828" name="Rectangle 148"/>
                <p:cNvSpPr>
                  <a:spLocks noChangeArrowheads="1"/>
                </p:cNvSpPr>
                <p:nvPr/>
              </p:nvSpPr>
              <p:spPr bwMode="auto">
                <a:xfrm>
                  <a:off x="0" y="4251"/>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31" name="Group 151"/>
              <p:cNvGrpSpPr>
                <a:grpSpLocks/>
              </p:cNvGrpSpPr>
              <p:nvPr/>
            </p:nvGrpSpPr>
            <p:grpSpPr bwMode="auto">
              <a:xfrm>
                <a:off x="1391" y="4251"/>
                <a:ext cx="764" cy="327"/>
                <a:chOff x="1391" y="4251"/>
                <a:chExt cx="764" cy="327"/>
              </a:xfrm>
            </p:grpSpPr>
            <p:sp>
              <p:nvSpPr>
                <p:cNvPr id="71724" name="Rectangle 44"/>
                <p:cNvSpPr>
                  <a:spLocks noChangeArrowheads="1"/>
                </p:cNvSpPr>
                <p:nvPr/>
              </p:nvSpPr>
              <p:spPr bwMode="auto">
                <a:xfrm>
                  <a:off x="1434" y="4251"/>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mg/L</a:t>
                  </a:r>
                </a:p>
                <a:p>
                  <a:pPr algn="ctr" eaLnBrk="0" hangingPunct="0"/>
                  <a:endParaRPr lang="en-US" altLang="zh-CN" sz="1200" b="1">
                    <a:latin typeface="Arial" pitchFamily="34" charset="0"/>
                  </a:endParaRPr>
                </a:p>
              </p:txBody>
            </p:sp>
            <p:sp>
              <p:nvSpPr>
                <p:cNvPr id="71830" name="Rectangle 150"/>
                <p:cNvSpPr>
                  <a:spLocks noChangeArrowheads="1"/>
                </p:cNvSpPr>
                <p:nvPr/>
              </p:nvSpPr>
              <p:spPr bwMode="auto">
                <a:xfrm>
                  <a:off x="1391" y="4251"/>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33" name="Group 153"/>
              <p:cNvGrpSpPr>
                <a:grpSpLocks/>
              </p:cNvGrpSpPr>
              <p:nvPr/>
            </p:nvGrpSpPr>
            <p:grpSpPr bwMode="auto">
              <a:xfrm>
                <a:off x="2155" y="4251"/>
                <a:ext cx="999" cy="327"/>
                <a:chOff x="2155" y="4251"/>
                <a:chExt cx="999" cy="327"/>
              </a:xfrm>
            </p:grpSpPr>
            <p:sp>
              <p:nvSpPr>
                <p:cNvPr id="71725" name="Rectangle 45"/>
                <p:cNvSpPr>
                  <a:spLocks noChangeArrowheads="1"/>
                </p:cNvSpPr>
                <p:nvPr/>
              </p:nvSpPr>
              <p:spPr bwMode="auto">
                <a:xfrm>
                  <a:off x="2198" y="4251"/>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0.01</a:t>
                  </a:r>
                </a:p>
                <a:p>
                  <a:pPr algn="ctr" eaLnBrk="0" hangingPunct="0"/>
                  <a:endParaRPr lang="en-US" altLang="zh-CN" sz="1200" b="1">
                    <a:latin typeface="Arial" pitchFamily="34" charset="0"/>
                  </a:endParaRPr>
                </a:p>
              </p:txBody>
            </p:sp>
            <p:sp>
              <p:nvSpPr>
                <p:cNvPr id="71832" name="Rectangle 152"/>
                <p:cNvSpPr>
                  <a:spLocks noChangeArrowheads="1"/>
                </p:cNvSpPr>
                <p:nvPr/>
              </p:nvSpPr>
              <p:spPr bwMode="auto">
                <a:xfrm>
                  <a:off x="2155" y="4251"/>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35" name="Group 155"/>
              <p:cNvGrpSpPr>
                <a:grpSpLocks/>
              </p:cNvGrpSpPr>
              <p:nvPr/>
            </p:nvGrpSpPr>
            <p:grpSpPr bwMode="auto">
              <a:xfrm>
                <a:off x="0" y="4578"/>
                <a:ext cx="1391" cy="327"/>
                <a:chOff x="0" y="4578"/>
                <a:chExt cx="1391" cy="327"/>
              </a:xfrm>
            </p:grpSpPr>
            <p:sp>
              <p:nvSpPr>
                <p:cNvPr id="71726" name="Rectangle 46"/>
                <p:cNvSpPr>
                  <a:spLocks noChangeArrowheads="1"/>
                </p:cNvSpPr>
                <p:nvPr/>
              </p:nvSpPr>
              <p:spPr bwMode="auto">
                <a:xfrm>
                  <a:off x="43" y="4578"/>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200" b="1">
                      <a:latin typeface="宋体" pitchFamily="2" charset="-122"/>
                    </a:rPr>
                    <a:t>甲苯</a:t>
                  </a:r>
                  <a:endParaRPr lang="zh-CN" altLang="en-US" sz="1200" b="1">
                    <a:cs typeface="Times New Roman" pitchFamily="18" charset="0"/>
                  </a:endParaRPr>
                </a:p>
                <a:p>
                  <a:pPr algn="just" eaLnBrk="0" hangingPunct="0"/>
                  <a:endParaRPr lang="en-US" altLang="zh-CN" sz="1200" b="1">
                    <a:latin typeface="Arial" pitchFamily="34" charset="0"/>
                  </a:endParaRPr>
                </a:p>
              </p:txBody>
            </p:sp>
            <p:sp>
              <p:nvSpPr>
                <p:cNvPr id="71834" name="Rectangle 154"/>
                <p:cNvSpPr>
                  <a:spLocks noChangeArrowheads="1"/>
                </p:cNvSpPr>
                <p:nvPr/>
              </p:nvSpPr>
              <p:spPr bwMode="auto">
                <a:xfrm>
                  <a:off x="0" y="4578"/>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37" name="Group 157"/>
              <p:cNvGrpSpPr>
                <a:grpSpLocks/>
              </p:cNvGrpSpPr>
              <p:nvPr/>
            </p:nvGrpSpPr>
            <p:grpSpPr bwMode="auto">
              <a:xfrm>
                <a:off x="1391" y="4578"/>
                <a:ext cx="764" cy="327"/>
                <a:chOff x="1391" y="4578"/>
                <a:chExt cx="764" cy="327"/>
              </a:xfrm>
            </p:grpSpPr>
            <p:sp>
              <p:nvSpPr>
                <p:cNvPr id="71727" name="Rectangle 47"/>
                <p:cNvSpPr>
                  <a:spLocks noChangeArrowheads="1"/>
                </p:cNvSpPr>
                <p:nvPr/>
              </p:nvSpPr>
              <p:spPr bwMode="auto">
                <a:xfrm>
                  <a:off x="1434" y="4578"/>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mg/L</a:t>
                  </a:r>
                </a:p>
                <a:p>
                  <a:pPr algn="ctr" eaLnBrk="0" hangingPunct="0"/>
                  <a:endParaRPr lang="en-US" altLang="zh-CN" sz="1200" b="1">
                    <a:latin typeface="Arial" pitchFamily="34" charset="0"/>
                  </a:endParaRPr>
                </a:p>
              </p:txBody>
            </p:sp>
            <p:sp>
              <p:nvSpPr>
                <p:cNvPr id="71836" name="Rectangle 156"/>
                <p:cNvSpPr>
                  <a:spLocks noChangeArrowheads="1"/>
                </p:cNvSpPr>
                <p:nvPr/>
              </p:nvSpPr>
              <p:spPr bwMode="auto">
                <a:xfrm>
                  <a:off x="1391" y="4578"/>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39" name="Group 159"/>
              <p:cNvGrpSpPr>
                <a:grpSpLocks/>
              </p:cNvGrpSpPr>
              <p:nvPr/>
            </p:nvGrpSpPr>
            <p:grpSpPr bwMode="auto">
              <a:xfrm>
                <a:off x="2155" y="4578"/>
                <a:ext cx="999" cy="327"/>
                <a:chOff x="2155" y="4578"/>
                <a:chExt cx="999" cy="327"/>
              </a:xfrm>
            </p:grpSpPr>
            <p:sp>
              <p:nvSpPr>
                <p:cNvPr id="71728" name="Rectangle 48"/>
                <p:cNvSpPr>
                  <a:spLocks noChangeArrowheads="1"/>
                </p:cNvSpPr>
                <p:nvPr/>
              </p:nvSpPr>
              <p:spPr bwMode="auto">
                <a:xfrm>
                  <a:off x="2198" y="4578"/>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0.7</a:t>
                  </a:r>
                </a:p>
                <a:p>
                  <a:pPr algn="ctr" eaLnBrk="0" hangingPunct="0"/>
                  <a:endParaRPr lang="en-US" altLang="zh-CN" sz="1200" b="1">
                    <a:latin typeface="Arial" pitchFamily="34" charset="0"/>
                  </a:endParaRPr>
                </a:p>
              </p:txBody>
            </p:sp>
            <p:sp>
              <p:nvSpPr>
                <p:cNvPr id="71838" name="Rectangle 158"/>
                <p:cNvSpPr>
                  <a:spLocks noChangeArrowheads="1"/>
                </p:cNvSpPr>
                <p:nvPr/>
              </p:nvSpPr>
              <p:spPr bwMode="auto">
                <a:xfrm>
                  <a:off x="2155" y="4578"/>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41" name="Group 161"/>
              <p:cNvGrpSpPr>
                <a:grpSpLocks/>
              </p:cNvGrpSpPr>
              <p:nvPr/>
            </p:nvGrpSpPr>
            <p:grpSpPr bwMode="auto">
              <a:xfrm>
                <a:off x="0" y="4905"/>
                <a:ext cx="1391" cy="327"/>
                <a:chOff x="0" y="4905"/>
                <a:chExt cx="1391" cy="327"/>
              </a:xfrm>
            </p:grpSpPr>
            <p:sp>
              <p:nvSpPr>
                <p:cNvPr id="71729" name="Rectangle 49"/>
                <p:cNvSpPr>
                  <a:spLocks noChangeArrowheads="1"/>
                </p:cNvSpPr>
                <p:nvPr/>
              </p:nvSpPr>
              <p:spPr bwMode="auto">
                <a:xfrm>
                  <a:off x="43" y="4905"/>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200" b="1">
                      <a:latin typeface="宋体" pitchFamily="2" charset="-122"/>
                    </a:rPr>
                    <a:t>二甲苯</a:t>
                  </a:r>
                  <a:endParaRPr lang="zh-CN" altLang="en-US" sz="1200" b="1">
                    <a:cs typeface="Times New Roman" pitchFamily="18" charset="0"/>
                  </a:endParaRPr>
                </a:p>
                <a:p>
                  <a:pPr algn="just" eaLnBrk="0" hangingPunct="0"/>
                  <a:endParaRPr lang="en-US" altLang="zh-CN" sz="1200" b="1">
                    <a:latin typeface="Arial" pitchFamily="34" charset="0"/>
                  </a:endParaRPr>
                </a:p>
              </p:txBody>
            </p:sp>
            <p:sp>
              <p:nvSpPr>
                <p:cNvPr id="71840" name="Rectangle 160"/>
                <p:cNvSpPr>
                  <a:spLocks noChangeArrowheads="1"/>
                </p:cNvSpPr>
                <p:nvPr/>
              </p:nvSpPr>
              <p:spPr bwMode="auto">
                <a:xfrm>
                  <a:off x="0" y="4905"/>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43" name="Group 163"/>
              <p:cNvGrpSpPr>
                <a:grpSpLocks/>
              </p:cNvGrpSpPr>
              <p:nvPr/>
            </p:nvGrpSpPr>
            <p:grpSpPr bwMode="auto">
              <a:xfrm>
                <a:off x="1391" y="4905"/>
                <a:ext cx="764" cy="327"/>
                <a:chOff x="1391" y="4905"/>
                <a:chExt cx="764" cy="327"/>
              </a:xfrm>
            </p:grpSpPr>
            <p:sp>
              <p:nvSpPr>
                <p:cNvPr id="71730" name="Rectangle 50"/>
                <p:cNvSpPr>
                  <a:spLocks noChangeArrowheads="1"/>
                </p:cNvSpPr>
                <p:nvPr/>
              </p:nvSpPr>
              <p:spPr bwMode="auto">
                <a:xfrm>
                  <a:off x="1434" y="4905"/>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mg/L</a:t>
                  </a:r>
                </a:p>
                <a:p>
                  <a:pPr algn="ctr" eaLnBrk="0" hangingPunct="0"/>
                  <a:endParaRPr lang="en-US" altLang="zh-CN" sz="1200" b="1">
                    <a:latin typeface="Arial" pitchFamily="34" charset="0"/>
                  </a:endParaRPr>
                </a:p>
              </p:txBody>
            </p:sp>
            <p:sp>
              <p:nvSpPr>
                <p:cNvPr id="71842" name="Rectangle 162"/>
                <p:cNvSpPr>
                  <a:spLocks noChangeArrowheads="1"/>
                </p:cNvSpPr>
                <p:nvPr/>
              </p:nvSpPr>
              <p:spPr bwMode="auto">
                <a:xfrm>
                  <a:off x="1391" y="4905"/>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45" name="Group 165"/>
              <p:cNvGrpSpPr>
                <a:grpSpLocks/>
              </p:cNvGrpSpPr>
              <p:nvPr/>
            </p:nvGrpSpPr>
            <p:grpSpPr bwMode="auto">
              <a:xfrm>
                <a:off x="2155" y="4905"/>
                <a:ext cx="999" cy="327"/>
                <a:chOff x="2155" y="4905"/>
                <a:chExt cx="999" cy="327"/>
              </a:xfrm>
            </p:grpSpPr>
            <p:sp>
              <p:nvSpPr>
                <p:cNvPr id="71731" name="Rectangle 51"/>
                <p:cNvSpPr>
                  <a:spLocks noChangeArrowheads="1"/>
                </p:cNvSpPr>
                <p:nvPr/>
              </p:nvSpPr>
              <p:spPr bwMode="auto">
                <a:xfrm>
                  <a:off x="2198" y="4905"/>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0.5</a:t>
                  </a:r>
                </a:p>
                <a:p>
                  <a:pPr algn="ctr" eaLnBrk="0" hangingPunct="0"/>
                  <a:endParaRPr lang="en-US" altLang="zh-CN" sz="1200" b="1">
                    <a:latin typeface="Arial" pitchFamily="34" charset="0"/>
                  </a:endParaRPr>
                </a:p>
              </p:txBody>
            </p:sp>
            <p:sp>
              <p:nvSpPr>
                <p:cNvPr id="71844" name="Rectangle 164"/>
                <p:cNvSpPr>
                  <a:spLocks noChangeArrowheads="1"/>
                </p:cNvSpPr>
                <p:nvPr/>
              </p:nvSpPr>
              <p:spPr bwMode="auto">
                <a:xfrm>
                  <a:off x="2155" y="4905"/>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47" name="Group 167"/>
              <p:cNvGrpSpPr>
                <a:grpSpLocks/>
              </p:cNvGrpSpPr>
              <p:nvPr/>
            </p:nvGrpSpPr>
            <p:grpSpPr bwMode="auto">
              <a:xfrm>
                <a:off x="0" y="5232"/>
                <a:ext cx="1391" cy="327"/>
                <a:chOff x="0" y="5232"/>
                <a:chExt cx="1391" cy="327"/>
              </a:xfrm>
            </p:grpSpPr>
            <p:sp>
              <p:nvSpPr>
                <p:cNvPr id="71732" name="Rectangle 52"/>
                <p:cNvSpPr>
                  <a:spLocks noChangeArrowheads="1"/>
                </p:cNvSpPr>
                <p:nvPr/>
              </p:nvSpPr>
              <p:spPr bwMode="auto">
                <a:xfrm>
                  <a:off x="43" y="5232"/>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200" b="1">
                      <a:latin typeface="宋体" pitchFamily="2" charset="-122"/>
                    </a:rPr>
                    <a:t>乙苯</a:t>
                  </a:r>
                  <a:endParaRPr lang="zh-CN" altLang="en-US" sz="1200" b="1">
                    <a:cs typeface="Times New Roman" pitchFamily="18" charset="0"/>
                  </a:endParaRPr>
                </a:p>
                <a:p>
                  <a:pPr algn="just" eaLnBrk="0" hangingPunct="0"/>
                  <a:endParaRPr lang="en-US" altLang="zh-CN" sz="1200" b="1">
                    <a:latin typeface="Arial" pitchFamily="34" charset="0"/>
                  </a:endParaRPr>
                </a:p>
              </p:txBody>
            </p:sp>
            <p:sp>
              <p:nvSpPr>
                <p:cNvPr id="71846" name="Rectangle 166"/>
                <p:cNvSpPr>
                  <a:spLocks noChangeArrowheads="1"/>
                </p:cNvSpPr>
                <p:nvPr/>
              </p:nvSpPr>
              <p:spPr bwMode="auto">
                <a:xfrm>
                  <a:off x="0" y="5232"/>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49" name="Group 169"/>
              <p:cNvGrpSpPr>
                <a:grpSpLocks/>
              </p:cNvGrpSpPr>
              <p:nvPr/>
            </p:nvGrpSpPr>
            <p:grpSpPr bwMode="auto">
              <a:xfrm>
                <a:off x="1391" y="5232"/>
                <a:ext cx="764" cy="327"/>
                <a:chOff x="1391" y="5232"/>
                <a:chExt cx="764" cy="327"/>
              </a:xfrm>
            </p:grpSpPr>
            <p:sp>
              <p:nvSpPr>
                <p:cNvPr id="71733" name="Rectangle 53"/>
                <p:cNvSpPr>
                  <a:spLocks noChangeArrowheads="1"/>
                </p:cNvSpPr>
                <p:nvPr/>
              </p:nvSpPr>
              <p:spPr bwMode="auto">
                <a:xfrm>
                  <a:off x="1434" y="5232"/>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mg/L</a:t>
                  </a:r>
                </a:p>
                <a:p>
                  <a:pPr algn="ctr" eaLnBrk="0" hangingPunct="0"/>
                  <a:endParaRPr lang="en-US" altLang="zh-CN" sz="1200" b="1">
                    <a:latin typeface="Arial" pitchFamily="34" charset="0"/>
                  </a:endParaRPr>
                </a:p>
              </p:txBody>
            </p:sp>
            <p:sp>
              <p:nvSpPr>
                <p:cNvPr id="71848" name="Rectangle 168"/>
                <p:cNvSpPr>
                  <a:spLocks noChangeArrowheads="1"/>
                </p:cNvSpPr>
                <p:nvPr/>
              </p:nvSpPr>
              <p:spPr bwMode="auto">
                <a:xfrm>
                  <a:off x="1391" y="5232"/>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51" name="Group 171"/>
              <p:cNvGrpSpPr>
                <a:grpSpLocks/>
              </p:cNvGrpSpPr>
              <p:nvPr/>
            </p:nvGrpSpPr>
            <p:grpSpPr bwMode="auto">
              <a:xfrm>
                <a:off x="2155" y="5232"/>
                <a:ext cx="999" cy="327"/>
                <a:chOff x="2155" y="5232"/>
                <a:chExt cx="999" cy="327"/>
              </a:xfrm>
            </p:grpSpPr>
            <p:sp>
              <p:nvSpPr>
                <p:cNvPr id="71734" name="Rectangle 54"/>
                <p:cNvSpPr>
                  <a:spLocks noChangeArrowheads="1"/>
                </p:cNvSpPr>
                <p:nvPr/>
              </p:nvSpPr>
              <p:spPr bwMode="auto">
                <a:xfrm>
                  <a:off x="2198" y="5232"/>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0.3</a:t>
                  </a:r>
                </a:p>
                <a:p>
                  <a:pPr algn="ctr" eaLnBrk="0" hangingPunct="0"/>
                  <a:endParaRPr lang="en-US" altLang="zh-CN" sz="1200" b="1">
                    <a:latin typeface="Arial" pitchFamily="34" charset="0"/>
                  </a:endParaRPr>
                </a:p>
              </p:txBody>
            </p:sp>
            <p:sp>
              <p:nvSpPr>
                <p:cNvPr id="71850" name="Rectangle 170"/>
                <p:cNvSpPr>
                  <a:spLocks noChangeArrowheads="1"/>
                </p:cNvSpPr>
                <p:nvPr/>
              </p:nvSpPr>
              <p:spPr bwMode="auto">
                <a:xfrm>
                  <a:off x="2155" y="5232"/>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53" name="Group 173"/>
              <p:cNvGrpSpPr>
                <a:grpSpLocks/>
              </p:cNvGrpSpPr>
              <p:nvPr/>
            </p:nvGrpSpPr>
            <p:grpSpPr bwMode="auto">
              <a:xfrm>
                <a:off x="0" y="5559"/>
                <a:ext cx="1391" cy="327"/>
                <a:chOff x="0" y="5559"/>
                <a:chExt cx="1391" cy="327"/>
              </a:xfrm>
            </p:grpSpPr>
            <p:sp>
              <p:nvSpPr>
                <p:cNvPr id="71735" name="Rectangle 55"/>
                <p:cNvSpPr>
                  <a:spLocks noChangeArrowheads="1"/>
                </p:cNvSpPr>
                <p:nvPr/>
              </p:nvSpPr>
              <p:spPr bwMode="auto">
                <a:xfrm>
                  <a:off x="43" y="5559"/>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200" b="1">
                      <a:latin typeface="宋体" pitchFamily="2" charset="-122"/>
                    </a:rPr>
                    <a:t>苯乙烯</a:t>
                  </a:r>
                  <a:endParaRPr lang="zh-CN" altLang="en-US" sz="1200" b="1">
                    <a:cs typeface="Times New Roman" pitchFamily="18" charset="0"/>
                  </a:endParaRPr>
                </a:p>
                <a:p>
                  <a:pPr algn="just" eaLnBrk="0" hangingPunct="0"/>
                  <a:endParaRPr lang="en-US" altLang="zh-CN" sz="1200" b="1">
                    <a:latin typeface="Arial" pitchFamily="34" charset="0"/>
                  </a:endParaRPr>
                </a:p>
              </p:txBody>
            </p:sp>
            <p:sp>
              <p:nvSpPr>
                <p:cNvPr id="71852" name="Rectangle 172"/>
                <p:cNvSpPr>
                  <a:spLocks noChangeArrowheads="1"/>
                </p:cNvSpPr>
                <p:nvPr/>
              </p:nvSpPr>
              <p:spPr bwMode="auto">
                <a:xfrm>
                  <a:off x="0" y="5559"/>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55" name="Group 175"/>
              <p:cNvGrpSpPr>
                <a:grpSpLocks/>
              </p:cNvGrpSpPr>
              <p:nvPr/>
            </p:nvGrpSpPr>
            <p:grpSpPr bwMode="auto">
              <a:xfrm>
                <a:off x="1391" y="5559"/>
                <a:ext cx="764" cy="327"/>
                <a:chOff x="1391" y="5559"/>
                <a:chExt cx="764" cy="327"/>
              </a:xfrm>
            </p:grpSpPr>
            <p:sp>
              <p:nvSpPr>
                <p:cNvPr id="71736" name="Rectangle 56"/>
                <p:cNvSpPr>
                  <a:spLocks noChangeArrowheads="1"/>
                </p:cNvSpPr>
                <p:nvPr/>
              </p:nvSpPr>
              <p:spPr bwMode="auto">
                <a:xfrm>
                  <a:off x="1434" y="5559"/>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mg/L</a:t>
                  </a:r>
                </a:p>
                <a:p>
                  <a:pPr algn="ctr" eaLnBrk="0" hangingPunct="0"/>
                  <a:endParaRPr lang="en-US" altLang="zh-CN" sz="1200" b="1">
                    <a:latin typeface="Arial" pitchFamily="34" charset="0"/>
                  </a:endParaRPr>
                </a:p>
              </p:txBody>
            </p:sp>
            <p:sp>
              <p:nvSpPr>
                <p:cNvPr id="71854" name="Rectangle 174"/>
                <p:cNvSpPr>
                  <a:spLocks noChangeArrowheads="1"/>
                </p:cNvSpPr>
                <p:nvPr/>
              </p:nvSpPr>
              <p:spPr bwMode="auto">
                <a:xfrm>
                  <a:off x="1391" y="5559"/>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57" name="Group 177"/>
              <p:cNvGrpSpPr>
                <a:grpSpLocks/>
              </p:cNvGrpSpPr>
              <p:nvPr/>
            </p:nvGrpSpPr>
            <p:grpSpPr bwMode="auto">
              <a:xfrm>
                <a:off x="2155" y="5559"/>
                <a:ext cx="999" cy="327"/>
                <a:chOff x="2155" y="5559"/>
                <a:chExt cx="999" cy="327"/>
              </a:xfrm>
            </p:grpSpPr>
            <p:sp>
              <p:nvSpPr>
                <p:cNvPr id="71737" name="Rectangle 57"/>
                <p:cNvSpPr>
                  <a:spLocks noChangeArrowheads="1"/>
                </p:cNvSpPr>
                <p:nvPr/>
              </p:nvSpPr>
              <p:spPr bwMode="auto">
                <a:xfrm>
                  <a:off x="2198" y="5559"/>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0.02</a:t>
                  </a:r>
                </a:p>
                <a:p>
                  <a:pPr algn="ctr" eaLnBrk="0" hangingPunct="0"/>
                  <a:endParaRPr lang="en-US" altLang="zh-CN" sz="1200" b="1">
                    <a:latin typeface="Arial" pitchFamily="34" charset="0"/>
                  </a:endParaRPr>
                </a:p>
              </p:txBody>
            </p:sp>
            <p:sp>
              <p:nvSpPr>
                <p:cNvPr id="71856" name="Rectangle 176"/>
                <p:cNvSpPr>
                  <a:spLocks noChangeArrowheads="1"/>
                </p:cNvSpPr>
                <p:nvPr/>
              </p:nvSpPr>
              <p:spPr bwMode="auto">
                <a:xfrm>
                  <a:off x="2155" y="5559"/>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59" name="Group 179"/>
              <p:cNvGrpSpPr>
                <a:grpSpLocks/>
              </p:cNvGrpSpPr>
              <p:nvPr/>
            </p:nvGrpSpPr>
            <p:grpSpPr bwMode="auto">
              <a:xfrm>
                <a:off x="0" y="5886"/>
                <a:ext cx="1391" cy="327"/>
                <a:chOff x="0" y="5886"/>
                <a:chExt cx="1391" cy="327"/>
              </a:xfrm>
            </p:grpSpPr>
            <p:sp>
              <p:nvSpPr>
                <p:cNvPr id="71738" name="Rectangle 58"/>
                <p:cNvSpPr>
                  <a:spLocks noChangeArrowheads="1"/>
                </p:cNvSpPr>
                <p:nvPr/>
              </p:nvSpPr>
              <p:spPr bwMode="auto">
                <a:xfrm>
                  <a:off x="43" y="5886"/>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200" b="1">
                      <a:cs typeface="Times New Roman" pitchFamily="18" charset="0"/>
                    </a:rPr>
                    <a:t>2,4,6</a:t>
                  </a:r>
                  <a:r>
                    <a:rPr lang="zh-CN" altLang="en-US" sz="1200" b="1">
                      <a:latin typeface="宋体" pitchFamily="2" charset="-122"/>
                    </a:rPr>
                    <a:t>三氯酚</a:t>
                  </a:r>
                  <a:endParaRPr lang="zh-CN" altLang="en-US" sz="1200" b="1">
                    <a:cs typeface="Times New Roman" pitchFamily="18" charset="0"/>
                  </a:endParaRPr>
                </a:p>
                <a:p>
                  <a:pPr algn="just" eaLnBrk="0" hangingPunct="0"/>
                  <a:endParaRPr lang="en-US" altLang="zh-CN" sz="1200" b="1">
                    <a:latin typeface="Arial" pitchFamily="34" charset="0"/>
                  </a:endParaRPr>
                </a:p>
              </p:txBody>
            </p:sp>
            <p:sp>
              <p:nvSpPr>
                <p:cNvPr id="71858" name="Rectangle 178"/>
                <p:cNvSpPr>
                  <a:spLocks noChangeArrowheads="1"/>
                </p:cNvSpPr>
                <p:nvPr/>
              </p:nvSpPr>
              <p:spPr bwMode="auto">
                <a:xfrm>
                  <a:off x="0" y="5886"/>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61" name="Group 181"/>
              <p:cNvGrpSpPr>
                <a:grpSpLocks/>
              </p:cNvGrpSpPr>
              <p:nvPr/>
            </p:nvGrpSpPr>
            <p:grpSpPr bwMode="auto">
              <a:xfrm>
                <a:off x="1391" y="5886"/>
                <a:ext cx="764" cy="327"/>
                <a:chOff x="1391" y="5886"/>
                <a:chExt cx="764" cy="327"/>
              </a:xfrm>
            </p:grpSpPr>
            <p:sp>
              <p:nvSpPr>
                <p:cNvPr id="71739" name="Rectangle 59"/>
                <p:cNvSpPr>
                  <a:spLocks noChangeArrowheads="1"/>
                </p:cNvSpPr>
                <p:nvPr/>
              </p:nvSpPr>
              <p:spPr bwMode="auto">
                <a:xfrm>
                  <a:off x="1434" y="5886"/>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mg/L</a:t>
                  </a:r>
                </a:p>
                <a:p>
                  <a:pPr algn="ctr" eaLnBrk="0" hangingPunct="0"/>
                  <a:endParaRPr lang="en-US" altLang="zh-CN" sz="1200" b="1">
                    <a:latin typeface="Arial" pitchFamily="34" charset="0"/>
                  </a:endParaRPr>
                </a:p>
              </p:txBody>
            </p:sp>
            <p:sp>
              <p:nvSpPr>
                <p:cNvPr id="71860" name="Rectangle 180"/>
                <p:cNvSpPr>
                  <a:spLocks noChangeArrowheads="1"/>
                </p:cNvSpPr>
                <p:nvPr/>
              </p:nvSpPr>
              <p:spPr bwMode="auto">
                <a:xfrm>
                  <a:off x="1391" y="5886"/>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63" name="Group 183"/>
              <p:cNvGrpSpPr>
                <a:grpSpLocks/>
              </p:cNvGrpSpPr>
              <p:nvPr/>
            </p:nvGrpSpPr>
            <p:grpSpPr bwMode="auto">
              <a:xfrm>
                <a:off x="2155" y="5886"/>
                <a:ext cx="999" cy="327"/>
                <a:chOff x="2155" y="5886"/>
                <a:chExt cx="999" cy="327"/>
              </a:xfrm>
            </p:grpSpPr>
            <p:sp>
              <p:nvSpPr>
                <p:cNvPr id="71740" name="Rectangle 60"/>
                <p:cNvSpPr>
                  <a:spLocks noChangeArrowheads="1"/>
                </p:cNvSpPr>
                <p:nvPr/>
              </p:nvSpPr>
              <p:spPr bwMode="auto">
                <a:xfrm>
                  <a:off x="2198" y="5886"/>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0.2</a:t>
                  </a:r>
                </a:p>
                <a:p>
                  <a:pPr algn="ctr" eaLnBrk="0" hangingPunct="0"/>
                  <a:endParaRPr lang="en-US" altLang="zh-CN" sz="1200" b="1">
                    <a:latin typeface="Arial" pitchFamily="34" charset="0"/>
                  </a:endParaRPr>
                </a:p>
              </p:txBody>
            </p:sp>
            <p:sp>
              <p:nvSpPr>
                <p:cNvPr id="71862" name="Rectangle 182"/>
                <p:cNvSpPr>
                  <a:spLocks noChangeArrowheads="1"/>
                </p:cNvSpPr>
                <p:nvPr/>
              </p:nvSpPr>
              <p:spPr bwMode="auto">
                <a:xfrm>
                  <a:off x="2155" y="5886"/>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65" name="Group 185"/>
              <p:cNvGrpSpPr>
                <a:grpSpLocks/>
              </p:cNvGrpSpPr>
              <p:nvPr/>
            </p:nvGrpSpPr>
            <p:grpSpPr bwMode="auto">
              <a:xfrm>
                <a:off x="0" y="6213"/>
                <a:ext cx="1391" cy="327"/>
                <a:chOff x="0" y="6213"/>
                <a:chExt cx="1391" cy="327"/>
              </a:xfrm>
            </p:grpSpPr>
            <p:sp>
              <p:nvSpPr>
                <p:cNvPr id="71741" name="Rectangle 61"/>
                <p:cNvSpPr>
                  <a:spLocks noChangeArrowheads="1"/>
                </p:cNvSpPr>
                <p:nvPr/>
              </p:nvSpPr>
              <p:spPr bwMode="auto">
                <a:xfrm>
                  <a:off x="43" y="6213"/>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200" b="1">
                      <a:latin typeface="宋体" pitchFamily="2" charset="-122"/>
                    </a:rPr>
                    <a:t>苯并</a:t>
                  </a:r>
                  <a:r>
                    <a:rPr lang="en-US" altLang="zh-CN" sz="1200" b="1">
                      <a:cs typeface="Times New Roman" pitchFamily="18" charset="0"/>
                    </a:rPr>
                    <a:t>(a)</a:t>
                  </a:r>
                  <a:r>
                    <a:rPr lang="zh-CN" altLang="en-US" sz="1200" b="1">
                      <a:latin typeface="宋体" pitchFamily="2" charset="-122"/>
                    </a:rPr>
                    <a:t>芘</a:t>
                  </a:r>
                  <a:endParaRPr lang="zh-CN" altLang="en-US" sz="1200" b="1">
                    <a:cs typeface="Times New Roman" pitchFamily="18" charset="0"/>
                  </a:endParaRPr>
                </a:p>
                <a:p>
                  <a:pPr algn="just" eaLnBrk="0" hangingPunct="0"/>
                  <a:endParaRPr lang="en-US" altLang="zh-CN" sz="1200" b="1">
                    <a:latin typeface="Arial" pitchFamily="34" charset="0"/>
                  </a:endParaRPr>
                </a:p>
              </p:txBody>
            </p:sp>
            <p:sp>
              <p:nvSpPr>
                <p:cNvPr id="71864" name="Rectangle 184"/>
                <p:cNvSpPr>
                  <a:spLocks noChangeArrowheads="1"/>
                </p:cNvSpPr>
                <p:nvPr/>
              </p:nvSpPr>
              <p:spPr bwMode="auto">
                <a:xfrm>
                  <a:off x="0" y="6213"/>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67" name="Group 187"/>
              <p:cNvGrpSpPr>
                <a:grpSpLocks/>
              </p:cNvGrpSpPr>
              <p:nvPr/>
            </p:nvGrpSpPr>
            <p:grpSpPr bwMode="auto">
              <a:xfrm>
                <a:off x="1391" y="6213"/>
                <a:ext cx="764" cy="327"/>
                <a:chOff x="1391" y="6213"/>
                <a:chExt cx="764" cy="327"/>
              </a:xfrm>
            </p:grpSpPr>
            <p:sp>
              <p:nvSpPr>
                <p:cNvPr id="71742" name="Rectangle 62"/>
                <p:cNvSpPr>
                  <a:spLocks noChangeArrowheads="1"/>
                </p:cNvSpPr>
                <p:nvPr/>
              </p:nvSpPr>
              <p:spPr bwMode="auto">
                <a:xfrm>
                  <a:off x="1434" y="6213"/>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mg/L</a:t>
                  </a:r>
                </a:p>
                <a:p>
                  <a:pPr algn="ctr" eaLnBrk="0" hangingPunct="0"/>
                  <a:endParaRPr lang="en-US" altLang="zh-CN" sz="1200" b="1">
                    <a:latin typeface="Arial" pitchFamily="34" charset="0"/>
                  </a:endParaRPr>
                </a:p>
              </p:txBody>
            </p:sp>
            <p:sp>
              <p:nvSpPr>
                <p:cNvPr id="71866" name="Rectangle 186"/>
                <p:cNvSpPr>
                  <a:spLocks noChangeArrowheads="1"/>
                </p:cNvSpPr>
                <p:nvPr/>
              </p:nvSpPr>
              <p:spPr bwMode="auto">
                <a:xfrm>
                  <a:off x="1391" y="6213"/>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69" name="Group 189"/>
              <p:cNvGrpSpPr>
                <a:grpSpLocks/>
              </p:cNvGrpSpPr>
              <p:nvPr/>
            </p:nvGrpSpPr>
            <p:grpSpPr bwMode="auto">
              <a:xfrm>
                <a:off x="2155" y="6213"/>
                <a:ext cx="999" cy="327"/>
                <a:chOff x="2155" y="6213"/>
                <a:chExt cx="999" cy="327"/>
              </a:xfrm>
            </p:grpSpPr>
            <p:sp>
              <p:nvSpPr>
                <p:cNvPr id="71743" name="Rectangle 63"/>
                <p:cNvSpPr>
                  <a:spLocks noChangeArrowheads="1"/>
                </p:cNvSpPr>
                <p:nvPr/>
              </p:nvSpPr>
              <p:spPr bwMode="auto">
                <a:xfrm>
                  <a:off x="2198" y="6213"/>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0.00001</a:t>
                  </a:r>
                </a:p>
                <a:p>
                  <a:pPr algn="ctr" eaLnBrk="0" hangingPunct="0"/>
                  <a:endParaRPr lang="en-US" altLang="zh-CN" sz="1200" b="1">
                    <a:latin typeface="Arial" pitchFamily="34" charset="0"/>
                  </a:endParaRPr>
                </a:p>
              </p:txBody>
            </p:sp>
            <p:sp>
              <p:nvSpPr>
                <p:cNvPr id="71868" name="Rectangle 188"/>
                <p:cNvSpPr>
                  <a:spLocks noChangeArrowheads="1"/>
                </p:cNvSpPr>
                <p:nvPr/>
              </p:nvSpPr>
              <p:spPr bwMode="auto">
                <a:xfrm>
                  <a:off x="2155" y="6213"/>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71" name="Group 191"/>
              <p:cNvGrpSpPr>
                <a:grpSpLocks/>
              </p:cNvGrpSpPr>
              <p:nvPr/>
            </p:nvGrpSpPr>
            <p:grpSpPr bwMode="auto">
              <a:xfrm>
                <a:off x="0" y="6540"/>
                <a:ext cx="1391" cy="327"/>
                <a:chOff x="0" y="6540"/>
                <a:chExt cx="1391" cy="327"/>
              </a:xfrm>
            </p:grpSpPr>
            <p:sp>
              <p:nvSpPr>
                <p:cNvPr id="71744" name="Rectangle 64"/>
                <p:cNvSpPr>
                  <a:spLocks noChangeArrowheads="1"/>
                </p:cNvSpPr>
                <p:nvPr/>
              </p:nvSpPr>
              <p:spPr bwMode="auto">
                <a:xfrm>
                  <a:off x="43" y="6540"/>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CN" altLang="en-US" sz="1200" b="1">
                      <a:latin typeface="宋体" pitchFamily="2" charset="-122"/>
                    </a:rPr>
                    <a:t>氯苯</a:t>
                  </a:r>
                  <a:endParaRPr lang="zh-CN" altLang="en-US" sz="1200" b="1">
                    <a:cs typeface="Times New Roman" pitchFamily="18" charset="0"/>
                  </a:endParaRPr>
                </a:p>
                <a:p>
                  <a:pPr algn="just" eaLnBrk="0" hangingPunct="0"/>
                  <a:endParaRPr lang="en-US" altLang="zh-CN" sz="1200" b="1">
                    <a:latin typeface="Arial" pitchFamily="34" charset="0"/>
                  </a:endParaRPr>
                </a:p>
              </p:txBody>
            </p:sp>
            <p:sp>
              <p:nvSpPr>
                <p:cNvPr id="71870" name="Rectangle 190"/>
                <p:cNvSpPr>
                  <a:spLocks noChangeArrowheads="1"/>
                </p:cNvSpPr>
                <p:nvPr/>
              </p:nvSpPr>
              <p:spPr bwMode="auto">
                <a:xfrm>
                  <a:off x="0" y="6540"/>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73" name="Group 193"/>
              <p:cNvGrpSpPr>
                <a:grpSpLocks/>
              </p:cNvGrpSpPr>
              <p:nvPr/>
            </p:nvGrpSpPr>
            <p:grpSpPr bwMode="auto">
              <a:xfrm>
                <a:off x="1391" y="6540"/>
                <a:ext cx="764" cy="327"/>
                <a:chOff x="1391" y="6540"/>
                <a:chExt cx="764" cy="327"/>
              </a:xfrm>
            </p:grpSpPr>
            <p:sp>
              <p:nvSpPr>
                <p:cNvPr id="71745" name="Rectangle 65"/>
                <p:cNvSpPr>
                  <a:spLocks noChangeArrowheads="1"/>
                </p:cNvSpPr>
                <p:nvPr/>
              </p:nvSpPr>
              <p:spPr bwMode="auto">
                <a:xfrm>
                  <a:off x="1434" y="6540"/>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mg/L</a:t>
                  </a:r>
                </a:p>
                <a:p>
                  <a:pPr algn="ctr" eaLnBrk="0" hangingPunct="0"/>
                  <a:endParaRPr lang="en-US" altLang="zh-CN" sz="1200" b="1">
                    <a:latin typeface="Arial" pitchFamily="34" charset="0"/>
                  </a:endParaRPr>
                </a:p>
              </p:txBody>
            </p:sp>
            <p:sp>
              <p:nvSpPr>
                <p:cNvPr id="71872" name="Rectangle 192"/>
                <p:cNvSpPr>
                  <a:spLocks noChangeArrowheads="1"/>
                </p:cNvSpPr>
                <p:nvPr/>
              </p:nvSpPr>
              <p:spPr bwMode="auto">
                <a:xfrm>
                  <a:off x="1391" y="6540"/>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75" name="Group 195"/>
              <p:cNvGrpSpPr>
                <a:grpSpLocks/>
              </p:cNvGrpSpPr>
              <p:nvPr/>
            </p:nvGrpSpPr>
            <p:grpSpPr bwMode="auto">
              <a:xfrm>
                <a:off x="2155" y="6540"/>
                <a:ext cx="999" cy="327"/>
                <a:chOff x="2155" y="6540"/>
                <a:chExt cx="999" cy="327"/>
              </a:xfrm>
            </p:grpSpPr>
            <p:sp>
              <p:nvSpPr>
                <p:cNvPr id="71746" name="Rectangle 66"/>
                <p:cNvSpPr>
                  <a:spLocks noChangeArrowheads="1"/>
                </p:cNvSpPr>
                <p:nvPr/>
              </p:nvSpPr>
              <p:spPr bwMode="auto">
                <a:xfrm>
                  <a:off x="2198" y="6540"/>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0.3</a:t>
                  </a:r>
                </a:p>
                <a:p>
                  <a:pPr algn="ctr" eaLnBrk="0" hangingPunct="0"/>
                  <a:endParaRPr lang="en-US" altLang="zh-CN" sz="1200" b="1">
                    <a:latin typeface="Arial" pitchFamily="34" charset="0"/>
                  </a:endParaRPr>
                </a:p>
              </p:txBody>
            </p:sp>
            <p:sp>
              <p:nvSpPr>
                <p:cNvPr id="71874" name="Rectangle 194"/>
                <p:cNvSpPr>
                  <a:spLocks noChangeArrowheads="1"/>
                </p:cNvSpPr>
                <p:nvPr/>
              </p:nvSpPr>
              <p:spPr bwMode="auto">
                <a:xfrm>
                  <a:off x="2155" y="6540"/>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77" name="Group 197"/>
              <p:cNvGrpSpPr>
                <a:grpSpLocks/>
              </p:cNvGrpSpPr>
              <p:nvPr/>
            </p:nvGrpSpPr>
            <p:grpSpPr bwMode="auto">
              <a:xfrm>
                <a:off x="0" y="6867"/>
                <a:ext cx="1391" cy="327"/>
                <a:chOff x="0" y="6867"/>
                <a:chExt cx="1391" cy="327"/>
              </a:xfrm>
            </p:grpSpPr>
            <p:sp>
              <p:nvSpPr>
                <p:cNvPr id="71747" name="Rectangle 67"/>
                <p:cNvSpPr>
                  <a:spLocks noChangeArrowheads="1"/>
                </p:cNvSpPr>
                <p:nvPr/>
              </p:nvSpPr>
              <p:spPr bwMode="auto">
                <a:xfrm>
                  <a:off x="43" y="6867"/>
                  <a:ext cx="130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CN" sz="1200" b="1">
                      <a:cs typeface="Times New Roman" pitchFamily="18" charset="0"/>
                    </a:rPr>
                    <a:t>1</a:t>
                  </a:r>
                  <a:r>
                    <a:rPr lang="zh-CN" altLang="en-US" sz="1200" b="1">
                      <a:latin typeface="宋体" pitchFamily="2" charset="-122"/>
                    </a:rPr>
                    <a:t>，</a:t>
                  </a:r>
                  <a:r>
                    <a:rPr lang="en-US" altLang="zh-CN" sz="1200" b="1">
                      <a:cs typeface="Times New Roman" pitchFamily="18" charset="0"/>
                    </a:rPr>
                    <a:t>2-</a:t>
                  </a:r>
                  <a:r>
                    <a:rPr lang="zh-CN" altLang="en-US" sz="1200" b="1">
                      <a:latin typeface="宋体" pitchFamily="2" charset="-122"/>
                    </a:rPr>
                    <a:t>二氯苯</a:t>
                  </a:r>
                  <a:endParaRPr lang="zh-CN" altLang="en-US" sz="1200" b="1">
                    <a:cs typeface="Times New Roman" pitchFamily="18" charset="0"/>
                  </a:endParaRPr>
                </a:p>
                <a:p>
                  <a:pPr algn="just" eaLnBrk="0" hangingPunct="0"/>
                  <a:endParaRPr lang="en-US" altLang="zh-CN" sz="1200" b="1">
                    <a:latin typeface="Arial" pitchFamily="34" charset="0"/>
                  </a:endParaRPr>
                </a:p>
              </p:txBody>
            </p:sp>
            <p:sp>
              <p:nvSpPr>
                <p:cNvPr id="71876" name="Rectangle 196"/>
                <p:cNvSpPr>
                  <a:spLocks noChangeArrowheads="1"/>
                </p:cNvSpPr>
                <p:nvPr/>
              </p:nvSpPr>
              <p:spPr bwMode="auto">
                <a:xfrm>
                  <a:off x="0" y="6867"/>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79" name="Group 199"/>
              <p:cNvGrpSpPr>
                <a:grpSpLocks/>
              </p:cNvGrpSpPr>
              <p:nvPr/>
            </p:nvGrpSpPr>
            <p:grpSpPr bwMode="auto">
              <a:xfrm>
                <a:off x="1391" y="6867"/>
                <a:ext cx="764" cy="327"/>
                <a:chOff x="1391" y="6867"/>
                <a:chExt cx="764" cy="327"/>
              </a:xfrm>
            </p:grpSpPr>
            <p:sp>
              <p:nvSpPr>
                <p:cNvPr id="71748" name="Rectangle 68"/>
                <p:cNvSpPr>
                  <a:spLocks noChangeArrowheads="1"/>
                </p:cNvSpPr>
                <p:nvPr/>
              </p:nvSpPr>
              <p:spPr bwMode="auto">
                <a:xfrm>
                  <a:off x="1434" y="6867"/>
                  <a:ext cx="6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mg/L</a:t>
                  </a:r>
                </a:p>
                <a:p>
                  <a:pPr algn="ctr" eaLnBrk="0" hangingPunct="0"/>
                  <a:endParaRPr lang="en-US" altLang="zh-CN" sz="1200" b="1">
                    <a:latin typeface="Arial" pitchFamily="34" charset="0"/>
                  </a:endParaRPr>
                </a:p>
              </p:txBody>
            </p:sp>
            <p:sp>
              <p:nvSpPr>
                <p:cNvPr id="71878" name="Rectangle 198"/>
                <p:cNvSpPr>
                  <a:spLocks noChangeArrowheads="1"/>
                </p:cNvSpPr>
                <p:nvPr/>
              </p:nvSpPr>
              <p:spPr bwMode="auto">
                <a:xfrm>
                  <a:off x="1391" y="6867"/>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nvGrpSpPr>
              <p:cNvPr id="71881" name="Group 201"/>
              <p:cNvGrpSpPr>
                <a:grpSpLocks/>
              </p:cNvGrpSpPr>
              <p:nvPr/>
            </p:nvGrpSpPr>
            <p:grpSpPr bwMode="auto">
              <a:xfrm>
                <a:off x="2155" y="6867"/>
                <a:ext cx="999" cy="327"/>
                <a:chOff x="2155" y="6867"/>
                <a:chExt cx="999" cy="327"/>
              </a:xfrm>
            </p:grpSpPr>
            <p:sp>
              <p:nvSpPr>
                <p:cNvPr id="71749" name="Rectangle 69"/>
                <p:cNvSpPr>
                  <a:spLocks noChangeArrowheads="1"/>
                </p:cNvSpPr>
                <p:nvPr/>
              </p:nvSpPr>
              <p:spPr bwMode="auto">
                <a:xfrm>
                  <a:off x="2198" y="6867"/>
                  <a:ext cx="9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CN" sz="1200" b="1">
                      <a:cs typeface="Times New Roman" pitchFamily="18" charset="0"/>
                    </a:rPr>
                    <a:t>1</a:t>
                  </a:r>
                </a:p>
                <a:p>
                  <a:pPr algn="ctr" eaLnBrk="0" hangingPunct="0"/>
                  <a:endParaRPr lang="en-US" altLang="zh-CN" sz="1200" b="1">
                    <a:latin typeface="Arial" pitchFamily="34" charset="0"/>
                  </a:endParaRPr>
                </a:p>
              </p:txBody>
            </p:sp>
            <p:sp>
              <p:nvSpPr>
                <p:cNvPr id="71880" name="Rectangle 200"/>
                <p:cNvSpPr>
                  <a:spLocks noChangeArrowheads="1"/>
                </p:cNvSpPr>
                <p:nvPr/>
              </p:nvSpPr>
              <p:spPr bwMode="auto">
                <a:xfrm>
                  <a:off x="2155" y="6867"/>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grpSp>
        <p:sp>
          <p:nvSpPr>
            <p:cNvPr id="71883" name="Rectangle 203"/>
            <p:cNvSpPr>
              <a:spLocks noChangeArrowheads="1"/>
            </p:cNvSpPr>
            <p:nvPr/>
          </p:nvSpPr>
          <p:spPr bwMode="auto">
            <a:xfrm>
              <a:off x="-3" y="-3"/>
              <a:ext cx="3160" cy="7200"/>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grpSp>
    </p:spTree>
    <p:extLst>
      <p:ext uri="{BB962C8B-B14F-4D97-AF65-F5344CB8AC3E}">
        <p14:creationId xmlns:p14="http://schemas.microsoft.com/office/powerpoint/2010/main" val="1234312458"/>
      </p:ext>
    </p:extLst>
  </p:cSld>
  <p:clrMapOvr>
    <a:masterClrMapping/>
  </p:clrMapOvr>
  <p:transition spd="slow">
    <p:cover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79" name="Rectangle 339"/>
          <p:cNvSpPr>
            <a:spLocks noChangeArrowheads="1"/>
          </p:cNvSpPr>
          <p:nvPr/>
        </p:nvSpPr>
        <p:spPr bwMode="auto">
          <a:xfrm>
            <a:off x="1130300" y="590550"/>
            <a:ext cx="7543800" cy="4219575"/>
          </a:xfrm>
          <a:prstGeom prst="rect">
            <a:avLst/>
          </a:prstGeom>
          <a:gradFill rotWithShape="0">
            <a:gsLst>
              <a:gs pos="0">
                <a:srgbClr val="FFFF99"/>
              </a:gs>
              <a:gs pos="50000">
                <a:srgbClr val="FFFFFF"/>
              </a:gs>
              <a:gs pos="100000">
                <a:srgbClr val="FFFF99"/>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b="1"/>
          </a:p>
        </p:txBody>
      </p:sp>
      <p:grpSp>
        <p:nvGrpSpPr>
          <p:cNvPr id="112980" name="Group 340"/>
          <p:cNvGrpSpPr>
            <a:grpSpLocks/>
          </p:cNvGrpSpPr>
          <p:nvPr/>
        </p:nvGrpSpPr>
        <p:grpSpPr bwMode="auto">
          <a:xfrm>
            <a:off x="1136650" y="581025"/>
            <a:ext cx="7524750" cy="4243388"/>
            <a:chOff x="716" y="480"/>
            <a:chExt cx="4740" cy="3564"/>
          </a:xfrm>
        </p:grpSpPr>
        <p:grpSp>
          <p:nvGrpSpPr>
            <p:cNvPr id="112844" name="Group 204"/>
            <p:cNvGrpSpPr>
              <a:grpSpLocks/>
            </p:cNvGrpSpPr>
            <p:nvPr/>
          </p:nvGrpSpPr>
          <p:grpSpPr bwMode="auto">
            <a:xfrm>
              <a:off x="716" y="480"/>
              <a:ext cx="2088" cy="240"/>
              <a:chOff x="0" y="0"/>
              <a:chExt cx="1391" cy="327"/>
            </a:xfrm>
          </p:grpSpPr>
          <p:sp>
            <p:nvSpPr>
              <p:cNvPr id="112845" name="Rectangle 205"/>
              <p:cNvSpPr>
                <a:spLocks noChangeArrowheads="1"/>
              </p:cNvSpPr>
              <p:nvPr/>
            </p:nvSpPr>
            <p:spPr bwMode="auto">
              <a:xfrm>
                <a:off x="43" y="0"/>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1</a:t>
                </a:r>
                <a:r>
                  <a:rPr lang="zh-CN" altLang="en-US" sz="1200" b="1">
                    <a:latin typeface="宋体" pitchFamily="2" charset="-122"/>
                  </a:rPr>
                  <a:t>，</a:t>
                </a:r>
                <a:r>
                  <a:rPr lang="en-US" altLang="zh-CN" sz="1200" b="1">
                    <a:latin typeface="宋体" pitchFamily="2" charset="-122"/>
                  </a:rPr>
                  <a:t>4-</a:t>
                </a:r>
                <a:r>
                  <a:rPr lang="zh-CN" altLang="en-US" sz="1200" b="1">
                    <a:latin typeface="宋体" pitchFamily="2" charset="-122"/>
                  </a:rPr>
                  <a:t>二氯苯</a:t>
                </a:r>
              </a:p>
              <a:p>
                <a:pPr eaLnBrk="0" hangingPunct="0"/>
                <a:endParaRPr lang="en-US" altLang="zh-CN" sz="1200" b="1">
                  <a:latin typeface="宋体" pitchFamily="2" charset="-122"/>
                </a:endParaRPr>
              </a:p>
            </p:txBody>
          </p:sp>
          <p:sp>
            <p:nvSpPr>
              <p:cNvPr id="112846" name="Rectangle 206"/>
              <p:cNvSpPr>
                <a:spLocks noChangeArrowheads="1"/>
              </p:cNvSpPr>
              <p:nvPr/>
            </p:nvSpPr>
            <p:spPr bwMode="auto">
              <a:xfrm>
                <a:off x="0" y="0"/>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847" name="Group 207"/>
            <p:cNvGrpSpPr>
              <a:grpSpLocks/>
            </p:cNvGrpSpPr>
            <p:nvPr/>
          </p:nvGrpSpPr>
          <p:grpSpPr bwMode="auto">
            <a:xfrm>
              <a:off x="2804" y="480"/>
              <a:ext cx="1152" cy="240"/>
              <a:chOff x="1391" y="0"/>
              <a:chExt cx="764" cy="327"/>
            </a:xfrm>
          </p:grpSpPr>
          <p:sp>
            <p:nvSpPr>
              <p:cNvPr id="112848" name="Rectangle 208"/>
              <p:cNvSpPr>
                <a:spLocks noChangeArrowheads="1"/>
              </p:cNvSpPr>
              <p:nvPr/>
            </p:nvSpPr>
            <p:spPr bwMode="auto">
              <a:xfrm>
                <a:off x="1434" y="0"/>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mg/L</a:t>
                </a:r>
              </a:p>
              <a:p>
                <a:pPr eaLnBrk="0" hangingPunct="0"/>
                <a:endParaRPr lang="en-US" altLang="zh-CN" sz="1200" b="1">
                  <a:latin typeface="宋体" pitchFamily="2" charset="-122"/>
                </a:endParaRPr>
              </a:p>
            </p:txBody>
          </p:sp>
          <p:sp>
            <p:nvSpPr>
              <p:cNvPr id="112849" name="Rectangle 209"/>
              <p:cNvSpPr>
                <a:spLocks noChangeArrowheads="1"/>
              </p:cNvSpPr>
              <p:nvPr/>
            </p:nvSpPr>
            <p:spPr bwMode="auto">
              <a:xfrm>
                <a:off x="1391" y="0"/>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850" name="Group 210"/>
            <p:cNvGrpSpPr>
              <a:grpSpLocks/>
            </p:cNvGrpSpPr>
            <p:nvPr/>
          </p:nvGrpSpPr>
          <p:grpSpPr bwMode="auto">
            <a:xfrm>
              <a:off x="3956" y="492"/>
              <a:ext cx="1500" cy="240"/>
              <a:chOff x="2155" y="0"/>
              <a:chExt cx="999" cy="327"/>
            </a:xfrm>
          </p:grpSpPr>
          <p:sp>
            <p:nvSpPr>
              <p:cNvPr id="112851" name="Rectangle 211"/>
              <p:cNvSpPr>
                <a:spLocks noChangeArrowheads="1"/>
              </p:cNvSpPr>
              <p:nvPr/>
            </p:nvSpPr>
            <p:spPr bwMode="auto">
              <a:xfrm>
                <a:off x="2198" y="0"/>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0.3</a:t>
                </a:r>
              </a:p>
              <a:p>
                <a:pPr eaLnBrk="0" hangingPunct="0"/>
                <a:endParaRPr lang="en-US" altLang="zh-CN" sz="1200" b="1">
                  <a:latin typeface="宋体" pitchFamily="2" charset="-122"/>
                </a:endParaRPr>
              </a:p>
            </p:txBody>
          </p:sp>
          <p:sp>
            <p:nvSpPr>
              <p:cNvPr id="112852" name="Rectangle 212"/>
              <p:cNvSpPr>
                <a:spLocks noChangeArrowheads="1"/>
              </p:cNvSpPr>
              <p:nvPr/>
            </p:nvSpPr>
            <p:spPr bwMode="auto">
              <a:xfrm>
                <a:off x="2155" y="0"/>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853" name="Group 213"/>
            <p:cNvGrpSpPr>
              <a:grpSpLocks/>
            </p:cNvGrpSpPr>
            <p:nvPr/>
          </p:nvGrpSpPr>
          <p:grpSpPr bwMode="auto">
            <a:xfrm>
              <a:off x="716" y="720"/>
              <a:ext cx="2088" cy="234"/>
              <a:chOff x="0" y="327"/>
              <a:chExt cx="1391" cy="327"/>
            </a:xfrm>
          </p:grpSpPr>
          <p:sp>
            <p:nvSpPr>
              <p:cNvPr id="112854" name="Rectangle 214"/>
              <p:cNvSpPr>
                <a:spLocks noChangeArrowheads="1"/>
              </p:cNvSpPr>
              <p:nvPr/>
            </p:nvSpPr>
            <p:spPr bwMode="auto">
              <a:xfrm>
                <a:off x="43" y="327"/>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zh-CN" altLang="en-US" sz="1200" b="1">
                    <a:latin typeface="宋体" pitchFamily="2" charset="-122"/>
                  </a:rPr>
                  <a:t>三氯苯（总量）</a:t>
                </a:r>
              </a:p>
              <a:p>
                <a:pPr eaLnBrk="0" hangingPunct="0"/>
                <a:endParaRPr lang="en-US" altLang="zh-CN" sz="1200" b="1">
                  <a:latin typeface="宋体" pitchFamily="2" charset="-122"/>
                </a:endParaRPr>
              </a:p>
            </p:txBody>
          </p:sp>
          <p:sp>
            <p:nvSpPr>
              <p:cNvPr id="112855" name="Rectangle 215"/>
              <p:cNvSpPr>
                <a:spLocks noChangeArrowheads="1"/>
              </p:cNvSpPr>
              <p:nvPr/>
            </p:nvSpPr>
            <p:spPr bwMode="auto">
              <a:xfrm>
                <a:off x="0" y="327"/>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856" name="Group 216"/>
            <p:cNvGrpSpPr>
              <a:grpSpLocks/>
            </p:cNvGrpSpPr>
            <p:nvPr/>
          </p:nvGrpSpPr>
          <p:grpSpPr bwMode="auto">
            <a:xfrm>
              <a:off x="2804" y="720"/>
              <a:ext cx="1152" cy="234"/>
              <a:chOff x="1391" y="327"/>
              <a:chExt cx="764" cy="327"/>
            </a:xfrm>
          </p:grpSpPr>
          <p:sp>
            <p:nvSpPr>
              <p:cNvPr id="112857" name="Rectangle 217"/>
              <p:cNvSpPr>
                <a:spLocks noChangeArrowheads="1"/>
              </p:cNvSpPr>
              <p:nvPr/>
            </p:nvSpPr>
            <p:spPr bwMode="auto">
              <a:xfrm>
                <a:off x="1434" y="327"/>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mg/L</a:t>
                </a:r>
              </a:p>
              <a:p>
                <a:pPr eaLnBrk="0" hangingPunct="0"/>
                <a:endParaRPr lang="en-US" altLang="zh-CN" sz="1200" b="1">
                  <a:latin typeface="宋体" pitchFamily="2" charset="-122"/>
                </a:endParaRPr>
              </a:p>
            </p:txBody>
          </p:sp>
          <p:sp>
            <p:nvSpPr>
              <p:cNvPr id="112858" name="Rectangle 218"/>
              <p:cNvSpPr>
                <a:spLocks noChangeArrowheads="1"/>
              </p:cNvSpPr>
              <p:nvPr/>
            </p:nvSpPr>
            <p:spPr bwMode="auto">
              <a:xfrm>
                <a:off x="1391" y="327"/>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859" name="Group 219"/>
            <p:cNvGrpSpPr>
              <a:grpSpLocks/>
            </p:cNvGrpSpPr>
            <p:nvPr/>
          </p:nvGrpSpPr>
          <p:grpSpPr bwMode="auto">
            <a:xfrm>
              <a:off x="3956" y="720"/>
              <a:ext cx="1500" cy="234"/>
              <a:chOff x="2155" y="327"/>
              <a:chExt cx="999" cy="327"/>
            </a:xfrm>
          </p:grpSpPr>
          <p:sp>
            <p:nvSpPr>
              <p:cNvPr id="112860" name="Rectangle 220"/>
              <p:cNvSpPr>
                <a:spLocks noChangeArrowheads="1"/>
              </p:cNvSpPr>
              <p:nvPr/>
            </p:nvSpPr>
            <p:spPr bwMode="auto">
              <a:xfrm>
                <a:off x="2198" y="327"/>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0.02</a:t>
                </a:r>
              </a:p>
              <a:p>
                <a:pPr eaLnBrk="0" hangingPunct="0"/>
                <a:endParaRPr lang="en-US" altLang="zh-CN" sz="1200" b="1">
                  <a:latin typeface="宋体" pitchFamily="2" charset="-122"/>
                </a:endParaRPr>
              </a:p>
            </p:txBody>
          </p:sp>
          <p:sp>
            <p:nvSpPr>
              <p:cNvPr id="112861" name="Rectangle 221"/>
              <p:cNvSpPr>
                <a:spLocks noChangeArrowheads="1"/>
              </p:cNvSpPr>
              <p:nvPr/>
            </p:nvSpPr>
            <p:spPr bwMode="auto">
              <a:xfrm>
                <a:off x="2155" y="327"/>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862" name="Group 222"/>
            <p:cNvGrpSpPr>
              <a:grpSpLocks/>
            </p:cNvGrpSpPr>
            <p:nvPr/>
          </p:nvGrpSpPr>
          <p:grpSpPr bwMode="auto">
            <a:xfrm>
              <a:off x="716" y="954"/>
              <a:ext cx="2088" cy="240"/>
              <a:chOff x="0" y="654"/>
              <a:chExt cx="1391" cy="327"/>
            </a:xfrm>
          </p:grpSpPr>
          <p:sp>
            <p:nvSpPr>
              <p:cNvPr id="112863" name="Rectangle 223"/>
              <p:cNvSpPr>
                <a:spLocks noChangeArrowheads="1"/>
              </p:cNvSpPr>
              <p:nvPr/>
            </p:nvSpPr>
            <p:spPr bwMode="auto">
              <a:xfrm>
                <a:off x="43" y="654"/>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zh-CN" altLang="en-US" sz="1200" b="1">
                    <a:latin typeface="宋体" pitchFamily="2" charset="-122"/>
                  </a:rPr>
                  <a:t>邻苯二甲酸二（</a:t>
                </a:r>
                <a:r>
                  <a:rPr lang="en-US" altLang="zh-CN" sz="1200" b="1">
                    <a:latin typeface="宋体" pitchFamily="2" charset="-122"/>
                  </a:rPr>
                  <a:t>2-</a:t>
                </a:r>
                <a:r>
                  <a:rPr lang="zh-CN" altLang="en-US" sz="1200" b="1">
                    <a:latin typeface="宋体" pitchFamily="2" charset="-122"/>
                  </a:rPr>
                  <a:t>乙基己基）酯</a:t>
                </a:r>
              </a:p>
              <a:p>
                <a:pPr eaLnBrk="0" hangingPunct="0"/>
                <a:endParaRPr lang="en-US" altLang="zh-CN" sz="1200" b="1">
                  <a:latin typeface="宋体" pitchFamily="2" charset="-122"/>
                </a:endParaRPr>
              </a:p>
            </p:txBody>
          </p:sp>
          <p:sp>
            <p:nvSpPr>
              <p:cNvPr id="112864" name="Rectangle 224"/>
              <p:cNvSpPr>
                <a:spLocks noChangeArrowheads="1"/>
              </p:cNvSpPr>
              <p:nvPr/>
            </p:nvSpPr>
            <p:spPr bwMode="auto">
              <a:xfrm>
                <a:off x="0" y="654"/>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865" name="Group 225"/>
            <p:cNvGrpSpPr>
              <a:grpSpLocks/>
            </p:cNvGrpSpPr>
            <p:nvPr/>
          </p:nvGrpSpPr>
          <p:grpSpPr bwMode="auto">
            <a:xfrm>
              <a:off x="2804" y="954"/>
              <a:ext cx="1152" cy="240"/>
              <a:chOff x="1391" y="654"/>
              <a:chExt cx="764" cy="327"/>
            </a:xfrm>
          </p:grpSpPr>
          <p:sp>
            <p:nvSpPr>
              <p:cNvPr id="112866" name="Rectangle 226"/>
              <p:cNvSpPr>
                <a:spLocks noChangeArrowheads="1"/>
              </p:cNvSpPr>
              <p:nvPr/>
            </p:nvSpPr>
            <p:spPr bwMode="auto">
              <a:xfrm>
                <a:off x="1434" y="654"/>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mg/L</a:t>
                </a:r>
              </a:p>
              <a:p>
                <a:pPr eaLnBrk="0" hangingPunct="0"/>
                <a:endParaRPr lang="en-US" altLang="zh-CN" sz="1200" b="1">
                  <a:latin typeface="宋体" pitchFamily="2" charset="-122"/>
                </a:endParaRPr>
              </a:p>
            </p:txBody>
          </p:sp>
          <p:sp>
            <p:nvSpPr>
              <p:cNvPr id="112867" name="Rectangle 227"/>
              <p:cNvSpPr>
                <a:spLocks noChangeArrowheads="1"/>
              </p:cNvSpPr>
              <p:nvPr/>
            </p:nvSpPr>
            <p:spPr bwMode="auto">
              <a:xfrm>
                <a:off x="1391" y="654"/>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868" name="Group 228"/>
            <p:cNvGrpSpPr>
              <a:grpSpLocks/>
            </p:cNvGrpSpPr>
            <p:nvPr/>
          </p:nvGrpSpPr>
          <p:grpSpPr bwMode="auto">
            <a:xfrm>
              <a:off x="3956" y="954"/>
              <a:ext cx="1500" cy="240"/>
              <a:chOff x="2155" y="654"/>
              <a:chExt cx="999" cy="327"/>
            </a:xfrm>
          </p:grpSpPr>
          <p:sp>
            <p:nvSpPr>
              <p:cNvPr id="112869" name="Rectangle 229"/>
              <p:cNvSpPr>
                <a:spLocks noChangeArrowheads="1"/>
              </p:cNvSpPr>
              <p:nvPr/>
            </p:nvSpPr>
            <p:spPr bwMode="auto">
              <a:xfrm>
                <a:off x="2198" y="654"/>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0.008</a:t>
                </a:r>
              </a:p>
              <a:p>
                <a:pPr eaLnBrk="0" hangingPunct="0"/>
                <a:endParaRPr lang="en-US" altLang="zh-CN" sz="1200" b="1">
                  <a:latin typeface="宋体" pitchFamily="2" charset="-122"/>
                </a:endParaRPr>
              </a:p>
            </p:txBody>
          </p:sp>
          <p:sp>
            <p:nvSpPr>
              <p:cNvPr id="112870" name="Rectangle 230"/>
              <p:cNvSpPr>
                <a:spLocks noChangeArrowheads="1"/>
              </p:cNvSpPr>
              <p:nvPr/>
            </p:nvSpPr>
            <p:spPr bwMode="auto">
              <a:xfrm>
                <a:off x="2155" y="654"/>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871" name="Group 231"/>
            <p:cNvGrpSpPr>
              <a:grpSpLocks/>
            </p:cNvGrpSpPr>
            <p:nvPr/>
          </p:nvGrpSpPr>
          <p:grpSpPr bwMode="auto">
            <a:xfrm>
              <a:off x="716" y="1194"/>
              <a:ext cx="2088" cy="234"/>
              <a:chOff x="0" y="981"/>
              <a:chExt cx="1391" cy="327"/>
            </a:xfrm>
          </p:grpSpPr>
          <p:sp>
            <p:nvSpPr>
              <p:cNvPr id="112872" name="Rectangle 232"/>
              <p:cNvSpPr>
                <a:spLocks noChangeArrowheads="1"/>
              </p:cNvSpPr>
              <p:nvPr/>
            </p:nvSpPr>
            <p:spPr bwMode="auto">
              <a:xfrm>
                <a:off x="43" y="981"/>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zh-CN" altLang="en-US" sz="1200" b="1">
                    <a:latin typeface="宋体" pitchFamily="2" charset="-122"/>
                  </a:rPr>
                  <a:t>丙烯酰胺</a:t>
                </a:r>
              </a:p>
              <a:p>
                <a:pPr eaLnBrk="0" hangingPunct="0"/>
                <a:endParaRPr lang="en-US" altLang="zh-CN" sz="1200" b="1">
                  <a:latin typeface="宋体" pitchFamily="2" charset="-122"/>
                </a:endParaRPr>
              </a:p>
            </p:txBody>
          </p:sp>
          <p:sp>
            <p:nvSpPr>
              <p:cNvPr id="112873" name="Rectangle 233"/>
              <p:cNvSpPr>
                <a:spLocks noChangeArrowheads="1"/>
              </p:cNvSpPr>
              <p:nvPr/>
            </p:nvSpPr>
            <p:spPr bwMode="auto">
              <a:xfrm>
                <a:off x="0" y="981"/>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874" name="Group 234"/>
            <p:cNvGrpSpPr>
              <a:grpSpLocks/>
            </p:cNvGrpSpPr>
            <p:nvPr/>
          </p:nvGrpSpPr>
          <p:grpSpPr bwMode="auto">
            <a:xfrm>
              <a:off x="2804" y="1194"/>
              <a:ext cx="1152" cy="234"/>
              <a:chOff x="1391" y="981"/>
              <a:chExt cx="764" cy="327"/>
            </a:xfrm>
          </p:grpSpPr>
          <p:sp>
            <p:nvSpPr>
              <p:cNvPr id="112875" name="Rectangle 235"/>
              <p:cNvSpPr>
                <a:spLocks noChangeArrowheads="1"/>
              </p:cNvSpPr>
              <p:nvPr/>
            </p:nvSpPr>
            <p:spPr bwMode="auto">
              <a:xfrm>
                <a:off x="1434" y="981"/>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mg/L</a:t>
                </a:r>
              </a:p>
              <a:p>
                <a:pPr eaLnBrk="0" hangingPunct="0"/>
                <a:endParaRPr lang="en-US" altLang="zh-CN" sz="1200" b="1">
                  <a:latin typeface="宋体" pitchFamily="2" charset="-122"/>
                </a:endParaRPr>
              </a:p>
            </p:txBody>
          </p:sp>
          <p:sp>
            <p:nvSpPr>
              <p:cNvPr id="112876" name="Rectangle 236"/>
              <p:cNvSpPr>
                <a:spLocks noChangeArrowheads="1"/>
              </p:cNvSpPr>
              <p:nvPr/>
            </p:nvSpPr>
            <p:spPr bwMode="auto">
              <a:xfrm>
                <a:off x="1391" y="981"/>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877" name="Group 237"/>
            <p:cNvGrpSpPr>
              <a:grpSpLocks/>
            </p:cNvGrpSpPr>
            <p:nvPr/>
          </p:nvGrpSpPr>
          <p:grpSpPr bwMode="auto">
            <a:xfrm>
              <a:off x="3956" y="1194"/>
              <a:ext cx="1500" cy="234"/>
              <a:chOff x="2155" y="981"/>
              <a:chExt cx="999" cy="327"/>
            </a:xfrm>
          </p:grpSpPr>
          <p:sp>
            <p:nvSpPr>
              <p:cNvPr id="112878" name="Rectangle 238"/>
              <p:cNvSpPr>
                <a:spLocks noChangeArrowheads="1"/>
              </p:cNvSpPr>
              <p:nvPr/>
            </p:nvSpPr>
            <p:spPr bwMode="auto">
              <a:xfrm>
                <a:off x="2198" y="981"/>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0.0005</a:t>
                </a:r>
              </a:p>
              <a:p>
                <a:pPr eaLnBrk="0" hangingPunct="0"/>
                <a:endParaRPr lang="en-US" altLang="zh-CN" sz="1200" b="1">
                  <a:latin typeface="宋体" pitchFamily="2" charset="-122"/>
                </a:endParaRPr>
              </a:p>
            </p:txBody>
          </p:sp>
          <p:sp>
            <p:nvSpPr>
              <p:cNvPr id="112879" name="Rectangle 239"/>
              <p:cNvSpPr>
                <a:spLocks noChangeArrowheads="1"/>
              </p:cNvSpPr>
              <p:nvPr/>
            </p:nvSpPr>
            <p:spPr bwMode="auto">
              <a:xfrm>
                <a:off x="2155" y="981"/>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880" name="Group 240"/>
            <p:cNvGrpSpPr>
              <a:grpSpLocks/>
            </p:cNvGrpSpPr>
            <p:nvPr/>
          </p:nvGrpSpPr>
          <p:grpSpPr bwMode="auto">
            <a:xfrm>
              <a:off x="716" y="1428"/>
              <a:ext cx="2088" cy="240"/>
              <a:chOff x="0" y="1308"/>
              <a:chExt cx="1391" cy="327"/>
            </a:xfrm>
          </p:grpSpPr>
          <p:sp>
            <p:nvSpPr>
              <p:cNvPr id="112881" name="Rectangle 241"/>
              <p:cNvSpPr>
                <a:spLocks noChangeArrowheads="1"/>
              </p:cNvSpPr>
              <p:nvPr/>
            </p:nvSpPr>
            <p:spPr bwMode="auto">
              <a:xfrm>
                <a:off x="43" y="1308"/>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zh-CN" altLang="en-US" sz="1200" b="1">
                    <a:latin typeface="宋体" pitchFamily="2" charset="-122"/>
                  </a:rPr>
                  <a:t>微 囊 藻 毒 素</a:t>
                </a:r>
                <a:r>
                  <a:rPr lang="en-US" altLang="zh-CN" sz="1200" b="1">
                    <a:latin typeface="宋体" pitchFamily="2" charset="-122"/>
                  </a:rPr>
                  <a:t>-LR</a:t>
                </a:r>
              </a:p>
              <a:p>
                <a:pPr eaLnBrk="0" hangingPunct="0"/>
                <a:endParaRPr lang="en-US" altLang="zh-CN" sz="1200" b="1">
                  <a:latin typeface="宋体" pitchFamily="2" charset="-122"/>
                </a:endParaRPr>
              </a:p>
            </p:txBody>
          </p:sp>
          <p:sp>
            <p:nvSpPr>
              <p:cNvPr id="112882" name="Rectangle 242"/>
              <p:cNvSpPr>
                <a:spLocks noChangeArrowheads="1"/>
              </p:cNvSpPr>
              <p:nvPr/>
            </p:nvSpPr>
            <p:spPr bwMode="auto">
              <a:xfrm>
                <a:off x="0" y="1308"/>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883" name="Group 243"/>
            <p:cNvGrpSpPr>
              <a:grpSpLocks/>
            </p:cNvGrpSpPr>
            <p:nvPr/>
          </p:nvGrpSpPr>
          <p:grpSpPr bwMode="auto">
            <a:xfrm>
              <a:off x="2804" y="1428"/>
              <a:ext cx="1152" cy="240"/>
              <a:chOff x="1391" y="1308"/>
              <a:chExt cx="764" cy="327"/>
            </a:xfrm>
          </p:grpSpPr>
          <p:sp>
            <p:nvSpPr>
              <p:cNvPr id="112884" name="Rectangle 244"/>
              <p:cNvSpPr>
                <a:spLocks noChangeArrowheads="1"/>
              </p:cNvSpPr>
              <p:nvPr/>
            </p:nvSpPr>
            <p:spPr bwMode="auto">
              <a:xfrm>
                <a:off x="1434" y="1308"/>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mg/L</a:t>
                </a:r>
              </a:p>
              <a:p>
                <a:pPr eaLnBrk="0" hangingPunct="0"/>
                <a:endParaRPr lang="en-US" altLang="zh-CN" sz="1200" b="1">
                  <a:latin typeface="宋体" pitchFamily="2" charset="-122"/>
                </a:endParaRPr>
              </a:p>
            </p:txBody>
          </p:sp>
          <p:sp>
            <p:nvSpPr>
              <p:cNvPr id="112885" name="Rectangle 245"/>
              <p:cNvSpPr>
                <a:spLocks noChangeArrowheads="1"/>
              </p:cNvSpPr>
              <p:nvPr/>
            </p:nvSpPr>
            <p:spPr bwMode="auto">
              <a:xfrm>
                <a:off x="1391" y="1308"/>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886" name="Group 246"/>
            <p:cNvGrpSpPr>
              <a:grpSpLocks/>
            </p:cNvGrpSpPr>
            <p:nvPr/>
          </p:nvGrpSpPr>
          <p:grpSpPr bwMode="auto">
            <a:xfrm>
              <a:off x="3956" y="1428"/>
              <a:ext cx="1500" cy="240"/>
              <a:chOff x="2155" y="1308"/>
              <a:chExt cx="999" cy="327"/>
            </a:xfrm>
          </p:grpSpPr>
          <p:sp>
            <p:nvSpPr>
              <p:cNvPr id="112887" name="Rectangle 247"/>
              <p:cNvSpPr>
                <a:spLocks noChangeArrowheads="1"/>
              </p:cNvSpPr>
              <p:nvPr/>
            </p:nvSpPr>
            <p:spPr bwMode="auto">
              <a:xfrm>
                <a:off x="2198" y="1308"/>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0.001</a:t>
                </a:r>
              </a:p>
              <a:p>
                <a:pPr eaLnBrk="0" hangingPunct="0"/>
                <a:endParaRPr lang="en-US" altLang="zh-CN" sz="1200" b="1">
                  <a:latin typeface="宋体" pitchFamily="2" charset="-122"/>
                </a:endParaRPr>
              </a:p>
            </p:txBody>
          </p:sp>
          <p:sp>
            <p:nvSpPr>
              <p:cNvPr id="112888" name="Rectangle 248"/>
              <p:cNvSpPr>
                <a:spLocks noChangeArrowheads="1"/>
              </p:cNvSpPr>
              <p:nvPr/>
            </p:nvSpPr>
            <p:spPr bwMode="auto">
              <a:xfrm>
                <a:off x="2155" y="1308"/>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889" name="Group 249"/>
            <p:cNvGrpSpPr>
              <a:grpSpLocks/>
            </p:cNvGrpSpPr>
            <p:nvPr/>
          </p:nvGrpSpPr>
          <p:grpSpPr bwMode="auto">
            <a:xfrm>
              <a:off x="716" y="1674"/>
              <a:ext cx="2088" cy="240"/>
              <a:chOff x="0" y="1962"/>
              <a:chExt cx="1391" cy="327"/>
            </a:xfrm>
          </p:grpSpPr>
          <p:sp>
            <p:nvSpPr>
              <p:cNvPr id="112890" name="Rectangle 250"/>
              <p:cNvSpPr>
                <a:spLocks noChangeArrowheads="1"/>
              </p:cNvSpPr>
              <p:nvPr/>
            </p:nvSpPr>
            <p:spPr bwMode="auto">
              <a:xfrm>
                <a:off x="43" y="1962"/>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zh-CN" altLang="en-US" sz="1200" b="1">
                    <a:latin typeface="宋体" pitchFamily="2" charset="-122"/>
                  </a:rPr>
                  <a:t>灭草松</a:t>
                </a:r>
              </a:p>
              <a:p>
                <a:pPr eaLnBrk="0" hangingPunct="0"/>
                <a:endParaRPr lang="en-US" altLang="zh-CN" sz="1200" b="1">
                  <a:latin typeface="宋体" pitchFamily="2" charset="-122"/>
                </a:endParaRPr>
              </a:p>
            </p:txBody>
          </p:sp>
          <p:sp>
            <p:nvSpPr>
              <p:cNvPr id="112891" name="Rectangle 251"/>
              <p:cNvSpPr>
                <a:spLocks noChangeArrowheads="1"/>
              </p:cNvSpPr>
              <p:nvPr/>
            </p:nvSpPr>
            <p:spPr bwMode="auto">
              <a:xfrm>
                <a:off x="0" y="1962"/>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892" name="Group 252"/>
            <p:cNvGrpSpPr>
              <a:grpSpLocks/>
            </p:cNvGrpSpPr>
            <p:nvPr/>
          </p:nvGrpSpPr>
          <p:grpSpPr bwMode="auto">
            <a:xfrm>
              <a:off x="2804" y="1674"/>
              <a:ext cx="1152" cy="240"/>
              <a:chOff x="1391" y="1962"/>
              <a:chExt cx="764" cy="327"/>
            </a:xfrm>
          </p:grpSpPr>
          <p:sp>
            <p:nvSpPr>
              <p:cNvPr id="112893" name="Rectangle 253"/>
              <p:cNvSpPr>
                <a:spLocks noChangeArrowheads="1"/>
              </p:cNvSpPr>
              <p:nvPr/>
            </p:nvSpPr>
            <p:spPr bwMode="auto">
              <a:xfrm>
                <a:off x="1434" y="1962"/>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mg/L</a:t>
                </a:r>
              </a:p>
              <a:p>
                <a:pPr eaLnBrk="0" hangingPunct="0"/>
                <a:endParaRPr lang="en-US" altLang="zh-CN" sz="1200" b="1">
                  <a:latin typeface="宋体" pitchFamily="2" charset="-122"/>
                </a:endParaRPr>
              </a:p>
            </p:txBody>
          </p:sp>
          <p:sp>
            <p:nvSpPr>
              <p:cNvPr id="112894" name="Rectangle 254"/>
              <p:cNvSpPr>
                <a:spLocks noChangeArrowheads="1"/>
              </p:cNvSpPr>
              <p:nvPr/>
            </p:nvSpPr>
            <p:spPr bwMode="auto">
              <a:xfrm>
                <a:off x="1391" y="1962"/>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895" name="Group 255"/>
            <p:cNvGrpSpPr>
              <a:grpSpLocks/>
            </p:cNvGrpSpPr>
            <p:nvPr/>
          </p:nvGrpSpPr>
          <p:grpSpPr bwMode="auto">
            <a:xfrm>
              <a:off x="3956" y="1674"/>
              <a:ext cx="1500" cy="240"/>
              <a:chOff x="2155" y="1962"/>
              <a:chExt cx="999" cy="327"/>
            </a:xfrm>
          </p:grpSpPr>
          <p:sp>
            <p:nvSpPr>
              <p:cNvPr id="112896" name="Rectangle 256"/>
              <p:cNvSpPr>
                <a:spLocks noChangeArrowheads="1"/>
              </p:cNvSpPr>
              <p:nvPr/>
            </p:nvSpPr>
            <p:spPr bwMode="auto">
              <a:xfrm>
                <a:off x="2198" y="1962"/>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0.3</a:t>
                </a:r>
              </a:p>
              <a:p>
                <a:pPr eaLnBrk="0" hangingPunct="0"/>
                <a:endParaRPr lang="en-US" altLang="zh-CN" sz="1200" b="1">
                  <a:latin typeface="宋体" pitchFamily="2" charset="-122"/>
                </a:endParaRPr>
              </a:p>
            </p:txBody>
          </p:sp>
          <p:sp>
            <p:nvSpPr>
              <p:cNvPr id="112897" name="Rectangle 257"/>
              <p:cNvSpPr>
                <a:spLocks noChangeArrowheads="1"/>
              </p:cNvSpPr>
              <p:nvPr/>
            </p:nvSpPr>
            <p:spPr bwMode="auto">
              <a:xfrm>
                <a:off x="2155" y="1962"/>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898" name="Group 258"/>
            <p:cNvGrpSpPr>
              <a:grpSpLocks/>
            </p:cNvGrpSpPr>
            <p:nvPr/>
          </p:nvGrpSpPr>
          <p:grpSpPr bwMode="auto">
            <a:xfrm>
              <a:off x="716" y="1914"/>
              <a:ext cx="2088" cy="234"/>
              <a:chOff x="0" y="2289"/>
              <a:chExt cx="1391" cy="327"/>
            </a:xfrm>
          </p:grpSpPr>
          <p:sp>
            <p:nvSpPr>
              <p:cNvPr id="112899" name="Rectangle 259"/>
              <p:cNvSpPr>
                <a:spLocks noChangeArrowheads="1"/>
              </p:cNvSpPr>
              <p:nvPr/>
            </p:nvSpPr>
            <p:spPr bwMode="auto">
              <a:xfrm>
                <a:off x="43" y="2289"/>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zh-CN" altLang="en-US" sz="1200" b="1">
                    <a:latin typeface="宋体" pitchFamily="2" charset="-122"/>
                  </a:rPr>
                  <a:t>百菌清</a:t>
                </a:r>
              </a:p>
              <a:p>
                <a:pPr eaLnBrk="0" hangingPunct="0"/>
                <a:endParaRPr lang="en-US" altLang="zh-CN" sz="1200" b="1">
                  <a:latin typeface="宋体" pitchFamily="2" charset="-122"/>
                </a:endParaRPr>
              </a:p>
            </p:txBody>
          </p:sp>
          <p:sp>
            <p:nvSpPr>
              <p:cNvPr id="112900" name="Rectangle 260"/>
              <p:cNvSpPr>
                <a:spLocks noChangeArrowheads="1"/>
              </p:cNvSpPr>
              <p:nvPr/>
            </p:nvSpPr>
            <p:spPr bwMode="auto">
              <a:xfrm>
                <a:off x="0" y="2289"/>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01" name="Group 261"/>
            <p:cNvGrpSpPr>
              <a:grpSpLocks/>
            </p:cNvGrpSpPr>
            <p:nvPr/>
          </p:nvGrpSpPr>
          <p:grpSpPr bwMode="auto">
            <a:xfrm>
              <a:off x="2804" y="1914"/>
              <a:ext cx="1152" cy="234"/>
              <a:chOff x="1391" y="2289"/>
              <a:chExt cx="764" cy="327"/>
            </a:xfrm>
          </p:grpSpPr>
          <p:sp>
            <p:nvSpPr>
              <p:cNvPr id="112902" name="Rectangle 262"/>
              <p:cNvSpPr>
                <a:spLocks noChangeArrowheads="1"/>
              </p:cNvSpPr>
              <p:nvPr/>
            </p:nvSpPr>
            <p:spPr bwMode="auto">
              <a:xfrm>
                <a:off x="1434" y="2289"/>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mg/L</a:t>
                </a:r>
              </a:p>
              <a:p>
                <a:pPr eaLnBrk="0" hangingPunct="0"/>
                <a:endParaRPr lang="en-US" altLang="zh-CN" sz="1200" b="1">
                  <a:latin typeface="宋体" pitchFamily="2" charset="-122"/>
                </a:endParaRPr>
              </a:p>
            </p:txBody>
          </p:sp>
          <p:sp>
            <p:nvSpPr>
              <p:cNvPr id="112903" name="Rectangle 263"/>
              <p:cNvSpPr>
                <a:spLocks noChangeArrowheads="1"/>
              </p:cNvSpPr>
              <p:nvPr/>
            </p:nvSpPr>
            <p:spPr bwMode="auto">
              <a:xfrm>
                <a:off x="1391" y="2289"/>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04" name="Group 264"/>
            <p:cNvGrpSpPr>
              <a:grpSpLocks/>
            </p:cNvGrpSpPr>
            <p:nvPr/>
          </p:nvGrpSpPr>
          <p:grpSpPr bwMode="auto">
            <a:xfrm>
              <a:off x="3956" y="1914"/>
              <a:ext cx="1500" cy="234"/>
              <a:chOff x="2155" y="2289"/>
              <a:chExt cx="999" cy="327"/>
            </a:xfrm>
          </p:grpSpPr>
          <p:sp>
            <p:nvSpPr>
              <p:cNvPr id="112905" name="Rectangle 265"/>
              <p:cNvSpPr>
                <a:spLocks noChangeArrowheads="1"/>
              </p:cNvSpPr>
              <p:nvPr/>
            </p:nvSpPr>
            <p:spPr bwMode="auto">
              <a:xfrm>
                <a:off x="2198" y="2289"/>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0.01</a:t>
                </a:r>
              </a:p>
              <a:p>
                <a:pPr eaLnBrk="0" hangingPunct="0"/>
                <a:endParaRPr lang="en-US" altLang="zh-CN" sz="1200" b="1">
                  <a:latin typeface="宋体" pitchFamily="2" charset="-122"/>
                </a:endParaRPr>
              </a:p>
            </p:txBody>
          </p:sp>
          <p:sp>
            <p:nvSpPr>
              <p:cNvPr id="112906" name="Rectangle 266"/>
              <p:cNvSpPr>
                <a:spLocks noChangeArrowheads="1"/>
              </p:cNvSpPr>
              <p:nvPr/>
            </p:nvSpPr>
            <p:spPr bwMode="auto">
              <a:xfrm>
                <a:off x="2155" y="2289"/>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07" name="Group 267"/>
            <p:cNvGrpSpPr>
              <a:grpSpLocks/>
            </p:cNvGrpSpPr>
            <p:nvPr/>
          </p:nvGrpSpPr>
          <p:grpSpPr bwMode="auto">
            <a:xfrm>
              <a:off x="716" y="2148"/>
              <a:ext cx="2088" cy="234"/>
              <a:chOff x="0" y="2616"/>
              <a:chExt cx="1391" cy="327"/>
            </a:xfrm>
          </p:grpSpPr>
          <p:sp>
            <p:nvSpPr>
              <p:cNvPr id="112908" name="Rectangle 268"/>
              <p:cNvSpPr>
                <a:spLocks noChangeArrowheads="1"/>
              </p:cNvSpPr>
              <p:nvPr/>
            </p:nvSpPr>
            <p:spPr bwMode="auto">
              <a:xfrm>
                <a:off x="43" y="2616"/>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zh-CN" altLang="en-US" sz="1200" b="1">
                    <a:latin typeface="宋体" pitchFamily="2" charset="-122"/>
                  </a:rPr>
                  <a:t>滴滴涕</a:t>
                </a:r>
              </a:p>
              <a:p>
                <a:pPr eaLnBrk="0" hangingPunct="0"/>
                <a:endParaRPr lang="en-US" altLang="zh-CN" sz="1200" b="1">
                  <a:latin typeface="宋体" pitchFamily="2" charset="-122"/>
                </a:endParaRPr>
              </a:p>
            </p:txBody>
          </p:sp>
          <p:sp>
            <p:nvSpPr>
              <p:cNvPr id="112909" name="Rectangle 269"/>
              <p:cNvSpPr>
                <a:spLocks noChangeArrowheads="1"/>
              </p:cNvSpPr>
              <p:nvPr/>
            </p:nvSpPr>
            <p:spPr bwMode="auto">
              <a:xfrm>
                <a:off x="0" y="2616"/>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10" name="Group 270"/>
            <p:cNvGrpSpPr>
              <a:grpSpLocks/>
            </p:cNvGrpSpPr>
            <p:nvPr/>
          </p:nvGrpSpPr>
          <p:grpSpPr bwMode="auto">
            <a:xfrm>
              <a:off x="2804" y="2148"/>
              <a:ext cx="1152" cy="234"/>
              <a:chOff x="1391" y="2616"/>
              <a:chExt cx="764" cy="327"/>
            </a:xfrm>
          </p:grpSpPr>
          <p:sp>
            <p:nvSpPr>
              <p:cNvPr id="112911" name="Rectangle 271"/>
              <p:cNvSpPr>
                <a:spLocks noChangeArrowheads="1"/>
              </p:cNvSpPr>
              <p:nvPr/>
            </p:nvSpPr>
            <p:spPr bwMode="auto">
              <a:xfrm>
                <a:off x="1434" y="2616"/>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mg/L</a:t>
                </a:r>
              </a:p>
              <a:p>
                <a:pPr eaLnBrk="0" hangingPunct="0"/>
                <a:endParaRPr lang="en-US" altLang="zh-CN" sz="1200" b="1">
                  <a:latin typeface="宋体" pitchFamily="2" charset="-122"/>
                </a:endParaRPr>
              </a:p>
            </p:txBody>
          </p:sp>
          <p:sp>
            <p:nvSpPr>
              <p:cNvPr id="112912" name="Rectangle 272"/>
              <p:cNvSpPr>
                <a:spLocks noChangeArrowheads="1"/>
              </p:cNvSpPr>
              <p:nvPr/>
            </p:nvSpPr>
            <p:spPr bwMode="auto">
              <a:xfrm>
                <a:off x="1391" y="2616"/>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13" name="Group 273"/>
            <p:cNvGrpSpPr>
              <a:grpSpLocks/>
            </p:cNvGrpSpPr>
            <p:nvPr/>
          </p:nvGrpSpPr>
          <p:grpSpPr bwMode="auto">
            <a:xfrm>
              <a:off x="3956" y="2148"/>
              <a:ext cx="1500" cy="234"/>
              <a:chOff x="2155" y="2616"/>
              <a:chExt cx="999" cy="327"/>
            </a:xfrm>
          </p:grpSpPr>
          <p:sp>
            <p:nvSpPr>
              <p:cNvPr id="112914" name="Rectangle 274"/>
              <p:cNvSpPr>
                <a:spLocks noChangeArrowheads="1"/>
              </p:cNvSpPr>
              <p:nvPr/>
            </p:nvSpPr>
            <p:spPr bwMode="auto">
              <a:xfrm>
                <a:off x="2198" y="2616"/>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0.001</a:t>
                </a:r>
              </a:p>
              <a:p>
                <a:pPr eaLnBrk="0" hangingPunct="0"/>
                <a:endParaRPr lang="en-US" altLang="zh-CN" sz="1200" b="1">
                  <a:latin typeface="宋体" pitchFamily="2" charset="-122"/>
                </a:endParaRPr>
              </a:p>
            </p:txBody>
          </p:sp>
          <p:sp>
            <p:nvSpPr>
              <p:cNvPr id="112915" name="Rectangle 275"/>
              <p:cNvSpPr>
                <a:spLocks noChangeArrowheads="1"/>
              </p:cNvSpPr>
              <p:nvPr/>
            </p:nvSpPr>
            <p:spPr bwMode="auto">
              <a:xfrm>
                <a:off x="2155" y="2616"/>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16" name="Group 276"/>
            <p:cNvGrpSpPr>
              <a:grpSpLocks/>
            </p:cNvGrpSpPr>
            <p:nvPr/>
          </p:nvGrpSpPr>
          <p:grpSpPr bwMode="auto">
            <a:xfrm>
              <a:off x="716" y="2382"/>
              <a:ext cx="2088" cy="240"/>
              <a:chOff x="0" y="2943"/>
              <a:chExt cx="1391" cy="327"/>
            </a:xfrm>
          </p:grpSpPr>
          <p:sp>
            <p:nvSpPr>
              <p:cNvPr id="112917" name="Rectangle 277"/>
              <p:cNvSpPr>
                <a:spLocks noChangeArrowheads="1"/>
              </p:cNvSpPr>
              <p:nvPr/>
            </p:nvSpPr>
            <p:spPr bwMode="auto">
              <a:xfrm>
                <a:off x="43" y="2943"/>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zh-CN" altLang="en-US" sz="1200" b="1">
                    <a:latin typeface="宋体" pitchFamily="2" charset="-122"/>
                  </a:rPr>
                  <a:t>溴氰菊酯</a:t>
                </a:r>
              </a:p>
              <a:p>
                <a:pPr eaLnBrk="0" hangingPunct="0"/>
                <a:endParaRPr lang="en-US" altLang="zh-CN" sz="1200" b="1">
                  <a:latin typeface="宋体" pitchFamily="2" charset="-122"/>
                </a:endParaRPr>
              </a:p>
            </p:txBody>
          </p:sp>
          <p:sp>
            <p:nvSpPr>
              <p:cNvPr id="112918" name="Rectangle 278"/>
              <p:cNvSpPr>
                <a:spLocks noChangeArrowheads="1"/>
              </p:cNvSpPr>
              <p:nvPr/>
            </p:nvSpPr>
            <p:spPr bwMode="auto">
              <a:xfrm>
                <a:off x="0" y="2943"/>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19" name="Group 279"/>
            <p:cNvGrpSpPr>
              <a:grpSpLocks/>
            </p:cNvGrpSpPr>
            <p:nvPr/>
          </p:nvGrpSpPr>
          <p:grpSpPr bwMode="auto">
            <a:xfrm>
              <a:off x="2804" y="2382"/>
              <a:ext cx="1152" cy="240"/>
              <a:chOff x="1391" y="2943"/>
              <a:chExt cx="764" cy="327"/>
            </a:xfrm>
          </p:grpSpPr>
          <p:sp>
            <p:nvSpPr>
              <p:cNvPr id="112920" name="Rectangle 280"/>
              <p:cNvSpPr>
                <a:spLocks noChangeArrowheads="1"/>
              </p:cNvSpPr>
              <p:nvPr/>
            </p:nvSpPr>
            <p:spPr bwMode="auto">
              <a:xfrm>
                <a:off x="1434" y="2943"/>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mg/L</a:t>
                </a:r>
              </a:p>
              <a:p>
                <a:pPr eaLnBrk="0" hangingPunct="0"/>
                <a:endParaRPr lang="en-US" altLang="zh-CN" sz="1200" b="1">
                  <a:latin typeface="宋体" pitchFamily="2" charset="-122"/>
                </a:endParaRPr>
              </a:p>
            </p:txBody>
          </p:sp>
          <p:sp>
            <p:nvSpPr>
              <p:cNvPr id="112921" name="Rectangle 281"/>
              <p:cNvSpPr>
                <a:spLocks noChangeArrowheads="1"/>
              </p:cNvSpPr>
              <p:nvPr/>
            </p:nvSpPr>
            <p:spPr bwMode="auto">
              <a:xfrm>
                <a:off x="1391" y="2943"/>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22" name="Group 282"/>
            <p:cNvGrpSpPr>
              <a:grpSpLocks/>
            </p:cNvGrpSpPr>
            <p:nvPr/>
          </p:nvGrpSpPr>
          <p:grpSpPr bwMode="auto">
            <a:xfrm>
              <a:off x="3956" y="2382"/>
              <a:ext cx="1500" cy="240"/>
              <a:chOff x="2155" y="2943"/>
              <a:chExt cx="999" cy="327"/>
            </a:xfrm>
          </p:grpSpPr>
          <p:sp>
            <p:nvSpPr>
              <p:cNvPr id="112923" name="Rectangle 283"/>
              <p:cNvSpPr>
                <a:spLocks noChangeArrowheads="1"/>
              </p:cNvSpPr>
              <p:nvPr/>
            </p:nvSpPr>
            <p:spPr bwMode="auto">
              <a:xfrm>
                <a:off x="2198" y="2943"/>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0.02</a:t>
                </a:r>
              </a:p>
              <a:p>
                <a:pPr eaLnBrk="0" hangingPunct="0"/>
                <a:endParaRPr lang="en-US" altLang="zh-CN" sz="1200" b="1">
                  <a:latin typeface="宋体" pitchFamily="2" charset="-122"/>
                </a:endParaRPr>
              </a:p>
            </p:txBody>
          </p:sp>
          <p:sp>
            <p:nvSpPr>
              <p:cNvPr id="112924" name="Rectangle 284"/>
              <p:cNvSpPr>
                <a:spLocks noChangeArrowheads="1"/>
              </p:cNvSpPr>
              <p:nvPr/>
            </p:nvSpPr>
            <p:spPr bwMode="auto">
              <a:xfrm>
                <a:off x="2155" y="2943"/>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25" name="Group 285"/>
            <p:cNvGrpSpPr>
              <a:grpSpLocks/>
            </p:cNvGrpSpPr>
            <p:nvPr/>
          </p:nvGrpSpPr>
          <p:grpSpPr bwMode="auto">
            <a:xfrm>
              <a:off x="716" y="2622"/>
              <a:ext cx="2088" cy="234"/>
              <a:chOff x="0" y="3270"/>
              <a:chExt cx="1391" cy="327"/>
            </a:xfrm>
          </p:grpSpPr>
          <p:sp>
            <p:nvSpPr>
              <p:cNvPr id="112926" name="Rectangle 286"/>
              <p:cNvSpPr>
                <a:spLocks noChangeArrowheads="1"/>
              </p:cNvSpPr>
              <p:nvPr/>
            </p:nvSpPr>
            <p:spPr bwMode="auto">
              <a:xfrm>
                <a:off x="43" y="3270"/>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zh-CN" altLang="en-US" sz="1200" b="1">
                    <a:latin typeface="宋体" pitchFamily="2" charset="-122"/>
                  </a:rPr>
                  <a:t>乐果</a:t>
                </a:r>
              </a:p>
              <a:p>
                <a:pPr eaLnBrk="0" hangingPunct="0"/>
                <a:endParaRPr lang="en-US" altLang="zh-CN" sz="1200" b="1">
                  <a:latin typeface="宋体" pitchFamily="2" charset="-122"/>
                </a:endParaRPr>
              </a:p>
            </p:txBody>
          </p:sp>
          <p:sp>
            <p:nvSpPr>
              <p:cNvPr id="112927" name="Rectangle 287"/>
              <p:cNvSpPr>
                <a:spLocks noChangeArrowheads="1"/>
              </p:cNvSpPr>
              <p:nvPr/>
            </p:nvSpPr>
            <p:spPr bwMode="auto">
              <a:xfrm>
                <a:off x="0" y="3270"/>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28" name="Group 288"/>
            <p:cNvGrpSpPr>
              <a:grpSpLocks/>
            </p:cNvGrpSpPr>
            <p:nvPr/>
          </p:nvGrpSpPr>
          <p:grpSpPr bwMode="auto">
            <a:xfrm>
              <a:off x="2804" y="2622"/>
              <a:ext cx="1152" cy="234"/>
              <a:chOff x="1391" y="3270"/>
              <a:chExt cx="764" cy="327"/>
            </a:xfrm>
          </p:grpSpPr>
          <p:sp>
            <p:nvSpPr>
              <p:cNvPr id="112929" name="Rectangle 289"/>
              <p:cNvSpPr>
                <a:spLocks noChangeArrowheads="1"/>
              </p:cNvSpPr>
              <p:nvPr/>
            </p:nvSpPr>
            <p:spPr bwMode="auto">
              <a:xfrm>
                <a:off x="1434" y="3270"/>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mg/L</a:t>
                </a:r>
              </a:p>
              <a:p>
                <a:pPr eaLnBrk="0" hangingPunct="0"/>
                <a:endParaRPr lang="en-US" altLang="zh-CN" sz="1200" b="1">
                  <a:latin typeface="宋体" pitchFamily="2" charset="-122"/>
                </a:endParaRPr>
              </a:p>
            </p:txBody>
          </p:sp>
          <p:sp>
            <p:nvSpPr>
              <p:cNvPr id="112930" name="Rectangle 290"/>
              <p:cNvSpPr>
                <a:spLocks noChangeArrowheads="1"/>
              </p:cNvSpPr>
              <p:nvPr/>
            </p:nvSpPr>
            <p:spPr bwMode="auto">
              <a:xfrm>
                <a:off x="1391" y="3270"/>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31" name="Group 291"/>
            <p:cNvGrpSpPr>
              <a:grpSpLocks/>
            </p:cNvGrpSpPr>
            <p:nvPr/>
          </p:nvGrpSpPr>
          <p:grpSpPr bwMode="auto">
            <a:xfrm>
              <a:off x="3956" y="2622"/>
              <a:ext cx="1500" cy="234"/>
              <a:chOff x="2155" y="3270"/>
              <a:chExt cx="999" cy="327"/>
            </a:xfrm>
          </p:grpSpPr>
          <p:sp>
            <p:nvSpPr>
              <p:cNvPr id="112932" name="Rectangle 292"/>
              <p:cNvSpPr>
                <a:spLocks noChangeArrowheads="1"/>
              </p:cNvSpPr>
              <p:nvPr/>
            </p:nvSpPr>
            <p:spPr bwMode="auto">
              <a:xfrm>
                <a:off x="2198" y="3270"/>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0.08</a:t>
                </a:r>
              </a:p>
              <a:p>
                <a:pPr eaLnBrk="0" hangingPunct="0"/>
                <a:endParaRPr lang="en-US" altLang="zh-CN" sz="1200" b="1">
                  <a:latin typeface="宋体" pitchFamily="2" charset="-122"/>
                </a:endParaRPr>
              </a:p>
            </p:txBody>
          </p:sp>
          <p:sp>
            <p:nvSpPr>
              <p:cNvPr id="112933" name="Rectangle 293"/>
              <p:cNvSpPr>
                <a:spLocks noChangeArrowheads="1"/>
              </p:cNvSpPr>
              <p:nvPr/>
            </p:nvSpPr>
            <p:spPr bwMode="auto">
              <a:xfrm>
                <a:off x="2155" y="3270"/>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34" name="Group 294"/>
            <p:cNvGrpSpPr>
              <a:grpSpLocks/>
            </p:cNvGrpSpPr>
            <p:nvPr/>
          </p:nvGrpSpPr>
          <p:grpSpPr bwMode="auto">
            <a:xfrm>
              <a:off x="716" y="2856"/>
              <a:ext cx="2088" cy="240"/>
              <a:chOff x="0" y="3597"/>
              <a:chExt cx="1391" cy="327"/>
            </a:xfrm>
          </p:grpSpPr>
          <p:sp>
            <p:nvSpPr>
              <p:cNvPr id="112935" name="Rectangle 295"/>
              <p:cNvSpPr>
                <a:spLocks noChangeArrowheads="1"/>
              </p:cNvSpPr>
              <p:nvPr/>
            </p:nvSpPr>
            <p:spPr bwMode="auto">
              <a:xfrm>
                <a:off x="43" y="3597"/>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2</a:t>
                </a:r>
                <a:r>
                  <a:rPr lang="zh-CN" altLang="en-US" sz="1200" b="1">
                    <a:latin typeface="宋体" pitchFamily="2" charset="-122"/>
                  </a:rPr>
                  <a:t>，</a:t>
                </a:r>
                <a:r>
                  <a:rPr lang="en-US" altLang="zh-CN" sz="1200" b="1">
                    <a:latin typeface="宋体" pitchFamily="2" charset="-122"/>
                  </a:rPr>
                  <a:t>4-</a:t>
                </a:r>
                <a:r>
                  <a:rPr lang="zh-CN" altLang="en-US" sz="1200" b="1">
                    <a:latin typeface="宋体" pitchFamily="2" charset="-122"/>
                  </a:rPr>
                  <a:t>滴</a:t>
                </a:r>
              </a:p>
              <a:p>
                <a:pPr eaLnBrk="0" hangingPunct="0"/>
                <a:endParaRPr lang="en-US" altLang="zh-CN" sz="1200" b="1">
                  <a:latin typeface="宋体" pitchFamily="2" charset="-122"/>
                </a:endParaRPr>
              </a:p>
            </p:txBody>
          </p:sp>
          <p:sp>
            <p:nvSpPr>
              <p:cNvPr id="112936" name="Rectangle 296"/>
              <p:cNvSpPr>
                <a:spLocks noChangeArrowheads="1"/>
              </p:cNvSpPr>
              <p:nvPr/>
            </p:nvSpPr>
            <p:spPr bwMode="auto">
              <a:xfrm>
                <a:off x="0" y="3597"/>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37" name="Group 297"/>
            <p:cNvGrpSpPr>
              <a:grpSpLocks/>
            </p:cNvGrpSpPr>
            <p:nvPr/>
          </p:nvGrpSpPr>
          <p:grpSpPr bwMode="auto">
            <a:xfrm>
              <a:off x="2804" y="2856"/>
              <a:ext cx="1152" cy="240"/>
              <a:chOff x="1391" y="3597"/>
              <a:chExt cx="764" cy="327"/>
            </a:xfrm>
          </p:grpSpPr>
          <p:sp>
            <p:nvSpPr>
              <p:cNvPr id="112938" name="Rectangle 298"/>
              <p:cNvSpPr>
                <a:spLocks noChangeArrowheads="1"/>
              </p:cNvSpPr>
              <p:nvPr/>
            </p:nvSpPr>
            <p:spPr bwMode="auto">
              <a:xfrm>
                <a:off x="1434" y="3597"/>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mg/L</a:t>
                </a:r>
              </a:p>
              <a:p>
                <a:pPr eaLnBrk="0" hangingPunct="0"/>
                <a:endParaRPr lang="en-US" altLang="zh-CN" sz="1200" b="1">
                  <a:latin typeface="宋体" pitchFamily="2" charset="-122"/>
                </a:endParaRPr>
              </a:p>
            </p:txBody>
          </p:sp>
          <p:sp>
            <p:nvSpPr>
              <p:cNvPr id="112939" name="Rectangle 299"/>
              <p:cNvSpPr>
                <a:spLocks noChangeArrowheads="1"/>
              </p:cNvSpPr>
              <p:nvPr/>
            </p:nvSpPr>
            <p:spPr bwMode="auto">
              <a:xfrm>
                <a:off x="1391" y="3597"/>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40" name="Group 300"/>
            <p:cNvGrpSpPr>
              <a:grpSpLocks/>
            </p:cNvGrpSpPr>
            <p:nvPr/>
          </p:nvGrpSpPr>
          <p:grpSpPr bwMode="auto">
            <a:xfrm>
              <a:off x="3956" y="2856"/>
              <a:ext cx="1500" cy="240"/>
              <a:chOff x="2155" y="3597"/>
              <a:chExt cx="999" cy="327"/>
            </a:xfrm>
          </p:grpSpPr>
          <p:sp>
            <p:nvSpPr>
              <p:cNvPr id="112941" name="Rectangle 301"/>
              <p:cNvSpPr>
                <a:spLocks noChangeArrowheads="1"/>
              </p:cNvSpPr>
              <p:nvPr/>
            </p:nvSpPr>
            <p:spPr bwMode="auto">
              <a:xfrm>
                <a:off x="2198" y="3597"/>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0.03</a:t>
                </a:r>
              </a:p>
              <a:p>
                <a:pPr eaLnBrk="0" hangingPunct="0"/>
                <a:endParaRPr lang="en-US" altLang="zh-CN" sz="1200" b="1">
                  <a:latin typeface="宋体" pitchFamily="2" charset="-122"/>
                </a:endParaRPr>
              </a:p>
            </p:txBody>
          </p:sp>
          <p:sp>
            <p:nvSpPr>
              <p:cNvPr id="112942" name="Rectangle 302"/>
              <p:cNvSpPr>
                <a:spLocks noChangeArrowheads="1"/>
              </p:cNvSpPr>
              <p:nvPr/>
            </p:nvSpPr>
            <p:spPr bwMode="auto">
              <a:xfrm>
                <a:off x="2155" y="3597"/>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43" name="Group 303"/>
            <p:cNvGrpSpPr>
              <a:grpSpLocks/>
            </p:cNvGrpSpPr>
            <p:nvPr/>
          </p:nvGrpSpPr>
          <p:grpSpPr bwMode="auto">
            <a:xfrm>
              <a:off x="716" y="3096"/>
              <a:ext cx="2088" cy="234"/>
              <a:chOff x="0" y="3924"/>
              <a:chExt cx="1391" cy="327"/>
            </a:xfrm>
          </p:grpSpPr>
          <p:sp>
            <p:nvSpPr>
              <p:cNvPr id="112944" name="Rectangle 304"/>
              <p:cNvSpPr>
                <a:spLocks noChangeArrowheads="1"/>
              </p:cNvSpPr>
              <p:nvPr/>
            </p:nvSpPr>
            <p:spPr bwMode="auto">
              <a:xfrm>
                <a:off x="43" y="3924"/>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zh-CN" altLang="en-US" sz="1200" b="1">
                    <a:latin typeface="宋体" pitchFamily="2" charset="-122"/>
                  </a:rPr>
                  <a:t>七氯  </a:t>
                </a:r>
              </a:p>
              <a:p>
                <a:pPr eaLnBrk="0" hangingPunct="0"/>
                <a:endParaRPr lang="en-US" altLang="zh-CN" sz="1200" b="1">
                  <a:latin typeface="宋体" pitchFamily="2" charset="-122"/>
                </a:endParaRPr>
              </a:p>
            </p:txBody>
          </p:sp>
          <p:sp>
            <p:nvSpPr>
              <p:cNvPr id="112945" name="Rectangle 305"/>
              <p:cNvSpPr>
                <a:spLocks noChangeArrowheads="1"/>
              </p:cNvSpPr>
              <p:nvPr/>
            </p:nvSpPr>
            <p:spPr bwMode="auto">
              <a:xfrm>
                <a:off x="0" y="3924"/>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46" name="Group 306"/>
            <p:cNvGrpSpPr>
              <a:grpSpLocks/>
            </p:cNvGrpSpPr>
            <p:nvPr/>
          </p:nvGrpSpPr>
          <p:grpSpPr bwMode="auto">
            <a:xfrm>
              <a:off x="2804" y="3096"/>
              <a:ext cx="1152" cy="234"/>
              <a:chOff x="1391" y="3924"/>
              <a:chExt cx="764" cy="327"/>
            </a:xfrm>
          </p:grpSpPr>
          <p:sp>
            <p:nvSpPr>
              <p:cNvPr id="112947" name="Rectangle 307"/>
              <p:cNvSpPr>
                <a:spLocks noChangeArrowheads="1"/>
              </p:cNvSpPr>
              <p:nvPr/>
            </p:nvSpPr>
            <p:spPr bwMode="auto">
              <a:xfrm>
                <a:off x="1434" y="3924"/>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mg/L</a:t>
                </a:r>
              </a:p>
              <a:p>
                <a:pPr eaLnBrk="0" hangingPunct="0"/>
                <a:endParaRPr lang="en-US" altLang="zh-CN" sz="1200" b="1">
                  <a:latin typeface="宋体" pitchFamily="2" charset="-122"/>
                </a:endParaRPr>
              </a:p>
            </p:txBody>
          </p:sp>
          <p:sp>
            <p:nvSpPr>
              <p:cNvPr id="112948" name="Rectangle 308"/>
              <p:cNvSpPr>
                <a:spLocks noChangeArrowheads="1"/>
              </p:cNvSpPr>
              <p:nvPr/>
            </p:nvSpPr>
            <p:spPr bwMode="auto">
              <a:xfrm>
                <a:off x="1391" y="3924"/>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49" name="Group 309"/>
            <p:cNvGrpSpPr>
              <a:grpSpLocks/>
            </p:cNvGrpSpPr>
            <p:nvPr/>
          </p:nvGrpSpPr>
          <p:grpSpPr bwMode="auto">
            <a:xfrm>
              <a:off x="3956" y="3096"/>
              <a:ext cx="1500" cy="234"/>
              <a:chOff x="2155" y="3924"/>
              <a:chExt cx="999" cy="327"/>
            </a:xfrm>
          </p:grpSpPr>
          <p:sp>
            <p:nvSpPr>
              <p:cNvPr id="112950" name="Rectangle 310"/>
              <p:cNvSpPr>
                <a:spLocks noChangeArrowheads="1"/>
              </p:cNvSpPr>
              <p:nvPr/>
            </p:nvSpPr>
            <p:spPr bwMode="auto">
              <a:xfrm>
                <a:off x="2198" y="3924"/>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0.0004</a:t>
                </a:r>
              </a:p>
              <a:p>
                <a:pPr eaLnBrk="0" hangingPunct="0"/>
                <a:endParaRPr lang="en-US" altLang="zh-CN" sz="1200" b="1">
                  <a:latin typeface="宋体" pitchFamily="2" charset="-122"/>
                </a:endParaRPr>
              </a:p>
            </p:txBody>
          </p:sp>
          <p:sp>
            <p:nvSpPr>
              <p:cNvPr id="112951" name="Rectangle 311"/>
              <p:cNvSpPr>
                <a:spLocks noChangeArrowheads="1"/>
              </p:cNvSpPr>
              <p:nvPr/>
            </p:nvSpPr>
            <p:spPr bwMode="auto">
              <a:xfrm>
                <a:off x="2155" y="3924"/>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52" name="Group 312"/>
            <p:cNvGrpSpPr>
              <a:grpSpLocks/>
            </p:cNvGrpSpPr>
            <p:nvPr/>
          </p:nvGrpSpPr>
          <p:grpSpPr bwMode="auto">
            <a:xfrm>
              <a:off x="716" y="3330"/>
              <a:ext cx="2088" cy="240"/>
              <a:chOff x="0" y="4251"/>
              <a:chExt cx="1391" cy="327"/>
            </a:xfrm>
          </p:grpSpPr>
          <p:sp>
            <p:nvSpPr>
              <p:cNvPr id="112953" name="Rectangle 313"/>
              <p:cNvSpPr>
                <a:spLocks noChangeArrowheads="1"/>
              </p:cNvSpPr>
              <p:nvPr/>
            </p:nvSpPr>
            <p:spPr bwMode="auto">
              <a:xfrm>
                <a:off x="43" y="4251"/>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zh-CN" altLang="en-US" sz="1200" b="1">
                    <a:latin typeface="宋体" pitchFamily="2" charset="-122"/>
                  </a:rPr>
                  <a:t>六氯苯</a:t>
                </a:r>
              </a:p>
              <a:p>
                <a:pPr eaLnBrk="0" hangingPunct="0"/>
                <a:endParaRPr lang="en-US" altLang="zh-CN" sz="1200" b="1">
                  <a:latin typeface="宋体" pitchFamily="2" charset="-122"/>
                </a:endParaRPr>
              </a:p>
            </p:txBody>
          </p:sp>
          <p:sp>
            <p:nvSpPr>
              <p:cNvPr id="112954" name="Rectangle 314"/>
              <p:cNvSpPr>
                <a:spLocks noChangeArrowheads="1"/>
              </p:cNvSpPr>
              <p:nvPr/>
            </p:nvSpPr>
            <p:spPr bwMode="auto">
              <a:xfrm>
                <a:off x="0" y="4251"/>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55" name="Group 315"/>
            <p:cNvGrpSpPr>
              <a:grpSpLocks/>
            </p:cNvGrpSpPr>
            <p:nvPr/>
          </p:nvGrpSpPr>
          <p:grpSpPr bwMode="auto">
            <a:xfrm>
              <a:off x="2804" y="3330"/>
              <a:ext cx="1152" cy="240"/>
              <a:chOff x="1391" y="4251"/>
              <a:chExt cx="764" cy="327"/>
            </a:xfrm>
          </p:grpSpPr>
          <p:sp>
            <p:nvSpPr>
              <p:cNvPr id="112956" name="Rectangle 316"/>
              <p:cNvSpPr>
                <a:spLocks noChangeArrowheads="1"/>
              </p:cNvSpPr>
              <p:nvPr/>
            </p:nvSpPr>
            <p:spPr bwMode="auto">
              <a:xfrm>
                <a:off x="1434" y="4251"/>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mg/L</a:t>
                </a:r>
              </a:p>
              <a:p>
                <a:pPr eaLnBrk="0" hangingPunct="0"/>
                <a:endParaRPr lang="en-US" altLang="zh-CN" sz="1200" b="1">
                  <a:latin typeface="宋体" pitchFamily="2" charset="-122"/>
                </a:endParaRPr>
              </a:p>
            </p:txBody>
          </p:sp>
          <p:sp>
            <p:nvSpPr>
              <p:cNvPr id="112957" name="Rectangle 317"/>
              <p:cNvSpPr>
                <a:spLocks noChangeArrowheads="1"/>
              </p:cNvSpPr>
              <p:nvPr/>
            </p:nvSpPr>
            <p:spPr bwMode="auto">
              <a:xfrm>
                <a:off x="1391" y="4251"/>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58" name="Group 318"/>
            <p:cNvGrpSpPr>
              <a:grpSpLocks/>
            </p:cNvGrpSpPr>
            <p:nvPr/>
          </p:nvGrpSpPr>
          <p:grpSpPr bwMode="auto">
            <a:xfrm>
              <a:off x="3956" y="3330"/>
              <a:ext cx="1500" cy="240"/>
              <a:chOff x="2155" y="4251"/>
              <a:chExt cx="999" cy="327"/>
            </a:xfrm>
          </p:grpSpPr>
          <p:sp>
            <p:nvSpPr>
              <p:cNvPr id="112959" name="Rectangle 319"/>
              <p:cNvSpPr>
                <a:spLocks noChangeArrowheads="1"/>
              </p:cNvSpPr>
              <p:nvPr/>
            </p:nvSpPr>
            <p:spPr bwMode="auto">
              <a:xfrm>
                <a:off x="2198" y="4251"/>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0.001</a:t>
                </a:r>
              </a:p>
              <a:p>
                <a:pPr eaLnBrk="0" hangingPunct="0"/>
                <a:endParaRPr lang="en-US" altLang="zh-CN" sz="1200" b="1">
                  <a:latin typeface="宋体" pitchFamily="2" charset="-122"/>
                </a:endParaRPr>
              </a:p>
            </p:txBody>
          </p:sp>
          <p:sp>
            <p:nvSpPr>
              <p:cNvPr id="112960" name="Rectangle 320"/>
              <p:cNvSpPr>
                <a:spLocks noChangeArrowheads="1"/>
              </p:cNvSpPr>
              <p:nvPr/>
            </p:nvSpPr>
            <p:spPr bwMode="auto">
              <a:xfrm>
                <a:off x="2155" y="4251"/>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61" name="Group 321"/>
            <p:cNvGrpSpPr>
              <a:grpSpLocks/>
            </p:cNvGrpSpPr>
            <p:nvPr/>
          </p:nvGrpSpPr>
          <p:grpSpPr bwMode="auto">
            <a:xfrm>
              <a:off x="716" y="3570"/>
              <a:ext cx="2088" cy="234"/>
              <a:chOff x="0" y="4578"/>
              <a:chExt cx="1391" cy="327"/>
            </a:xfrm>
          </p:grpSpPr>
          <p:sp>
            <p:nvSpPr>
              <p:cNvPr id="112962" name="Rectangle 322"/>
              <p:cNvSpPr>
                <a:spLocks noChangeArrowheads="1"/>
              </p:cNvSpPr>
              <p:nvPr/>
            </p:nvSpPr>
            <p:spPr bwMode="auto">
              <a:xfrm>
                <a:off x="43" y="4578"/>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zh-CN" altLang="en-US" sz="1200" b="1">
                    <a:latin typeface="宋体" pitchFamily="2" charset="-122"/>
                  </a:rPr>
                  <a:t>六六六（总量）</a:t>
                </a:r>
              </a:p>
              <a:p>
                <a:pPr eaLnBrk="0" hangingPunct="0"/>
                <a:endParaRPr lang="en-US" altLang="zh-CN" sz="1200" b="1">
                  <a:latin typeface="宋体" pitchFamily="2" charset="-122"/>
                </a:endParaRPr>
              </a:p>
            </p:txBody>
          </p:sp>
          <p:sp>
            <p:nvSpPr>
              <p:cNvPr id="112963" name="Rectangle 323"/>
              <p:cNvSpPr>
                <a:spLocks noChangeArrowheads="1"/>
              </p:cNvSpPr>
              <p:nvPr/>
            </p:nvSpPr>
            <p:spPr bwMode="auto">
              <a:xfrm>
                <a:off x="0" y="4578"/>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64" name="Group 324"/>
            <p:cNvGrpSpPr>
              <a:grpSpLocks/>
            </p:cNvGrpSpPr>
            <p:nvPr/>
          </p:nvGrpSpPr>
          <p:grpSpPr bwMode="auto">
            <a:xfrm>
              <a:off x="2804" y="3570"/>
              <a:ext cx="1152" cy="234"/>
              <a:chOff x="1391" y="4578"/>
              <a:chExt cx="764" cy="327"/>
            </a:xfrm>
          </p:grpSpPr>
          <p:sp>
            <p:nvSpPr>
              <p:cNvPr id="112965" name="Rectangle 325"/>
              <p:cNvSpPr>
                <a:spLocks noChangeArrowheads="1"/>
              </p:cNvSpPr>
              <p:nvPr/>
            </p:nvSpPr>
            <p:spPr bwMode="auto">
              <a:xfrm>
                <a:off x="1434" y="4578"/>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mg/L</a:t>
                </a:r>
              </a:p>
              <a:p>
                <a:pPr eaLnBrk="0" hangingPunct="0"/>
                <a:endParaRPr lang="en-US" altLang="zh-CN" sz="1200" b="1">
                  <a:latin typeface="宋体" pitchFamily="2" charset="-122"/>
                </a:endParaRPr>
              </a:p>
            </p:txBody>
          </p:sp>
          <p:sp>
            <p:nvSpPr>
              <p:cNvPr id="112966" name="Rectangle 326"/>
              <p:cNvSpPr>
                <a:spLocks noChangeArrowheads="1"/>
              </p:cNvSpPr>
              <p:nvPr/>
            </p:nvSpPr>
            <p:spPr bwMode="auto">
              <a:xfrm>
                <a:off x="1391" y="4578"/>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67" name="Group 327"/>
            <p:cNvGrpSpPr>
              <a:grpSpLocks/>
            </p:cNvGrpSpPr>
            <p:nvPr/>
          </p:nvGrpSpPr>
          <p:grpSpPr bwMode="auto">
            <a:xfrm>
              <a:off x="3956" y="3570"/>
              <a:ext cx="1500" cy="234"/>
              <a:chOff x="2155" y="4578"/>
              <a:chExt cx="999" cy="327"/>
            </a:xfrm>
          </p:grpSpPr>
          <p:sp>
            <p:nvSpPr>
              <p:cNvPr id="112968" name="Rectangle 328"/>
              <p:cNvSpPr>
                <a:spLocks noChangeArrowheads="1"/>
              </p:cNvSpPr>
              <p:nvPr/>
            </p:nvSpPr>
            <p:spPr bwMode="auto">
              <a:xfrm>
                <a:off x="2198" y="4578"/>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0.005</a:t>
                </a:r>
              </a:p>
              <a:p>
                <a:pPr eaLnBrk="0" hangingPunct="0"/>
                <a:endParaRPr lang="en-US" altLang="zh-CN" sz="1200" b="1">
                  <a:latin typeface="宋体" pitchFamily="2" charset="-122"/>
                </a:endParaRPr>
              </a:p>
            </p:txBody>
          </p:sp>
          <p:sp>
            <p:nvSpPr>
              <p:cNvPr id="112969" name="Rectangle 329"/>
              <p:cNvSpPr>
                <a:spLocks noChangeArrowheads="1"/>
              </p:cNvSpPr>
              <p:nvPr/>
            </p:nvSpPr>
            <p:spPr bwMode="auto">
              <a:xfrm>
                <a:off x="2155" y="4578"/>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70" name="Group 330"/>
            <p:cNvGrpSpPr>
              <a:grpSpLocks/>
            </p:cNvGrpSpPr>
            <p:nvPr/>
          </p:nvGrpSpPr>
          <p:grpSpPr bwMode="auto">
            <a:xfrm>
              <a:off x="716" y="3804"/>
              <a:ext cx="2088" cy="240"/>
              <a:chOff x="0" y="4905"/>
              <a:chExt cx="1391" cy="327"/>
            </a:xfrm>
          </p:grpSpPr>
          <p:sp>
            <p:nvSpPr>
              <p:cNvPr id="112971" name="Rectangle 331"/>
              <p:cNvSpPr>
                <a:spLocks noChangeArrowheads="1"/>
              </p:cNvSpPr>
              <p:nvPr/>
            </p:nvSpPr>
            <p:spPr bwMode="auto">
              <a:xfrm>
                <a:off x="43" y="4905"/>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zh-CN" altLang="en-US" sz="1200" b="1">
                    <a:latin typeface="宋体" pitchFamily="2" charset="-122"/>
                  </a:rPr>
                  <a:t>林丹（</a:t>
                </a:r>
                <a:r>
                  <a:rPr lang="en-US" altLang="zh-CN" sz="1200" b="1">
                    <a:latin typeface="宋体" pitchFamily="2" charset="-122"/>
                  </a:rPr>
                  <a:t>γ-</a:t>
                </a:r>
                <a:r>
                  <a:rPr lang="zh-CN" altLang="en-US" sz="1200" b="1">
                    <a:latin typeface="宋体" pitchFamily="2" charset="-122"/>
                  </a:rPr>
                  <a:t>六六六）</a:t>
                </a:r>
              </a:p>
              <a:p>
                <a:pPr eaLnBrk="0" hangingPunct="0"/>
                <a:endParaRPr lang="en-US" altLang="zh-CN" sz="1200" b="1">
                  <a:latin typeface="宋体" pitchFamily="2" charset="-122"/>
                </a:endParaRPr>
              </a:p>
            </p:txBody>
          </p:sp>
          <p:sp>
            <p:nvSpPr>
              <p:cNvPr id="112972" name="Rectangle 332"/>
              <p:cNvSpPr>
                <a:spLocks noChangeArrowheads="1"/>
              </p:cNvSpPr>
              <p:nvPr/>
            </p:nvSpPr>
            <p:spPr bwMode="auto">
              <a:xfrm>
                <a:off x="0" y="4905"/>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73" name="Group 333"/>
            <p:cNvGrpSpPr>
              <a:grpSpLocks/>
            </p:cNvGrpSpPr>
            <p:nvPr/>
          </p:nvGrpSpPr>
          <p:grpSpPr bwMode="auto">
            <a:xfrm>
              <a:off x="2804" y="3804"/>
              <a:ext cx="1152" cy="240"/>
              <a:chOff x="1391" y="4905"/>
              <a:chExt cx="764" cy="327"/>
            </a:xfrm>
          </p:grpSpPr>
          <p:sp>
            <p:nvSpPr>
              <p:cNvPr id="112974" name="Rectangle 334"/>
              <p:cNvSpPr>
                <a:spLocks noChangeArrowheads="1"/>
              </p:cNvSpPr>
              <p:nvPr/>
            </p:nvSpPr>
            <p:spPr bwMode="auto">
              <a:xfrm>
                <a:off x="1434" y="4905"/>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mg/L</a:t>
                </a:r>
              </a:p>
              <a:p>
                <a:pPr eaLnBrk="0" hangingPunct="0"/>
                <a:endParaRPr lang="en-US" altLang="zh-CN" sz="1200" b="1">
                  <a:latin typeface="宋体" pitchFamily="2" charset="-122"/>
                </a:endParaRPr>
              </a:p>
            </p:txBody>
          </p:sp>
          <p:sp>
            <p:nvSpPr>
              <p:cNvPr id="112975" name="Rectangle 335"/>
              <p:cNvSpPr>
                <a:spLocks noChangeArrowheads="1"/>
              </p:cNvSpPr>
              <p:nvPr/>
            </p:nvSpPr>
            <p:spPr bwMode="auto">
              <a:xfrm>
                <a:off x="1391" y="4905"/>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2976" name="Group 336"/>
            <p:cNvGrpSpPr>
              <a:grpSpLocks/>
            </p:cNvGrpSpPr>
            <p:nvPr/>
          </p:nvGrpSpPr>
          <p:grpSpPr bwMode="auto">
            <a:xfrm>
              <a:off x="3956" y="3804"/>
              <a:ext cx="1500" cy="240"/>
              <a:chOff x="2155" y="4905"/>
              <a:chExt cx="999" cy="327"/>
            </a:xfrm>
          </p:grpSpPr>
          <p:sp>
            <p:nvSpPr>
              <p:cNvPr id="112977" name="Rectangle 337"/>
              <p:cNvSpPr>
                <a:spLocks noChangeArrowheads="1"/>
              </p:cNvSpPr>
              <p:nvPr/>
            </p:nvSpPr>
            <p:spPr bwMode="auto">
              <a:xfrm>
                <a:off x="2198" y="4905"/>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eaLnBrk="0" hangingPunct="0"/>
                <a:r>
                  <a:rPr lang="en-US" altLang="zh-CN" sz="1200" b="1">
                    <a:latin typeface="宋体" pitchFamily="2" charset="-122"/>
                  </a:rPr>
                  <a:t>0.002</a:t>
                </a:r>
              </a:p>
              <a:p>
                <a:pPr eaLnBrk="0" hangingPunct="0"/>
                <a:endParaRPr lang="en-US" altLang="zh-CN" sz="1200" b="1">
                  <a:latin typeface="宋体" pitchFamily="2" charset="-122"/>
                </a:endParaRPr>
              </a:p>
            </p:txBody>
          </p:sp>
          <p:sp>
            <p:nvSpPr>
              <p:cNvPr id="112978" name="Rectangle 338"/>
              <p:cNvSpPr>
                <a:spLocks noChangeArrowheads="1"/>
              </p:cNvSpPr>
              <p:nvPr/>
            </p:nvSpPr>
            <p:spPr bwMode="auto">
              <a:xfrm>
                <a:off x="2155" y="4905"/>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spTree>
    <p:extLst>
      <p:ext uri="{BB962C8B-B14F-4D97-AF65-F5344CB8AC3E}">
        <p14:creationId xmlns:p14="http://schemas.microsoft.com/office/powerpoint/2010/main" val="1856415539"/>
      </p:ext>
    </p:extLst>
  </p:cSld>
  <p:clrMapOvr>
    <a:masterClrMapping/>
  </p:clrMapOvr>
  <p:transition spd="slow">
    <p:cover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79" name="Rectangle 215"/>
          <p:cNvSpPr>
            <a:spLocks noChangeArrowheads="1"/>
          </p:cNvSpPr>
          <p:nvPr/>
        </p:nvSpPr>
        <p:spPr bwMode="auto">
          <a:xfrm>
            <a:off x="711200" y="514350"/>
            <a:ext cx="8001000" cy="4048125"/>
          </a:xfrm>
          <a:prstGeom prst="rect">
            <a:avLst/>
          </a:prstGeom>
          <a:gradFill rotWithShape="0">
            <a:gsLst>
              <a:gs pos="0">
                <a:srgbClr val="FFFF99"/>
              </a:gs>
              <a:gs pos="50000">
                <a:srgbClr val="FFFFFF"/>
              </a:gs>
              <a:gs pos="100000">
                <a:srgbClr val="FFFF99"/>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b="1"/>
          </a:p>
        </p:txBody>
      </p:sp>
      <p:grpSp>
        <p:nvGrpSpPr>
          <p:cNvPr id="113774" name="Group 110"/>
          <p:cNvGrpSpPr>
            <a:grpSpLocks/>
          </p:cNvGrpSpPr>
          <p:nvPr/>
        </p:nvGrpSpPr>
        <p:grpSpPr bwMode="auto">
          <a:xfrm>
            <a:off x="4884739" y="520304"/>
            <a:ext cx="1273175" cy="311944"/>
            <a:chOff x="1391" y="0"/>
            <a:chExt cx="764" cy="327"/>
          </a:xfrm>
        </p:grpSpPr>
        <p:sp>
          <p:nvSpPr>
            <p:cNvPr id="113775" name="Rectangle 111"/>
            <p:cNvSpPr>
              <a:spLocks noChangeArrowheads="1"/>
            </p:cNvSpPr>
            <p:nvPr/>
          </p:nvSpPr>
          <p:spPr bwMode="auto">
            <a:xfrm>
              <a:off x="1434" y="0"/>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ctr" eaLnBrk="0" hangingPunct="0"/>
              <a:r>
                <a:rPr lang="en-US" altLang="zh-CN" sz="1200">
                  <a:solidFill>
                    <a:srgbClr val="000000"/>
                  </a:solidFill>
                  <a:latin typeface="Times New Roman" pitchFamily="18" charset="0"/>
                </a:rPr>
                <a:t>mg/L</a:t>
              </a:r>
            </a:p>
            <a:p>
              <a:pPr algn="ctr" eaLnBrk="0" hangingPunct="0"/>
              <a:endParaRPr lang="en-US" altLang="zh-CN" sz="1200">
                <a:solidFill>
                  <a:srgbClr val="000000"/>
                </a:solidFill>
                <a:latin typeface="Arial" pitchFamily="34" charset="0"/>
              </a:endParaRPr>
            </a:p>
          </p:txBody>
        </p:sp>
        <p:sp>
          <p:nvSpPr>
            <p:cNvPr id="113776" name="Rectangle 112"/>
            <p:cNvSpPr>
              <a:spLocks noChangeArrowheads="1"/>
            </p:cNvSpPr>
            <p:nvPr/>
          </p:nvSpPr>
          <p:spPr bwMode="auto">
            <a:xfrm>
              <a:off x="1391" y="0"/>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a:p>
          </p:txBody>
        </p:sp>
      </p:grpSp>
      <p:grpSp>
        <p:nvGrpSpPr>
          <p:cNvPr id="113777" name="Group 113"/>
          <p:cNvGrpSpPr>
            <a:grpSpLocks/>
          </p:cNvGrpSpPr>
          <p:nvPr/>
        </p:nvGrpSpPr>
        <p:grpSpPr bwMode="auto">
          <a:xfrm>
            <a:off x="6157914" y="520304"/>
            <a:ext cx="2528887" cy="311944"/>
            <a:chOff x="2155" y="0"/>
            <a:chExt cx="999" cy="327"/>
          </a:xfrm>
        </p:grpSpPr>
        <p:sp>
          <p:nvSpPr>
            <p:cNvPr id="113778" name="Rectangle 114"/>
            <p:cNvSpPr>
              <a:spLocks noChangeArrowheads="1"/>
            </p:cNvSpPr>
            <p:nvPr/>
          </p:nvSpPr>
          <p:spPr bwMode="auto">
            <a:xfrm>
              <a:off x="2198" y="0"/>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ctr" eaLnBrk="0" hangingPunct="0"/>
              <a:r>
                <a:rPr lang="en-US" altLang="zh-CN" sz="1200">
                  <a:solidFill>
                    <a:srgbClr val="000000"/>
                  </a:solidFill>
                  <a:latin typeface="Times New Roman" pitchFamily="18" charset="0"/>
                </a:rPr>
                <a:t>0.25</a:t>
              </a:r>
            </a:p>
            <a:p>
              <a:pPr algn="ctr" eaLnBrk="0" hangingPunct="0"/>
              <a:endParaRPr lang="en-US" altLang="zh-CN" sz="1200">
                <a:solidFill>
                  <a:srgbClr val="000000"/>
                </a:solidFill>
                <a:latin typeface="Arial" pitchFamily="34" charset="0"/>
              </a:endParaRPr>
            </a:p>
          </p:txBody>
        </p:sp>
        <p:sp>
          <p:nvSpPr>
            <p:cNvPr id="113779" name="Rectangle 115"/>
            <p:cNvSpPr>
              <a:spLocks noChangeArrowheads="1"/>
            </p:cNvSpPr>
            <p:nvPr/>
          </p:nvSpPr>
          <p:spPr bwMode="auto">
            <a:xfrm>
              <a:off x="2155" y="0"/>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a:p>
          </p:txBody>
        </p:sp>
      </p:grpSp>
      <p:grpSp>
        <p:nvGrpSpPr>
          <p:cNvPr id="113783" name="Group 119"/>
          <p:cNvGrpSpPr>
            <a:grpSpLocks/>
          </p:cNvGrpSpPr>
          <p:nvPr/>
        </p:nvGrpSpPr>
        <p:grpSpPr bwMode="auto">
          <a:xfrm>
            <a:off x="6157914" y="832248"/>
            <a:ext cx="2528887" cy="310753"/>
            <a:chOff x="2155" y="327"/>
            <a:chExt cx="999" cy="327"/>
          </a:xfrm>
        </p:grpSpPr>
        <p:sp>
          <p:nvSpPr>
            <p:cNvPr id="113784" name="Rectangle 120"/>
            <p:cNvSpPr>
              <a:spLocks noChangeArrowheads="1"/>
            </p:cNvSpPr>
            <p:nvPr/>
          </p:nvSpPr>
          <p:spPr bwMode="auto">
            <a:xfrm>
              <a:off x="2198" y="327"/>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ctr" eaLnBrk="0" hangingPunct="0"/>
              <a:r>
                <a:rPr lang="en-US" altLang="zh-CN" sz="1200">
                  <a:solidFill>
                    <a:srgbClr val="000000"/>
                  </a:solidFill>
                  <a:latin typeface="Times New Roman" pitchFamily="18" charset="0"/>
                </a:rPr>
                <a:t>0.003</a:t>
              </a:r>
            </a:p>
            <a:p>
              <a:pPr algn="ctr" eaLnBrk="0" hangingPunct="0"/>
              <a:endParaRPr lang="en-US" altLang="zh-CN" sz="1200">
                <a:solidFill>
                  <a:srgbClr val="000000"/>
                </a:solidFill>
                <a:latin typeface="Arial" pitchFamily="34" charset="0"/>
              </a:endParaRPr>
            </a:p>
          </p:txBody>
        </p:sp>
        <p:sp>
          <p:nvSpPr>
            <p:cNvPr id="113785" name="Rectangle 121"/>
            <p:cNvSpPr>
              <a:spLocks noChangeArrowheads="1"/>
            </p:cNvSpPr>
            <p:nvPr/>
          </p:nvSpPr>
          <p:spPr bwMode="auto">
            <a:xfrm>
              <a:off x="2155" y="327"/>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a:p>
          </p:txBody>
        </p:sp>
      </p:grpSp>
      <p:grpSp>
        <p:nvGrpSpPr>
          <p:cNvPr id="113789" name="Group 125"/>
          <p:cNvGrpSpPr>
            <a:grpSpLocks/>
          </p:cNvGrpSpPr>
          <p:nvPr/>
        </p:nvGrpSpPr>
        <p:grpSpPr bwMode="auto">
          <a:xfrm>
            <a:off x="4884739" y="1143000"/>
            <a:ext cx="1273175" cy="311944"/>
            <a:chOff x="1391" y="654"/>
            <a:chExt cx="764" cy="327"/>
          </a:xfrm>
        </p:grpSpPr>
        <p:sp>
          <p:nvSpPr>
            <p:cNvPr id="113790" name="Rectangle 126"/>
            <p:cNvSpPr>
              <a:spLocks noChangeArrowheads="1"/>
            </p:cNvSpPr>
            <p:nvPr/>
          </p:nvSpPr>
          <p:spPr bwMode="auto">
            <a:xfrm>
              <a:off x="1434" y="654"/>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ctr" eaLnBrk="0" hangingPunct="0"/>
              <a:r>
                <a:rPr lang="en-US" altLang="zh-CN" sz="1200">
                  <a:solidFill>
                    <a:srgbClr val="000000"/>
                  </a:solidFill>
                  <a:latin typeface="Times New Roman" pitchFamily="18" charset="0"/>
                </a:rPr>
                <a:t>mg/L</a:t>
              </a:r>
            </a:p>
            <a:p>
              <a:pPr algn="ctr" eaLnBrk="0" hangingPunct="0"/>
              <a:endParaRPr lang="en-US" altLang="zh-CN" sz="1200">
                <a:solidFill>
                  <a:srgbClr val="000000"/>
                </a:solidFill>
                <a:latin typeface="Arial" pitchFamily="34" charset="0"/>
              </a:endParaRPr>
            </a:p>
          </p:txBody>
        </p:sp>
        <p:sp>
          <p:nvSpPr>
            <p:cNvPr id="113791" name="Rectangle 127"/>
            <p:cNvSpPr>
              <a:spLocks noChangeArrowheads="1"/>
            </p:cNvSpPr>
            <p:nvPr/>
          </p:nvSpPr>
          <p:spPr bwMode="auto">
            <a:xfrm>
              <a:off x="1391" y="654"/>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a:p>
          </p:txBody>
        </p:sp>
      </p:grpSp>
      <p:grpSp>
        <p:nvGrpSpPr>
          <p:cNvPr id="113792" name="Group 128"/>
          <p:cNvGrpSpPr>
            <a:grpSpLocks/>
          </p:cNvGrpSpPr>
          <p:nvPr/>
        </p:nvGrpSpPr>
        <p:grpSpPr bwMode="auto">
          <a:xfrm>
            <a:off x="6157914" y="1143000"/>
            <a:ext cx="2528887" cy="311944"/>
            <a:chOff x="2155" y="654"/>
            <a:chExt cx="999" cy="327"/>
          </a:xfrm>
        </p:grpSpPr>
        <p:sp>
          <p:nvSpPr>
            <p:cNvPr id="113793" name="Rectangle 129"/>
            <p:cNvSpPr>
              <a:spLocks noChangeArrowheads="1"/>
            </p:cNvSpPr>
            <p:nvPr/>
          </p:nvSpPr>
          <p:spPr bwMode="auto">
            <a:xfrm>
              <a:off x="2198" y="654"/>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ctr" eaLnBrk="0" hangingPunct="0"/>
              <a:r>
                <a:rPr lang="en-US" altLang="zh-CN" sz="1200">
                  <a:solidFill>
                    <a:srgbClr val="000000"/>
                  </a:solidFill>
                  <a:latin typeface="Times New Roman" pitchFamily="18" charset="0"/>
                </a:rPr>
                <a:t>0.02</a:t>
              </a:r>
            </a:p>
            <a:p>
              <a:pPr algn="ctr" eaLnBrk="0" hangingPunct="0"/>
              <a:endParaRPr lang="en-US" altLang="zh-CN" sz="1200">
                <a:solidFill>
                  <a:srgbClr val="000000"/>
                </a:solidFill>
                <a:latin typeface="Arial" pitchFamily="34" charset="0"/>
              </a:endParaRPr>
            </a:p>
          </p:txBody>
        </p:sp>
        <p:sp>
          <p:nvSpPr>
            <p:cNvPr id="113794" name="Rectangle 130"/>
            <p:cNvSpPr>
              <a:spLocks noChangeArrowheads="1"/>
            </p:cNvSpPr>
            <p:nvPr/>
          </p:nvSpPr>
          <p:spPr bwMode="auto">
            <a:xfrm>
              <a:off x="2155" y="654"/>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a:p>
          </p:txBody>
        </p:sp>
      </p:grpSp>
      <p:grpSp>
        <p:nvGrpSpPr>
          <p:cNvPr id="113798" name="Group 134"/>
          <p:cNvGrpSpPr>
            <a:grpSpLocks/>
          </p:cNvGrpSpPr>
          <p:nvPr/>
        </p:nvGrpSpPr>
        <p:grpSpPr bwMode="auto">
          <a:xfrm>
            <a:off x="4884739" y="1454944"/>
            <a:ext cx="1273175" cy="311944"/>
            <a:chOff x="1391" y="981"/>
            <a:chExt cx="764" cy="327"/>
          </a:xfrm>
        </p:grpSpPr>
        <p:sp>
          <p:nvSpPr>
            <p:cNvPr id="113799" name="Rectangle 135"/>
            <p:cNvSpPr>
              <a:spLocks noChangeArrowheads="1"/>
            </p:cNvSpPr>
            <p:nvPr/>
          </p:nvSpPr>
          <p:spPr bwMode="auto">
            <a:xfrm>
              <a:off x="1434" y="981"/>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ctr" eaLnBrk="0" hangingPunct="0"/>
              <a:r>
                <a:rPr lang="en-US" altLang="zh-CN" sz="1200">
                  <a:solidFill>
                    <a:srgbClr val="000000"/>
                  </a:solidFill>
                  <a:latin typeface="Times New Roman" pitchFamily="18" charset="0"/>
                </a:rPr>
                <a:t>mg/L</a:t>
              </a:r>
            </a:p>
            <a:p>
              <a:pPr algn="ctr" eaLnBrk="0" hangingPunct="0"/>
              <a:endParaRPr lang="en-US" altLang="zh-CN" sz="1200">
                <a:solidFill>
                  <a:srgbClr val="000000"/>
                </a:solidFill>
                <a:latin typeface="Arial" pitchFamily="34" charset="0"/>
              </a:endParaRPr>
            </a:p>
          </p:txBody>
        </p:sp>
        <p:sp>
          <p:nvSpPr>
            <p:cNvPr id="113800" name="Rectangle 136"/>
            <p:cNvSpPr>
              <a:spLocks noChangeArrowheads="1"/>
            </p:cNvSpPr>
            <p:nvPr/>
          </p:nvSpPr>
          <p:spPr bwMode="auto">
            <a:xfrm>
              <a:off x="1391" y="981"/>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a:p>
          </p:txBody>
        </p:sp>
      </p:grpSp>
      <p:grpSp>
        <p:nvGrpSpPr>
          <p:cNvPr id="113801" name="Group 137"/>
          <p:cNvGrpSpPr>
            <a:grpSpLocks/>
          </p:cNvGrpSpPr>
          <p:nvPr/>
        </p:nvGrpSpPr>
        <p:grpSpPr bwMode="auto">
          <a:xfrm>
            <a:off x="6157914" y="1454944"/>
            <a:ext cx="2528887" cy="311944"/>
            <a:chOff x="2155" y="981"/>
            <a:chExt cx="999" cy="327"/>
          </a:xfrm>
        </p:grpSpPr>
        <p:sp>
          <p:nvSpPr>
            <p:cNvPr id="113802" name="Rectangle 138"/>
            <p:cNvSpPr>
              <a:spLocks noChangeArrowheads="1"/>
            </p:cNvSpPr>
            <p:nvPr/>
          </p:nvSpPr>
          <p:spPr bwMode="auto">
            <a:xfrm>
              <a:off x="2198" y="981"/>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ctr" eaLnBrk="0" hangingPunct="0"/>
              <a:r>
                <a:rPr lang="en-US" altLang="zh-CN" sz="1200">
                  <a:solidFill>
                    <a:srgbClr val="000000"/>
                  </a:solidFill>
                  <a:latin typeface="Times New Roman" pitchFamily="18" charset="0"/>
                </a:rPr>
                <a:t>0.009</a:t>
              </a:r>
            </a:p>
            <a:p>
              <a:pPr algn="ctr" eaLnBrk="0" hangingPunct="0"/>
              <a:endParaRPr lang="en-US" altLang="zh-CN" sz="1200">
                <a:solidFill>
                  <a:srgbClr val="000000"/>
                </a:solidFill>
                <a:latin typeface="Arial" pitchFamily="34" charset="0"/>
              </a:endParaRPr>
            </a:p>
          </p:txBody>
        </p:sp>
        <p:sp>
          <p:nvSpPr>
            <p:cNvPr id="113803" name="Rectangle 139"/>
            <p:cNvSpPr>
              <a:spLocks noChangeArrowheads="1"/>
            </p:cNvSpPr>
            <p:nvPr/>
          </p:nvSpPr>
          <p:spPr bwMode="auto">
            <a:xfrm>
              <a:off x="2155" y="981"/>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a:p>
          </p:txBody>
        </p:sp>
      </p:grpSp>
      <p:grpSp>
        <p:nvGrpSpPr>
          <p:cNvPr id="113807" name="Group 143"/>
          <p:cNvGrpSpPr>
            <a:grpSpLocks/>
          </p:cNvGrpSpPr>
          <p:nvPr/>
        </p:nvGrpSpPr>
        <p:grpSpPr bwMode="auto">
          <a:xfrm>
            <a:off x="4884739" y="1766887"/>
            <a:ext cx="1273175" cy="310754"/>
            <a:chOff x="1391" y="1308"/>
            <a:chExt cx="764" cy="327"/>
          </a:xfrm>
        </p:grpSpPr>
        <p:sp>
          <p:nvSpPr>
            <p:cNvPr id="113808" name="Rectangle 144"/>
            <p:cNvSpPr>
              <a:spLocks noChangeArrowheads="1"/>
            </p:cNvSpPr>
            <p:nvPr/>
          </p:nvSpPr>
          <p:spPr bwMode="auto">
            <a:xfrm>
              <a:off x="1434" y="1308"/>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ctr" eaLnBrk="0" hangingPunct="0"/>
              <a:r>
                <a:rPr lang="en-US" altLang="zh-CN" sz="1200">
                  <a:solidFill>
                    <a:srgbClr val="000000"/>
                  </a:solidFill>
                  <a:latin typeface="Times New Roman" pitchFamily="18" charset="0"/>
                </a:rPr>
                <a:t>mg/L</a:t>
              </a:r>
            </a:p>
            <a:p>
              <a:pPr algn="ctr" eaLnBrk="0" hangingPunct="0"/>
              <a:endParaRPr lang="en-US" altLang="zh-CN" sz="1200">
                <a:solidFill>
                  <a:srgbClr val="000000"/>
                </a:solidFill>
                <a:latin typeface="Arial" pitchFamily="34" charset="0"/>
              </a:endParaRPr>
            </a:p>
          </p:txBody>
        </p:sp>
        <p:sp>
          <p:nvSpPr>
            <p:cNvPr id="113809" name="Rectangle 145"/>
            <p:cNvSpPr>
              <a:spLocks noChangeArrowheads="1"/>
            </p:cNvSpPr>
            <p:nvPr/>
          </p:nvSpPr>
          <p:spPr bwMode="auto">
            <a:xfrm>
              <a:off x="1391" y="1308"/>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a:p>
          </p:txBody>
        </p:sp>
      </p:grpSp>
      <p:grpSp>
        <p:nvGrpSpPr>
          <p:cNvPr id="113810" name="Group 146"/>
          <p:cNvGrpSpPr>
            <a:grpSpLocks/>
          </p:cNvGrpSpPr>
          <p:nvPr/>
        </p:nvGrpSpPr>
        <p:grpSpPr bwMode="auto">
          <a:xfrm>
            <a:off x="6157914" y="1766887"/>
            <a:ext cx="2528887" cy="310754"/>
            <a:chOff x="2155" y="1308"/>
            <a:chExt cx="999" cy="327"/>
          </a:xfrm>
        </p:grpSpPr>
        <p:sp>
          <p:nvSpPr>
            <p:cNvPr id="113811" name="Rectangle 147"/>
            <p:cNvSpPr>
              <a:spLocks noChangeArrowheads="1"/>
            </p:cNvSpPr>
            <p:nvPr/>
          </p:nvSpPr>
          <p:spPr bwMode="auto">
            <a:xfrm>
              <a:off x="2198" y="1308"/>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ctr" eaLnBrk="0" hangingPunct="0"/>
              <a:r>
                <a:rPr lang="en-US" altLang="zh-CN" sz="1200">
                  <a:solidFill>
                    <a:srgbClr val="000000"/>
                  </a:solidFill>
                  <a:latin typeface="Times New Roman" pitchFamily="18" charset="0"/>
                </a:rPr>
                <a:t>0.002</a:t>
              </a:r>
            </a:p>
            <a:p>
              <a:pPr algn="ctr" eaLnBrk="0" hangingPunct="0"/>
              <a:endParaRPr lang="en-US" altLang="zh-CN" sz="1200">
                <a:solidFill>
                  <a:srgbClr val="000000"/>
                </a:solidFill>
                <a:latin typeface="Arial" pitchFamily="34" charset="0"/>
              </a:endParaRPr>
            </a:p>
          </p:txBody>
        </p:sp>
        <p:sp>
          <p:nvSpPr>
            <p:cNvPr id="113812" name="Rectangle 148"/>
            <p:cNvSpPr>
              <a:spLocks noChangeArrowheads="1"/>
            </p:cNvSpPr>
            <p:nvPr/>
          </p:nvSpPr>
          <p:spPr bwMode="auto">
            <a:xfrm>
              <a:off x="2155" y="1308"/>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a:p>
          </p:txBody>
        </p:sp>
      </p:grpSp>
      <p:grpSp>
        <p:nvGrpSpPr>
          <p:cNvPr id="113816" name="Group 152"/>
          <p:cNvGrpSpPr>
            <a:grpSpLocks/>
          </p:cNvGrpSpPr>
          <p:nvPr/>
        </p:nvGrpSpPr>
        <p:grpSpPr bwMode="auto">
          <a:xfrm>
            <a:off x="4884739" y="2077641"/>
            <a:ext cx="1273175" cy="311944"/>
            <a:chOff x="1391" y="1635"/>
            <a:chExt cx="764" cy="327"/>
          </a:xfrm>
        </p:grpSpPr>
        <p:sp>
          <p:nvSpPr>
            <p:cNvPr id="113817" name="Rectangle 153"/>
            <p:cNvSpPr>
              <a:spLocks noChangeArrowheads="1"/>
            </p:cNvSpPr>
            <p:nvPr/>
          </p:nvSpPr>
          <p:spPr bwMode="auto">
            <a:xfrm>
              <a:off x="1434" y="1635"/>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ctr" eaLnBrk="0" hangingPunct="0"/>
              <a:r>
                <a:rPr lang="en-US" altLang="zh-CN" sz="1200">
                  <a:solidFill>
                    <a:srgbClr val="000000"/>
                  </a:solidFill>
                  <a:latin typeface="Times New Roman" pitchFamily="18" charset="0"/>
                </a:rPr>
                <a:t>mg/L</a:t>
              </a:r>
            </a:p>
            <a:p>
              <a:pPr algn="ctr" eaLnBrk="0" hangingPunct="0"/>
              <a:endParaRPr lang="en-US" altLang="zh-CN" sz="1200">
                <a:solidFill>
                  <a:srgbClr val="000000"/>
                </a:solidFill>
                <a:latin typeface="Arial" pitchFamily="34" charset="0"/>
              </a:endParaRPr>
            </a:p>
          </p:txBody>
        </p:sp>
        <p:sp>
          <p:nvSpPr>
            <p:cNvPr id="113818" name="Rectangle 154"/>
            <p:cNvSpPr>
              <a:spLocks noChangeArrowheads="1"/>
            </p:cNvSpPr>
            <p:nvPr/>
          </p:nvSpPr>
          <p:spPr bwMode="auto">
            <a:xfrm>
              <a:off x="1391" y="1635"/>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a:p>
          </p:txBody>
        </p:sp>
      </p:grpSp>
      <p:grpSp>
        <p:nvGrpSpPr>
          <p:cNvPr id="113819" name="Group 155"/>
          <p:cNvGrpSpPr>
            <a:grpSpLocks/>
          </p:cNvGrpSpPr>
          <p:nvPr/>
        </p:nvGrpSpPr>
        <p:grpSpPr bwMode="auto">
          <a:xfrm>
            <a:off x="6157914" y="2077641"/>
            <a:ext cx="2528887" cy="311944"/>
            <a:chOff x="2155" y="1635"/>
            <a:chExt cx="999" cy="327"/>
          </a:xfrm>
        </p:grpSpPr>
        <p:sp>
          <p:nvSpPr>
            <p:cNvPr id="113820" name="Rectangle 156"/>
            <p:cNvSpPr>
              <a:spLocks noChangeArrowheads="1"/>
            </p:cNvSpPr>
            <p:nvPr/>
          </p:nvSpPr>
          <p:spPr bwMode="auto">
            <a:xfrm>
              <a:off x="2198" y="1635"/>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ctr" eaLnBrk="0" hangingPunct="0"/>
              <a:r>
                <a:rPr lang="en-US" altLang="zh-CN" sz="1200">
                  <a:solidFill>
                    <a:srgbClr val="000000"/>
                  </a:solidFill>
                  <a:latin typeface="Times New Roman" pitchFamily="18" charset="0"/>
                </a:rPr>
                <a:t>0.007</a:t>
              </a:r>
            </a:p>
            <a:p>
              <a:pPr algn="ctr" eaLnBrk="0" hangingPunct="0"/>
              <a:endParaRPr lang="en-US" altLang="zh-CN" sz="1200">
                <a:solidFill>
                  <a:srgbClr val="000000"/>
                </a:solidFill>
                <a:latin typeface="Arial" pitchFamily="34" charset="0"/>
              </a:endParaRPr>
            </a:p>
          </p:txBody>
        </p:sp>
        <p:sp>
          <p:nvSpPr>
            <p:cNvPr id="113821" name="Rectangle 157"/>
            <p:cNvSpPr>
              <a:spLocks noChangeArrowheads="1"/>
            </p:cNvSpPr>
            <p:nvPr/>
          </p:nvSpPr>
          <p:spPr bwMode="auto">
            <a:xfrm>
              <a:off x="2155" y="1635"/>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a:p>
          </p:txBody>
        </p:sp>
      </p:grpSp>
      <p:grpSp>
        <p:nvGrpSpPr>
          <p:cNvPr id="113825" name="Group 161"/>
          <p:cNvGrpSpPr>
            <a:grpSpLocks/>
          </p:cNvGrpSpPr>
          <p:nvPr/>
        </p:nvGrpSpPr>
        <p:grpSpPr bwMode="auto">
          <a:xfrm>
            <a:off x="4884739" y="2389585"/>
            <a:ext cx="1273175" cy="311944"/>
            <a:chOff x="1391" y="1962"/>
            <a:chExt cx="764" cy="327"/>
          </a:xfrm>
        </p:grpSpPr>
        <p:sp>
          <p:nvSpPr>
            <p:cNvPr id="113826" name="Rectangle 162"/>
            <p:cNvSpPr>
              <a:spLocks noChangeArrowheads="1"/>
            </p:cNvSpPr>
            <p:nvPr/>
          </p:nvSpPr>
          <p:spPr bwMode="auto">
            <a:xfrm>
              <a:off x="1434" y="1962"/>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ctr" eaLnBrk="0" hangingPunct="0"/>
              <a:r>
                <a:rPr lang="en-US" altLang="zh-CN" sz="1200">
                  <a:solidFill>
                    <a:srgbClr val="000000"/>
                  </a:solidFill>
                  <a:latin typeface="Times New Roman" pitchFamily="18" charset="0"/>
                </a:rPr>
                <a:t>mg/L</a:t>
              </a:r>
            </a:p>
            <a:p>
              <a:pPr algn="ctr" eaLnBrk="0" hangingPunct="0"/>
              <a:endParaRPr lang="en-US" altLang="zh-CN" sz="1200">
                <a:solidFill>
                  <a:srgbClr val="000000"/>
                </a:solidFill>
                <a:latin typeface="Arial" pitchFamily="34" charset="0"/>
              </a:endParaRPr>
            </a:p>
          </p:txBody>
        </p:sp>
        <p:sp>
          <p:nvSpPr>
            <p:cNvPr id="113827" name="Rectangle 163"/>
            <p:cNvSpPr>
              <a:spLocks noChangeArrowheads="1"/>
            </p:cNvSpPr>
            <p:nvPr/>
          </p:nvSpPr>
          <p:spPr bwMode="auto">
            <a:xfrm>
              <a:off x="1391" y="1962"/>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a:p>
          </p:txBody>
        </p:sp>
      </p:grpSp>
      <p:grpSp>
        <p:nvGrpSpPr>
          <p:cNvPr id="113828" name="Group 164"/>
          <p:cNvGrpSpPr>
            <a:grpSpLocks/>
          </p:cNvGrpSpPr>
          <p:nvPr/>
        </p:nvGrpSpPr>
        <p:grpSpPr bwMode="auto">
          <a:xfrm>
            <a:off x="6157914" y="2389585"/>
            <a:ext cx="2528887" cy="311944"/>
            <a:chOff x="2155" y="1962"/>
            <a:chExt cx="999" cy="327"/>
          </a:xfrm>
        </p:grpSpPr>
        <p:sp>
          <p:nvSpPr>
            <p:cNvPr id="113829" name="Rectangle 165"/>
            <p:cNvSpPr>
              <a:spLocks noChangeArrowheads="1"/>
            </p:cNvSpPr>
            <p:nvPr/>
          </p:nvSpPr>
          <p:spPr bwMode="auto">
            <a:xfrm>
              <a:off x="2198" y="1962"/>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ctr" eaLnBrk="0" hangingPunct="0"/>
              <a:r>
                <a:rPr lang="en-US" altLang="zh-CN" sz="1200">
                  <a:solidFill>
                    <a:srgbClr val="000000"/>
                  </a:solidFill>
                  <a:latin typeface="Times New Roman" pitchFamily="18" charset="0"/>
                </a:rPr>
                <a:t>0.03</a:t>
              </a:r>
            </a:p>
            <a:p>
              <a:pPr algn="ctr" eaLnBrk="0" hangingPunct="0"/>
              <a:endParaRPr lang="en-US" altLang="zh-CN" sz="1200">
                <a:solidFill>
                  <a:srgbClr val="000000"/>
                </a:solidFill>
                <a:latin typeface="Arial" pitchFamily="34" charset="0"/>
              </a:endParaRPr>
            </a:p>
          </p:txBody>
        </p:sp>
        <p:sp>
          <p:nvSpPr>
            <p:cNvPr id="113830" name="Rectangle 166"/>
            <p:cNvSpPr>
              <a:spLocks noChangeArrowheads="1"/>
            </p:cNvSpPr>
            <p:nvPr/>
          </p:nvSpPr>
          <p:spPr bwMode="auto">
            <a:xfrm>
              <a:off x="2155" y="1962"/>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a:p>
          </p:txBody>
        </p:sp>
      </p:grpSp>
      <p:grpSp>
        <p:nvGrpSpPr>
          <p:cNvPr id="113834" name="Group 170"/>
          <p:cNvGrpSpPr>
            <a:grpSpLocks/>
          </p:cNvGrpSpPr>
          <p:nvPr/>
        </p:nvGrpSpPr>
        <p:grpSpPr bwMode="auto">
          <a:xfrm>
            <a:off x="4884739" y="2701529"/>
            <a:ext cx="1273175" cy="310753"/>
            <a:chOff x="1391" y="2289"/>
            <a:chExt cx="764" cy="327"/>
          </a:xfrm>
        </p:grpSpPr>
        <p:sp>
          <p:nvSpPr>
            <p:cNvPr id="113835" name="Rectangle 171"/>
            <p:cNvSpPr>
              <a:spLocks noChangeArrowheads="1"/>
            </p:cNvSpPr>
            <p:nvPr/>
          </p:nvSpPr>
          <p:spPr bwMode="auto">
            <a:xfrm>
              <a:off x="1434" y="2289"/>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ctr" eaLnBrk="0" hangingPunct="0"/>
              <a:r>
                <a:rPr lang="en-US" altLang="zh-CN" sz="1200">
                  <a:solidFill>
                    <a:srgbClr val="000000"/>
                  </a:solidFill>
                  <a:latin typeface="Times New Roman" pitchFamily="18" charset="0"/>
                </a:rPr>
                <a:t>mg/L</a:t>
              </a:r>
            </a:p>
            <a:p>
              <a:pPr algn="ctr" eaLnBrk="0" hangingPunct="0"/>
              <a:endParaRPr lang="en-US" altLang="zh-CN" sz="1200">
                <a:solidFill>
                  <a:srgbClr val="000000"/>
                </a:solidFill>
                <a:latin typeface="Arial" pitchFamily="34" charset="0"/>
              </a:endParaRPr>
            </a:p>
          </p:txBody>
        </p:sp>
        <p:sp>
          <p:nvSpPr>
            <p:cNvPr id="113836" name="Rectangle 172"/>
            <p:cNvSpPr>
              <a:spLocks noChangeArrowheads="1"/>
            </p:cNvSpPr>
            <p:nvPr/>
          </p:nvSpPr>
          <p:spPr bwMode="auto">
            <a:xfrm>
              <a:off x="1391" y="2289"/>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a:p>
          </p:txBody>
        </p:sp>
      </p:grpSp>
      <p:grpSp>
        <p:nvGrpSpPr>
          <p:cNvPr id="113837" name="Group 173"/>
          <p:cNvGrpSpPr>
            <a:grpSpLocks/>
          </p:cNvGrpSpPr>
          <p:nvPr/>
        </p:nvGrpSpPr>
        <p:grpSpPr bwMode="auto">
          <a:xfrm>
            <a:off x="6157914" y="2701529"/>
            <a:ext cx="2528887" cy="310753"/>
            <a:chOff x="2155" y="2289"/>
            <a:chExt cx="999" cy="327"/>
          </a:xfrm>
        </p:grpSpPr>
        <p:sp>
          <p:nvSpPr>
            <p:cNvPr id="113838" name="Rectangle 174"/>
            <p:cNvSpPr>
              <a:spLocks noChangeArrowheads="1"/>
            </p:cNvSpPr>
            <p:nvPr/>
          </p:nvSpPr>
          <p:spPr bwMode="auto">
            <a:xfrm>
              <a:off x="2198" y="2289"/>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ctr" eaLnBrk="0" hangingPunct="0"/>
              <a:r>
                <a:rPr lang="en-US" altLang="zh-CN" sz="1200">
                  <a:solidFill>
                    <a:srgbClr val="000000"/>
                  </a:solidFill>
                  <a:latin typeface="Times New Roman" pitchFamily="18" charset="0"/>
                </a:rPr>
                <a:t>0.001</a:t>
              </a:r>
            </a:p>
            <a:p>
              <a:pPr algn="ctr" eaLnBrk="0" hangingPunct="0"/>
              <a:endParaRPr lang="en-US" altLang="zh-CN" sz="1200">
                <a:solidFill>
                  <a:srgbClr val="000000"/>
                </a:solidFill>
                <a:latin typeface="Arial" pitchFamily="34" charset="0"/>
              </a:endParaRPr>
            </a:p>
          </p:txBody>
        </p:sp>
        <p:sp>
          <p:nvSpPr>
            <p:cNvPr id="113839" name="Rectangle 175"/>
            <p:cNvSpPr>
              <a:spLocks noChangeArrowheads="1"/>
            </p:cNvSpPr>
            <p:nvPr/>
          </p:nvSpPr>
          <p:spPr bwMode="auto">
            <a:xfrm>
              <a:off x="2155" y="2289"/>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a:p>
          </p:txBody>
        </p:sp>
      </p:grpSp>
      <p:grpSp>
        <p:nvGrpSpPr>
          <p:cNvPr id="113843" name="Group 179"/>
          <p:cNvGrpSpPr>
            <a:grpSpLocks/>
          </p:cNvGrpSpPr>
          <p:nvPr/>
        </p:nvGrpSpPr>
        <p:grpSpPr bwMode="auto">
          <a:xfrm>
            <a:off x="4884739" y="3012282"/>
            <a:ext cx="1273175" cy="311944"/>
            <a:chOff x="1391" y="2616"/>
            <a:chExt cx="764" cy="327"/>
          </a:xfrm>
        </p:grpSpPr>
        <p:sp>
          <p:nvSpPr>
            <p:cNvPr id="113844" name="Rectangle 180"/>
            <p:cNvSpPr>
              <a:spLocks noChangeArrowheads="1"/>
            </p:cNvSpPr>
            <p:nvPr/>
          </p:nvSpPr>
          <p:spPr bwMode="auto">
            <a:xfrm>
              <a:off x="1434" y="2616"/>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ctr" eaLnBrk="0" hangingPunct="0"/>
              <a:r>
                <a:rPr lang="en-US" altLang="zh-CN" sz="1200">
                  <a:solidFill>
                    <a:srgbClr val="000000"/>
                  </a:solidFill>
                  <a:latin typeface="Times New Roman" pitchFamily="18" charset="0"/>
                </a:rPr>
                <a:t>mg/L</a:t>
              </a:r>
            </a:p>
            <a:p>
              <a:pPr algn="ctr" eaLnBrk="0" hangingPunct="0"/>
              <a:endParaRPr lang="en-US" altLang="zh-CN" sz="1200">
                <a:solidFill>
                  <a:srgbClr val="000000"/>
                </a:solidFill>
                <a:latin typeface="Arial" pitchFamily="34" charset="0"/>
              </a:endParaRPr>
            </a:p>
          </p:txBody>
        </p:sp>
        <p:sp>
          <p:nvSpPr>
            <p:cNvPr id="113845" name="Rectangle 181"/>
            <p:cNvSpPr>
              <a:spLocks noChangeArrowheads="1"/>
            </p:cNvSpPr>
            <p:nvPr/>
          </p:nvSpPr>
          <p:spPr bwMode="auto">
            <a:xfrm>
              <a:off x="1391" y="2616"/>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a:p>
          </p:txBody>
        </p:sp>
      </p:grpSp>
      <p:grpSp>
        <p:nvGrpSpPr>
          <p:cNvPr id="113846" name="Group 182"/>
          <p:cNvGrpSpPr>
            <a:grpSpLocks/>
          </p:cNvGrpSpPr>
          <p:nvPr/>
        </p:nvGrpSpPr>
        <p:grpSpPr bwMode="auto">
          <a:xfrm>
            <a:off x="6157914" y="3012282"/>
            <a:ext cx="2528887" cy="311944"/>
            <a:chOff x="2155" y="2616"/>
            <a:chExt cx="999" cy="327"/>
          </a:xfrm>
        </p:grpSpPr>
        <p:sp>
          <p:nvSpPr>
            <p:cNvPr id="113847" name="Rectangle 183"/>
            <p:cNvSpPr>
              <a:spLocks noChangeArrowheads="1"/>
            </p:cNvSpPr>
            <p:nvPr/>
          </p:nvSpPr>
          <p:spPr bwMode="auto">
            <a:xfrm>
              <a:off x="2198" y="2616"/>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ctr" eaLnBrk="0" hangingPunct="0"/>
              <a:r>
                <a:rPr lang="en-US" altLang="zh-CN" sz="1200">
                  <a:solidFill>
                    <a:srgbClr val="000000"/>
                  </a:solidFill>
                  <a:latin typeface="Times New Roman" pitchFamily="18" charset="0"/>
                </a:rPr>
                <a:t>0.7</a:t>
              </a:r>
            </a:p>
            <a:p>
              <a:pPr algn="ctr" eaLnBrk="0" hangingPunct="0"/>
              <a:endParaRPr lang="en-US" altLang="zh-CN" sz="1200">
                <a:solidFill>
                  <a:srgbClr val="000000"/>
                </a:solidFill>
                <a:latin typeface="Arial" pitchFamily="34" charset="0"/>
              </a:endParaRPr>
            </a:p>
          </p:txBody>
        </p:sp>
        <p:sp>
          <p:nvSpPr>
            <p:cNvPr id="113848" name="Rectangle 184"/>
            <p:cNvSpPr>
              <a:spLocks noChangeArrowheads="1"/>
            </p:cNvSpPr>
            <p:nvPr/>
          </p:nvSpPr>
          <p:spPr bwMode="auto">
            <a:xfrm>
              <a:off x="2155" y="2616"/>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a:p>
          </p:txBody>
        </p:sp>
      </p:grpSp>
      <p:grpSp>
        <p:nvGrpSpPr>
          <p:cNvPr id="113855" name="Group 191"/>
          <p:cNvGrpSpPr>
            <a:grpSpLocks/>
          </p:cNvGrpSpPr>
          <p:nvPr/>
        </p:nvGrpSpPr>
        <p:grpSpPr bwMode="auto">
          <a:xfrm>
            <a:off x="4884739" y="3636169"/>
            <a:ext cx="1273175" cy="310754"/>
            <a:chOff x="1391" y="3270"/>
            <a:chExt cx="764" cy="327"/>
          </a:xfrm>
        </p:grpSpPr>
        <p:sp>
          <p:nvSpPr>
            <p:cNvPr id="113856" name="Rectangle 192"/>
            <p:cNvSpPr>
              <a:spLocks noChangeArrowheads="1"/>
            </p:cNvSpPr>
            <p:nvPr/>
          </p:nvSpPr>
          <p:spPr bwMode="auto">
            <a:xfrm>
              <a:off x="1434" y="3270"/>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ctr" eaLnBrk="0" hangingPunct="0"/>
              <a:r>
                <a:rPr lang="en-US" altLang="zh-CN" sz="1200">
                  <a:solidFill>
                    <a:srgbClr val="000000"/>
                  </a:solidFill>
                  <a:latin typeface="Times New Roman" pitchFamily="18" charset="0"/>
                </a:rPr>
                <a:t>mg/L</a:t>
              </a:r>
            </a:p>
            <a:p>
              <a:pPr algn="ctr" eaLnBrk="0" hangingPunct="0"/>
              <a:endParaRPr lang="en-US" altLang="zh-CN" sz="1200">
                <a:solidFill>
                  <a:srgbClr val="000000"/>
                </a:solidFill>
                <a:latin typeface="Arial" pitchFamily="34" charset="0"/>
              </a:endParaRPr>
            </a:p>
          </p:txBody>
        </p:sp>
        <p:sp>
          <p:nvSpPr>
            <p:cNvPr id="113857" name="Rectangle 193"/>
            <p:cNvSpPr>
              <a:spLocks noChangeArrowheads="1"/>
            </p:cNvSpPr>
            <p:nvPr/>
          </p:nvSpPr>
          <p:spPr bwMode="auto">
            <a:xfrm>
              <a:off x="1391" y="3270"/>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a:p>
          </p:txBody>
        </p:sp>
      </p:grpSp>
      <p:grpSp>
        <p:nvGrpSpPr>
          <p:cNvPr id="113858" name="Group 194"/>
          <p:cNvGrpSpPr>
            <a:grpSpLocks/>
          </p:cNvGrpSpPr>
          <p:nvPr/>
        </p:nvGrpSpPr>
        <p:grpSpPr bwMode="auto">
          <a:xfrm>
            <a:off x="6157914" y="3636169"/>
            <a:ext cx="2528887" cy="310754"/>
            <a:chOff x="2155" y="3270"/>
            <a:chExt cx="999" cy="327"/>
          </a:xfrm>
        </p:grpSpPr>
        <p:sp>
          <p:nvSpPr>
            <p:cNvPr id="113859" name="Rectangle 195"/>
            <p:cNvSpPr>
              <a:spLocks noChangeArrowheads="1"/>
            </p:cNvSpPr>
            <p:nvPr/>
          </p:nvSpPr>
          <p:spPr bwMode="auto">
            <a:xfrm>
              <a:off x="2198" y="3270"/>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pPr algn="ctr" eaLnBrk="0" hangingPunct="0"/>
              <a:r>
                <a:rPr lang="en-US" altLang="zh-CN" sz="1200">
                  <a:solidFill>
                    <a:srgbClr val="000000"/>
                  </a:solidFill>
                  <a:latin typeface="Times New Roman" pitchFamily="18" charset="0"/>
                </a:rPr>
                <a:t>0.5</a:t>
              </a:r>
            </a:p>
            <a:p>
              <a:pPr algn="ctr" eaLnBrk="0" hangingPunct="0"/>
              <a:endParaRPr lang="en-US" altLang="zh-CN" sz="1200">
                <a:solidFill>
                  <a:srgbClr val="000000"/>
                </a:solidFill>
                <a:latin typeface="Arial" pitchFamily="34" charset="0"/>
              </a:endParaRPr>
            </a:p>
          </p:txBody>
        </p:sp>
        <p:sp>
          <p:nvSpPr>
            <p:cNvPr id="113860" name="Rectangle 196"/>
            <p:cNvSpPr>
              <a:spLocks noChangeArrowheads="1"/>
            </p:cNvSpPr>
            <p:nvPr/>
          </p:nvSpPr>
          <p:spPr bwMode="auto">
            <a:xfrm>
              <a:off x="2155" y="3270"/>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a:p>
          </p:txBody>
        </p:sp>
      </p:grpSp>
      <p:grpSp>
        <p:nvGrpSpPr>
          <p:cNvPr id="113864" name="Group 200"/>
          <p:cNvGrpSpPr>
            <a:grpSpLocks/>
          </p:cNvGrpSpPr>
          <p:nvPr/>
        </p:nvGrpSpPr>
        <p:grpSpPr bwMode="auto">
          <a:xfrm>
            <a:off x="4884739" y="3949304"/>
            <a:ext cx="1273175" cy="310753"/>
            <a:chOff x="1391" y="4020"/>
            <a:chExt cx="764" cy="327"/>
          </a:xfrm>
        </p:grpSpPr>
        <p:sp>
          <p:nvSpPr>
            <p:cNvPr id="113865" name="Rectangle 201"/>
            <p:cNvSpPr>
              <a:spLocks noChangeArrowheads="1"/>
            </p:cNvSpPr>
            <p:nvPr/>
          </p:nvSpPr>
          <p:spPr bwMode="auto">
            <a:xfrm>
              <a:off x="1434" y="4020"/>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ctr" eaLnBrk="0" hangingPunct="0"/>
              <a:r>
                <a:rPr lang="en-US" altLang="zh-CN" sz="1200">
                  <a:solidFill>
                    <a:srgbClr val="000000"/>
                  </a:solidFill>
                  <a:latin typeface="Times New Roman" pitchFamily="18" charset="0"/>
                </a:rPr>
                <a:t>mg/L</a:t>
              </a:r>
            </a:p>
            <a:p>
              <a:pPr algn="ctr" eaLnBrk="0" hangingPunct="0"/>
              <a:endParaRPr lang="en-US" altLang="zh-CN" sz="1200">
                <a:solidFill>
                  <a:srgbClr val="000000"/>
                </a:solidFill>
                <a:latin typeface="Arial" pitchFamily="34" charset="0"/>
              </a:endParaRPr>
            </a:p>
          </p:txBody>
        </p:sp>
        <p:sp>
          <p:nvSpPr>
            <p:cNvPr id="113866" name="Rectangle 202"/>
            <p:cNvSpPr>
              <a:spLocks noChangeArrowheads="1"/>
            </p:cNvSpPr>
            <p:nvPr/>
          </p:nvSpPr>
          <p:spPr bwMode="auto">
            <a:xfrm>
              <a:off x="1391" y="4020"/>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a:p>
          </p:txBody>
        </p:sp>
      </p:grpSp>
      <p:grpSp>
        <p:nvGrpSpPr>
          <p:cNvPr id="113867" name="Group 203"/>
          <p:cNvGrpSpPr>
            <a:grpSpLocks/>
          </p:cNvGrpSpPr>
          <p:nvPr/>
        </p:nvGrpSpPr>
        <p:grpSpPr bwMode="auto">
          <a:xfrm>
            <a:off x="6157914" y="3949304"/>
            <a:ext cx="2528887" cy="310753"/>
            <a:chOff x="2155" y="4020"/>
            <a:chExt cx="999" cy="327"/>
          </a:xfrm>
        </p:grpSpPr>
        <p:sp>
          <p:nvSpPr>
            <p:cNvPr id="113868" name="Rectangle 204"/>
            <p:cNvSpPr>
              <a:spLocks noChangeArrowheads="1"/>
            </p:cNvSpPr>
            <p:nvPr/>
          </p:nvSpPr>
          <p:spPr bwMode="auto">
            <a:xfrm>
              <a:off x="2198" y="4020"/>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ctr" eaLnBrk="0" hangingPunct="0"/>
              <a:r>
                <a:rPr lang="en-US" altLang="zh-CN" sz="1200">
                  <a:solidFill>
                    <a:srgbClr val="000000"/>
                  </a:solidFill>
                  <a:latin typeface="Times New Roman" pitchFamily="18" charset="0"/>
                </a:rPr>
                <a:t>0.02</a:t>
              </a:r>
            </a:p>
            <a:p>
              <a:pPr algn="ctr" eaLnBrk="0" hangingPunct="0"/>
              <a:endParaRPr lang="en-US" altLang="zh-CN" sz="1200">
                <a:solidFill>
                  <a:srgbClr val="000000"/>
                </a:solidFill>
                <a:latin typeface="Arial" pitchFamily="34" charset="0"/>
              </a:endParaRPr>
            </a:p>
          </p:txBody>
        </p:sp>
        <p:sp>
          <p:nvSpPr>
            <p:cNvPr id="113869" name="Rectangle 205"/>
            <p:cNvSpPr>
              <a:spLocks noChangeArrowheads="1"/>
            </p:cNvSpPr>
            <p:nvPr/>
          </p:nvSpPr>
          <p:spPr bwMode="auto">
            <a:xfrm>
              <a:off x="2155" y="4020"/>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a:p>
          </p:txBody>
        </p:sp>
      </p:grpSp>
      <p:grpSp>
        <p:nvGrpSpPr>
          <p:cNvPr id="113880" name="Group 216"/>
          <p:cNvGrpSpPr>
            <a:grpSpLocks/>
          </p:cNvGrpSpPr>
          <p:nvPr/>
        </p:nvGrpSpPr>
        <p:grpSpPr bwMode="auto">
          <a:xfrm>
            <a:off x="685800" y="500062"/>
            <a:ext cx="8001000" cy="4071938"/>
            <a:chOff x="432" y="420"/>
            <a:chExt cx="5040" cy="3420"/>
          </a:xfrm>
        </p:grpSpPr>
        <p:grpSp>
          <p:nvGrpSpPr>
            <p:cNvPr id="113771" name="Group 107"/>
            <p:cNvGrpSpPr>
              <a:grpSpLocks/>
            </p:cNvGrpSpPr>
            <p:nvPr/>
          </p:nvGrpSpPr>
          <p:grpSpPr bwMode="auto">
            <a:xfrm>
              <a:off x="445" y="420"/>
              <a:ext cx="2635" cy="262"/>
              <a:chOff x="0" y="0"/>
              <a:chExt cx="1391" cy="327"/>
            </a:xfrm>
          </p:grpSpPr>
          <p:sp>
            <p:nvSpPr>
              <p:cNvPr id="113772" name="Rectangle 108"/>
              <p:cNvSpPr>
                <a:spLocks noChangeArrowheads="1"/>
              </p:cNvSpPr>
              <p:nvPr/>
            </p:nvSpPr>
            <p:spPr bwMode="auto">
              <a:xfrm>
                <a:off x="43" y="0"/>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just" eaLnBrk="0" hangingPunct="0"/>
                <a:r>
                  <a:rPr lang="zh-CN" altLang="en-US" sz="1200" b="1">
                    <a:solidFill>
                      <a:srgbClr val="000000"/>
                    </a:solidFill>
                    <a:latin typeface="宋体" pitchFamily="2" charset="-122"/>
                  </a:rPr>
                  <a:t>马拉硫磷</a:t>
                </a:r>
                <a:endParaRPr lang="zh-CN" altLang="en-US" sz="1200" b="1">
                  <a:solidFill>
                    <a:srgbClr val="000000"/>
                  </a:solidFill>
                </a:endParaRPr>
              </a:p>
              <a:p>
                <a:pPr algn="just" eaLnBrk="0" hangingPunct="0"/>
                <a:endParaRPr lang="en-US" altLang="zh-CN" sz="1200" b="1">
                  <a:solidFill>
                    <a:srgbClr val="000000"/>
                  </a:solidFill>
                  <a:latin typeface="Arial" pitchFamily="34" charset="0"/>
                </a:endParaRPr>
              </a:p>
            </p:txBody>
          </p:sp>
          <p:sp>
            <p:nvSpPr>
              <p:cNvPr id="113773" name="Rectangle 109"/>
              <p:cNvSpPr>
                <a:spLocks noChangeArrowheads="1"/>
              </p:cNvSpPr>
              <p:nvPr/>
            </p:nvSpPr>
            <p:spPr bwMode="auto">
              <a:xfrm>
                <a:off x="0" y="0"/>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3780" name="Group 116"/>
            <p:cNvGrpSpPr>
              <a:grpSpLocks/>
            </p:cNvGrpSpPr>
            <p:nvPr/>
          </p:nvGrpSpPr>
          <p:grpSpPr bwMode="auto">
            <a:xfrm>
              <a:off x="442" y="684"/>
              <a:ext cx="2635" cy="261"/>
              <a:chOff x="0" y="327"/>
              <a:chExt cx="1391" cy="327"/>
            </a:xfrm>
          </p:grpSpPr>
          <p:sp>
            <p:nvSpPr>
              <p:cNvPr id="113781" name="Rectangle 117"/>
              <p:cNvSpPr>
                <a:spLocks noChangeArrowheads="1"/>
              </p:cNvSpPr>
              <p:nvPr/>
            </p:nvSpPr>
            <p:spPr bwMode="auto">
              <a:xfrm>
                <a:off x="43" y="327"/>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just" eaLnBrk="0" hangingPunct="0"/>
                <a:r>
                  <a:rPr lang="zh-CN" altLang="en-US" sz="1200" b="1">
                    <a:solidFill>
                      <a:srgbClr val="000000"/>
                    </a:solidFill>
                    <a:latin typeface="宋体" pitchFamily="2" charset="-122"/>
                  </a:rPr>
                  <a:t>对硫磷</a:t>
                </a:r>
                <a:endParaRPr lang="zh-CN" altLang="en-US" sz="1200" b="1">
                  <a:solidFill>
                    <a:srgbClr val="000000"/>
                  </a:solidFill>
                </a:endParaRPr>
              </a:p>
              <a:p>
                <a:pPr algn="just" eaLnBrk="0" hangingPunct="0"/>
                <a:endParaRPr lang="en-US" altLang="zh-CN" sz="1200" b="1">
                  <a:solidFill>
                    <a:srgbClr val="000000"/>
                  </a:solidFill>
                  <a:latin typeface="Arial" pitchFamily="34" charset="0"/>
                </a:endParaRPr>
              </a:p>
            </p:txBody>
          </p:sp>
          <p:sp>
            <p:nvSpPr>
              <p:cNvPr id="113782" name="Rectangle 118"/>
              <p:cNvSpPr>
                <a:spLocks noChangeArrowheads="1"/>
              </p:cNvSpPr>
              <p:nvPr/>
            </p:nvSpPr>
            <p:spPr bwMode="auto">
              <a:xfrm>
                <a:off x="0" y="327"/>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3786" name="Group 122"/>
            <p:cNvGrpSpPr>
              <a:grpSpLocks/>
            </p:cNvGrpSpPr>
            <p:nvPr/>
          </p:nvGrpSpPr>
          <p:grpSpPr bwMode="auto">
            <a:xfrm>
              <a:off x="442" y="945"/>
              <a:ext cx="2635" cy="262"/>
              <a:chOff x="0" y="654"/>
              <a:chExt cx="1391" cy="327"/>
            </a:xfrm>
          </p:grpSpPr>
          <p:sp>
            <p:nvSpPr>
              <p:cNvPr id="113787" name="Rectangle 123"/>
              <p:cNvSpPr>
                <a:spLocks noChangeArrowheads="1"/>
              </p:cNvSpPr>
              <p:nvPr/>
            </p:nvSpPr>
            <p:spPr bwMode="auto">
              <a:xfrm>
                <a:off x="43" y="654"/>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just" eaLnBrk="0" hangingPunct="0"/>
                <a:r>
                  <a:rPr lang="zh-CN" altLang="en-US" sz="1200" b="1">
                    <a:solidFill>
                      <a:srgbClr val="000000"/>
                    </a:solidFill>
                    <a:latin typeface="宋体" pitchFamily="2" charset="-122"/>
                  </a:rPr>
                  <a:t>甲基对硫磷</a:t>
                </a:r>
                <a:endParaRPr lang="zh-CN" altLang="en-US" sz="1200" b="1">
                  <a:solidFill>
                    <a:srgbClr val="000000"/>
                  </a:solidFill>
                </a:endParaRPr>
              </a:p>
              <a:p>
                <a:pPr algn="just" eaLnBrk="0" hangingPunct="0"/>
                <a:endParaRPr lang="en-US" altLang="zh-CN" sz="1200" b="1">
                  <a:solidFill>
                    <a:srgbClr val="000000"/>
                  </a:solidFill>
                  <a:latin typeface="Arial" pitchFamily="34" charset="0"/>
                </a:endParaRPr>
              </a:p>
            </p:txBody>
          </p:sp>
          <p:sp>
            <p:nvSpPr>
              <p:cNvPr id="113788" name="Rectangle 124"/>
              <p:cNvSpPr>
                <a:spLocks noChangeArrowheads="1"/>
              </p:cNvSpPr>
              <p:nvPr/>
            </p:nvSpPr>
            <p:spPr bwMode="auto">
              <a:xfrm>
                <a:off x="0" y="654"/>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3795" name="Group 131"/>
            <p:cNvGrpSpPr>
              <a:grpSpLocks/>
            </p:cNvGrpSpPr>
            <p:nvPr/>
          </p:nvGrpSpPr>
          <p:grpSpPr bwMode="auto">
            <a:xfrm>
              <a:off x="442" y="1207"/>
              <a:ext cx="2635" cy="262"/>
              <a:chOff x="0" y="981"/>
              <a:chExt cx="1391" cy="327"/>
            </a:xfrm>
          </p:grpSpPr>
          <p:sp>
            <p:nvSpPr>
              <p:cNvPr id="113796" name="Rectangle 132"/>
              <p:cNvSpPr>
                <a:spLocks noChangeArrowheads="1"/>
              </p:cNvSpPr>
              <p:nvPr/>
            </p:nvSpPr>
            <p:spPr bwMode="auto">
              <a:xfrm>
                <a:off x="43" y="981"/>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just" eaLnBrk="0" hangingPunct="0"/>
                <a:r>
                  <a:rPr lang="zh-CN" altLang="en-US" sz="1200" b="1">
                    <a:solidFill>
                      <a:srgbClr val="000000"/>
                    </a:solidFill>
                    <a:latin typeface="宋体" pitchFamily="2" charset="-122"/>
                  </a:rPr>
                  <a:t>五氯酚</a:t>
                </a:r>
                <a:endParaRPr lang="zh-CN" altLang="en-US" sz="1200" b="1">
                  <a:solidFill>
                    <a:srgbClr val="000000"/>
                  </a:solidFill>
                </a:endParaRPr>
              </a:p>
              <a:p>
                <a:pPr algn="just" eaLnBrk="0" hangingPunct="0"/>
                <a:endParaRPr lang="en-US" altLang="zh-CN" sz="1200" b="1">
                  <a:solidFill>
                    <a:srgbClr val="000000"/>
                  </a:solidFill>
                  <a:latin typeface="Arial" pitchFamily="34" charset="0"/>
                </a:endParaRPr>
              </a:p>
            </p:txBody>
          </p:sp>
          <p:sp>
            <p:nvSpPr>
              <p:cNvPr id="113797" name="Rectangle 133"/>
              <p:cNvSpPr>
                <a:spLocks noChangeArrowheads="1"/>
              </p:cNvSpPr>
              <p:nvPr/>
            </p:nvSpPr>
            <p:spPr bwMode="auto">
              <a:xfrm>
                <a:off x="0" y="981"/>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3804" name="Group 140"/>
            <p:cNvGrpSpPr>
              <a:grpSpLocks/>
            </p:cNvGrpSpPr>
            <p:nvPr/>
          </p:nvGrpSpPr>
          <p:grpSpPr bwMode="auto">
            <a:xfrm>
              <a:off x="442" y="1469"/>
              <a:ext cx="2635" cy="261"/>
              <a:chOff x="0" y="1308"/>
              <a:chExt cx="1391" cy="327"/>
            </a:xfrm>
          </p:grpSpPr>
          <p:sp>
            <p:nvSpPr>
              <p:cNvPr id="113805" name="Rectangle 141"/>
              <p:cNvSpPr>
                <a:spLocks noChangeArrowheads="1"/>
              </p:cNvSpPr>
              <p:nvPr/>
            </p:nvSpPr>
            <p:spPr bwMode="auto">
              <a:xfrm>
                <a:off x="43" y="1308"/>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just" eaLnBrk="0" hangingPunct="0"/>
                <a:r>
                  <a:rPr lang="zh-CN" altLang="en-US" sz="1200" b="1">
                    <a:solidFill>
                      <a:srgbClr val="000000"/>
                    </a:solidFill>
                    <a:latin typeface="宋体" pitchFamily="2" charset="-122"/>
                  </a:rPr>
                  <a:t>莠去津</a:t>
                </a:r>
                <a:endParaRPr lang="zh-CN" altLang="en-US" sz="1200" b="1">
                  <a:solidFill>
                    <a:srgbClr val="000000"/>
                  </a:solidFill>
                </a:endParaRPr>
              </a:p>
              <a:p>
                <a:pPr algn="just" eaLnBrk="0" hangingPunct="0"/>
                <a:endParaRPr lang="en-US" altLang="zh-CN" sz="1200" b="1">
                  <a:solidFill>
                    <a:srgbClr val="000000"/>
                  </a:solidFill>
                  <a:latin typeface="Arial" pitchFamily="34" charset="0"/>
                </a:endParaRPr>
              </a:p>
            </p:txBody>
          </p:sp>
          <p:sp>
            <p:nvSpPr>
              <p:cNvPr id="113806" name="Rectangle 142"/>
              <p:cNvSpPr>
                <a:spLocks noChangeArrowheads="1"/>
              </p:cNvSpPr>
              <p:nvPr/>
            </p:nvSpPr>
            <p:spPr bwMode="auto">
              <a:xfrm>
                <a:off x="0" y="1308"/>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3813" name="Group 149"/>
            <p:cNvGrpSpPr>
              <a:grpSpLocks/>
            </p:cNvGrpSpPr>
            <p:nvPr/>
          </p:nvGrpSpPr>
          <p:grpSpPr bwMode="auto">
            <a:xfrm>
              <a:off x="432" y="1745"/>
              <a:ext cx="2635" cy="262"/>
              <a:chOff x="0" y="1635"/>
              <a:chExt cx="1391" cy="327"/>
            </a:xfrm>
          </p:grpSpPr>
          <p:sp>
            <p:nvSpPr>
              <p:cNvPr id="113814" name="Rectangle 150"/>
              <p:cNvSpPr>
                <a:spLocks noChangeArrowheads="1"/>
              </p:cNvSpPr>
              <p:nvPr/>
            </p:nvSpPr>
            <p:spPr bwMode="auto">
              <a:xfrm>
                <a:off x="43" y="1635"/>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just" eaLnBrk="0" hangingPunct="0"/>
                <a:r>
                  <a:rPr lang="zh-CN" altLang="en-US" sz="1200" b="1">
                    <a:solidFill>
                      <a:srgbClr val="000000"/>
                    </a:solidFill>
                    <a:latin typeface="宋体" pitchFamily="2" charset="-122"/>
                  </a:rPr>
                  <a:t>呋喃丹</a:t>
                </a:r>
                <a:endParaRPr lang="zh-CN" altLang="en-US" sz="1200" b="1">
                  <a:solidFill>
                    <a:srgbClr val="000000"/>
                  </a:solidFill>
                </a:endParaRPr>
              </a:p>
              <a:p>
                <a:pPr algn="just" eaLnBrk="0" hangingPunct="0"/>
                <a:endParaRPr lang="en-US" altLang="zh-CN" sz="1200" b="1">
                  <a:solidFill>
                    <a:srgbClr val="000000"/>
                  </a:solidFill>
                  <a:latin typeface="Arial" pitchFamily="34" charset="0"/>
                </a:endParaRPr>
              </a:p>
            </p:txBody>
          </p:sp>
          <p:sp>
            <p:nvSpPr>
              <p:cNvPr id="113815" name="Rectangle 151"/>
              <p:cNvSpPr>
                <a:spLocks noChangeArrowheads="1"/>
              </p:cNvSpPr>
              <p:nvPr/>
            </p:nvSpPr>
            <p:spPr bwMode="auto">
              <a:xfrm>
                <a:off x="0" y="1635"/>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3822" name="Group 158"/>
            <p:cNvGrpSpPr>
              <a:grpSpLocks/>
            </p:cNvGrpSpPr>
            <p:nvPr/>
          </p:nvGrpSpPr>
          <p:grpSpPr bwMode="auto">
            <a:xfrm>
              <a:off x="442" y="2007"/>
              <a:ext cx="2635" cy="262"/>
              <a:chOff x="0" y="1962"/>
              <a:chExt cx="1391" cy="327"/>
            </a:xfrm>
          </p:grpSpPr>
          <p:sp>
            <p:nvSpPr>
              <p:cNvPr id="113823" name="Rectangle 159"/>
              <p:cNvSpPr>
                <a:spLocks noChangeArrowheads="1"/>
              </p:cNvSpPr>
              <p:nvPr/>
            </p:nvSpPr>
            <p:spPr bwMode="auto">
              <a:xfrm>
                <a:off x="43" y="1962"/>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just" eaLnBrk="0" hangingPunct="0"/>
                <a:r>
                  <a:rPr lang="zh-CN" altLang="en-US" sz="1200" b="1">
                    <a:solidFill>
                      <a:srgbClr val="000000"/>
                    </a:solidFill>
                    <a:latin typeface="宋体" pitchFamily="2" charset="-122"/>
                  </a:rPr>
                  <a:t>毒死稗</a:t>
                </a:r>
                <a:endParaRPr lang="zh-CN" altLang="en-US" sz="1200" b="1">
                  <a:solidFill>
                    <a:srgbClr val="000000"/>
                  </a:solidFill>
                </a:endParaRPr>
              </a:p>
              <a:p>
                <a:pPr algn="just" eaLnBrk="0" hangingPunct="0"/>
                <a:endParaRPr lang="en-US" altLang="zh-CN" sz="1200" b="1">
                  <a:solidFill>
                    <a:srgbClr val="000000"/>
                  </a:solidFill>
                  <a:latin typeface="Arial" pitchFamily="34" charset="0"/>
                </a:endParaRPr>
              </a:p>
            </p:txBody>
          </p:sp>
          <p:sp>
            <p:nvSpPr>
              <p:cNvPr id="113824" name="Rectangle 160"/>
              <p:cNvSpPr>
                <a:spLocks noChangeArrowheads="1"/>
              </p:cNvSpPr>
              <p:nvPr/>
            </p:nvSpPr>
            <p:spPr bwMode="auto">
              <a:xfrm>
                <a:off x="0" y="1962"/>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3831" name="Group 167"/>
            <p:cNvGrpSpPr>
              <a:grpSpLocks/>
            </p:cNvGrpSpPr>
            <p:nvPr/>
          </p:nvGrpSpPr>
          <p:grpSpPr bwMode="auto">
            <a:xfrm>
              <a:off x="442" y="2269"/>
              <a:ext cx="2635" cy="261"/>
              <a:chOff x="0" y="2289"/>
              <a:chExt cx="1391" cy="327"/>
            </a:xfrm>
          </p:grpSpPr>
          <p:sp>
            <p:nvSpPr>
              <p:cNvPr id="113832" name="Rectangle 168"/>
              <p:cNvSpPr>
                <a:spLocks noChangeArrowheads="1"/>
              </p:cNvSpPr>
              <p:nvPr/>
            </p:nvSpPr>
            <p:spPr bwMode="auto">
              <a:xfrm>
                <a:off x="43" y="2289"/>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just" eaLnBrk="0" hangingPunct="0"/>
                <a:r>
                  <a:rPr lang="zh-CN" altLang="en-US" sz="1200" b="1">
                    <a:solidFill>
                      <a:srgbClr val="000000"/>
                    </a:solidFill>
                    <a:latin typeface="宋体" pitchFamily="2" charset="-122"/>
                  </a:rPr>
                  <a:t>敌敌畏（含敌百虫）</a:t>
                </a:r>
                <a:endParaRPr lang="zh-CN" altLang="en-US" sz="1200" b="1">
                  <a:solidFill>
                    <a:srgbClr val="000000"/>
                  </a:solidFill>
                </a:endParaRPr>
              </a:p>
              <a:p>
                <a:pPr algn="just" eaLnBrk="0" hangingPunct="0"/>
                <a:endParaRPr lang="en-US" altLang="zh-CN" sz="1200" b="1">
                  <a:solidFill>
                    <a:srgbClr val="000000"/>
                  </a:solidFill>
                  <a:latin typeface="Arial" pitchFamily="34" charset="0"/>
                </a:endParaRPr>
              </a:p>
            </p:txBody>
          </p:sp>
          <p:sp>
            <p:nvSpPr>
              <p:cNvPr id="113833" name="Rectangle 169"/>
              <p:cNvSpPr>
                <a:spLocks noChangeArrowheads="1"/>
              </p:cNvSpPr>
              <p:nvPr/>
            </p:nvSpPr>
            <p:spPr bwMode="auto">
              <a:xfrm>
                <a:off x="0" y="2289"/>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3840" name="Group 176"/>
            <p:cNvGrpSpPr>
              <a:grpSpLocks/>
            </p:cNvGrpSpPr>
            <p:nvPr/>
          </p:nvGrpSpPr>
          <p:grpSpPr bwMode="auto">
            <a:xfrm>
              <a:off x="442" y="2530"/>
              <a:ext cx="2635" cy="262"/>
              <a:chOff x="0" y="2616"/>
              <a:chExt cx="1391" cy="327"/>
            </a:xfrm>
          </p:grpSpPr>
          <p:sp>
            <p:nvSpPr>
              <p:cNvPr id="113841" name="Rectangle 177"/>
              <p:cNvSpPr>
                <a:spLocks noChangeArrowheads="1"/>
              </p:cNvSpPr>
              <p:nvPr/>
            </p:nvSpPr>
            <p:spPr bwMode="auto">
              <a:xfrm>
                <a:off x="43" y="2616"/>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just" eaLnBrk="0" hangingPunct="0"/>
                <a:r>
                  <a:rPr lang="zh-CN" altLang="en-US" sz="1200" b="1">
                    <a:solidFill>
                      <a:srgbClr val="000000"/>
                    </a:solidFill>
                    <a:latin typeface="宋体" pitchFamily="2" charset="-122"/>
                  </a:rPr>
                  <a:t>草甘膦</a:t>
                </a:r>
                <a:endParaRPr lang="zh-CN" altLang="en-US" sz="1200" b="1">
                  <a:solidFill>
                    <a:srgbClr val="000000"/>
                  </a:solidFill>
                </a:endParaRPr>
              </a:p>
              <a:p>
                <a:pPr algn="just" eaLnBrk="0" hangingPunct="0"/>
                <a:endParaRPr lang="en-US" altLang="zh-CN" sz="1200" b="1">
                  <a:solidFill>
                    <a:srgbClr val="000000"/>
                  </a:solidFill>
                  <a:latin typeface="Arial" pitchFamily="34" charset="0"/>
                </a:endParaRPr>
              </a:p>
            </p:txBody>
          </p:sp>
          <p:sp>
            <p:nvSpPr>
              <p:cNvPr id="113842" name="Rectangle 178"/>
              <p:cNvSpPr>
                <a:spLocks noChangeArrowheads="1"/>
              </p:cNvSpPr>
              <p:nvPr/>
            </p:nvSpPr>
            <p:spPr bwMode="auto">
              <a:xfrm>
                <a:off x="0" y="2616"/>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3849" name="Group 185"/>
            <p:cNvGrpSpPr>
              <a:grpSpLocks/>
            </p:cNvGrpSpPr>
            <p:nvPr/>
          </p:nvGrpSpPr>
          <p:grpSpPr bwMode="auto">
            <a:xfrm>
              <a:off x="442" y="2792"/>
              <a:ext cx="5030" cy="262"/>
              <a:chOff x="0" y="2943"/>
              <a:chExt cx="3154" cy="327"/>
            </a:xfrm>
          </p:grpSpPr>
          <p:sp>
            <p:nvSpPr>
              <p:cNvPr id="113850" name="Rectangle 186"/>
              <p:cNvSpPr>
                <a:spLocks noChangeArrowheads="1"/>
              </p:cNvSpPr>
              <p:nvPr/>
            </p:nvSpPr>
            <p:spPr bwMode="auto">
              <a:xfrm>
                <a:off x="43" y="2943"/>
                <a:ext cx="306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just" eaLnBrk="0" hangingPunct="0"/>
                <a:r>
                  <a:rPr lang="en-US" altLang="zh-CN" sz="1200" b="1">
                    <a:solidFill>
                      <a:srgbClr val="000000"/>
                    </a:solidFill>
                  </a:rPr>
                  <a:t>3</a:t>
                </a:r>
                <a:r>
                  <a:rPr lang="zh-CN" altLang="en-US" sz="1200" b="1">
                    <a:solidFill>
                      <a:srgbClr val="000000"/>
                    </a:solidFill>
                    <a:latin typeface="宋体" pitchFamily="2" charset="-122"/>
                  </a:rPr>
                  <a:t>、感官性状和一般化学指标</a:t>
                </a:r>
                <a:r>
                  <a:rPr lang="zh-CN" altLang="en-US" sz="1200" b="1">
                    <a:solidFill>
                      <a:srgbClr val="FF0000"/>
                    </a:solidFill>
                    <a:latin typeface="宋体" pitchFamily="2" charset="-122"/>
                  </a:rPr>
                  <a:t>（</a:t>
                </a:r>
                <a:r>
                  <a:rPr lang="en-US" altLang="zh-CN" sz="1200" b="1">
                    <a:solidFill>
                      <a:srgbClr val="FF0000"/>
                    </a:solidFill>
                    <a:latin typeface="宋体" pitchFamily="2" charset="-122"/>
                  </a:rPr>
                  <a:t>3</a:t>
                </a:r>
                <a:r>
                  <a:rPr lang="zh-CN" altLang="en-US" sz="1200" b="1">
                    <a:solidFill>
                      <a:srgbClr val="FF0000"/>
                    </a:solidFill>
                    <a:latin typeface="宋体" pitchFamily="2" charset="-122"/>
                  </a:rPr>
                  <a:t>项）</a:t>
                </a:r>
              </a:p>
            </p:txBody>
          </p:sp>
          <p:sp>
            <p:nvSpPr>
              <p:cNvPr id="113851" name="Rectangle 187"/>
              <p:cNvSpPr>
                <a:spLocks noChangeArrowheads="1"/>
              </p:cNvSpPr>
              <p:nvPr/>
            </p:nvSpPr>
            <p:spPr bwMode="auto">
              <a:xfrm>
                <a:off x="0" y="2943"/>
                <a:ext cx="315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3852" name="Group 188"/>
            <p:cNvGrpSpPr>
              <a:grpSpLocks/>
            </p:cNvGrpSpPr>
            <p:nvPr/>
          </p:nvGrpSpPr>
          <p:grpSpPr bwMode="auto">
            <a:xfrm>
              <a:off x="442" y="3054"/>
              <a:ext cx="2635" cy="261"/>
              <a:chOff x="0" y="3270"/>
              <a:chExt cx="1391" cy="327"/>
            </a:xfrm>
          </p:grpSpPr>
          <p:sp>
            <p:nvSpPr>
              <p:cNvPr id="113853" name="Rectangle 189"/>
              <p:cNvSpPr>
                <a:spLocks noChangeArrowheads="1"/>
              </p:cNvSpPr>
              <p:nvPr/>
            </p:nvSpPr>
            <p:spPr bwMode="auto">
              <a:xfrm>
                <a:off x="43" y="3270"/>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pPr algn="just" eaLnBrk="0" hangingPunct="0"/>
                <a:r>
                  <a:rPr lang="zh-CN" altLang="en-US" sz="1200" b="1" dirty="0">
                    <a:solidFill>
                      <a:srgbClr val="000000"/>
                    </a:solidFill>
                    <a:latin typeface="宋体" pitchFamily="2" charset="-122"/>
                  </a:rPr>
                  <a:t>氨氮（以</a:t>
                </a:r>
                <a:r>
                  <a:rPr lang="en-US" altLang="zh-CN" sz="1200" b="1" dirty="0">
                    <a:solidFill>
                      <a:srgbClr val="000000"/>
                    </a:solidFill>
                  </a:rPr>
                  <a:t>N</a:t>
                </a:r>
                <a:r>
                  <a:rPr lang="zh-CN" altLang="en-US" sz="1200" b="1" dirty="0">
                    <a:solidFill>
                      <a:srgbClr val="000000"/>
                    </a:solidFill>
                    <a:latin typeface="宋体" pitchFamily="2" charset="-122"/>
                  </a:rPr>
                  <a:t>计</a:t>
                </a:r>
                <a:r>
                  <a:rPr lang="zh-CN" altLang="en-US" sz="1200" b="1" dirty="0" smtClean="0">
                    <a:solidFill>
                      <a:srgbClr val="000000"/>
                    </a:solidFill>
                    <a:latin typeface="宋体" pitchFamily="2" charset="-122"/>
                  </a:rPr>
                  <a:t>）</a:t>
                </a:r>
                <a:endParaRPr lang="en-US" altLang="zh-CN" sz="1200" b="1" dirty="0">
                  <a:solidFill>
                    <a:srgbClr val="000000"/>
                  </a:solidFill>
                  <a:latin typeface="Arial" pitchFamily="34" charset="0"/>
                </a:endParaRPr>
              </a:p>
            </p:txBody>
          </p:sp>
          <p:sp>
            <p:nvSpPr>
              <p:cNvPr id="113854" name="Rectangle 190"/>
              <p:cNvSpPr>
                <a:spLocks noChangeArrowheads="1"/>
              </p:cNvSpPr>
              <p:nvPr/>
            </p:nvSpPr>
            <p:spPr bwMode="auto">
              <a:xfrm>
                <a:off x="0" y="3270"/>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3861" name="Group 197"/>
            <p:cNvGrpSpPr>
              <a:grpSpLocks/>
            </p:cNvGrpSpPr>
            <p:nvPr/>
          </p:nvGrpSpPr>
          <p:grpSpPr bwMode="auto">
            <a:xfrm>
              <a:off x="442" y="3317"/>
              <a:ext cx="2635" cy="261"/>
              <a:chOff x="0" y="4020"/>
              <a:chExt cx="1391" cy="327"/>
            </a:xfrm>
          </p:grpSpPr>
          <p:sp>
            <p:nvSpPr>
              <p:cNvPr id="113862" name="Rectangle 198"/>
              <p:cNvSpPr>
                <a:spLocks noChangeArrowheads="1"/>
              </p:cNvSpPr>
              <p:nvPr/>
            </p:nvSpPr>
            <p:spPr bwMode="auto">
              <a:xfrm>
                <a:off x="43" y="4020"/>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just" eaLnBrk="0" hangingPunct="0"/>
                <a:r>
                  <a:rPr lang="zh-CN" altLang="en-US" sz="1200" b="1">
                    <a:solidFill>
                      <a:srgbClr val="000000"/>
                    </a:solidFill>
                    <a:latin typeface="宋体" pitchFamily="2" charset="-122"/>
                  </a:rPr>
                  <a:t>硫化物</a:t>
                </a:r>
                <a:r>
                  <a:rPr lang="zh-CN" altLang="en-US" sz="1200" b="1">
                    <a:solidFill>
                      <a:srgbClr val="000000"/>
                    </a:solidFill>
                  </a:rPr>
                  <a:t>  </a:t>
                </a:r>
              </a:p>
              <a:p>
                <a:pPr algn="just" eaLnBrk="0" hangingPunct="0"/>
                <a:endParaRPr lang="en-US" altLang="zh-CN" sz="1200" b="1">
                  <a:solidFill>
                    <a:srgbClr val="000000"/>
                  </a:solidFill>
                  <a:latin typeface="Arial" pitchFamily="34" charset="0"/>
                </a:endParaRPr>
              </a:p>
            </p:txBody>
          </p:sp>
          <p:sp>
            <p:nvSpPr>
              <p:cNvPr id="113863" name="Rectangle 199"/>
              <p:cNvSpPr>
                <a:spLocks noChangeArrowheads="1"/>
              </p:cNvSpPr>
              <p:nvPr/>
            </p:nvSpPr>
            <p:spPr bwMode="auto">
              <a:xfrm>
                <a:off x="0" y="4020"/>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nvGrpSpPr>
            <p:cNvPr id="113870" name="Group 206"/>
            <p:cNvGrpSpPr>
              <a:grpSpLocks/>
            </p:cNvGrpSpPr>
            <p:nvPr/>
          </p:nvGrpSpPr>
          <p:grpSpPr bwMode="auto">
            <a:xfrm>
              <a:off x="442" y="3578"/>
              <a:ext cx="2635" cy="262"/>
              <a:chOff x="0" y="4347"/>
              <a:chExt cx="1391" cy="327"/>
            </a:xfrm>
          </p:grpSpPr>
          <p:sp>
            <p:nvSpPr>
              <p:cNvPr id="113871" name="Rectangle 207"/>
              <p:cNvSpPr>
                <a:spLocks noChangeArrowheads="1"/>
              </p:cNvSpPr>
              <p:nvPr/>
            </p:nvSpPr>
            <p:spPr bwMode="auto">
              <a:xfrm>
                <a:off x="43" y="4347"/>
                <a:ext cx="1305"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just" eaLnBrk="0" hangingPunct="0"/>
                <a:r>
                  <a:rPr lang="zh-CN" altLang="en-US" sz="1200" b="1">
                    <a:solidFill>
                      <a:srgbClr val="000000"/>
                    </a:solidFill>
                    <a:latin typeface="宋体" pitchFamily="2" charset="-122"/>
                  </a:rPr>
                  <a:t>钠</a:t>
                </a:r>
                <a:endParaRPr lang="zh-CN" altLang="en-US" sz="1200" b="1">
                  <a:solidFill>
                    <a:srgbClr val="000000"/>
                  </a:solidFill>
                </a:endParaRPr>
              </a:p>
              <a:p>
                <a:pPr algn="just" eaLnBrk="0" hangingPunct="0"/>
                <a:endParaRPr lang="en-US" altLang="zh-CN" sz="1200" b="1">
                  <a:solidFill>
                    <a:srgbClr val="000000"/>
                  </a:solidFill>
                  <a:latin typeface="Arial" pitchFamily="34" charset="0"/>
                </a:endParaRPr>
              </a:p>
            </p:txBody>
          </p:sp>
          <p:sp>
            <p:nvSpPr>
              <p:cNvPr id="113872" name="Rectangle 208"/>
              <p:cNvSpPr>
                <a:spLocks noChangeArrowheads="1"/>
              </p:cNvSpPr>
              <p:nvPr/>
            </p:nvSpPr>
            <p:spPr bwMode="auto">
              <a:xfrm>
                <a:off x="0" y="4347"/>
                <a:ext cx="1391"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sz="1200"/>
              </a:p>
            </p:txBody>
          </p:sp>
        </p:grpSp>
      </p:grpSp>
      <p:grpSp>
        <p:nvGrpSpPr>
          <p:cNvPr id="113873" name="Group 209"/>
          <p:cNvGrpSpPr>
            <a:grpSpLocks/>
          </p:cNvGrpSpPr>
          <p:nvPr/>
        </p:nvGrpSpPr>
        <p:grpSpPr bwMode="auto">
          <a:xfrm>
            <a:off x="4884739" y="4260057"/>
            <a:ext cx="1273175" cy="311944"/>
            <a:chOff x="1391" y="4347"/>
            <a:chExt cx="764" cy="327"/>
          </a:xfrm>
        </p:grpSpPr>
        <p:sp>
          <p:nvSpPr>
            <p:cNvPr id="113874" name="Rectangle 210"/>
            <p:cNvSpPr>
              <a:spLocks noChangeArrowheads="1"/>
            </p:cNvSpPr>
            <p:nvPr/>
          </p:nvSpPr>
          <p:spPr bwMode="auto">
            <a:xfrm>
              <a:off x="1434" y="4347"/>
              <a:ext cx="678"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ctr" eaLnBrk="0" hangingPunct="0"/>
              <a:r>
                <a:rPr lang="en-US" altLang="zh-CN" sz="1200">
                  <a:solidFill>
                    <a:srgbClr val="000000"/>
                  </a:solidFill>
                  <a:latin typeface="Times New Roman" pitchFamily="18" charset="0"/>
                </a:rPr>
                <a:t>mg/L</a:t>
              </a:r>
            </a:p>
            <a:p>
              <a:pPr algn="ctr" eaLnBrk="0" hangingPunct="0"/>
              <a:endParaRPr lang="en-US" altLang="zh-CN" sz="1200">
                <a:solidFill>
                  <a:srgbClr val="000000"/>
                </a:solidFill>
                <a:latin typeface="Arial" pitchFamily="34" charset="0"/>
              </a:endParaRPr>
            </a:p>
          </p:txBody>
        </p:sp>
        <p:sp>
          <p:nvSpPr>
            <p:cNvPr id="113875" name="Rectangle 211"/>
            <p:cNvSpPr>
              <a:spLocks noChangeArrowheads="1"/>
            </p:cNvSpPr>
            <p:nvPr/>
          </p:nvSpPr>
          <p:spPr bwMode="auto">
            <a:xfrm>
              <a:off x="1391" y="4347"/>
              <a:ext cx="764"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a:p>
          </p:txBody>
        </p:sp>
      </p:grpSp>
      <p:grpSp>
        <p:nvGrpSpPr>
          <p:cNvPr id="113876" name="Group 212"/>
          <p:cNvGrpSpPr>
            <a:grpSpLocks/>
          </p:cNvGrpSpPr>
          <p:nvPr/>
        </p:nvGrpSpPr>
        <p:grpSpPr bwMode="auto">
          <a:xfrm>
            <a:off x="6157914" y="4260057"/>
            <a:ext cx="2528887" cy="311944"/>
            <a:chOff x="2155" y="4347"/>
            <a:chExt cx="999" cy="327"/>
          </a:xfrm>
        </p:grpSpPr>
        <p:sp>
          <p:nvSpPr>
            <p:cNvPr id="113877" name="Rectangle 213"/>
            <p:cNvSpPr>
              <a:spLocks noChangeArrowheads="1"/>
            </p:cNvSpPr>
            <p:nvPr/>
          </p:nvSpPr>
          <p:spPr bwMode="auto">
            <a:xfrm>
              <a:off x="2198" y="4347"/>
              <a:ext cx="913" cy="32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pPr algn="ctr" eaLnBrk="0" hangingPunct="0"/>
              <a:r>
                <a:rPr lang="en-US" altLang="zh-CN" sz="1200">
                  <a:solidFill>
                    <a:srgbClr val="000000"/>
                  </a:solidFill>
                  <a:latin typeface="Times New Roman" pitchFamily="18" charset="0"/>
                </a:rPr>
                <a:t>200</a:t>
              </a:r>
            </a:p>
            <a:p>
              <a:pPr algn="ctr" eaLnBrk="0" hangingPunct="0"/>
              <a:endParaRPr lang="en-US" altLang="zh-CN" sz="1200">
                <a:solidFill>
                  <a:srgbClr val="000000"/>
                </a:solidFill>
                <a:latin typeface="Arial" pitchFamily="34" charset="0"/>
              </a:endParaRPr>
            </a:p>
          </p:txBody>
        </p:sp>
        <p:sp>
          <p:nvSpPr>
            <p:cNvPr id="113878" name="Rectangle 214"/>
            <p:cNvSpPr>
              <a:spLocks noChangeArrowheads="1"/>
            </p:cNvSpPr>
            <p:nvPr/>
          </p:nvSpPr>
          <p:spPr bwMode="auto">
            <a:xfrm>
              <a:off x="2155" y="4347"/>
              <a:ext cx="999" cy="327"/>
            </a:xfrm>
            <a:prstGeom prst="rect">
              <a:avLst/>
            </a:prstGeom>
            <a:noFill/>
            <a:ln w="28575">
              <a:solidFill>
                <a:srgbClr val="A0A0A0"/>
              </a:solidFill>
              <a:miter lim="800000"/>
              <a:headEnd/>
              <a:tailEnd/>
            </a:ln>
            <a:effectLst/>
            <a:extLst>
              <a:ext uri="{909E8E84-426E-40DD-AFC4-6F175D3DCCD1}">
                <a14:hiddenFill xmlns:a14="http://schemas.microsoft.com/office/drawing/2010/main">
                  <a:solidFill>
                    <a:srgbClr val="33CCCC"/>
                  </a:solid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zh-CN" altLang="en-US"/>
            </a:p>
          </p:txBody>
        </p:sp>
      </p:grpSp>
    </p:spTree>
    <p:extLst>
      <p:ext uri="{BB962C8B-B14F-4D97-AF65-F5344CB8AC3E}">
        <p14:creationId xmlns:p14="http://schemas.microsoft.com/office/powerpoint/2010/main" val="364879326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259633" y="1761660"/>
            <a:ext cx="3607915" cy="566401"/>
          </a:xfrm>
          <a:prstGeom prst="roundRect">
            <a:avLst/>
          </a:prstGeom>
          <a:noFill/>
          <a:ln>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buClrTx/>
              <a:buSzTx/>
              <a:buFontTx/>
            </a:pPr>
            <a:r>
              <a:rPr lang="en-US" altLang="zh-CN"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① </a:t>
            </a:r>
            <a:r>
              <a:rPr lang="zh-CN" altLang="en-US"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生</a:t>
            </a:r>
            <a:r>
              <a:rPr lang="zh-CN" altLang="en-US" dirty="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活饮用水卫生标准</a:t>
            </a:r>
            <a:endParaRPr lang="en-US" altLang="zh-CN"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endParaRPr>
          </a:p>
        </p:txBody>
      </p:sp>
      <p:sp>
        <p:nvSpPr>
          <p:cNvPr id="9" name="下箭头 8"/>
          <p:cNvSpPr/>
          <p:nvPr/>
        </p:nvSpPr>
        <p:spPr>
          <a:xfrm>
            <a:off x="3215085" y="937425"/>
            <a:ext cx="288290" cy="772185"/>
          </a:xfrm>
          <a:prstGeom prst="down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259632" y="2560131"/>
            <a:ext cx="3747489" cy="486917"/>
          </a:xfrm>
          <a:prstGeom prst="roundRect">
            <a:avLst/>
          </a:prstGeom>
          <a:noFill/>
          <a:ln>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buClrTx/>
              <a:buSzTx/>
              <a:buFontTx/>
            </a:pPr>
            <a:r>
              <a:rPr lang="zh-CN" altLang="en-US" dirty="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 </a:t>
            </a:r>
            <a:r>
              <a:rPr lang="en-US" altLang="zh-CN"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② </a:t>
            </a:r>
            <a:r>
              <a:rPr lang="zh-CN" altLang="en-US"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工</a:t>
            </a:r>
            <a:r>
              <a:rPr lang="zh-CN" altLang="en-US" dirty="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业用水的水质标准</a:t>
            </a:r>
            <a:endParaRPr lang="en-US" altLang="zh-CN" dirty="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endParaRPr>
          </a:p>
        </p:txBody>
      </p:sp>
      <p:sp>
        <p:nvSpPr>
          <p:cNvPr id="11" name="圆角矩形标注 10"/>
          <p:cNvSpPr/>
          <p:nvPr/>
        </p:nvSpPr>
        <p:spPr>
          <a:xfrm>
            <a:off x="5763468" y="1021956"/>
            <a:ext cx="2410544" cy="957963"/>
          </a:xfrm>
          <a:prstGeom prst="wedgeRoundRectCallout">
            <a:avLst>
              <a:gd name="adj1" fmla="val -17514"/>
              <a:gd name="adj2" fmla="val 50712"/>
              <a:gd name="adj3" fmla="val 16667"/>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ctr"/>
            <a:r>
              <a:rPr lang="zh-CN" altLang="en-US" sz="2000" dirty="0" smtClean="0">
                <a:solidFill>
                  <a:srgbClr val="FF0000"/>
                </a:solidFill>
                <a:latin typeface="黑体" panose="02010609060101010101" pitchFamily="49" charset="-122"/>
                <a:ea typeface="黑体" panose="02010609060101010101" pitchFamily="49" charset="-122"/>
                <a:cs typeface="Times New Roman" panose="02020603050405020304" charset="0"/>
                <a:sym typeface="+mn-ea"/>
              </a:rPr>
              <a:t>请同学们了解以下</a:t>
            </a:r>
            <a:r>
              <a:rPr lang="en-US" altLang="zh-CN" sz="2000" dirty="0" smtClean="0">
                <a:solidFill>
                  <a:srgbClr val="FF0000"/>
                </a:solidFill>
                <a:latin typeface="黑体" panose="02010609060101010101" pitchFamily="49" charset="-122"/>
                <a:ea typeface="黑体" panose="02010609060101010101" pitchFamily="49" charset="-122"/>
                <a:cs typeface="Times New Roman" panose="02020603050405020304" charset="0"/>
                <a:sym typeface="+mn-ea"/>
              </a:rPr>
              <a:t>4</a:t>
            </a:r>
            <a:r>
              <a:rPr lang="zh-CN" altLang="en-US" sz="2000" dirty="0" smtClean="0">
                <a:solidFill>
                  <a:srgbClr val="FF0000"/>
                </a:solidFill>
                <a:latin typeface="黑体" panose="02010609060101010101" pitchFamily="49" charset="-122"/>
                <a:ea typeface="黑体" panose="02010609060101010101" pitchFamily="49" charset="-122"/>
                <a:cs typeface="Times New Roman" panose="02020603050405020304" charset="0"/>
                <a:sym typeface="+mn-ea"/>
              </a:rPr>
              <a:t>类标准中设置的指标及其限值。</a:t>
            </a:r>
            <a:endParaRPr lang="en-US" altLang="zh-CN" sz="2000" dirty="0">
              <a:solidFill>
                <a:srgbClr val="FF0000"/>
              </a:solidFill>
              <a:latin typeface="黑体" panose="02010609060101010101" pitchFamily="49" charset="-122"/>
              <a:ea typeface="黑体" panose="02010609060101010101" pitchFamily="49" charset="-122"/>
              <a:cs typeface="Times New Roman" panose="02020603050405020304" charset="0"/>
              <a:sym typeface="+mn-ea"/>
            </a:endParaRPr>
          </a:p>
        </p:txBody>
      </p:sp>
      <p:sp>
        <p:nvSpPr>
          <p:cNvPr id="7" name="圆角矩形 6"/>
          <p:cNvSpPr/>
          <p:nvPr/>
        </p:nvSpPr>
        <p:spPr>
          <a:xfrm>
            <a:off x="1251250" y="3363341"/>
            <a:ext cx="3752798" cy="467443"/>
          </a:xfrm>
          <a:prstGeom prst="roundRect">
            <a:avLst/>
          </a:prstGeom>
          <a:noFill/>
          <a:ln>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③  </a:t>
            </a:r>
            <a:r>
              <a:rPr lang="zh-CN" altLang="en-US"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地</a:t>
            </a:r>
            <a:r>
              <a:rPr lang="zh-CN" altLang="en-US" dirty="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表水环境质量标</a:t>
            </a:r>
            <a:r>
              <a:rPr lang="zh-CN" altLang="en-US"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准 </a:t>
            </a:r>
            <a:endParaRPr lang="en-US" altLang="zh-CN" dirty="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endParaRPr>
          </a:p>
        </p:txBody>
      </p:sp>
      <p:sp>
        <p:nvSpPr>
          <p:cNvPr id="12" name="圆角矩形 11"/>
          <p:cNvSpPr/>
          <p:nvPr/>
        </p:nvSpPr>
        <p:spPr>
          <a:xfrm>
            <a:off x="1259632" y="4029912"/>
            <a:ext cx="3660348" cy="513699"/>
          </a:xfrm>
          <a:prstGeom prst="roundRect">
            <a:avLst/>
          </a:prstGeom>
          <a:noFill/>
          <a:ln>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buClrTx/>
              <a:buSzTx/>
              <a:buFontTx/>
            </a:pPr>
            <a:r>
              <a:rPr lang="en-US" altLang="zh-CN"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④ </a:t>
            </a:r>
            <a:r>
              <a:rPr lang="zh-CN" altLang="en-US"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污</a:t>
            </a:r>
            <a:r>
              <a:rPr lang="zh-CN" altLang="en-US" dirty="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（废）水排放标准</a:t>
            </a:r>
            <a:endParaRPr lang="en-US" altLang="zh-CN" dirty="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endParaRPr>
          </a:p>
        </p:txBody>
      </p:sp>
      <p:sp>
        <p:nvSpPr>
          <p:cNvPr id="13" name="圆角矩形标注 12"/>
          <p:cNvSpPr/>
          <p:nvPr/>
        </p:nvSpPr>
        <p:spPr>
          <a:xfrm>
            <a:off x="1706031" y="195487"/>
            <a:ext cx="3306399" cy="556160"/>
          </a:xfrm>
          <a:prstGeom prst="wedgeRoundRectCallout">
            <a:avLst>
              <a:gd name="adj1" fmla="val 16994"/>
              <a:gd name="adj2" fmla="val 49762"/>
              <a:gd name="adj3" fmla="val 16667"/>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ctr"/>
            <a:r>
              <a:rPr lang="zh-CN" altLang="en-US" sz="3200" dirty="0">
                <a:solidFill>
                  <a:schemeClr val="tx1"/>
                </a:solidFill>
                <a:latin typeface="方正粗黑宋简体" panose="02000000000000000000" pitchFamily="2" charset="-122"/>
                <a:ea typeface="方正粗黑宋简体" panose="02000000000000000000" pitchFamily="2" charset="-122"/>
                <a:cs typeface="Times New Roman" panose="02020603050405020304" charset="0"/>
                <a:sym typeface="+mn-ea"/>
              </a:rPr>
              <a:t>（</a:t>
            </a:r>
            <a:r>
              <a:rPr lang="en-US" altLang="zh-CN" sz="3200" dirty="0" smtClean="0">
                <a:solidFill>
                  <a:schemeClr val="tx1"/>
                </a:solidFill>
                <a:latin typeface="方正粗黑宋简体" panose="02000000000000000000" pitchFamily="2" charset="-122"/>
                <a:ea typeface="方正粗黑宋简体" panose="02000000000000000000" pitchFamily="2" charset="-122"/>
                <a:cs typeface="Times New Roman" panose="02020603050405020304" charset="0"/>
                <a:sym typeface="+mn-ea"/>
              </a:rPr>
              <a:t>3</a:t>
            </a:r>
            <a:r>
              <a:rPr lang="zh-CN" altLang="en-US" sz="3200" dirty="0" smtClean="0">
                <a:solidFill>
                  <a:schemeClr val="tx1"/>
                </a:solidFill>
                <a:latin typeface="方正粗黑宋简体" panose="02000000000000000000" pitchFamily="2" charset="-122"/>
                <a:ea typeface="方正粗黑宋简体" panose="02000000000000000000" pitchFamily="2" charset="-122"/>
                <a:cs typeface="Times New Roman" panose="02020603050405020304" charset="0"/>
                <a:sym typeface="+mn-ea"/>
              </a:rPr>
              <a:t>）</a:t>
            </a:r>
            <a:r>
              <a:rPr lang="en-US" altLang="zh-CN" sz="3200" dirty="0" smtClean="0">
                <a:solidFill>
                  <a:schemeClr val="tx1"/>
                </a:solidFill>
                <a:latin typeface="方正粗黑宋简体" panose="02000000000000000000" pitchFamily="2" charset="-122"/>
                <a:ea typeface="方正粗黑宋简体" panose="02000000000000000000" pitchFamily="2" charset="-122"/>
                <a:cs typeface="Times New Roman" panose="02020603050405020304" charset="0"/>
                <a:sym typeface="+mn-ea"/>
              </a:rPr>
              <a:t> </a:t>
            </a:r>
            <a:r>
              <a:rPr lang="zh-CN" altLang="en-US" sz="3200" dirty="0" smtClean="0">
                <a:solidFill>
                  <a:schemeClr val="tx1"/>
                </a:solidFill>
                <a:latin typeface="方正粗黑宋简体" panose="02000000000000000000" pitchFamily="2" charset="-122"/>
                <a:ea typeface="方正粗黑宋简体" panose="02000000000000000000" pitchFamily="2" charset="-122"/>
                <a:cs typeface="Times New Roman" panose="02020603050405020304" charset="0"/>
                <a:sym typeface="+mn-ea"/>
              </a:rPr>
              <a:t>水质标准</a:t>
            </a:r>
            <a:endParaRPr lang="en-US" altLang="zh-CN" sz="3200" dirty="0">
              <a:solidFill>
                <a:schemeClr val="tx1"/>
              </a:solidFill>
              <a:latin typeface="方正粗黑宋简体" panose="02000000000000000000" pitchFamily="2" charset="-122"/>
              <a:ea typeface="方正粗黑宋简体" panose="02000000000000000000" pitchFamily="2" charset="-122"/>
              <a:cs typeface="Times New Roman" panose="02020603050405020304" charset="0"/>
              <a:sym typeface="+mn-ea"/>
            </a:endParaRPr>
          </a:p>
        </p:txBody>
      </p:sp>
      <p:pic>
        <p:nvPicPr>
          <p:cNvPr id="254978" name="Picture 2" descr="https://ss3.bdstatic.com/70cFv8Sh_Q1YnxGkpoWK1HF6hhy/it/u=335891511,2565424884&amp;fm=26&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863" y="1979919"/>
            <a:ext cx="3781425" cy="2350295"/>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6156176" y="4513670"/>
            <a:ext cx="2367136" cy="307777"/>
          </a:xfrm>
          <a:prstGeom prst="rect">
            <a:avLst/>
          </a:prstGeom>
          <a:solidFill>
            <a:schemeClr val="bg1"/>
          </a:solidFill>
        </p:spPr>
        <p:txBody>
          <a:bodyPr wrap="square">
            <a:spAutoFit/>
          </a:bodyPr>
          <a:lstStyle/>
          <a:p>
            <a:pPr eaLnBrk="0" latinLnBrk="1" hangingPunct="0">
              <a:spcBef>
                <a:spcPts val="154"/>
              </a:spcBef>
            </a:pPr>
            <a:r>
              <a:rPr lang="zh-CN" altLang="en-US" sz="1400" b="1" kern="0" dirty="0" smtClean="0">
                <a:solidFill>
                  <a:srgbClr val="0B050F"/>
                </a:solidFill>
                <a:latin typeface="Times New Roman" pitchFamily="65" charset="-122"/>
                <a:ea typeface="宋体" pitchFamily="65" charset="-122"/>
              </a:rPr>
              <a:t>注：图片来自网络</a:t>
            </a:r>
            <a:endParaRPr lang="zh-CN" altLang="en-US" sz="1400" b="1" dirty="0">
              <a:solidFill>
                <a:srgbClr val="0B050F"/>
              </a:solidFill>
            </a:endParaRPr>
          </a:p>
        </p:txBody>
      </p:sp>
    </p:spTree>
    <p:extLst>
      <p:ext uri="{BB962C8B-B14F-4D97-AF65-F5344CB8AC3E}">
        <p14:creationId xmlns:p14="http://schemas.microsoft.com/office/powerpoint/2010/main" val="1263444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3107" name="Rectangle 3"/>
          <p:cNvSpPr>
            <a:spLocks noGrp="1" noChangeArrowheads="1"/>
          </p:cNvSpPr>
          <p:nvPr>
            <p:ph idx="1"/>
          </p:nvPr>
        </p:nvSpPr>
        <p:spPr>
          <a:xfrm>
            <a:off x="1403648" y="1275606"/>
            <a:ext cx="6408837" cy="2016224"/>
          </a:xfrm>
          <a:solidFill>
            <a:srgbClr val="FFFF00"/>
          </a:solidFill>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lIns="92075" tIns="46038" rIns="92075" bIns="46038">
            <a:noAutofit/>
          </a:bodyPr>
          <a:lstStyle/>
          <a:p>
            <a:pPr marL="0" indent="0" eaLnBrk="0" latinLnBrk="1" hangingPunct="0">
              <a:lnSpc>
                <a:spcPct val="100000"/>
              </a:lnSpc>
              <a:spcBef>
                <a:spcPts val="600"/>
              </a:spcBef>
              <a:buNone/>
            </a:pPr>
            <a:r>
              <a:rPr lang="zh-CN" altLang="en-US" sz="2400" b="1" kern="0" dirty="0" smtClean="0">
                <a:latin typeface="Times New Roman" pitchFamily="65" charset="-122"/>
                <a:ea typeface="宋体" pitchFamily="65" charset="-122"/>
              </a:rPr>
              <a:t>    4.2</a:t>
            </a:r>
            <a:r>
              <a:rPr lang="zh-CN" altLang="en-US" sz="2400" b="1" kern="0" dirty="0">
                <a:latin typeface="Times New Roman" pitchFamily="65" charset="-122"/>
                <a:ea typeface="宋体" pitchFamily="65" charset="-122"/>
              </a:rPr>
              <a:t>　水的物理、化学及物理化学处理方法 </a:t>
            </a:r>
            <a:endParaRPr lang="en-US" altLang="zh-CN" sz="2400" b="1" kern="0" dirty="0" smtClean="0">
              <a:latin typeface="Times New Roman" pitchFamily="65" charset="-122"/>
              <a:ea typeface="宋体" pitchFamily="65" charset="-122"/>
            </a:endParaRPr>
          </a:p>
          <a:p>
            <a:pPr marL="0" indent="0" eaLnBrk="0" latinLnBrk="1" hangingPunct="0">
              <a:lnSpc>
                <a:spcPct val="100000"/>
              </a:lnSpc>
              <a:spcBef>
                <a:spcPts val="600"/>
              </a:spcBef>
              <a:buNone/>
            </a:pPr>
            <a:r>
              <a:rPr lang="zh-CN" altLang="en-US" sz="2400" b="1" kern="0" dirty="0">
                <a:latin typeface="Times New Roman" pitchFamily="65" charset="-122"/>
                <a:ea typeface="宋体" pitchFamily="65" charset="-122"/>
              </a:rPr>
              <a:t>　4.3　水的生物处理方法 </a:t>
            </a:r>
            <a:endParaRPr lang="en-US" altLang="zh-CN" sz="2400" b="1" kern="0" dirty="0" smtClean="0">
              <a:latin typeface="Times New Roman" pitchFamily="65" charset="-122"/>
              <a:ea typeface="宋体" pitchFamily="65" charset="-122"/>
            </a:endParaRPr>
          </a:p>
          <a:p>
            <a:pPr marL="0" indent="0" eaLnBrk="0" latinLnBrk="1" hangingPunct="0">
              <a:lnSpc>
                <a:spcPct val="100000"/>
              </a:lnSpc>
              <a:spcBef>
                <a:spcPts val="600"/>
              </a:spcBef>
              <a:buNone/>
            </a:pPr>
            <a:r>
              <a:rPr lang="zh-CN" altLang="en-US" sz="2400" b="1" kern="0" dirty="0">
                <a:solidFill>
                  <a:srgbClr val="FFFF00"/>
                </a:solidFill>
                <a:latin typeface="Times New Roman" pitchFamily="65" charset="-122"/>
                <a:ea typeface="宋体" pitchFamily="65" charset="-122"/>
              </a:rPr>
              <a:t>　</a:t>
            </a:r>
            <a:r>
              <a:rPr lang="zh-CN" altLang="en-US" sz="2400" b="1" kern="0" dirty="0">
                <a:latin typeface="Times New Roman" pitchFamily="65" charset="-122"/>
                <a:ea typeface="宋体" pitchFamily="65" charset="-122"/>
              </a:rPr>
              <a:t>4.4</a:t>
            </a:r>
            <a:r>
              <a:rPr lang="zh-CN" altLang="en-US" sz="2400" b="1" kern="0" dirty="0">
                <a:solidFill>
                  <a:srgbClr val="0000FF"/>
                </a:solidFill>
                <a:latin typeface="Times New Roman" pitchFamily="65" charset="-122"/>
                <a:ea typeface="宋体" pitchFamily="65" charset="-122"/>
              </a:rPr>
              <a:t>　</a:t>
            </a:r>
            <a:r>
              <a:rPr lang="zh-CN" altLang="en-US" sz="2400" b="1" kern="0" dirty="0" smtClean="0">
                <a:solidFill>
                  <a:srgbClr val="00FFFF"/>
                </a:solidFill>
                <a:latin typeface="Times New Roman" pitchFamily="65" charset="-122"/>
                <a:ea typeface="宋体" pitchFamily="65" charset="-122"/>
              </a:rPr>
              <a:t>水及污、废水的处理工艺</a:t>
            </a:r>
            <a:r>
              <a:rPr lang="zh-CN" altLang="en-US" sz="2400" b="1" kern="0" dirty="0" smtClean="0">
                <a:latin typeface="Times New Roman" pitchFamily="65" charset="-122"/>
                <a:ea typeface="宋体" pitchFamily="65" charset="-122"/>
              </a:rPr>
              <a:t>及水处理技术的发展 </a:t>
            </a:r>
            <a:r>
              <a:rPr lang="zh-CN" altLang="en-US" sz="2400" b="1" dirty="0" smtClean="0">
                <a:solidFill>
                  <a:srgbClr val="FF0000"/>
                </a:solidFill>
                <a:latin typeface="黑体" pitchFamily="2" charset="-122"/>
                <a:ea typeface="黑体" pitchFamily="2" charset="-122"/>
              </a:rPr>
              <a:t>由秦雯老师讲解。</a:t>
            </a:r>
            <a:endParaRPr lang="en-US" altLang="zh-CN" sz="2400" b="1" dirty="0" smtClean="0">
              <a:solidFill>
                <a:srgbClr val="000000"/>
              </a:solidFill>
              <a:latin typeface="黑体" pitchFamily="2" charset="-122"/>
              <a:ea typeface="黑体" pitchFamily="2" charset="-122"/>
            </a:endParaRPr>
          </a:p>
        </p:txBody>
      </p:sp>
    </p:spTree>
    <p:extLst>
      <p:ext uri="{BB962C8B-B14F-4D97-AF65-F5344CB8AC3E}">
        <p14:creationId xmlns:p14="http://schemas.microsoft.com/office/powerpoint/2010/main" val="1904076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61"/>
          <p:cNvSpPr>
            <a:spLocks noGrp="1" noChangeArrowheads="1"/>
          </p:cNvSpPr>
          <p:nvPr>
            <p:ph type="sldNum" sz="quarter" idx="4294967295"/>
          </p:nvPr>
        </p:nvSpPr>
        <p:spPr>
          <a:xfrm>
            <a:off x="6553200" y="4743450"/>
            <a:ext cx="1905000" cy="342900"/>
          </a:xfrm>
          <a:prstGeom prst="rect">
            <a:avLst/>
          </a:prstGeom>
        </p:spPr>
        <p:txBody>
          <a:bodyPr/>
          <a:lstStyle/>
          <a:p>
            <a:fld id="{398B36BA-AC46-47D4-AC51-3E40B56C5020}" type="slidenum">
              <a:rPr lang="en-US" altLang="zh-CN"/>
              <a:pPr/>
              <a:t>19</a:t>
            </a:fld>
            <a:endParaRPr lang="en-US" altLang="zh-CN"/>
          </a:p>
        </p:txBody>
      </p:sp>
      <p:sp>
        <p:nvSpPr>
          <p:cNvPr id="5" name="标题 5"/>
          <p:cNvSpPr>
            <a:spLocks noGrp="1"/>
          </p:cNvSpPr>
          <p:nvPr>
            <p:ph type="ctrTitle"/>
          </p:nvPr>
        </p:nvSpPr>
        <p:spPr>
          <a:xfrm>
            <a:off x="619250" y="249492"/>
            <a:ext cx="7481142" cy="666074"/>
          </a:xfrm>
          <a:prstGeom prst="cloud">
            <a:avLst/>
          </a:prstGeom>
        </p:spPr>
        <p:style>
          <a:lnRef idx="2">
            <a:schemeClr val="accent6"/>
          </a:lnRef>
          <a:fillRef idx="1">
            <a:schemeClr val="lt1"/>
          </a:fillRef>
          <a:effectRef idx="0">
            <a:schemeClr val="accent6"/>
          </a:effectRef>
          <a:fontRef idx="minor">
            <a:schemeClr val="dk1"/>
          </a:fontRef>
        </p:style>
        <p:txBody>
          <a:bodyPr rtlCol="0" anchor="ctr">
            <a:noAutofit/>
          </a:bodyPr>
          <a:lstStyle/>
          <a:p>
            <a:r>
              <a:rPr lang="en-US" altLang="zh-CN" sz="2800" dirty="0" smtClean="0">
                <a:solidFill>
                  <a:srgbClr val="0000FF"/>
                </a:solidFill>
                <a:latin typeface="方正粗黑宋简体" panose="02000000000000000000" pitchFamily="2" charset="-122"/>
                <a:ea typeface="方正粗黑宋简体" panose="02000000000000000000" pitchFamily="2" charset="-122"/>
              </a:rPr>
              <a:t>4.4  </a:t>
            </a:r>
            <a:r>
              <a:rPr lang="zh-CN" altLang="en-US" sz="2800" dirty="0" smtClean="0">
                <a:solidFill>
                  <a:srgbClr val="0000FF"/>
                </a:solidFill>
                <a:latin typeface="方正粗黑宋简体" panose="02000000000000000000" pitchFamily="2" charset="-122"/>
                <a:ea typeface="方正粗黑宋简体" panose="02000000000000000000" pitchFamily="2" charset="-122"/>
              </a:rPr>
              <a:t>水及污、废水的处理工艺</a:t>
            </a:r>
            <a:endParaRPr lang="zh-CN" altLang="en-US" sz="2800" dirty="0">
              <a:solidFill>
                <a:srgbClr val="0000FF"/>
              </a:solidFill>
              <a:latin typeface="方正粗黑宋简体" panose="02000000000000000000" pitchFamily="2" charset="-122"/>
              <a:ea typeface="方正粗黑宋简体" panose="02000000000000000000" pitchFamily="2" charset="-122"/>
            </a:endParaRPr>
          </a:p>
        </p:txBody>
      </p:sp>
      <p:sp>
        <p:nvSpPr>
          <p:cNvPr id="7" name="圆角矩形 6"/>
          <p:cNvSpPr/>
          <p:nvPr/>
        </p:nvSpPr>
        <p:spPr>
          <a:xfrm>
            <a:off x="683568" y="2644592"/>
            <a:ext cx="4150185" cy="1990382"/>
          </a:xfrm>
          <a:prstGeom prst="roundRect">
            <a:avLst/>
          </a:prstGeom>
          <a:noFill/>
          <a:ln>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just" eaLnBrk="0" hangingPunct="0">
              <a:spcBef>
                <a:spcPts val="1200"/>
              </a:spcBef>
            </a:pPr>
            <a:r>
              <a:rPr lang="zh-CN" altLang="en-US" sz="2000" b="1" dirty="0" smtClean="0">
                <a:solidFill>
                  <a:srgbClr val="0000FF"/>
                </a:solidFill>
                <a:latin typeface="方正粗黑宋简体" panose="02000000000000000000" pitchFamily="2" charset="-122"/>
                <a:ea typeface="方正粗黑宋简体" panose="02000000000000000000" pitchFamily="2" charset="-122"/>
              </a:rPr>
              <a:t>悬</a:t>
            </a:r>
            <a:r>
              <a:rPr lang="zh-CN" altLang="en-US" sz="2000" b="1" dirty="0">
                <a:solidFill>
                  <a:srgbClr val="0000FF"/>
                </a:solidFill>
                <a:latin typeface="方正粗黑宋简体" panose="02000000000000000000" pitchFamily="2" charset="-122"/>
                <a:ea typeface="方正粗黑宋简体" panose="02000000000000000000" pitchFamily="2" charset="-122"/>
              </a:rPr>
              <a:t>浮物质</a:t>
            </a:r>
            <a:r>
              <a:rPr lang="zh-CN" altLang="en-US" sz="2000" b="1" dirty="0" smtClean="0">
                <a:solidFill>
                  <a:srgbClr val="0000FF"/>
                </a:solidFill>
                <a:latin typeface="方正粗黑宋简体" panose="02000000000000000000" pitchFamily="2" charset="-122"/>
                <a:ea typeface="方正粗黑宋简体" panose="02000000000000000000" pitchFamily="2" charset="-122"/>
              </a:rPr>
              <a:t>：</a:t>
            </a:r>
            <a:endParaRPr lang="en-US" altLang="zh-CN" sz="2000" b="1" dirty="0" smtClean="0">
              <a:solidFill>
                <a:srgbClr val="0000FF"/>
              </a:solidFill>
              <a:latin typeface="方正粗黑宋简体" panose="02000000000000000000" pitchFamily="2" charset="-122"/>
              <a:ea typeface="方正粗黑宋简体" panose="02000000000000000000" pitchFamily="2" charset="-122"/>
            </a:endParaRPr>
          </a:p>
          <a:p>
            <a:pPr algn="just" eaLnBrk="0" hangingPunct="0"/>
            <a:endParaRPr lang="en-US" altLang="zh-CN" sz="2000" b="1" dirty="0" smtClean="0">
              <a:solidFill>
                <a:srgbClr val="0000FF"/>
              </a:solidFill>
              <a:latin typeface="方正粗黑宋简体" panose="02000000000000000000" pitchFamily="2" charset="-122"/>
              <a:ea typeface="方正粗黑宋简体" panose="02000000000000000000" pitchFamily="2" charset="-122"/>
            </a:endParaRPr>
          </a:p>
          <a:p>
            <a:pPr algn="just" eaLnBrk="0" hangingPunct="0"/>
            <a:r>
              <a:rPr lang="zh-CN" altLang="en-US" sz="2000" dirty="0" smtClean="0">
                <a:solidFill>
                  <a:srgbClr val="990000"/>
                </a:solidFill>
                <a:latin typeface="方正粗黑宋简体" panose="02000000000000000000" pitchFamily="2" charset="-122"/>
                <a:ea typeface="方正粗黑宋简体" panose="02000000000000000000" pitchFamily="2" charset="-122"/>
                <a:cs typeface="Times New Roman" panose="02020603050405020304" pitchFamily="18" charset="0"/>
              </a:rPr>
              <a:t>粘</a:t>
            </a:r>
            <a:r>
              <a:rPr lang="zh-CN" altLang="en-US" sz="2000" dirty="0">
                <a:solidFill>
                  <a:srgbClr val="990000"/>
                </a:solidFill>
                <a:latin typeface="方正粗黑宋简体" panose="02000000000000000000" pitchFamily="2" charset="-122"/>
                <a:ea typeface="方正粗黑宋简体" panose="02000000000000000000" pitchFamily="2" charset="-122"/>
                <a:cs typeface="Times New Roman" panose="02020603050405020304" pitchFamily="18" charset="0"/>
              </a:rPr>
              <a:t>土（</a:t>
            </a:r>
            <a:r>
              <a:rPr lang="en-US" altLang="zh-CN" sz="2000" dirty="0">
                <a:solidFill>
                  <a:srgbClr val="990000"/>
                </a:solidFill>
                <a:latin typeface="方正粗黑宋简体" panose="02000000000000000000" pitchFamily="2" charset="-122"/>
                <a:ea typeface="方正粗黑宋简体" panose="02000000000000000000" pitchFamily="2" charset="-122"/>
                <a:cs typeface="Times New Roman" panose="02020603050405020304" pitchFamily="18" charset="0"/>
              </a:rPr>
              <a:t>50nm-4 </a:t>
            </a:r>
            <a:r>
              <a:rPr lang="en-US" altLang="zh-CN" sz="2000" dirty="0">
                <a:solidFill>
                  <a:srgbClr val="990000"/>
                </a:solidFill>
                <a:latin typeface="方正粗黑宋简体" panose="02000000000000000000" pitchFamily="2" charset="-122"/>
                <a:ea typeface="方正粗黑宋简体" panose="02000000000000000000" pitchFamily="2" charset="-122"/>
                <a:cs typeface="Times New Roman" panose="02020603050405020304" pitchFamily="18" charset="0"/>
                <a:sym typeface="Symbol" pitchFamily="18" charset="2"/>
              </a:rPr>
              <a:t></a:t>
            </a:r>
            <a:r>
              <a:rPr lang="en-US" altLang="zh-CN" sz="2000" dirty="0">
                <a:solidFill>
                  <a:srgbClr val="990000"/>
                </a:solidFill>
                <a:latin typeface="方正粗黑宋简体" panose="02000000000000000000" pitchFamily="2" charset="-122"/>
                <a:ea typeface="方正粗黑宋简体" panose="02000000000000000000" pitchFamily="2" charset="-122"/>
                <a:cs typeface="Times New Roman" panose="02020603050405020304" pitchFamily="18" charset="0"/>
              </a:rPr>
              <a:t>m</a:t>
            </a:r>
            <a:r>
              <a:rPr lang="zh-CN" altLang="en-US" sz="2000" dirty="0">
                <a:solidFill>
                  <a:srgbClr val="990000"/>
                </a:solidFill>
                <a:latin typeface="方正粗黑宋简体" panose="02000000000000000000" pitchFamily="2" charset="-122"/>
                <a:ea typeface="方正粗黑宋简体" panose="02000000000000000000" pitchFamily="2" charset="-122"/>
                <a:cs typeface="Times New Roman" panose="02020603050405020304" pitchFamily="18" charset="0"/>
              </a:rPr>
              <a:t>）；细菌（</a:t>
            </a:r>
            <a:r>
              <a:rPr lang="en-US" altLang="zh-CN" sz="2000" dirty="0">
                <a:solidFill>
                  <a:srgbClr val="990000"/>
                </a:solidFill>
                <a:latin typeface="方正粗黑宋简体" panose="02000000000000000000" pitchFamily="2" charset="-122"/>
                <a:ea typeface="方正粗黑宋简体" panose="02000000000000000000" pitchFamily="2" charset="-122"/>
                <a:cs typeface="Times New Roman" panose="02020603050405020304" pitchFamily="18" charset="0"/>
              </a:rPr>
              <a:t>0.2</a:t>
            </a:r>
            <a:r>
              <a:rPr lang="en-US" altLang="zh-CN" sz="2000" dirty="0">
                <a:solidFill>
                  <a:srgbClr val="990000"/>
                </a:solidFill>
                <a:latin typeface="方正粗黑宋简体" panose="02000000000000000000" pitchFamily="2" charset="-122"/>
                <a:ea typeface="方正粗黑宋简体" panose="02000000000000000000" pitchFamily="2" charset="-122"/>
                <a:cs typeface="Times New Roman" panose="02020603050405020304" pitchFamily="18" charset="0"/>
                <a:sym typeface="Symbol" pitchFamily="18" charset="2"/>
              </a:rPr>
              <a:t></a:t>
            </a:r>
            <a:r>
              <a:rPr lang="en-US" altLang="zh-CN" sz="2000" dirty="0">
                <a:solidFill>
                  <a:srgbClr val="990000"/>
                </a:solidFill>
                <a:latin typeface="方正粗黑宋简体" panose="02000000000000000000" pitchFamily="2" charset="-122"/>
                <a:ea typeface="方正粗黑宋简体" panose="02000000000000000000" pitchFamily="2" charset="-122"/>
                <a:cs typeface="Times New Roman" panose="02020603050405020304" pitchFamily="18" charset="0"/>
              </a:rPr>
              <a:t>m-80</a:t>
            </a:r>
            <a:r>
              <a:rPr lang="en-US" altLang="zh-CN" sz="2000" dirty="0">
                <a:solidFill>
                  <a:srgbClr val="990000"/>
                </a:solidFill>
                <a:latin typeface="方正粗黑宋简体" panose="02000000000000000000" pitchFamily="2" charset="-122"/>
                <a:ea typeface="方正粗黑宋简体" panose="02000000000000000000" pitchFamily="2" charset="-122"/>
                <a:cs typeface="Times New Roman" panose="02020603050405020304" pitchFamily="18" charset="0"/>
                <a:sym typeface="Symbol" pitchFamily="18" charset="2"/>
              </a:rPr>
              <a:t></a:t>
            </a:r>
            <a:r>
              <a:rPr lang="en-US" altLang="zh-CN" sz="2000" dirty="0">
                <a:solidFill>
                  <a:srgbClr val="990000"/>
                </a:solidFill>
                <a:latin typeface="方正粗黑宋简体" panose="02000000000000000000" pitchFamily="2" charset="-122"/>
                <a:ea typeface="方正粗黑宋简体" panose="02000000000000000000" pitchFamily="2" charset="-122"/>
                <a:cs typeface="Times New Roman" panose="02020603050405020304" pitchFamily="18" charset="0"/>
              </a:rPr>
              <a:t>m</a:t>
            </a:r>
            <a:r>
              <a:rPr lang="zh-CN" altLang="en-US" sz="2000" dirty="0">
                <a:solidFill>
                  <a:srgbClr val="990000"/>
                </a:solidFill>
                <a:latin typeface="方正粗黑宋简体" panose="02000000000000000000" pitchFamily="2" charset="-122"/>
                <a:ea typeface="方正粗黑宋简体" panose="02000000000000000000" pitchFamily="2" charset="-122"/>
                <a:cs typeface="Times New Roman" panose="02020603050405020304" pitchFamily="18" charset="0"/>
              </a:rPr>
              <a:t>）；病毒（</a:t>
            </a:r>
            <a:r>
              <a:rPr lang="en-US" altLang="zh-CN" sz="2000" dirty="0">
                <a:solidFill>
                  <a:srgbClr val="990000"/>
                </a:solidFill>
                <a:latin typeface="方正粗黑宋简体" panose="02000000000000000000" pitchFamily="2" charset="-122"/>
                <a:ea typeface="方正粗黑宋简体" panose="02000000000000000000" pitchFamily="2" charset="-122"/>
                <a:cs typeface="Times New Roman" panose="02020603050405020304" pitchFamily="18" charset="0"/>
              </a:rPr>
              <a:t>10nm-300nm</a:t>
            </a:r>
            <a:r>
              <a:rPr lang="zh-CN" altLang="en-US" sz="2000" dirty="0">
                <a:solidFill>
                  <a:srgbClr val="990000"/>
                </a:solidFill>
                <a:latin typeface="方正粗黑宋简体" panose="02000000000000000000" pitchFamily="2" charset="-122"/>
                <a:ea typeface="方正粗黑宋简体" panose="02000000000000000000" pitchFamily="2" charset="-122"/>
                <a:cs typeface="Times New Roman" panose="02020603050405020304" pitchFamily="18" charset="0"/>
              </a:rPr>
              <a:t>）；蛋白质（</a:t>
            </a:r>
            <a:r>
              <a:rPr lang="en-US" altLang="zh-CN" sz="2000" dirty="0">
                <a:solidFill>
                  <a:srgbClr val="990000"/>
                </a:solidFill>
                <a:latin typeface="方正粗黑宋简体" panose="02000000000000000000" pitchFamily="2" charset="-122"/>
                <a:ea typeface="方正粗黑宋简体" panose="02000000000000000000" pitchFamily="2" charset="-122"/>
                <a:cs typeface="Times New Roman" panose="02020603050405020304" pitchFamily="18" charset="0"/>
              </a:rPr>
              <a:t>1nm-5nm</a:t>
            </a:r>
            <a:r>
              <a:rPr lang="zh-CN" altLang="en-US" sz="2000" dirty="0">
                <a:solidFill>
                  <a:srgbClr val="990000"/>
                </a:solidFill>
                <a:latin typeface="方正粗黑宋简体" panose="02000000000000000000" pitchFamily="2" charset="-122"/>
                <a:ea typeface="方正粗黑宋简体" panose="02000000000000000000" pitchFamily="2" charset="-122"/>
                <a:cs typeface="Times New Roman" panose="02020603050405020304" pitchFamily="18" charset="0"/>
              </a:rPr>
              <a:t>）；腐殖酸（</a:t>
            </a:r>
            <a:r>
              <a:rPr lang="en-US" altLang="zh-CN" sz="2000" dirty="0">
                <a:solidFill>
                  <a:srgbClr val="990000"/>
                </a:solidFill>
                <a:latin typeface="方正粗黑宋简体" panose="02000000000000000000" pitchFamily="2" charset="-122"/>
                <a:ea typeface="方正粗黑宋简体" panose="02000000000000000000" pitchFamily="2" charset="-122"/>
                <a:cs typeface="Times New Roman" panose="02020603050405020304" pitchFamily="18" charset="0"/>
              </a:rPr>
              <a:t>3nm-10nm</a:t>
            </a:r>
            <a:r>
              <a:rPr lang="zh-CN" altLang="en-US" sz="2000" dirty="0">
                <a:solidFill>
                  <a:srgbClr val="990000"/>
                </a:solidFill>
                <a:latin typeface="方正粗黑宋简体" panose="02000000000000000000" pitchFamily="2" charset="-122"/>
                <a:ea typeface="方正粗黑宋简体" panose="02000000000000000000" pitchFamily="2" charset="-122"/>
                <a:cs typeface="Times New Roman" panose="02020603050405020304" pitchFamily="18" charset="0"/>
              </a:rPr>
              <a:t>）</a:t>
            </a:r>
          </a:p>
        </p:txBody>
      </p:sp>
      <p:sp>
        <p:nvSpPr>
          <p:cNvPr id="9" name="圆角矩形 8"/>
          <p:cNvSpPr/>
          <p:nvPr/>
        </p:nvSpPr>
        <p:spPr>
          <a:xfrm>
            <a:off x="5241777" y="3169959"/>
            <a:ext cx="3012399" cy="939647"/>
          </a:xfrm>
          <a:prstGeom prst="roundRect">
            <a:avLst/>
          </a:prstGeom>
          <a:noFill/>
          <a:ln>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nSpc>
                <a:spcPct val="150000"/>
              </a:lnSpc>
            </a:pPr>
            <a:r>
              <a:rPr lang="zh-CN" altLang="en-US" sz="2000" dirty="0">
                <a:solidFill>
                  <a:srgbClr val="FF0000"/>
                </a:solidFill>
                <a:latin typeface="方正粗黑宋简体" panose="02000000000000000000" pitchFamily="2" charset="-122"/>
                <a:ea typeface="方正粗黑宋简体" panose="02000000000000000000" pitchFamily="2" charset="-122"/>
                <a:cs typeface="Times New Roman" panose="02020603050405020304" charset="0"/>
                <a:sym typeface="+mn-ea"/>
              </a:rPr>
              <a:t>按杂质尺寸</a:t>
            </a:r>
            <a:r>
              <a:rPr lang="zh-CN" altLang="en-US" sz="2000" dirty="0" smtClean="0">
                <a:solidFill>
                  <a:srgbClr val="FF0000"/>
                </a:solidFill>
                <a:latin typeface="方正粗黑宋简体" panose="02000000000000000000" pitchFamily="2" charset="-122"/>
                <a:ea typeface="方正粗黑宋简体" panose="02000000000000000000" pitchFamily="2" charset="-122"/>
                <a:cs typeface="Times New Roman" panose="02020603050405020304" charset="0"/>
                <a:sym typeface="+mn-ea"/>
              </a:rPr>
              <a:t>分类：</a:t>
            </a:r>
            <a:r>
              <a:rPr lang="zh-CN" altLang="en-US" sz="2000" dirty="0">
                <a:solidFill>
                  <a:srgbClr val="0000FF"/>
                </a:solidFill>
                <a:latin typeface="方正粗黑宋简体" panose="02000000000000000000" pitchFamily="2" charset="-122"/>
                <a:ea typeface="方正粗黑宋简体" panose="02000000000000000000" pitchFamily="2" charset="-122"/>
                <a:cs typeface="Times New Roman" panose="02020603050405020304" charset="0"/>
                <a:sym typeface="+mn-ea"/>
              </a:rPr>
              <a:t>悬浮物、胶体和溶解物质</a:t>
            </a:r>
          </a:p>
        </p:txBody>
      </p:sp>
      <p:sp>
        <p:nvSpPr>
          <p:cNvPr id="10" name="圆角矩形标注 9"/>
          <p:cNvSpPr/>
          <p:nvPr/>
        </p:nvSpPr>
        <p:spPr>
          <a:xfrm>
            <a:off x="3356335" y="1275606"/>
            <a:ext cx="3306399" cy="556160"/>
          </a:xfrm>
          <a:prstGeom prst="wedgeRoundRectCallout">
            <a:avLst>
              <a:gd name="adj1" fmla="val 16994"/>
              <a:gd name="adj2" fmla="val 49762"/>
              <a:gd name="adj3" fmla="val 16667"/>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ctr"/>
            <a:r>
              <a:rPr lang="zh-CN" altLang="en-US" sz="3200" dirty="0" smtClean="0">
                <a:solidFill>
                  <a:schemeClr val="tx1"/>
                </a:solidFill>
                <a:latin typeface="方正粗黑宋简体" panose="02000000000000000000" pitchFamily="2" charset="-122"/>
                <a:ea typeface="方正粗黑宋简体" panose="02000000000000000000" pitchFamily="2" charset="-122"/>
                <a:cs typeface="Times New Roman" panose="02020603050405020304" charset="0"/>
                <a:sym typeface="+mn-ea"/>
              </a:rPr>
              <a:t>水中杂质</a:t>
            </a:r>
            <a:endParaRPr lang="en-US" altLang="zh-CN" sz="3200" dirty="0">
              <a:solidFill>
                <a:schemeClr val="tx1"/>
              </a:solidFill>
              <a:latin typeface="方正粗黑宋简体" panose="02000000000000000000" pitchFamily="2" charset="-122"/>
              <a:ea typeface="方正粗黑宋简体" panose="02000000000000000000" pitchFamily="2" charset="-122"/>
              <a:cs typeface="Times New Roman" panose="02020603050405020304" charset="0"/>
              <a:sym typeface="+mn-ea"/>
            </a:endParaRPr>
          </a:p>
        </p:txBody>
      </p:sp>
      <p:sp>
        <p:nvSpPr>
          <p:cNvPr id="11" name="下箭头 10"/>
          <p:cNvSpPr/>
          <p:nvPr/>
        </p:nvSpPr>
        <p:spPr>
          <a:xfrm>
            <a:off x="4865390" y="2037914"/>
            <a:ext cx="288290" cy="596022"/>
          </a:xfrm>
          <a:prstGeom prst="down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9982095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AutoShape 2"/>
          <p:cNvSpPr>
            <a:spLocks noGrp="1" noChangeArrowheads="1"/>
          </p:cNvSpPr>
          <p:nvPr>
            <p:ph type="title"/>
          </p:nvPr>
        </p:nvSpPr>
        <p:spPr>
          <a:xfrm>
            <a:off x="1174762" y="1257300"/>
            <a:ext cx="5053422" cy="1080120"/>
          </a:xfrm>
          <a:prstGeom prst="cloudCallout">
            <a:avLst>
              <a:gd name="adj1" fmla="val 21447"/>
              <a:gd name="adj2" fmla="val 96066"/>
            </a:avLst>
          </a:prstGeom>
          <a:gradFill rotWithShape="0">
            <a:gsLst>
              <a:gs pos="0">
                <a:srgbClr val="00FF00"/>
              </a:gs>
              <a:gs pos="100000">
                <a:srgbClr val="FFFF00"/>
              </a:gs>
            </a:gsLst>
            <a:lin ang="5400000" scaled="1"/>
          </a:grad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a:normAutofit fontScale="90000"/>
          </a:bodyPr>
          <a:lstStyle/>
          <a:p>
            <a:r>
              <a:rPr lang="zh-CN" altLang="en-US" sz="4800" dirty="0" smtClean="0">
                <a:solidFill>
                  <a:srgbClr val="C00000"/>
                </a:solidFill>
                <a:effectLst>
                  <a:outerShdw blurRad="38100" dist="38100" dir="2700000" algn="tl">
                    <a:srgbClr val="000000"/>
                  </a:outerShdw>
                </a:effectLst>
                <a:ea typeface="华文彩云" pitchFamily="2" charset="-122"/>
              </a:rPr>
              <a:t>第</a:t>
            </a:r>
            <a:r>
              <a:rPr lang="en-US" altLang="zh-CN" sz="4800" dirty="0" smtClean="0">
                <a:solidFill>
                  <a:srgbClr val="C00000"/>
                </a:solidFill>
                <a:effectLst>
                  <a:outerShdw blurRad="38100" dist="38100" dir="2700000" algn="tl">
                    <a:srgbClr val="000000"/>
                  </a:outerShdw>
                </a:effectLst>
                <a:ea typeface="华文彩云" pitchFamily="2" charset="-122"/>
              </a:rPr>
              <a:t>4</a:t>
            </a:r>
            <a:r>
              <a:rPr lang="zh-CN" altLang="en-US" sz="4800" dirty="0" smtClean="0">
                <a:solidFill>
                  <a:srgbClr val="C00000"/>
                </a:solidFill>
                <a:effectLst>
                  <a:outerShdw blurRad="38100" dist="38100" dir="2700000" algn="tl">
                    <a:srgbClr val="000000"/>
                  </a:outerShdw>
                </a:effectLst>
                <a:ea typeface="华文彩云" pitchFamily="2" charset="-122"/>
              </a:rPr>
              <a:t>章</a:t>
            </a:r>
            <a:endParaRPr lang="en-US" altLang="zh-CN" sz="4800" dirty="0">
              <a:solidFill>
                <a:srgbClr val="C00000"/>
              </a:solidFill>
              <a:effectLst>
                <a:outerShdw blurRad="38100" dist="38100" dir="2700000" algn="tl">
                  <a:srgbClr val="000000"/>
                </a:outerShdw>
              </a:effectLst>
              <a:ea typeface="华文彩云" pitchFamily="2" charset="-122"/>
            </a:endParaRPr>
          </a:p>
        </p:txBody>
      </p:sp>
      <p:sp>
        <p:nvSpPr>
          <p:cNvPr id="8" name="灯片编号占位符 4"/>
          <p:cNvSpPr>
            <a:spLocks noGrp="1"/>
          </p:cNvSpPr>
          <p:nvPr>
            <p:ph type="sldNum" sz="quarter" idx="12"/>
          </p:nvPr>
        </p:nvSpPr>
        <p:spPr/>
        <p:txBody>
          <a:bodyPr/>
          <a:lstStyle/>
          <a:p>
            <a:fld id="{D3FD9B5B-1A3B-4527-9046-533B2109F1CC}" type="slidenum">
              <a:rPr lang="en-US" altLang="zh-CN"/>
              <a:pPr/>
              <a:t>2</a:t>
            </a:fld>
            <a:endParaRPr lang="en-US" altLang="zh-CN"/>
          </a:p>
        </p:txBody>
      </p:sp>
      <p:sp>
        <p:nvSpPr>
          <p:cNvPr id="189445" name="Text Box 5"/>
          <p:cNvSpPr txBox="1">
            <a:spLocks noChangeArrowheads="1"/>
          </p:cNvSpPr>
          <p:nvPr/>
        </p:nvSpPr>
        <p:spPr bwMode="auto">
          <a:xfrm>
            <a:off x="533400" y="3314700"/>
            <a:ext cx="1295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kumimoji="0" lang="zh-CN" altLang="zh-CN" sz="1800">
              <a:latin typeface="Arial" charset="0"/>
              <a:ea typeface="楷体_GB2312" pitchFamily="49" charset="-122"/>
            </a:endParaRPr>
          </a:p>
        </p:txBody>
      </p:sp>
      <p:sp>
        <p:nvSpPr>
          <p:cNvPr id="6" name="矩形 5"/>
          <p:cNvSpPr/>
          <p:nvPr/>
        </p:nvSpPr>
        <p:spPr>
          <a:xfrm>
            <a:off x="4572000" y="3085668"/>
            <a:ext cx="2242922" cy="707886"/>
          </a:xfrm>
          <a:prstGeom prst="rect">
            <a:avLst/>
          </a:prstGeom>
        </p:spPr>
        <p:txBody>
          <a:bodyPr wrap="none">
            <a:spAutoFit/>
          </a:bodyPr>
          <a:lstStyle/>
          <a:p>
            <a:pPr eaLnBrk="0" latinLnBrk="1" hangingPunct="0">
              <a:spcBef>
                <a:spcPts val="154"/>
              </a:spcBef>
            </a:pPr>
            <a:r>
              <a:rPr lang="zh-CN" altLang="en-US" sz="4000" b="1" kern="0" dirty="0" smtClean="0">
                <a:solidFill>
                  <a:srgbClr val="7030A0"/>
                </a:solidFill>
                <a:latin typeface="方正粗黑宋简体" panose="02000000000000000000" pitchFamily="2" charset="-122"/>
                <a:ea typeface="方正粗黑宋简体" panose="02000000000000000000" pitchFamily="2" charset="-122"/>
              </a:rPr>
              <a:t>水质工程</a:t>
            </a:r>
            <a:endParaRPr lang="zh-CN" altLang="en-US" sz="4000" b="1" dirty="0">
              <a:solidFill>
                <a:srgbClr val="7030A0"/>
              </a:solidFill>
              <a:latin typeface="方正粗黑宋简体" panose="02000000000000000000" pitchFamily="2" charset="-122"/>
              <a:ea typeface="方正粗黑宋简体" panose="02000000000000000000" pitchFamily="2" charset="-122"/>
            </a:endParaRPr>
          </a:p>
        </p:txBody>
      </p:sp>
    </p:spTree>
    <p:extLst>
      <p:ext uri="{BB962C8B-B14F-4D97-AF65-F5344CB8AC3E}">
        <p14:creationId xmlns:p14="http://schemas.microsoft.com/office/powerpoint/2010/main" val="2482106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3107" name="Rectangle 3"/>
          <p:cNvSpPr>
            <a:spLocks noGrp="1" noChangeArrowheads="1"/>
          </p:cNvSpPr>
          <p:nvPr>
            <p:ph idx="1"/>
          </p:nvPr>
        </p:nvSpPr>
        <p:spPr>
          <a:xfrm>
            <a:off x="1403649" y="627534"/>
            <a:ext cx="6408837" cy="3168352"/>
          </a:xfrm>
          <a:solidFill>
            <a:srgbClr val="FFFF00"/>
          </a:solidFill>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lIns="92075" tIns="46038" rIns="92075" bIns="46038">
            <a:normAutofit/>
          </a:bodyPr>
          <a:lstStyle/>
          <a:p>
            <a:pPr>
              <a:lnSpc>
                <a:spcPct val="120000"/>
              </a:lnSpc>
              <a:spcBef>
                <a:spcPct val="30000"/>
              </a:spcBef>
            </a:pPr>
            <a:r>
              <a:rPr lang="zh-CN" altLang="en-US" b="1" dirty="0" smtClean="0">
                <a:solidFill>
                  <a:srgbClr val="FF0000"/>
                </a:solidFill>
                <a:latin typeface="黑体" pitchFamily="2" charset="-122"/>
                <a:ea typeface="黑体" pitchFamily="2" charset="-122"/>
              </a:rPr>
              <a:t>给水处理工程包括</a:t>
            </a:r>
            <a:r>
              <a:rPr lang="en-US" altLang="zh-CN" b="1" dirty="0" smtClean="0">
                <a:solidFill>
                  <a:srgbClr val="FF0000"/>
                </a:solidFill>
                <a:latin typeface="黑体" pitchFamily="2" charset="-122"/>
                <a:ea typeface="黑体" pitchFamily="2" charset="-122"/>
              </a:rPr>
              <a:t>:</a:t>
            </a:r>
          </a:p>
          <a:p>
            <a:pPr>
              <a:lnSpc>
                <a:spcPct val="150000"/>
              </a:lnSpc>
              <a:spcBef>
                <a:spcPts val="1800"/>
              </a:spcBef>
            </a:pPr>
            <a:r>
              <a:rPr lang="zh-CN" altLang="en-US" sz="2400" b="1" dirty="0" smtClean="0">
                <a:solidFill>
                  <a:srgbClr val="000000"/>
                </a:solidFill>
                <a:latin typeface="黑体" pitchFamily="2" charset="-122"/>
                <a:ea typeface="黑体" pitchFamily="2" charset="-122"/>
              </a:rPr>
              <a:t>取水（来自河流、湖泊、水库等）</a:t>
            </a:r>
            <a:endParaRPr lang="en-US" altLang="zh-CN" sz="2400" b="1" dirty="0" smtClean="0">
              <a:solidFill>
                <a:srgbClr val="000000"/>
              </a:solidFill>
              <a:latin typeface="黑体" pitchFamily="2" charset="-122"/>
              <a:ea typeface="黑体" pitchFamily="2" charset="-122"/>
            </a:endParaRPr>
          </a:p>
          <a:p>
            <a:pPr>
              <a:lnSpc>
                <a:spcPct val="150000"/>
              </a:lnSpc>
              <a:spcBef>
                <a:spcPts val="1800"/>
              </a:spcBef>
            </a:pPr>
            <a:r>
              <a:rPr lang="zh-CN" altLang="en-US" sz="2400" b="1" dirty="0" smtClean="0">
                <a:solidFill>
                  <a:srgbClr val="000000"/>
                </a:solidFill>
                <a:latin typeface="黑体" pitchFamily="2" charset="-122"/>
                <a:ea typeface="黑体" pitchFamily="2" charset="-122"/>
              </a:rPr>
              <a:t>处理过程：混凝、沉淀、过滤、消毒</a:t>
            </a:r>
            <a:endParaRPr lang="en-US" altLang="zh-CN" sz="2400" b="1" dirty="0" smtClean="0">
              <a:solidFill>
                <a:srgbClr val="000000"/>
              </a:solidFill>
              <a:latin typeface="黑体" pitchFamily="2" charset="-122"/>
              <a:ea typeface="黑体" pitchFamily="2" charset="-122"/>
            </a:endParaRPr>
          </a:p>
          <a:p>
            <a:pPr>
              <a:lnSpc>
                <a:spcPct val="150000"/>
              </a:lnSpc>
              <a:spcBef>
                <a:spcPts val="1800"/>
              </a:spcBef>
            </a:pPr>
            <a:r>
              <a:rPr lang="zh-CN" altLang="en-US" sz="2400" b="1" dirty="0" smtClean="0">
                <a:solidFill>
                  <a:srgbClr val="000000"/>
                </a:solidFill>
                <a:latin typeface="黑体" pitchFamily="2" charset="-122"/>
                <a:ea typeface="黑体" pitchFamily="2" charset="-122"/>
              </a:rPr>
              <a:t>将安全的水质送给用户</a:t>
            </a:r>
            <a:endParaRPr lang="en-US" altLang="zh-CN" sz="2400" b="1" dirty="0" smtClean="0">
              <a:solidFill>
                <a:srgbClr val="000000"/>
              </a:solidFill>
              <a:latin typeface="黑体" pitchFamily="2" charset="-122"/>
              <a:ea typeface="黑体" pitchFamily="2" charset="-122"/>
            </a:endParaRPr>
          </a:p>
        </p:txBody>
      </p:sp>
    </p:spTree>
    <p:extLst>
      <p:ext uri="{BB962C8B-B14F-4D97-AF65-F5344CB8AC3E}">
        <p14:creationId xmlns:p14="http://schemas.microsoft.com/office/powerpoint/2010/main" val="1705757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1061"/>
          <p:cNvSpPr>
            <a:spLocks noGrp="1" noChangeArrowheads="1"/>
          </p:cNvSpPr>
          <p:nvPr>
            <p:ph type="sldNum" sz="quarter" idx="4294967295"/>
          </p:nvPr>
        </p:nvSpPr>
        <p:spPr>
          <a:xfrm>
            <a:off x="6553200" y="4743450"/>
            <a:ext cx="1905000" cy="342900"/>
          </a:xfrm>
          <a:prstGeom prst="rect">
            <a:avLst/>
          </a:prstGeom>
        </p:spPr>
        <p:txBody>
          <a:bodyPr/>
          <a:lstStyle/>
          <a:p>
            <a:fld id="{1BD92533-E300-418E-9EB2-840E8F9F45E8}" type="slidenum">
              <a:rPr lang="en-US" altLang="zh-CN"/>
              <a:pPr/>
              <a:t>21</a:t>
            </a:fld>
            <a:endParaRPr lang="en-US" altLang="zh-CN"/>
          </a:p>
        </p:txBody>
      </p:sp>
      <p:sp>
        <p:nvSpPr>
          <p:cNvPr id="167938" name="Rectangle 2"/>
          <p:cNvSpPr>
            <a:spLocks noGrp="1" noChangeArrowheads="1"/>
          </p:cNvSpPr>
          <p:nvPr>
            <p:ph type="subTitle" idx="1"/>
          </p:nvPr>
        </p:nvSpPr>
        <p:spPr>
          <a:xfrm>
            <a:off x="0" y="228600"/>
            <a:ext cx="9144000" cy="4914900"/>
          </a:xfrm>
        </p:spPr>
        <p:txBody>
          <a:bodyPr/>
          <a:lstStyle/>
          <a:p>
            <a:pPr algn="just"/>
            <a:r>
              <a:rPr lang="en-US" altLang="zh-CN" sz="2800" dirty="0"/>
              <a:t>                            </a:t>
            </a:r>
          </a:p>
        </p:txBody>
      </p:sp>
      <p:sp>
        <p:nvSpPr>
          <p:cNvPr id="167939" name="Rectangle 3"/>
          <p:cNvSpPr>
            <a:spLocks noChangeArrowheads="1"/>
          </p:cNvSpPr>
          <p:nvPr/>
        </p:nvSpPr>
        <p:spPr bwMode="auto">
          <a:xfrm>
            <a:off x="228600" y="514350"/>
            <a:ext cx="853440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20000"/>
              </a:spcBef>
              <a:buSzPct val="85000"/>
            </a:pPr>
            <a:endParaRPr lang="zh-CN" altLang="zh-CN" sz="2800">
              <a:solidFill>
                <a:srgbClr val="FF0000"/>
              </a:solidFill>
              <a:ea typeface="楷体_GB2312" pitchFamily="49" charset="-122"/>
            </a:endParaRPr>
          </a:p>
        </p:txBody>
      </p:sp>
      <p:sp>
        <p:nvSpPr>
          <p:cNvPr id="167940" name="Rectangle 4"/>
          <p:cNvSpPr>
            <a:spLocks noChangeArrowheads="1"/>
          </p:cNvSpPr>
          <p:nvPr/>
        </p:nvSpPr>
        <p:spPr bwMode="auto">
          <a:xfrm>
            <a:off x="914400" y="114300"/>
            <a:ext cx="7098418" cy="707886"/>
          </a:xfrm>
          <a:prstGeom prst="rect">
            <a:avLst/>
          </a:prstGeom>
          <a:gradFill rotWithShape="0">
            <a:gsLst>
              <a:gs pos="0">
                <a:srgbClr val="40EBF8"/>
              </a:gs>
              <a:gs pos="50000">
                <a:srgbClr val="FFFF00"/>
              </a:gs>
              <a:gs pos="100000">
                <a:srgbClr val="40EBF8"/>
              </a:gs>
            </a:gsLst>
            <a:lin ang="5400000" scaled="1"/>
          </a:gra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4000" b="1" dirty="0" smtClean="0">
                <a:solidFill>
                  <a:srgbClr val="FF0000"/>
                </a:solidFill>
                <a:latin typeface="方正粗黑宋简体" panose="02000000000000000000" pitchFamily="2" charset="-122"/>
                <a:ea typeface="方正粗黑宋简体" panose="02000000000000000000" pitchFamily="2" charset="-122"/>
              </a:rPr>
              <a:t>4.4</a:t>
            </a:r>
            <a:r>
              <a:rPr lang="zh-CN" altLang="en-US" sz="4000" b="1" dirty="0">
                <a:solidFill>
                  <a:srgbClr val="FF0000"/>
                </a:solidFill>
                <a:latin typeface="方正粗黑宋简体" panose="02000000000000000000" pitchFamily="2" charset="-122"/>
                <a:ea typeface="方正粗黑宋简体" panose="02000000000000000000" pitchFamily="2" charset="-122"/>
              </a:rPr>
              <a:t>　水及污、废水的处理工艺</a:t>
            </a:r>
          </a:p>
        </p:txBody>
      </p:sp>
      <p:grpSp>
        <p:nvGrpSpPr>
          <p:cNvPr id="167941" name="Group 5"/>
          <p:cNvGrpSpPr>
            <a:grpSpLocks/>
          </p:cNvGrpSpPr>
          <p:nvPr/>
        </p:nvGrpSpPr>
        <p:grpSpPr bwMode="auto">
          <a:xfrm>
            <a:off x="293688" y="1113235"/>
            <a:ext cx="8642350" cy="3780234"/>
            <a:chOff x="249" y="935"/>
            <a:chExt cx="5353" cy="2813"/>
          </a:xfrm>
        </p:grpSpPr>
        <p:sp>
          <p:nvSpPr>
            <p:cNvPr id="167942" name="Line 6"/>
            <p:cNvSpPr>
              <a:spLocks noChangeShapeType="1"/>
            </p:cNvSpPr>
            <p:nvPr/>
          </p:nvSpPr>
          <p:spPr bwMode="auto">
            <a:xfrm rot="-10800000">
              <a:off x="1338" y="3385"/>
              <a:ext cx="589" cy="0"/>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67943" name="Group 7"/>
            <p:cNvGrpSpPr>
              <a:grpSpLocks/>
            </p:cNvGrpSpPr>
            <p:nvPr/>
          </p:nvGrpSpPr>
          <p:grpSpPr bwMode="auto">
            <a:xfrm>
              <a:off x="249" y="935"/>
              <a:ext cx="5353" cy="2708"/>
              <a:chOff x="249" y="935"/>
              <a:chExt cx="5353" cy="2708"/>
            </a:xfrm>
          </p:grpSpPr>
          <p:grpSp>
            <p:nvGrpSpPr>
              <p:cNvPr id="167944" name="Group 8"/>
              <p:cNvGrpSpPr>
                <a:grpSpLocks/>
              </p:cNvGrpSpPr>
              <p:nvPr/>
            </p:nvGrpSpPr>
            <p:grpSpPr bwMode="auto">
              <a:xfrm>
                <a:off x="249" y="935"/>
                <a:ext cx="4309" cy="2041"/>
                <a:chOff x="249" y="935"/>
                <a:chExt cx="4309" cy="2041"/>
              </a:xfrm>
            </p:grpSpPr>
            <p:grpSp>
              <p:nvGrpSpPr>
                <p:cNvPr id="167945" name="Group 9"/>
                <p:cNvGrpSpPr>
                  <a:grpSpLocks/>
                </p:cNvGrpSpPr>
                <p:nvPr/>
              </p:nvGrpSpPr>
              <p:grpSpPr bwMode="auto">
                <a:xfrm>
                  <a:off x="249" y="935"/>
                  <a:ext cx="4309" cy="1315"/>
                  <a:chOff x="249" y="935"/>
                  <a:chExt cx="4309" cy="1315"/>
                </a:xfrm>
              </p:grpSpPr>
              <p:grpSp>
                <p:nvGrpSpPr>
                  <p:cNvPr id="167946" name="Group 10"/>
                  <p:cNvGrpSpPr>
                    <a:grpSpLocks/>
                  </p:cNvGrpSpPr>
                  <p:nvPr/>
                </p:nvGrpSpPr>
                <p:grpSpPr bwMode="auto">
                  <a:xfrm>
                    <a:off x="249" y="935"/>
                    <a:ext cx="1143" cy="1134"/>
                    <a:chOff x="249" y="935"/>
                    <a:chExt cx="1143" cy="1134"/>
                  </a:xfrm>
                </p:grpSpPr>
                <p:grpSp>
                  <p:nvGrpSpPr>
                    <p:cNvPr id="167947" name="Group 11"/>
                    <p:cNvGrpSpPr>
                      <a:grpSpLocks/>
                    </p:cNvGrpSpPr>
                    <p:nvPr/>
                  </p:nvGrpSpPr>
                  <p:grpSpPr bwMode="auto">
                    <a:xfrm>
                      <a:off x="249" y="1389"/>
                      <a:ext cx="953" cy="680"/>
                      <a:chOff x="476" y="1253"/>
                      <a:chExt cx="771" cy="680"/>
                    </a:xfrm>
                  </p:grpSpPr>
                  <p:sp>
                    <p:nvSpPr>
                      <p:cNvPr id="167948" name="Line 12"/>
                      <p:cNvSpPr>
                        <a:spLocks noChangeShapeType="1"/>
                      </p:cNvSpPr>
                      <p:nvPr/>
                    </p:nvSpPr>
                    <p:spPr bwMode="auto">
                      <a:xfrm>
                        <a:off x="793" y="1616"/>
                        <a:ext cx="454" cy="0"/>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67949" name="Group 13"/>
                      <p:cNvGrpSpPr>
                        <a:grpSpLocks/>
                      </p:cNvGrpSpPr>
                      <p:nvPr/>
                    </p:nvGrpSpPr>
                    <p:grpSpPr bwMode="auto">
                      <a:xfrm>
                        <a:off x="476" y="1253"/>
                        <a:ext cx="323" cy="680"/>
                        <a:chOff x="476" y="1616"/>
                        <a:chExt cx="323" cy="680"/>
                      </a:xfrm>
                    </p:grpSpPr>
                    <p:sp>
                      <p:nvSpPr>
                        <p:cNvPr id="167950" name="AutoShape 14"/>
                        <p:cNvSpPr>
                          <a:spLocks noChangeArrowheads="1"/>
                        </p:cNvSpPr>
                        <p:nvPr/>
                      </p:nvSpPr>
                      <p:spPr bwMode="auto">
                        <a:xfrm>
                          <a:off x="476" y="1616"/>
                          <a:ext cx="317" cy="680"/>
                        </a:xfrm>
                        <a:prstGeom prst="roundRect">
                          <a:avLst>
                            <a:gd name="adj" fmla="val 16667"/>
                          </a:avLst>
                        </a:prstGeom>
                        <a:gradFill rotWithShape="1">
                          <a:gsLst>
                            <a:gs pos="0">
                              <a:srgbClr val="00FF00"/>
                            </a:gs>
                            <a:gs pos="100000">
                              <a:srgbClr val="FFFF99"/>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7951" name="Text Box 15"/>
                        <p:cNvSpPr txBox="1">
                          <a:spLocks noChangeArrowheads="1"/>
                        </p:cNvSpPr>
                        <p:nvPr/>
                      </p:nvSpPr>
                      <p:spPr bwMode="auto">
                        <a:xfrm>
                          <a:off x="527" y="1691"/>
                          <a:ext cx="272" cy="52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000" b="1" dirty="0">
                              <a:latin typeface="Tahoma" pitchFamily="34" charset="0"/>
                              <a:ea typeface="华文新魏" pitchFamily="2" charset="-122"/>
                            </a:rPr>
                            <a:t>原水</a:t>
                          </a:r>
                        </a:p>
                      </p:txBody>
                    </p:sp>
                  </p:grpSp>
                </p:grpSp>
                <p:sp>
                  <p:nvSpPr>
                    <p:cNvPr id="167952" name="Line 16"/>
                    <p:cNvSpPr>
                      <a:spLocks noChangeShapeType="1"/>
                    </p:cNvSpPr>
                    <p:nvPr/>
                  </p:nvSpPr>
                  <p:spPr bwMode="auto">
                    <a:xfrm>
                      <a:off x="930" y="1298"/>
                      <a:ext cx="0" cy="454"/>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67953" name="Group 17"/>
                    <p:cNvGrpSpPr>
                      <a:grpSpLocks/>
                    </p:cNvGrpSpPr>
                    <p:nvPr/>
                  </p:nvGrpSpPr>
                  <p:grpSpPr bwMode="auto">
                    <a:xfrm>
                      <a:off x="494" y="935"/>
                      <a:ext cx="898" cy="363"/>
                      <a:chOff x="676" y="935"/>
                      <a:chExt cx="898" cy="363"/>
                    </a:xfrm>
                  </p:grpSpPr>
                  <p:sp>
                    <p:nvSpPr>
                      <p:cNvPr id="167954" name="Rectangle 18"/>
                      <p:cNvSpPr>
                        <a:spLocks noChangeArrowheads="1"/>
                      </p:cNvSpPr>
                      <p:nvPr/>
                    </p:nvSpPr>
                    <p:spPr bwMode="auto">
                      <a:xfrm>
                        <a:off x="703" y="935"/>
                        <a:ext cx="862" cy="363"/>
                      </a:xfrm>
                      <a:prstGeom prst="rect">
                        <a:avLst/>
                      </a:prstGeom>
                      <a:gradFill rotWithShape="1">
                        <a:gsLst>
                          <a:gs pos="0">
                            <a:schemeClr val="tx1"/>
                          </a:gs>
                          <a:gs pos="100000">
                            <a:schemeClr val="tx1">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7955" name="Text Box 19"/>
                      <p:cNvSpPr txBox="1">
                        <a:spLocks noChangeArrowheads="1"/>
                      </p:cNvSpPr>
                      <p:nvPr/>
                    </p:nvSpPr>
                    <p:spPr bwMode="auto">
                      <a:xfrm>
                        <a:off x="676" y="949"/>
                        <a:ext cx="898" cy="271"/>
                      </a:xfrm>
                      <a:prstGeom prst="rect">
                        <a:avLst/>
                      </a:prstGeom>
                      <a:gradFill rotWithShape="0">
                        <a:gsLst>
                          <a:gs pos="0">
                            <a:srgbClr val="FFCC00"/>
                          </a:gs>
                          <a:gs pos="100000">
                            <a:srgbClr val="66FF9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000" b="1" dirty="0">
                            <a:solidFill>
                              <a:srgbClr val="A50021"/>
                            </a:solidFill>
                            <a:latin typeface="Tahoma" pitchFamily="34" charset="0"/>
                            <a:ea typeface="华文新魏" pitchFamily="2" charset="-122"/>
                          </a:rPr>
                          <a:t>混凝剂</a:t>
                        </a:r>
                      </a:p>
                    </p:txBody>
                  </p:sp>
                </p:grpSp>
              </p:grpSp>
              <p:grpSp>
                <p:nvGrpSpPr>
                  <p:cNvPr id="167956" name="Group 20"/>
                  <p:cNvGrpSpPr>
                    <a:grpSpLocks/>
                  </p:cNvGrpSpPr>
                  <p:nvPr/>
                </p:nvGrpSpPr>
                <p:grpSpPr bwMode="auto">
                  <a:xfrm>
                    <a:off x="1202" y="1525"/>
                    <a:ext cx="653" cy="544"/>
                    <a:chOff x="1202" y="1525"/>
                    <a:chExt cx="653" cy="544"/>
                  </a:xfrm>
                </p:grpSpPr>
                <p:sp>
                  <p:nvSpPr>
                    <p:cNvPr id="167957" name="AutoShape 21"/>
                    <p:cNvSpPr>
                      <a:spLocks noChangeArrowheads="1"/>
                    </p:cNvSpPr>
                    <p:nvPr/>
                  </p:nvSpPr>
                  <p:spPr bwMode="auto">
                    <a:xfrm>
                      <a:off x="1202" y="1525"/>
                      <a:ext cx="589" cy="544"/>
                    </a:xfrm>
                    <a:prstGeom prst="can">
                      <a:avLst>
                        <a:gd name="adj" fmla="val 25000"/>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7958" name="Text Box 22"/>
                    <p:cNvSpPr txBox="1">
                      <a:spLocks noChangeArrowheads="1"/>
                    </p:cNvSpPr>
                    <p:nvPr/>
                  </p:nvSpPr>
                  <p:spPr bwMode="auto">
                    <a:xfrm>
                      <a:off x="1266" y="1752"/>
                      <a:ext cx="589"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000" b="1" dirty="0">
                          <a:latin typeface="Tahoma" pitchFamily="34" charset="0"/>
                          <a:ea typeface="华文新魏" pitchFamily="2" charset="-122"/>
                        </a:rPr>
                        <a:t>混合</a:t>
                      </a:r>
                    </a:p>
                  </p:txBody>
                </p:sp>
              </p:grpSp>
              <p:sp>
                <p:nvSpPr>
                  <p:cNvPr id="167959" name="Line 23"/>
                  <p:cNvSpPr>
                    <a:spLocks noChangeShapeType="1"/>
                  </p:cNvSpPr>
                  <p:nvPr/>
                </p:nvSpPr>
                <p:spPr bwMode="auto">
                  <a:xfrm>
                    <a:off x="1792" y="1797"/>
                    <a:ext cx="589" cy="0"/>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7960" name="Line 24"/>
                  <p:cNvSpPr>
                    <a:spLocks noChangeShapeType="1"/>
                  </p:cNvSpPr>
                  <p:nvPr/>
                </p:nvSpPr>
                <p:spPr bwMode="auto">
                  <a:xfrm>
                    <a:off x="2998" y="1815"/>
                    <a:ext cx="589" cy="0"/>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67961" name="Group 25"/>
                  <p:cNvGrpSpPr>
                    <a:grpSpLocks/>
                  </p:cNvGrpSpPr>
                  <p:nvPr/>
                </p:nvGrpSpPr>
                <p:grpSpPr bwMode="auto">
                  <a:xfrm>
                    <a:off x="3378" y="1525"/>
                    <a:ext cx="1180" cy="725"/>
                    <a:chOff x="3424" y="1616"/>
                    <a:chExt cx="1180" cy="725"/>
                  </a:xfrm>
                </p:grpSpPr>
                <p:sp>
                  <p:nvSpPr>
                    <p:cNvPr id="167962" name="AutoShape 26"/>
                    <p:cNvSpPr>
                      <a:spLocks noChangeArrowheads="1"/>
                    </p:cNvSpPr>
                    <p:nvPr/>
                  </p:nvSpPr>
                  <p:spPr bwMode="auto">
                    <a:xfrm>
                      <a:off x="3424" y="1616"/>
                      <a:ext cx="1180" cy="725"/>
                    </a:xfrm>
                    <a:prstGeom prst="flowChartMerge">
                      <a:avLst/>
                    </a:prstGeom>
                    <a:gradFill rotWithShape="1">
                      <a:gsLst>
                        <a:gs pos="0">
                          <a:srgbClr val="00FF00"/>
                        </a:gs>
                        <a:gs pos="100000">
                          <a:srgbClr val="A50021"/>
                        </a:gs>
                      </a:gsLst>
                      <a:lin ang="5400000" scaled="1"/>
                    </a:gra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7963" name="Text Box 27"/>
                    <p:cNvSpPr txBox="1">
                      <a:spLocks noChangeArrowheads="1"/>
                    </p:cNvSpPr>
                    <p:nvPr/>
                  </p:nvSpPr>
                  <p:spPr bwMode="auto">
                    <a:xfrm>
                      <a:off x="3685" y="1723"/>
                      <a:ext cx="725"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kumimoji="0" lang="en-US" altLang="zh-CN" sz="2000" dirty="0">
                          <a:latin typeface="Tahoma" pitchFamily="34" charset="0"/>
                        </a:rPr>
                        <a:t> </a:t>
                      </a:r>
                      <a:r>
                        <a:rPr kumimoji="0" lang="zh-CN" altLang="en-US" sz="2000" b="1" dirty="0">
                          <a:latin typeface="华文新魏" pitchFamily="2" charset="-122"/>
                          <a:ea typeface="华文新魏" pitchFamily="2" charset="-122"/>
                        </a:rPr>
                        <a:t>沉淀池</a:t>
                      </a:r>
                    </a:p>
                  </p:txBody>
                </p:sp>
              </p:grpSp>
              <p:grpSp>
                <p:nvGrpSpPr>
                  <p:cNvPr id="167964" name="Group 28"/>
                  <p:cNvGrpSpPr>
                    <a:grpSpLocks/>
                  </p:cNvGrpSpPr>
                  <p:nvPr/>
                </p:nvGrpSpPr>
                <p:grpSpPr bwMode="auto">
                  <a:xfrm>
                    <a:off x="2354" y="1570"/>
                    <a:ext cx="744" cy="476"/>
                    <a:chOff x="2336" y="1570"/>
                    <a:chExt cx="744" cy="476"/>
                  </a:xfrm>
                </p:grpSpPr>
                <p:sp>
                  <p:nvSpPr>
                    <p:cNvPr id="167965" name="Rectangle 29"/>
                    <p:cNvSpPr>
                      <a:spLocks noChangeArrowheads="1"/>
                    </p:cNvSpPr>
                    <p:nvPr/>
                  </p:nvSpPr>
                  <p:spPr bwMode="auto">
                    <a:xfrm>
                      <a:off x="2336" y="1570"/>
                      <a:ext cx="635" cy="454"/>
                    </a:xfrm>
                    <a:prstGeom prst="rect">
                      <a:avLst/>
                    </a:prstGeom>
                    <a:solidFill>
                      <a:srgbClr val="FFC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7966" name="Text Box 30"/>
                    <p:cNvSpPr txBox="1">
                      <a:spLocks noChangeArrowheads="1"/>
                    </p:cNvSpPr>
                    <p:nvPr/>
                  </p:nvSpPr>
                  <p:spPr bwMode="auto">
                    <a:xfrm>
                      <a:off x="2354" y="1748"/>
                      <a:ext cx="726"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000" b="1" dirty="0">
                          <a:latin typeface="Tahoma" pitchFamily="34" charset="0"/>
                          <a:ea typeface="华文新魏" pitchFamily="2" charset="-122"/>
                        </a:rPr>
                        <a:t>絮凝池</a:t>
                      </a:r>
                    </a:p>
                  </p:txBody>
                </p:sp>
              </p:grpSp>
            </p:grpSp>
            <p:grpSp>
              <p:nvGrpSpPr>
                <p:cNvPr id="167967" name="Group 31"/>
                <p:cNvGrpSpPr>
                  <a:grpSpLocks/>
                </p:cNvGrpSpPr>
                <p:nvPr/>
              </p:nvGrpSpPr>
              <p:grpSpPr bwMode="auto">
                <a:xfrm>
                  <a:off x="1973" y="1842"/>
                  <a:ext cx="2495" cy="1134"/>
                  <a:chOff x="1973" y="1842"/>
                  <a:chExt cx="2495" cy="1134"/>
                </a:xfrm>
              </p:grpSpPr>
              <p:grpSp>
                <p:nvGrpSpPr>
                  <p:cNvPr id="167968" name="Group 32"/>
                  <p:cNvGrpSpPr>
                    <a:grpSpLocks/>
                  </p:cNvGrpSpPr>
                  <p:nvPr/>
                </p:nvGrpSpPr>
                <p:grpSpPr bwMode="auto">
                  <a:xfrm>
                    <a:off x="1973" y="1842"/>
                    <a:ext cx="2495" cy="545"/>
                    <a:chOff x="1973" y="1842"/>
                    <a:chExt cx="2495" cy="545"/>
                  </a:xfrm>
                </p:grpSpPr>
                <p:sp>
                  <p:nvSpPr>
                    <p:cNvPr id="167969" name="Line 33"/>
                    <p:cNvSpPr>
                      <a:spLocks noChangeShapeType="1"/>
                    </p:cNvSpPr>
                    <p:nvPr/>
                  </p:nvSpPr>
                  <p:spPr bwMode="auto">
                    <a:xfrm>
                      <a:off x="1973" y="1842"/>
                      <a:ext cx="0" cy="545"/>
                    </a:xfrm>
                    <a:prstGeom prst="line">
                      <a:avLst/>
                    </a:prstGeom>
                    <a:noFill/>
                    <a:ln w="730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7970" name="Line 34"/>
                    <p:cNvSpPr>
                      <a:spLocks noChangeShapeType="1"/>
                    </p:cNvSpPr>
                    <p:nvPr/>
                  </p:nvSpPr>
                  <p:spPr bwMode="auto">
                    <a:xfrm>
                      <a:off x="1973" y="2387"/>
                      <a:ext cx="2495" cy="0"/>
                    </a:xfrm>
                    <a:prstGeom prst="line">
                      <a:avLst/>
                    </a:prstGeom>
                    <a:noFill/>
                    <a:ln w="730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7971" name="Line 35"/>
                    <p:cNvSpPr>
                      <a:spLocks noChangeShapeType="1"/>
                    </p:cNvSpPr>
                    <p:nvPr/>
                  </p:nvSpPr>
                  <p:spPr bwMode="auto">
                    <a:xfrm flipV="1">
                      <a:off x="4468" y="1842"/>
                      <a:ext cx="0" cy="545"/>
                    </a:xfrm>
                    <a:prstGeom prst="line">
                      <a:avLst/>
                    </a:prstGeom>
                    <a:noFill/>
                    <a:ln w="730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67972" name="Group 36"/>
                  <p:cNvGrpSpPr>
                    <a:grpSpLocks/>
                  </p:cNvGrpSpPr>
                  <p:nvPr/>
                </p:nvGrpSpPr>
                <p:grpSpPr bwMode="auto">
                  <a:xfrm>
                    <a:off x="2608" y="2160"/>
                    <a:ext cx="1179" cy="816"/>
                    <a:chOff x="3120" y="2568"/>
                    <a:chExt cx="576" cy="576"/>
                  </a:xfrm>
                </p:grpSpPr>
                <p:sp>
                  <p:nvSpPr>
                    <p:cNvPr id="167973" name="Line 37"/>
                    <p:cNvSpPr>
                      <a:spLocks noChangeShapeType="1"/>
                    </p:cNvSpPr>
                    <p:nvPr/>
                  </p:nvSpPr>
                  <p:spPr bwMode="auto">
                    <a:xfrm>
                      <a:off x="3120" y="2568"/>
                      <a:ext cx="576" cy="1"/>
                    </a:xfrm>
                    <a:prstGeom prst="line">
                      <a:avLst/>
                    </a:prstGeom>
                    <a:noFill/>
                    <a:ln w="28575" cap="rnd">
                      <a:solidFill>
                        <a:srgbClr val="00E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7974" name="AutoShape 38"/>
                    <p:cNvSpPr>
                      <a:spLocks noChangeArrowheads="1"/>
                    </p:cNvSpPr>
                    <p:nvPr/>
                  </p:nvSpPr>
                  <p:spPr bwMode="auto">
                    <a:xfrm flipV="1">
                      <a:off x="3168" y="2640"/>
                      <a:ext cx="504" cy="496"/>
                    </a:xfrm>
                    <a:prstGeom prst="triangle">
                      <a:avLst>
                        <a:gd name="adj" fmla="val 50000"/>
                      </a:avLst>
                    </a:prstGeom>
                    <a:gradFill rotWithShape="0">
                      <a:gsLst>
                        <a:gs pos="0">
                          <a:srgbClr val="F8F8F8"/>
                        </a:gs>
                        <a:gs pos="100000">
                          <a:srgbClr val="604020"/>
                        </a:gs>
                      </a:gsLst>
                      <a:lin ang="5400000" scaled="1"/>
                    </a:gradFill>
                    <a:ln w="9525" cap="rnd">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7975" name="Line 39"/>
                    <p:cNvSpPr>
                      <a:spLocks noChangeShapeType="1"/>
                    </p:cNvSpPr>
                    <p:nvPr/>
                  </p:nvSpPr>
                  <p:spPr bwMode="auto">
                    <a:xfrm flipV="1">
                      <a:off x="3408" y="2568"/>
                      <a:ext cx="288" cy="576"/>
                    </a:xfrm>
                    <a:prstGeom prst="line">
                      <a:avLst/>
                    </a:prstGeom>
                    <a:noFill/>
                    <a:ln w="28575" cap="rnd">
                      <a:solidFill>
                        <a:srgbClr val="00E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7976" name="Line 40"/>
                    <p:cNvSpPr>
                      <a:spLocks noChangeShapeType="1"/>
                    </p:cNvSpPr>
                    <p:nvPr/>
                  </p:nvSpPr>
                  <p:spPr bwMode="auto">
                    <a:xfrm flipH="1" flipV="1">
                      <a:off x="3120" y="2568"/>
                      <a:ext cx="288" cy="576"/>
                    </a:xfrm>
                    <a:prstGeom prst="line">
                      <a:avLst/>
                    </a:prstGeom>
                    <a:noFill/>
                    <a:ln w="28575" cap="rnd">
                      <a:solidFill>
                        <a:srgbClr val="00E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7977" name="Line 41"/>
                    <p:cNvSpPr>
                      <a:spLocks noChangeShapeType="1"/>
                    </p:cNvSpPr>
                    <p:nvPr/>
                  </p:nvSpPr>
                  <p:spPr bwMode="auto">
                    <a:xfrm>
                      <a:off x="3120" y="2568"/>
                      <a:ext cx="576" cy="1"/>
                    </a:xfrm>
                    <a:prstGeom prst="line">
                      <a:avLst/>
                    </a:prstGeom>
                    <a:noFill/>
                    <a:ln w="28575" cap="rnd">
                      <a:solidFill>
                        <a:srgbClr val="00E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67978" name="Text Box 42"/>
                  <p:cNvSpPr txBox="1">
                    <a:spLocks noChangeArrowheads="1"/>
                  </p:cNvSpPr>
                  <p:nvPr/>
                </p:nvSpPr>
                <p:spPr bwMode="auto">
                  <a:xfrm>
                    <a:off x="2884" y="2338"/>
                    <a:ext cx="8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000" b="1" dirty="0">
                        <a:solidFill>
                          <a:srgbClr val="0000FF"/>
                        </a:solidFill>
                        <a:latin typeface="方正粗黑宋简体" panose="02000000000000000000" pitchFamily="2" charset="-122"/>
                        <a:ea typeface="方正粗黑宋简体" panose="02000000000000000000" pitchFamily="2" charset="-122"/>
                      </a:rPr>
                      <a:t>澄清池</a:t>
                    </a:r>
                  </a:p>
                </p:txBody>
              </p:sp>
            </p:grpSp>
          </p:grpSp>
          <p:grpSp>
            <p:nvGrpSpPr>
              <p:cNvPr id="167979" name="Group 43"/>
              <p:cNvGrpSpPr>
                <a:grpSpLocks/>
              </p:cNvGrpSpPr>
              <p:nvPr/>
            </p:nvGrpSpPr>
            <p:grpSpPr bwMode="auto">
              <a:xfrm>
                <a:off x="3560" y="1480"/>
                <a:ext cx="2042" cy="2163"/>
                <a:chOff x="3560" y="1480"/>
                <a:chExt cx="2042" cy="2163"/>
              </a:xfrm>
            </p:grpSpPr>
            <p:sp>
              <p:nvSpPr>
                <p:cNvPr id="167980" name="Line 44"/>
                <p:cNvSpPr>
                  <a:spLocks noChangeShapeType="1"/>
                </p:cNvSpPr>
                <p:nvPr/>
              </p:nvSpPr>
              <p:spPr bwMode="auto">
                <a:xfrm rot="5400000" flipV="1">
                  <a:off x="4762" y="3072"/>
                  <a:ext cx="589" cy="0"/>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67981" name="Group 45"/>
                <p:cNvGrpSpPr>
                  <a:grpSpLocks/>
                </p:cNvGrpSpPr>
                <p:nvPr/>
              </p:nvGrpSpPr>
              <p:grpSpPr bwMode="auto">
                <a:xfrm>
                  <a:off x="4332" y="1480"/>
                  <a:ext cx="1179" cy="725"/>
                  <a:chOff x="4332" y="1480"/>
                  <a:chExt cx="1179" cy="725"/>
                </a:xfrm>
              </p:grpSpPr>
              <p:sp>
                <p:nvSpPr>
                  <p:cNvPr id="167982" name="Line 46"/>
                  <p:cNvSpPr>
                    <a:spLocks noChangeShapeType="1"/>
                  </p:cNvSpPr>
                  <p:nvPr/>
                </p:nvSpPr>
                <p:spPr bwMode="auto">
                  <a:xfrm>
                    <a:off x="4332" y="1824"/>
                    <a:ext cx="589" cy="0"/>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67983" name="Group 47"/>
                  <p:cNvGrpSpPr>
                    <a:grpSpLocks/>
                  </p:cNvGrpSpPr>
                  <p:nvPr/>
                </p:nvGrpSpPr>
                <p:grpSpPr bwMode="auto">
                  <a:xfrm>
                    <a:off x="4921" y="1480"/>
                    <a:ext cx="590" cy="725"/>
                    <a:chOff x="4921" y="1480"/>
                    <a:chExt cx="590" cy="725"/>
                  </a:xfrm>
                </p:grpSpPr>
                <p:sp>
                  <p:nvSpPr>
                    <p:cNvPr id="167984" name="Rectangle 48"/>
                    <p:cNvSpPr>
                      <a:spLocks noChangeArrowheads="1"/>
                    </p:cNvSpPr>
                    <p:nvPr/>
                  </p:nvSpPr>
                  <p:spPr bwMode="auto">
                    <a:xfrm>
                      <a:off x="4921" y="1480"/>
                      <a:ext cx="590" cy="725"/>
                    </a:xfrm>
                    <a:prstGeom prst="rect">
                      <a:avLst/>
                    </a:prstGeom>
                    <a:gradFill rotWithShape="1">
                      <a:gsLst>
                        <a:gs pos="0">
                          <a:srgbClr val="FFEBFA"/>
                        </a:gs>
                        <a:gs pos="30000">
                          <a:srgbClr val="C4D6EB"/>
                        </a:gs>
                        <a:gs pos="60001">
                          <a:srgbClr val="85C2FF"/>
                        </a:gs>
                        <a:gs pos="100000">
                          <a:srgbClr val="5E9E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7985" name="Text Box 49"/>
                    <p:cNvSpPr txBox="1">
                      <a:spLocks noChangeArrowheads="1"/>
                    </p:cNvSpPr>
                    <p:nvPr/>
                  </p:nvSpPr>
                  <p:spPr bwMode="auto">
                    <a:xfrm>
                      <a:off x="5121" y="1630"/>
                      <a:ext cx="318" cy="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000" b="1">
                          <a:solidFill>
                            <a:srgbClr val="A50021"/>
                          </a:solidFill>
                          <a:latin typeface="Tahoma" pitchFamily="34" charset="0"/>
                          <a:ea typeface="华文新魏" pitchFamily="2" charset="-122"/>
                        </a:rPr>
                        <a:t>滤池</a:t>
                      </a:r>
                    </a:p>
                  </p:txBody>
                </p:sp>
              </p:grpSp>
            </p:grpSp>
            <p:grpSp>
              <p:nvGrpSpPr>
                <p:cNvPr id="167986" name="Group 50"/>
                <p:cNvGrpSpPr>
                  <a:grpSpLocks/>
                </p:cNvGrpSpPr>
                <p:nvPr/>
              </p:nvGrpSpPr>
              <p:grpSpPr bwMode="auto">
                <a:xfrm>
                  <a:off x="4513" y="1797"/>
                  <a:ext cx="1089" cy="1588"/>
                  <a:chOff x="4513" y="1797"/>
                  <a:chExt cx="1134" cy="1134"/>
                </a:xfrm>
              </p:grpSpPr>
              <p:sp>
                <p:nvSpPr>
                  <p:cNvPr id="167987" name="Line 51"/>
                  <p:cNvSpPr>
                    <a:spLocks noChangeShapeType="1"/>
                  </p:cNvSpPr>
                  <p:nvPr/>
                </p:nvSpPr>
                <p:spPr bwMode="auto">
                  <a:xfrm>
                    <a:off x="5511" y="1797"/>
                    <a:ext cx="136" cy="0"/>
                  </a:xfrm>
                  <a:prstGeom prst="line">
                    <a:avLst/>
                  </a:prstGeom>
                  <a:noFill/>
                  <a:ln w="889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7988" name="Line 52"/>
                  <p:cNvSpPr>
                    <a:spLocks noChangeShapeType="1"/>
                  </p:cNvSpPr>
                  <p:nvPr/>
                </p:nvSpPr>
                <p:spPr bwMode="auto">
                  <a:xfrm>
                    <a:off x="5647" y="1797"/>
                    <a:ext cx="0" cy="1134"/>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7989" name="Line 53"/>
                  <p:cNvSpPr>
                    <a:spLocks noChangeShapeType="1"/>
                  </p:cNvSpPr>
                  <p:nvPr/>
                </p:nvSpPr>
                <p:spPr bwMode="auto">
                  <a:xfrm flipH="1">
                    <a:off x="4513" y="2931"/>
                    <a:ext cx="1134" cy="0"/>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67990" name="Rectangle 54"/>
                <p:cNvSpPr>
                  <a:spLocks noChangeArrowheads="1"/>
                </p:cNvSpPr>
                <p:nvPr/>
              </p:nvSpPr>
              <p:spPr bwMode="auto">
                <a:xfrm>
                  <a:off x="3560" y="3067"/>
                  <a:ext cx="939" cy="576"/>
                </a:xfrm>
                <a:prstGeom prst="rect">
                  <a:avLst/>
                </a:prstGeom>
                <a:gradFill rotWithShape="1">
                  <a:gsLst>
                    <a:gs pos="0">
                      <a:srgbClr val="FFFF00"/>
                    </a:gs>
                    <a:gs pos="100000">
                      <a:srgbClr val="00FFFF"/>
                    </a:gs>
                  </a:gsLst>
                  <a:lin ang="5400000" scaled="1"/>
                </a:gradFill>
                <a:ln w="9525">
                  <a:pattFill prst="divot">
                    <a:fgClr>
                      <a:srgbClr val="0000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7991" name="Text Box 55"/>
                <p:cNvSpPr txBox="1">
                  <a:spLocks noChangeArrowheads="1"/>
                </p:cNvSpPr>
                <p:nvPr/>
              </p:nvSpPr>
              <p:spPr bwMode="auto">
                <a:xfrm>
                  <a:off x="3624" y="3245"/>
                  <a:ext cx="908"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zh-CN" sz="2000" b="1">
                      <a:latin typeface="Tahoma" pitchFamily="34" charset="0"/>
                      <a:ea typeface="华文新魏" pitchFamily="2" charset="-122"/>
                    </a:rPr>
                    <a:t> </a:t>
                  </a:r>
                  <a:r>
                    <a:rPr kumimoji="0" lang="zh-CN" altLang="en-US" sz="2000" b="1">
                      <a:solidFill>
                        <a:srgbClr val="A50021"/>
                      </a:solidFill>
                      <a:latin typeface="Tahoma" pitchFamily="34" charset="0"/>
                      <a:ea typeface="华文新魏" pitchFamily="2" charset="-122"/>
                    </a:rPr>
                    <a:t>清水池</a:t>
                  </a:r>
                </a:p>
              </p:txBody>
            </p:sp>
            <p:sp>
              <p:nvSpPr>
                <p:cNvPr id="167992" name="Oval 56"/>
                <p:cNvSpPr>
                  <a:spLocks noChangeArrowheads="1"/>
                </p:cNvSpPr>
                <p:nvPr/>
              </p:nvSpPr>
              <p:spPr bwMode="auto">
                <a:xfrm>
                  <a:off x="4676" y="2341"/>
                  <a:ext cx="771" cy="454"/>
                </a:xfrm>
                <a:prstGeom prst="ellipse">
                  <a:avLst/>
                </a:prstGeom>
                <a:gradFill rotWithShape="1">
                  <a:gsLst>
                    <a:gs pos="0">
                      <a:srgbClr val="00FF00"/>
                    </a:gs>
                    <a:gs pos="100000">
                      <a:srgbClr val="FFCC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7993" name="Text Box 57"/>
                <p:cNvSpPr txBox="1">
                  <a:spLocks noChangeArrowheads="1"/>
                </p:cNvSpPr>
                <p:nvPr/>
              </p:nvSpPr>
              <p:spPr bwMode="auto">
                <a:xfrm>
                  <a:off x="4768" y="2483"/>
                  <a:ext cx="771"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000" dirty="0">
                      <a:solidFill>
                        <a:srgbClr val="D60093"/>
                      </a:solidFill>
                      <a:latin typeface="方正粗黑宋简体" panose="02000000000000000000" pitchFamily="2" charset="-122"/>
                      <a:ea typeface="方正粗黑宋简体" panose="02000000000000000000" pitchFamily="2" charset="-122"/>
                    </a:rPr>
                    <a:t>消毒剂</a:t>
                  </a:r>
                </a:p>
              </p:txBody>
            </p:sp>
          </p:grpSp>
        </p:grpSp>
        <p:grpSp>
          <p:nvGrpSpPr>
            <p:cNvPr id="167994" name="Group 58"/>
            <p:cNvGrpSpPr>
              <a:grpSpLocks/>
            </p:cNvGrpSpPr>
            <p:nvPr/>
          </p:nvGrpSpPr>
          <p:grpSpPr bwMode="auto">
            <a:xfrm>
              <a:off x="1927" y="3067"/>
              <a:ext cx="1633" cy="635"/>
              <a:chOff x="1927" y="3067"/>
              <a:chExt cx="1633" cy="635"/>
            </a:xfrm>
          </p:grpSpPr>
          <p:sp>
            <p:nvSpPr>
              <p:cNvPr id="167995" name="Line 59"/>
              <p:cNvSpPr>
                <a:spLocks noChangeShapeType="1"/>
              </p:cNvSpPr>
              <p:nvPr/>
            </p:nvSpPr>
            <p:spPr bwMode="auto">
              <a:xfrm rot="-10800000">
                <a:off x="2835" y="3385"/>
                <a:ext cx="725" cy="0"/>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7996" name="AutoShape 60"/>
              <p:cNvSpPr>
                <a:spLocks noChangeArrowheads="1"/>
              </p:cNvSpPr>
              <p:nvPr/>
            </p:nvSpPr>
            <p:spPr bwMode="auto">
              <a:xfrm>
                <a:off x="1927" y="3067"/>
                <a:ext cx="953" cy="635"/>
              </a:xfrm>
              <a:prstGeom prst="bevel">
                <a:avLst>
                  <a:gd name="adj" fmla="val 12500"/>
                </a:avLst>
              </a:prstGeom>
              <a:gradFill rotWithShape="1">
                <a:gsLst>
                  <a:gs pos="0">
                    <a:srgbClr val="00CCFF"/>
                  </a:gs>
                  <a:gs pos="100000">
                    <a:srgbClr val="FFFF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7997" name="Text Box 61"/>
              <p:cNvSpPr txBox="1">
                <a:spLocks noChangeArrowheads="1"/>
              </p:cNvSpPr>
              <p:nvPr/>
            </p:nvSpPr>
            <p:spPr bwMode="auto">
              <a:xfrm>
                <a:off x="1991" y="3336"/>
                <a:ext cx="953"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000" b="1" dirty="0">
                    <a:solidFill>
                      <a:srgbClr val="0B050F"/>
                    </a:solidFill>
                    <a:latin typeface="方正粗黑宋简体" panose="02000000000000000000" pitchFamily="2" charset="-122"/>
                    <a:ea typeface="方正粗黑宋简体" panose="02000000000000000000" pitchFamily="2" charset="-122"/>
                  </a:rPr>
                  <a:t>二级泵房</a:t>
                </a:r>
              </a:p>
            </p:txBody>
          </p:sp>
        </p:grpSp>
        <p:grpSp>
          <p:nvGrpSpPr>
            <p:cNvPr id="167998" name="Group 62"/>
            <p:cNvGrpSpPr>
              <a:grpSpLocks/>
            </p:cNvGrpSpPr>
            <p:nvPr/>
          </p:nvGrpSpPr>
          <p:grpSpPr bwMode="auto">
            <a:xfrm>
              <a:off x="521" y="3022"/>
              <a:ext cx="881" cy="726"/>
              <a:chOff x="521" y="3022"/>
              <a:chExt cx="881" cy="726"/>
            </a:xfrm>
          </p:grpSpPr>
          <p:sp>
            <p:nvSpPr>
              <p:cNvPr id="167999" name="AutoShape 63"/>
              <p:cNvSpPr>
                <a:spLocks noChangeArrowheads="1"/>
              </p:cNvSpPr>
              <p:nvPr/>
            </p:nvSpPr>
            <p:spPr bwMode="auto">
              <a:xfrm>
                <a:off x="521" y="3022"/>
                <a:ext cx="817" cy="726"/>
              </a:xfrm>
              <a:prstGeom prst="smileyFace">
                <a:avLst>
                  <a:gd name="adj" fmla="val 4653"/>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8000" name="Text Box 64"/>
              <p:cNvSpPr txBox="1">
                <a:spLocks noChangeArrowheads="1"/>
              </p:cNvSpPr>
              <p:nvPr/>
            </p:nvSpPr>
            <p:spPr bwMode="auto">
              <a:xfrm>
                <a:off x="721" y="3383"/>
                <a:ext cx="681"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000" dirty="0">
                    <a:solidFill>
                      <a:srgbClr val="0B050F"/>
                    </a:solidFill>
                    <a:latin typeface="方正粗黑宋简体" panose="02000000000000000000" pitchFamily="2" charset="-122"/>
                    <a:ea typeface="方正粗黑宋简体" panose="02000000000000000000" pitchFamily="2" charset="-122"/>
                  </a:rPr>
                  <a:t>用户</a:t>
                </a:r>
              </a:p>
            </p:txBody>
          </p:sp>
        </p:grpSp>
      </p:grpSp>
      <p:sp>
        <p:nvSpPr>
          <p:cNvPr id="168001" name="Text Box 65"/>
          <p:cNvSpPr txBox="1">
            <a:spLocks noChangeArrowheads="1"/>
          </p:cNvSpPr>
          <p:nvPr/>
        </p:nvSpPr>
        <p:spPr bwMode="auto">
          <a:xfrm>
            <a:off x="3478506" y="1015092"/>
            <a:ext cx="4895850" cy="584775"/>
          </a:xfrm>
          <a:prstGeom prst="rect">
            <a:avLst/>
          </a:prstGeom>
          <a:noFill/>
          <a:ln>
            <a:noFill/>
          </a:ln>
          <a:effectLst/>
          <a:extLst/>
        </p:spPr>
        <p:txBody>
          <a:bodyPr>
            <a:spAutoFit/>
          </a:bodyPr>
          <a:lstStyle/>
          <a:p>
            <a:pPr>
              <a:spcBef>
                <a:spcPct val="50000"/>
              </a:spcBef>
            </a:pPr>
            <a:r>
              <a:rPr kumimoji="0" lang="zh-CN" altLang="en-US" sz="3200" b="1" dirty="0" smtClean="0">
                <a:solidFill>
                  <a:srgbClr val="0B050F"/>
                </a:solidFill>
                <a:effectLst>
                  <a:outerShdw blurRad="38100" dist="38100" dir="2700000" algn="tl">
                    <a:srgbClr val="000000"/>
                  </a:outerShdw>
                </a:effectLst>
                <a:latin typeface="Tahoma" pitchFamily="34" charset="0"/>
                <a:ea typeface="华文新魏" pitchFamily="2" charset="-122"/>
              </a:rPr>
              <a:t>（</a:t>
            </a:r>
            <a:r>
              <a:rPr kumimoji="0" lang="en-US" altLang="zh-CN" sz="3200" b="1" dirty="0" smtClean="0">
                <a:solidFill>
                  <a:srgbClr val="0B050F"/>
                </a:solidFill>
                <a:effectLst>
                  <a:outerShdw blurRad="38100" dist="38100" dir="2700000" algn="tl">
                    <a:srgbClr val="000000"/>
                  </a:outerShdw>
                </a:effectLst>
                <a:latin typeface="Tahoma" pitchFamily="34" charset="0"/>
                <a:ea typeface="华文新魏" pitchFamily="2" charset="-122"/>
              </a:rPr>
              <a:t>1</a:t>
            </a:r>
            <a:r>
              <a:rPr kumimoji="0" lang="zh-CN" altLang="en-US" sz="3200" b="1" dirty="0" smtClean="0">
                <a:solidFill>
                  <a:srgbClr val="0B050F"/>
                </a:solidFill>
                <a:effectLst>
                  <a:outerShdw blurRad="38100" dist="38100" dir="2700000" algn="tl">
                    <a:srgbClr val="000000"/>
                  </a:outerShdw>
                </a:effectLst>
                <a:latin typeface="Tahoma" pitchFamily="34" charset="0"/>
                <a:ea typeface="华文新魏" pitchFamily="2" charset="-122"/>
              </a:rPr>
              <a:t>）</a:t>
            </a:r>
            <a:r>
              <a:rPr kumimoji="0" lang="en-US" altLang="zh-CN" sz="3200" b="1" dirty="0" smtClean="0">
                <a:solidFill>
                  <a:srgbClr val="0B050F"/>
                </a:solidFill>
                <a:effectLst>
                  <a:outerShdw blurRad="38100" dist="38100" dir="2700000" algn="tl">
                    <a:srgbClr val="000000"/>
                  </a:outerShdw>
                </a:effectLst>
                <a:latin typeface="Tahoma" pitchFamily="34" charset="0"/>
                <a:ea typeface="华文新魏" pitchFamily="2" charset="-122"/>
              </a:rPr>
              <a:t> </a:t>
            </a:r>
            <a:r>
              <a:rPr kumimoji="0" lang="zh-CN" altLang="en-US" sz="3200" b="1" dirty="0" smtClean="0">
                <a:solidFill>
                  <a:srgbClr val="FF0000"/>
                </a:solidFill>
                <a:effectLst>
                  <a:outerShdw blurRad="38100" dist="38100" dir="2700000" algn="tl">
                    <a:srgbClr val="000000"/>
                  </a:outerShdw>
                </a:effectLst>
                <a:latin typeface="Tahoma" pitchFamily="34" charset="0"/>
                <a:ea typeface="华文新魏" pitchFamily="2" charset="-122"/>
              </a:rPr>
              <a:t>常规给水处理工艺</a:t>
            </a:r>
            <a:endParaRPr kumimoji="0" lang="en-US" altLang="zh-CN" sz="3200" b="1" dirty="0" smtClean="0">
              <a:solidFill>
                <a:srgbClr val="FF0000"/>
              </a:solidFill>
              <a:effectLst>
                <a:outerShdw blurRad="38100" dist="38100" dir="2700000" algn="tl">
                  <a:srgbClr val="000000"/>
                </a:outerShdw>
              </a:effectLst>
              <a:latin typeface="Tahoma" pitchFamily="34" charset="0"/>
              <a:ea typeface="华文新魏" pitchFamily="2" charset="-122"/>
            </a:endParaRPr>
          </a:p>
        </p:txBody>
      </p:sp>
      <p:sp>
        <p:nvSpPr>
          <p:cNvPr id="2" name="矩形 1"/>
          <p:cNvSpPr/>
          <p:nvPr/>
        </p:nvSpPr>
        <p:spPr>
          <a:xfrm>
            <a:off x="485285" y="3307732"/>
            <a:ext cx="3278462" cy="461665"/>
          </a:xfrm>
          <a:prstGeom prst="rect">
            <a:avLst/>
          </a:prstGeom>
        </p:spPr>
        <p:txBody>
          <a:bodyPr wrap="none">
            <a:spAutoFit/>
          </a:bodyPr>
          <a:lstStyle/>
          <a:p>
            <a:pPr algn="ctr">
              <a:spcBef>
                <a:spcPct val="50000"/>
              </a:spcBef>
            </a:pPr>
            <a:r>
              <a:rPr kumimoji="0" lang="zh-CN" altLang="en-US" b="1" dirty="0">
                <a:solidFill>
                  <a:srgbClr val="0B050F"/>
                </a:solidFill>
                <a:effectLst>
                  <a:outerShdw blurRad="38100" dist="38100" dir="2700000" algn="tl">
                    <a:srgbClr val="000000"/>
                  </a:outerShdw>
                </a:effectLst>
                <a:latin typeface="Tahoma" pitchFamily="34" charset="0"/>
                <a:ea typeface="华文新魏" pitchFamily="2" charset="-122"/>
              </a:rPr>
              <a:t>（以</a:t>
            </a:r>
            <a:r>
              <a:rPr kumimoji="0" lang="zh-CN" altLang="en-US" b="1" dirty="0">
                <a:solidFill>
                  <a:srgbClr val="FF0000"/>
                </a:solidFill>
                <a:effectLst>
                  <a:outerShdw blurRad="38100" dist="38100" dir="2700000" algn="tl">
                    <a:srgbClr val="000000"/>
                  </a:outerShdw>
                </a:effectLst>
                <a:latin typeface="Tahoma" pitchFamily="34" charset="0"/>
                <a:ea typeface="华文新魏" pitchFamily="2" charset="-122"/>
              </a:rPr>
              <a:t>地表水</a:t>
            </a:r>
            <a:r>
              <a:rPr kumimoji="0" lang="zh-CN" altLang="en-US" b="1" dirty="0">
                <a:solidFill>
                  <a:srgbClr val="0B050F"/>
                </a:solidFill>
                <a:effectLst>
                  <a:outerShdw blurRad="38100" dist="38100" dir="2700000" algn="tl">
                    <a:srgbClr val="000000"/>
                  </a:outerShdw>
                </a:effectLst>
                <a:latin typeface="Tahoma" pitchFamily="34" charset="0"/>
                <a:ea typeface="华文新魏" pitchFamily="2" charset="-122"/>
              </a:rPr>
              <a:t>作为水源）</a:t>
            </a:r>
          </a:p>
        </p:txBody>
      </p:sp>
    </p:spTree>
    <p:extLst>
      <p:ext uri="{BB962C8B-B14F-4D97-AF65-F5344CB8AC3E}">
        <p14:creationId xmlns:p14="http://schemas.microsoft.com/office/powerpoint/2010/main" val="84389449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1061"/>
          <p:cNvSpPr>
            <a:spLocks noGrp="1" noChangeArrowheads="1"/>
          </p:cNvSpPr>
          <p:nvPr>
            <p:ph type="sldNum" sz="quarter" idx="4294967295"/>
          </p:nvPr>
        </p:nvSpPr>
        <p:spPr>
          <a:xfrm>
            <a:off x="6553200" y="4743450"/>
            <a:ext cx="1905000" cy="342900"/>
          </a:xfrm>
          <a:prstGeom prst="rect">
            <a:avLst/>
          </a:prstGeom>
        </p:spPr>
        <p:txBody>
          <a:bodyPr/>
          <a:lstStyle/>
          <a:p>
            <a:fld id="{3989D028-D24D-4BA9-B020-C8AE5FABBACD}" type="slidenum">
              <a:rPr lang="en-US" altLang="zh-CN"/>
              <a:pPr/>
              <a:t>22</a:t>
            </a:fld>
            <a:endParaRPr lang="en-US" altLang="zh-CN"/>
          </a:p>
        </p:txBody>
      </p:sp>
      <p:sp>
        <p:nvSpPr>
          <p:cNvPr id="164866" name="Rectangle 1026"/>
          <p:cNvSpPr>
            <a:spLocks noGrp="1" noChangeArrowheads="1"/>
          </p:cNvSpPr>
          <p:nvPr>
            <p:ph type="subTitle" idx="1"/>
          </p:nvPr>
        </p:nvSpPr>
        <p:spPr>
          <a:xfrm>
            <a:off x="0" y="228600"/>
            <a:ext cx="9144000" cy="4914900"/>
          </a:xfrm>
        </p:spPr>
        <p:txBody>
          <a:bodyPr/>
          <a:lstStyle/>
          <a:p>
            <a:pPr algn="just"/>
            <a:endParaRPr lang="en-US" altLang="zh-CN" sz="2800" dirty="0"/>
          </a:p>
        </p:txBody>
      </p:sp>
      <p:sp>
        <p:nvSpPr>
          <p:cNvPr id="164867" name="Rectangle 1027"/>
          <p:cNvSpPr>
            <a:spLocks noChangeArrowheads="1"/>
          </p:cNvSpPr>
          <p:nvPr/>
        </p:nvSpPr>
        <p:spPr bwMode="auto">
          <a:xfrm>
            <a:off x="1993031" y="249492"/>
            <a:ext cx="5425045" cy="648072"/>
          </a:xfrm>
          <a:prstGeom prst="rect">
            <a:avLst/>
          </a:prstGeom>
          <a:gradFill rotWithShape="1">
            <a:gsLst>
              <a:gs pos="0">
                <a:srgbClr val="00FF00"/>
              </a:gs>
              <a:gs pos="100000">
                <a:schemeClr val="bg1"/>
              </a:gs>
            </a:gsLst>
            <a:path path="shape">
              <a:fillToRect l="50000" t="50000" r="50000" b="50000"/>
            </a:path>
          </a:gradFill>
          <a:ln>
            <a:noFill/>
          </a:ln>
          <a:effectLst/>
          <a:extLst/>
        </p:spPr>
        <p:txBody>
          <a:bodyPr anchor="ctr"/>
          <a:lstStyle>
            <a:lvl1pPr>
              <a:defRPr kumimoji="1" sz="4400">
                <a:solidFill>
                  <a:schemeClr val="tx2"/>
                </a:solidFill>
                <a:latin typeface="Arial Black" pitchFamily="34" charset="0"/>
                <a:ea typeface="宋体" pitchFamily="2" charset="-122"/>
              </a:defRPr>
            </a:lvl1pPr>
            <a:lvl2pPr>
              <a:defRPr kumimoji="1" sz="4400">
                <a:solidFill>
                  <a:schemeClr val="tx2"/>
                </a:solidFill>
                <a:latin typeface="Arial Black" pitchFamily="34" charset="0"/>
                <a:ea typeface="宋体" pitchFamily="2" charset="-122"/>
              </a:defRPr>
            </a:lvl2pPr>
            <a:lvl3pPr>
              <a:defRPr kumimoji="1" sz="4400">
                <a:solidFill>
                  <a:schemeClr val="tx2"/>
                </a:solidFill>
                <a:latin typeface="Arial Black" pitchFamily="34" charset="0"/>
                <a:ea typeface="宋体" pitchFamily="2" charset="-122"/>
              </a:defRPr>
            </a:lvl3pPr>
            <a:lvl4pPr>
              <a:defRPr kumimoji="1" sz="4400">
                <a:solidFill>
                  <a:schemeClr val="tx2"/>
                </a:solidFill>
                <a:latin typeface="Arial Black" pitchFamily="34" charset="0"/>
                <a:ea typeface="宋体" pitchFamily="2" charset="-122"/>
              </a:defRPr>
            </a:lvl4pPr>
            <a:lvl5pPr>
              <a:defRPr kumimoji="1" sz="4400">
                <a:solidFill>
                  <a:schemeClr val="tx2"/>
                </a:solidFill>
                <a:latin typeface="Arial Black" pitchFamily="34" charset="0"/>
                <a:ea typeface="宋体" pitchFamily="2" charset="-122"/>
              </a:defRPr>
            </a:lvl5pPr>
            <a:lvl6pPr marL="457200" fontAlgn="base">
              <a:spcBef>
                <a:spcPct val="0"/>
              </a:spcBef>
              <a:spcAft>
                <a:spcPct val="0"/>
              </a:spcAft>
              <a:defRPr kumimoji="1" sz="4400">
                <a:solidFill>
                  <a:schemeClr val="tx2"/>
                </a:solidFill>
                <a:latin typeface="Arial Black" pitchFamily="34" charset="0"/>
                <a:ea typeface="宋体" pitchFamily="2" charset="-122"/>
              </a:defRPr>
            </a:lvl6pPr>
            <a:lvl7pPr marL="914400" fontAlgn="base">
              <a:spcBef>
                <a:spcPct val="0"/>
              </a:spcBef>
              <a:spcAft>
                <a:spcPct val="0"/>
              </a:spcAft>
              <a:defRPr kumimoji="1" sz="4400">
                <a:solidFill>
                  <a:schemeClr val="tx2"/>
                </a:solidFill>
                <a:latin typeface="Arial Black" pitchFamily="34" charset="0"/>
                <a:ea typeface="宋体" pitchFamily="2" charset="-122"/>
              </a:defRPr>
            </a:lvl7pPr>
            <a:lvl8pPr marL="1371600" fontAlgn="base">
              <a:spcBef>
                <a:spcPct val="0"/>
              </a:spcBef>
              <a:spcAft>
                <a:spcPct val="0"/>
              </a:spcAft>
              <a:defRPr kumimoji="1" sz="4400">
                <a:solidFill>
                  <a:schemeClr val="tx2"/>
                </a:solidFill>
                <a:latin typeface="Arial Black" pitchFamily="34" charset="0"/>
                <a:ea typeface="宋体" pitchFamily="2" charset="-122"/>
              </a:defRPr>
            </a:lvl8pPr>
            <a:lvl9pPr marL="1828800" fontAlgn="base">
              <a:spcBef>
                <a:spcPct val="0"/>
              </a:spcBef>
              <a:spcAft>
                <a:spcPct val="0"/>
              </a:spcAft>
              <a:defRPr kumimoji="1" sz="4400">
                <a:solidFill>
                  <a:schemeClr val="tx2"/>
                </a:solidFill>
                <a:latin typeface="Arial Black" pitchFamily="34" charset="0"/>
                <a:ea typeface="宋体" pitchFamily="2" charset="-122"/>
              </a:defRPr>
            </a:lvl9pPr>
          </a:lstStyle>
          <a:p>
            <a:r>
              <a:rPr lang="zh-CN" altLang="en-US" sz="3600" b="1" dirty="0">
                <a:solidFill>
                  <a:srgbClr val="990000"/>
                </a:solidFill>
                <a:latin typeface="方正粗黑宋简体" panose="02000000000000000000" pitchFamily="2" charset="-122"/>
                <a:ea typeface="方正粗黑宋简体" panose="02000000000000000000" pitchFamily="2" charset="-122"/>
              </a:rPr>
              <a:t>巴黎郊区三座水厂流程图</a:t>
            </a:r>
          </a:p>
        </p:txBody>
      </p:sp>
      <p:grpSp>
        <p:nvGrpSpPr>
          <p:cNvPr id="164868" name="Group 1028"/>
          <p:cNvGrpSpPr>
            <a:grpSpLocks/>
          </p:cNvGrpSpPr>
          <p:nvPr/>
        </p:nvGrpSpPr>
        <p:grpSpPr bwMode="auto">
          <a:xfrm>
            <a:off x="250825" y="1597821"/>
            <a:ext cx="8675688" cy="3044430"/>
            <a:chOff x="158" y="1342"/>
            <a:chExt cx="5465" cy="2557"/>
          </a:xfrm>
        </p:grpSpPr>
        <p:sp>
          <p:nvSpPr>
            <p:cNvPr id="164869" name="Oval 1029"/>
            <p:cNvSpPr>
              <a:spLocks noChangeArrowheads="1"/>
            </p:cNvSpPr>
            <p:nvPr/>
          </p:nvSpPr>
          <p:spPr bwMode="auto">
            <a:xfrm>
              <a:off x="2365" y="2840"/>
              <a:ext cx="910" cy="319"/>
            </a:xfrm>
            <a:prstGeom prst="ellipse">
              <a:avLst/>
            </a:prstGeom>
            <a:gradFill rotWithShape="1">
              <a:gsLst>
                <a:gs pos="0">
                  <a:srgbClr val="66FF99"/>
                </a:gs>
                <a:gs pos="100000">
                  <a:srgbClr val="FFCC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64870" name="Group 1030"/>
            <p:cNvGrpSpPr>
              <a:grpSpLocks/>
            </p:cNvGrpSpPr>
            <p:nvPr/>
          </p:nvGrpSpPr>
          <p:grpSpPr bwMode="auto">
            <a:xfrm>
              <a:off x="158" y="1342"/>
              <a:ext cx="5465" cy="2557"/>
              <a:chOff x="113" y="1560"/>
              <a:chExt cx="5647" cy="2557"/>
            </a:xfrm>
          </p:grpSpPr>
          <p:grpSp>
            <p:nvGrpSpPr>
              <p:cNvPr id="164871" name="Group 1031"/>
              <p:cNvGrpSpPr>
                <a:grpSpLocks/>
              </p:cNvGrpSpPr>
              <p:nvPr/>
            </p:nvGrpSpPr>
            <p:grpSpPr bwMode="auto">
              <a:xfrm>
                <a:off x="4918" y="3385"/>
                <a:ext cx="726" cy="635"/>
                <a:chOff x="4918" y="3385"/>
                <a:chExt cx="726" cy="635"/>
              </a:xfrm>
            </p:grpSpPr>
            <p:sp>
              <p:nvSpPr>
                <p:cNvPr id="164872" name="Rectangle 1032"/>
                <p:cNvSpPr>
                  <a:spLocks noChangeArrowheads="1"/>
                </p:cNvSpPr>
                <p:nvPr/>
              </p:nvSpPr>
              <p:spPr bwMode="auto">
                <a:xfrm>
                  <a:off x="4921" y="3385"/>
                  <a:ext cx="600" cy="635"/>
                </a:xfrm>
                <a:prstGeom prst="rect">
                  <a:avLst/>
                </a:prstGeom>
                <a:gradFill rotWithShape="1">
                  <a:gsLst>
                    <a:gs pos="0">
                      <a:srgbClr val="FFEBFA"/>
                    </a:gs>
                    <a:gs pos="30000">
                      <a:srgbClr val="C4D6EB"/>
                    </a:gs>
                    <a:gs pos="60001">
                      <a:srgbClr val="85C2FF"/>
                    </a:gs>
                    <a:gs pos="100000">
                      <a:schemeClr val="bg1"/>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4873" name="Text Box 1033"/>
                <p:cNvSpPr txBox="1">
                  <a:spLocks noChangeArrowheads="1"/>
                </p:cNvSpPr>
                <p:nvPr/>
              </p:nvSpPr>
              <p:spPr bwMode="auto">
                <a:xfrm>
                  <a:off x="4918" y="3411"/>
                  <a:ext cx="726"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000" dirty="0">
                      <a:solidFill>
                        <a:srgbClr val="A50021"/>
                      </a:solidFill>
                      <a:latin typeface="方正粗黑宋简体" panose="02000000000000000000" pitchFamily="2" charset="-122"/>
                      <a:ea typeface="方正粗黑宋简体" panose="02000000000000000000" pitchFamily="2" charset="-122"/>
                    </a:rPr>
                    <a:t>活性碳吸附</a:t>
                  </a:r>
                </a:p>
              </p:txBody>
            </p:sp>
          </p:grpSp>
          <p:sp>
            <p:nvSpPr>
              <p:cNvPr id="164874" name="Line 1034"/>
              <p:cNvSpPr>
                <a:spLocks noChangeShapeType="1"/>
              </p:cNvSpPr>
              <p:nvPr/>
            </p:nvSpPr>
            <p:spPr bwMode="auto">
              <a:xfrm>
                <a:off x="5514" y="3730"/>
                <a:ext cx="246" cy="18"/>
              </a:xfrm>
              <a:prstGeom prst="line">
                <a:avLst/>
              </a:prstGeom>
              <a:noFill/>
              <a:ln w="889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4875" name="Line 1035"/>
              <p:cNvSpPr>
                <a:spLocks noChangeShapeType="1"/>
              </p:cNvSpPr>
              <p:nvPr/>
            </p:nvSpPr>
            <p:spPr bwMode="auto">
              <a:xfrm flipH="1">
                <a:off x="5760" y="2523"/>
                <a:ext cx="0" cy="1225"/>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4876" name="Line 1036"/>
              <p:cNvSpPr>
                <a:spLocks noChangeShapeType="1"/>
              </p:cNvSpPr>
              <p:nvPr/>
            </p:nvSpPr>
            <p:spPr bwMode="auto">
              <a:xfrm rot="10800000" flipV="1">
                <a:off x="1202" y="3793"/>
                <a:ext cx="502" cy="2"/>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4877" name="Line 1037"/>
              <p:cNvSpPr>
                <a:spLocks noChangeShapeType="1"/>
              </p:cNvSpPr>
              <p:nvPr/>
            </p:nvSpPr>
            <p:spPr bwMode="auto">
              <a:xfrm rot="-5400000" flipH="1" flipV="1">
                <a:off x="4198" y="3578"/>
                <a:ext cx="360" cy="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4878" name="Line 1038"/>
              <p:cNvSpPr>
                <a:spLocks noChangeShapeType="1"/>
              </p:cNvSpPr>
              <p:nvPr/>
            </p:nvSpPr>
            <p:spPr bwMode="auto">
              <a:xfrm flipH="1">
                <a:off x="4059" y="3781"/>
                <a:ext cx="865" cy="12"/>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64879" name="Group 1039"/>
              <p:cNvGrpSpPr>
                <a:grpSpLocks/>
              </p:cNvGrpSpPr>
              <p:nvPr/>
            </p:nvGrpSpPr>
            <p:grpSpPr bwMode="auto">
              <a:xfrm>
                <a:off x="3379" y="3430"/>
                <a:ext cx="715" cy="635"/>
                <a:chOff x="2876" y="3420"/>
                <a:chExt cx="942" cy="653"/>
              </a:xfrm>
            </p:grpSpPr>
            <p:sp>
              <p:nvSpPr>
                <p:cNvPr id="164880" name="Rectangle 1040"/>
                <p:cNvSpPr>
                  <a:spLocks noChangeArrowheads="1"/>
                </p:cNvSpPr>
                <p:nvPr/>
              </p:nvSpPr>
              <p:spPr bwMode="auto">
                <a:xfrm>
                  <a:off x="2876" y="3420"/>
                  <a:ext cx="942" cy="653"/>
                </a:xfrm>
                <a:prstGeom prst="rect">
                  <a:avLst/>
                </a:prstGeom>
                <a:gradFill rotWithShape="1">
                  <a:gsLst>
                    <a:gs pos="0">
                      <a:srgbClr val="00FF00"/>
                    </a:gs>
                    <a:gs pos="100000">
                      <a:schemeClr val="bg1"/>
                    </a:gs>
                  </a:gsLst>
                  <a:lin ang="2700000" scaled="1"/>
                </a:gradFill>
                <a:ln w="9525">
                  <a:pattFill prst="divot">
                    <a:fgClr>
                      <a:srgbClr val="0000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4881" name="Text Box 1041"/>
                <p:cNvSpPr txBox="1">
                  <a:spLocks noChangeArrowheads="1"/>
                </p:cNvSpPr>
                <p:nvPr/>
              </p:nvSpPr>
              <p:spPr bwMode="auto">
                <a:xfrm>
                  <a:off x="2876" y="3524"/>
                  <a:ext cx="910" cy="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dirty="0">
                      <a:solidFill>
                        <a:srgbClr val="A50021"/>
                      </a:solidFill>
                      <a:latin typeface="方正粗黑宋简体" panose="02000000000000000000" pitchFamily="2" charset="-122"/>
                      <a:ea typeface="方正粗黑宋简体" panose="02000000000000000000" pitchFamily="2" charset="-122"/>
                    </a:rPr>
                    <a:t>氯化</a:t>
                  </a:r>
                </a:p>
              </p:txBody>
            </p:sp>
          </p:grpSp>
          <p:grpSp>
            <p:nvGrpSpPr>
              <p:cNvPr id="164882" name="Group 1042"/>
              <p:cNvGrpSpPr>
                <a:grpSpLocks/>
              </p:cNvGrpSpPr>
              <p:nvPr/>
            </p:nvGrpSpPr>
            <p:grpSpPr bwMode="auto">
              <a:xfrm>
                <a:off x="4014" y="3066"/>
                <a:ext cx="746" cy="358"/>
                <a:chOff x="3913" y="2659"/>
                <a:chExt cx="967" cy="556"/>
              </a:xfrm>
            </p:grpSpPr>
            <p:sp>
              <p:nvSpPr>
                <p:cNvPr id="164883" name="Oval 1043"/>
                <p:cNvSpPr>
                  <a:spLocks noChangeArrowheads="1"/>
                </p:cNvSpPr>
                <p:nvPr/>
              </p:nvSpPr>
              <p:spPr bwMode="auto">
                <a:xfrm>
                  <a:off x="3913" y="2659"/>
                  <a:ext cx="967" cy="495"/>
                </a:xfrm>
                <a:prstGeom prst="ellipse">
                  <a:avLst/>
                </a:prstGeom>
                <a:gradFill rotWithShape="1">
                  <a:gsLst>
                    <a:gs pos="0">
                      <a:schemeClr val="bg1"/>
                    </a:gs>
                    <a:gs pos="100000">
                      <a:srgbClr val="FFCC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4884" name="Text Box 1044"/>
                <p:cNvSpPr txBox="1">
                  <a:spLocks noChangeArrowheads="1"/>
                </p:cNvSpPr>
                <p:nvPr/>
              </p:nvSpPr>
              <p:spPr bwMode="auto">
                <a:xfrm>
                  <a:off x="4048" y="2734"/>
                  <a:ext cx="772" cy="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zh-CN" sz="1800" dirty="0">
                      <a:solidFill>
                        <a:srgbClr val="D60093"/>
                      </a:solidFill>
                      <a:latin typeface="方正粗黑宋简体" panose="02000000000000000000" pitchFamily="2" charset="-122"/>
                      <a:ea typeface="方正粗黑宋简体" panose="02000000000000000000" pitchFamily="2" charset="-122"/>
                    </a:rPr>
                    <a:t>NaOCl</a:t>
                  </a:r>
                </a:p>
              </p:txBody>
            </p:sp>
          </p:grpSp>
          <p:sp>
            <p:nvSpPr>
              <p:cNvPr id="164885" name="Line 1045"/>
              <p:cNvSpPr>
                <a:spLocks noChangeShapeType="1"/>
              </p:cNvSpPr>
              <p:nvPr/>
            </p:nvSpPr>
            <p:spPr bwMode="auto">
              <a:xfrm rot="-10800000">
                <a:off x="2393" y="3783"/>
                <a:ext cx="941" cy="10"/>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64886" name="Group 1046"/>
              <p:cNvGrpSpPr>
                <a:grpSpLocks/>
              </p:cNvGrpSpPr>
              <p:nvPr/>
            </p:nvGrpSpPr>
            <p:grpSpPr bwMode="auto">
              <a:xfrm>
                <a:off x="1746" y="3475"/>
                <a:ext cx="722" cy="602"/>
                <a:chOff x="1892" y="3341"/>
                <a:chExt cx="1054" cy="717"/>
              </a:xfrm>
            </p:grpSpPr>
            <p:sp>
              <p:nvSpPr>
                <p:cNvPr id="164887" name="AutoShape 1047"/>
                <p:cNvSpPr>
                  <a:spLocks noChangeArrowheads="1"/>
                </p:cNvSpPr>
                <p:nvPr/>
              </p:nvSpPr>
              <p:spPr bwMode="auto">
                <a:xfrm>
                  <a:off x="1892" y="3341"/>
                  <a:ext cx="969" cy="717"/>
                </a:xfrm>
                <a:prstGeom prst="bevel">
                  <a:avLst>
                    <a:gd name="adj" fmla="val 1250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4888" name="Text Box 1048"/>
                <p:cNvSpPr txBox="1">
                  <a:spLocks noChangeArrowheads="1"/>
                </p:cNvSpPr>
                <p:nvPr/>
              </p:nvSpPr>
              <p:spPr bwMode="auto">
                <a:xfrm>
                  <a:off x="1977" y="3547"/>
                  <a:ext cx="969" cy="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dirty="0">
                      <a:latin typeface="方正粗黑宋简体" panose="02000000000000000000" pitchFamily="2" charset="-122"/>
                      <a:ea typeface="方正粗黑宋简体" panose="02000000000000000000" pitchFamily="2" charset="-122"/>
                    </a:rPr>
                    <a:t>脱氯</a:t>
                  </a:r>
                </a:p>
              </p:txBody>
            </p:sp>
          </p:grpSp>
          <p:grpSp>
            <p:nvGrpSpPr>
              <p:cNvPr id="164889" name="Group 1049"/>
              <p:cNvGrpSpPr>
                <a:grpSpLocks/>
              </p:cNvGrpSpPr>
              <p:nvPr/>
            </p:nvGrpSpPr>
            <p:grpSpPr bwMode="auto">
              <a:xfrm>
                <a:off x="476" y="3475"/>
                <a:ext cx="727" cy="642"/>
                <a:chOff x="521" y="3022"/>
                <a:chExt cx="817" cy="726"/>
              </a:xfrm>
            </p:grpSpPr>
            <p:sp>
              <p:nvSpPr>
                <p:cNvPr id="164890" name="AutoShape 1050"/>
                <p:cNvSpPr>
                  <a:spLocks noChangeArrowheads="1"/>
                </p:cNvSpPr>
                <p:nvPr/>
              </p:nvSpPr>
              <p:spPr bwMode="auto">
                <a:xfrm>
                  <a:off x="521" y="3022"/>
                  <a:ext cx="817" cy="726"/>
                </a:xfrm>
                <a:prstGeom prst="smileyFace">
                  <a:avLst>
                    <a:gd name="adj" fmla="val 4653"/>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4891" name="Text Box 1051"/>
                <p:cNvSpPr txBox="1">
                  <a:spLocks noChangeArrowheads="1"/>
                </p:cNvSpPr>
                <p:nvPr/>
              </p:nvSpPr>
              <p:spPr bwMode="auto">
                <a:xfrm>
                  <a:off x="639" y="3245"/>
                  <a:ext cx="681" cy="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dirty="0">
                      <a:latin typeface="方正粗黑宋简体" panose="02000000000000000000" pitchFamily="2" charset="-122"/>
                      <a:ea typeface="方正粗黑宋简体" panose="02000000000000000000" pitchFamily="2" charset="-122"/>
                    </a:rPr>
                    <a:t>管网</a:t>
                  </a:r>
                </a:p>
              </p:txBody>
            </p:sp>
          </p:grpSp>
          <p:grpSp>
            <p:nvGrpSpPr>
              <p:cNvPr id="164892" name="Group 1052"/>
              <p:cNvGrpSpPr>
                <a:grpSpLocks/>
              </p:cNvGrpSpPr>
              <p:nvPr/>
            </p:nvGrpSpPr>
            <p:grpSpPr bwMode="auto">
              <a:xfrm>
                <a:off x="113" y="1560"/>
                <a:ext cx="5625" cy="1326"/>
                <a:chOff x="113" y="1424"/>
                <a:chExt cx="5625" cy="1326"/>
              </a:xfrm>
            </p:grpSpPr>
            <p:sp>
              <p:nvSpPr>
                <p:cNvPr id="164893" name="Line 1053"/>
                <p:cNvSpPr>
                  <a:spLocks noChangeShapeType="1"/>
                </p:cNvSpPr>
                <p:nvPr/>
              </p:nvSpPr>
              <p:spPr bwMode="auto">
                <a:xfrm>
                  <a:off x="1657" y="1759"/>
                  <a:ext cx="0" cy="553"/>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64894" name="Group 1054"/>
                <p:cNvGrpSpPr>
                  <a:grpSpLocks/>
                </p:cNvGrpSpPr>
                <p:nvPr/>
              </p:nvGrpSpPr>
              <p:grpSpPr bwMode="auto">
                <a:xfrm>
                  <a:off x="113" y="1424"/>
                  <a:ext cx="5625" cy="1326"/>
                  <a:chOff x="113" y="889"/>
                  <a:chExt cx="5625" cy="1326"/>
                </a:xfrm>
              </p:grpSpPr>
              <p:sp>
                <p:nvSpPr>
                  <p:cNvPr id="164895" name="Line 1055"/>
                  <p:cNvSpPr>
                    <a:spLocks noChangeShapeType="1"/>
                  </p:cNvSpPr>
                  <p:nvPr/>
                </p:nvSpPr>
                <p:spPr bwMode="auto">
                  <a:xfrm>
                    <a:off x="3696" y="1842"/>
                    <a:ext cx="409" cy="0"/>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4896" name="Line 1056"/>
                  <p:cNvSpPr>
                    <a:spLocks noChangeShapeType="1"/>
                  </p:cNvSpPr>
                  <p:nvPr/>
                </p:nvSpPr>
                <p:spPr bwMode="auto">
                  <a:xfrm flipV="1">
                    <a:off x="511" y="1842"/>
                    <a:ext cx="373" cy="15"/>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64897" name="Group 1057"/>
                  <p:cNvGrpSpPr>
                    <a:grpSpLocks/>
                  </p:cNvGrpSpPr>
                  <p:nvPr/>
                </p:nvGrpSpPr>
                <p:grpSpPr bwMode="auto">
                  <a:xfrm>
                    <a:off x="113" y="1447"/>
                    <a:ext cx="398" cy="768"/>
                    <a:chOff x="476" y="1616"/>
                    <a:chExt cx="317" cy="680"/>
                  </a:xfrm>
                </p:grpSpPr>
                <p:sp>
                  <p:nvSpPr>
                    <p:cNvPr id="164898" name="AutoShape 1058"/>
                    <p:cNvSpPr>
                      <a:spLocks noChangeArrowheads="1"/>
                    </p:cNvSpPr>
                    <p:nvPr/>
                  </p:nvSpPr>
                  <p:spPr bwMode="auto">
                    <a:xfrm>
                      <a:off x="476" y="1616"/>
                      <a:ext cx="317" cy="680"/>
                    </a:xfrm>
                    <a:prstGeom prst="roundRect">
                      <a:avLst>
                        <a:gd name="adj" fmla="val 16667"/>
                      </a:avLst>
                    </a:prstGeom>
                    <a:gradFill rotWithShape="1">
                      <a:gsLst>
                        <a:gs pos="0">
                          <a:srgbClr val="00FF00"/>
                        </a:gs>
                        <a:gs pos="100000">
                          <a:srgbClr val="FFFF99"/>
                        </a:gs>
                      </a:gsLst>
                      <a:path path="rect">
                        <a:fillToRect r="100000" b="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4899" name="Text Box 1059"/>
                    <p:cNvSpPr txBox="1">
                      <a:spLocks noChangeArrowheads="1"/>
                    </p:cNvSpPr>
                    <p:nvPr/>
                  </p:nvSpPr>
                  <p:spPr bwMode="auto">
                    <a:xfrm>
                      <a:off x="476" y="1706"/>
                      <a:ext cx="272" cy="526"/>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000" dirty="0">
                          <a:latin typeface="方正粗黑宋简体" panose="02000000000000000000" pitchFamily="2" charset="-122"/>
                          <a:ea typeface="方正粗黑宋简体" panose="02000000000000000000" pitchFamily="2" charset="-122"/>
                        </a:rPr>
                        <a:t>河水</a:t>
                      </a:r>
                    </a:p>
                  </p:txBody>
                </p:sp>
              </p:grpSp>
              <p:grpSp>
                <p:nvGrpSpPr>
                  <p:cNvPr id="164900" name="Group 1060"/>
                  <p:cNvGrpSpPr>
                    <a:grpSpLocks/>
                  </p:cNvGrpSpPr>
                  <p:nvPr/>
                </p:nvGrpSpPr>
                <p:grpSpPr bwMode="auto">
                  <a:xfrm>
                    <a:off x="2977" y="1447"/>
                    <a:ext cx="747" cy="713"/>
                    <a:chOff x="2945" y="1447"/>
                    <a:chExt cx="747" cy="713"/>
                  </a:xfrm>
                </p:grpSpPr>
                <p:sp>
                  <p:nvSpPr>
                    <p:cNvPr id="164901" name="AutoShape 1061"/>
                    <p:cNvSpPr>
                      <a:spLocks noChangeArrowheads="1"/>
                    </p:cNvSpPr>
                    <p:nvPr/>
                  </p:nvSpPr>
                  <p:spPr bwMode="auto">
                    <a:xfrm>
                      <a:off x="2945" y="1447"/>
                      <a:ext cx="747" cy="713"/>
                    </a:xfrm>
                    <a:prstGeom prst="can">
                      <a:avLst>
                        <a:gd name="adj" fmla="val 25626"/>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4902" name="Text Box 1062"/>
                    <p:cNvSpPr txBox="1">
                      <a:spLocks noChangeArrowheads="1"/>
                    </p:cNvSpPr>
                    <p:nvPr/>
                  </p:nvSpPr>
                  <p:spPr bwMode="auto">
                    <a:xfrm>
                      <a:off x="2978" y="1752"/>
                      <a:ext cx="681"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kumimoji="0" lang="zh-CN" altLang="en-US" sz="2000" dirty="0">
                          <a:solidFill>
                            <a:srgbClr val="0000FF"/>
                          </a:solidFill>
                          <a:latin typeface="方正粗黑宋简体" panose="02000000000000000000" pitchFamily="2" charset="-122"/>
                          <a:ea typeface="方正粗黑宋简体" panose="02000000000000000000" pitchFamily="2" charset="-122"/>
                        </a:rPr>
                        <a:t>化学处理</a:t>
                      </a:r>
                    </a:p>
                  </p:txBody>
                </p:sp>
              </p:grpSp>
              <p:sp>
                <p:nvSpPr>
                  <p:cNvPr id="164903" name="Line 1063"/>
                  <p:cNvSpPr>
                    <a:spLocks noChangeShapeType="1"/>
                  </p:cNvSpPr>
                  <p:nvPr/>
                </p:nvSpPr>
                <p:spPr bwMode="auto">
                  <a:xfrm flipV="1">
                    <a:off x="1429" y="1784"/>
                    <a:ext cx="1565" cy="13"/>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64904" name="Group 1064"/>
                  <p:cNvGrpSpPr>
                    <a:grpSpLocks/>
                  </p:cNvGrpSpPr>
                  <p:nvPr/>
                </p:nvGrpSpPr>
                <p:grpSpPr bwMode="auto">
                  <a:xfrm>
                    <a:off x="703" y="1570"/>
                    <a:ext cx="862" cy="621"/>
                    <a:chOff x="703" y="1570"/>
                    <a:chExt cx="1497" cy="621"/>
                  </a:xfrm>
                </p:grpSpPr>
                <p:sp>
                  <p:nvSpPr>
                    <p:cNvPr id="164905" name="AutoShape 1065"/>
                    <p:cNvSpPr>
                      <a:spLocks noChangeArrowheads="1"/>
                    </p:cNvSpPr>
                    <p:nvPr/>
                  </p:nvSpPr>
                  <p:spPr bwMode="auto">
                    <a:xfrm>
                      <a:off x="703" y="1570"/>
                      <a:ext cx="1497" cy="59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4906" name="Text Box 1066"/>
                    <p:cNvSpPr txBox="1">
                      <a:spLocks noChangeArrowheads="1"/>
                    </p:cNvSpPr>
                    <p:nvPr/>
                  </p:nvSpPr>
                  <p:spPr bwMode="auto">
                    <a:xfrm>
                      <a:off x="952" y="1596"/>
                      <a:ext cx="1088"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zh-CN" sz="2000" dirty="0">
                          <a:solidFill>
                            <a:srgbClr val="990000"/>
                          </a:solidFill>
                          <a:latin typeface="方正粗黑宋简体" panose="02000000000000000000" pitchFamily="2" charset="-122"/>
                          <a:ea typeface="方正粗黑宋简体" panose="02000000000000000000" pitchFamily="2" charset="-122"/>
                        </a:rPr>
                        <a:t> </a:t>
                      </a:r>
                      <a:r>
                        <a:rPr kumimoji="0" lang="zh-CN" altLang="en-US" sz="2000" dirty="0">
                          <a:latin typeface="方正粗黑宋简体" panose="02000000000000000000" pitchFamily="2" charset="-122"/>
                          <a:ea typeface="方正粗黑宋简体" panose="02000000000000000000" pitchFamily="2" charset="-122"/>
                        </a:rPr>
                        <a:t>贮存 </a:t>
                      </a:r>
                      <a:r>
                        <a:rPr kumimoji="0" lang="en-US" altLang="zh-CN" sz="2000" dirty="0">
                          <a:latin typeface="方正粗黑宋简体" panose="02000000000000000000" pitchFamily="2" charset="-122"/>
                          <a:ea typeface="方正粗黑宋简体" panose="02000000000000000000" pitchFamily="2" charset="-122"/>
                        </a:rPr>
                        <a:t>2~3d</a:t>
                      </a:r>
                    </a:p>
                  </p:txBody>
                </p:sp>
              </p:grpSp>
              <p:grpSp>
                <p:nvGrpSpPr>
                  <p:cNvPr id="164907" name="Group 1067"/>
                  <p:cNvGrpSpPr>
                    <a:grpSpLocks/>
                  </p:cNvGrpSpPr>
                  <p:nvPr/>
                </p:nvGrpSpPr>
                <p:grpSpPr bwMode="auto">
                  <a:xfrm>
                    <a:off x="1192" y="921"/>
                    <a:ext cx="1802" cy="851"/>
                    <a:chOff x="1192" y="921"/>
                    <a:chExt cx="1802" cy="851"/>
                  </a:xfrm>
                </p:grpSpPr>
                <p:sp>
                  <p:nvSpPr>
                    <p:cNvPr id="164908" name="Line 1068"/>
                    <p:cNvSpPr>
                      <a:spLocks noChangeShapeType="1"/>
                    </p:cNvSpPr>
                    <p:nvPr/>
                  </p:nvSpPr>
                  <p:spPr bwMode="auto">
                    <a:xfrm flipH="1">
                      <a:off x="2131" y="1521"/>
                      <a:ext cx="5" cy="247"/>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64909" name="Group 1069"/>
                    <p:cNvGrpSpPr>
                      <a:grpSpLocks/>
                    </p:cNvGrpSpPr>
                    <p:nvPr/>
                  </p:nvGrpSpPr>
                  <p:grpSpPr bwMode="auto">
                    <a:xfrm>
                      <a:off x="1192" y="921"/>
                      <a:ext cx="802" cy="814"/>
                      <a:chOff x="3938" y="2484"/>
                      <a:chExt cx="801" cy="1445"/>
                    </a:xfrm>
                  </p:grpSpPr>
                  <p:sp>
                    <p:nvSpPr>
                      <p:cNvPr id="164910" name="Oval 1070"/>
                      <p:cNvSpPr>
                        <a:spLocks noChangeArrowheads="1"/>
                      </p:cNvSpPr>
                      <p:nvPr/>
                    </p:nvSpPr>
                    <p:spPr bwMode="auto">
                      <a:xfrm>
                        <a:off x="3938" y="2509"/>
                        <a:ext cx="772" cy="495"/>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4911" name="Text Box 1071"/>
                      <p:cNvSpPr txBox="1">
                        <a:spLocks noChangeArrowheads="1"/>
                      </p:cNvSpPr>
                      <p:nvPr/>
                    </p:nvSpPr>
                    <p:spPr bwMode="auto">
                      <a:xfrm>
                        <a:off x="3967" y="2484"/>
                        <a:ext cx="772" cy="1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zh-CN" sz="1800" dirty="0">
                            <a:solidFill>
                              <a:srgbClr val="A50021"/>
                            </a:solidFill>
                            <a:latin typeface="方正粗黑宋简体" panose="02000000000000000000" pitchFamily="2" charset="-122"/>
                            <a:ea typeface="方正粗黑宋简体" panose="02000000000000000000" pitchFamily="2" charset="-122"/>
                          </a:rPr>
                          <a:t>O</a:t>
                        </a:r>
                        <a:r>
                          <a:rPr kumimoji="0" lang="en-US" altLang="zh-CN" sz="1800" baseline="-25000" dirty="0">
                            <a:solidFill>
                              <a:srgbClr val="A50021"/>
                            </a:solidFill>
                            <a:latin typeface="方正粗黑宋简体" panose="02000000000000000000" pitchFamily="2" charset="-122"/>
                            <a:ea typeface="方正粗黑宋简体" panose="02000000000000000000" pitchFamily="2" charset="-122"/>
                          </a:rPr>
                          <a:t>3</a:t>
                        </a:r>
                        <a:r>
                          <a:rPr kumimoji="0" lang="en-US" altLang="zh-CN" sz="1800" dirty="0">
                            <a:solidFill>
                              <a:srgbClr val="A50021"/>
                            </a:solidFill>
                            <a:latin typeface="方正粗黑宋简体" panose="02000000000000000000" pitchFamily="2" charset="-122"/>
                            <a:ea typeface="方正粗黑宋简体" panose="02000000000000000000" pitchFamily="2" charset="-122"/>
                          </a:rPr>
                          <a:t>-1mg/l</a:t>
                        </a:r>
                      </a:p>
                      <a:p>
                        <a:pPr>
                          <a:spcBef>
                            <a:spcPct val="50000"/>
                          </a:spcBef>
                        </a:pPr>
                        <a:endParaRPr kumimoji="0" lang="en-US" altLang="zh-CN" sz="2600" dirty="0">
                          <a:solidFill>
                            <a:srgbClr val="D60093"/>
                          </a:solidFill>
                          <a:latin typeface="方正粗黑宋简体" panose="02000000000000000000" pitchFamily="2" charset="-122"/>
                          <a:ea typeface="方正粗黑宋简体" panose="02000000000000000000" pitchFamily="2" charset="-122"/>
                        </a:endParaRPr>
                      </a:p>
                    </p:txBody>
                  </p:sp>
                </p:grpSp>
                <p:grpSp>
                  <p:nvGrpSpPr>
                    <p:cNvPr id="164912" name="Group 1072"/>
                    <p:cNvGrpSpPr>
                      <a:grpSpLocks/>
                    </p:cNvGrpSpPr>
                    <p:nvPr/>
                  </p:nvGrpSpPr>
                  <p:grpSpPr bwMode="auto">
                    <a:xfrm>
                      <a:off x="1805" y="1236"/>
                      <a:ext cx="632" cy="336"/>
                      <a:chOff x="3878" y="2626"/>
                      <a:chExt cx="930" cy="611"/>
                    </a:xfrm>
                  </p:grpSpPr>
                  <p:sp>
                    <p:nvSpPr>
                      <p:cNvPr id="164913" name="Oval 1073"/>
                      <p:cNvSpPr>
                        <a:spLocks noChangeArrowheads="1"/>
                      </p:cNvSpPr>
                      <p:nvPr/>
                    </p:nvSpPr>
                    <p:spPr bwMode="auto">
                      <a:xfrm>
                        <a:off x="3878" y="2659"/>
                        <a:ext cx="887" cy="495"/>
                      </a:xfrm>
                      <a:prstGeom prst="ellipse">
                        <a:avLst/>
                      </a:prstGeom>
                      <a:gradFill rotWithShape="1">
                        <a:gsLst>
                          <a:gs pos="0">
                            <a:srgbClr val="66FF99"/>
                          </a:gs>
                          <a:gs pos="100000">
                            <a:srgbClr val="FFCC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4914" name="Text Box 1074"/>
                      <p:cNvSpPr txBox="1">
                        <a:spLocks noChangeArrowheads="1"/>
                      </p:cNvSpPr>
                      <p:nvPr/>
                    </p:nvSpPr>
                    <p:spPr bwMode="auto">
                      <a:xfrm>
                        <a:off x="3892" y="2626"/>
                        <a:ext cx="916" cy="611"/>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0" lang="en-US" altLang="zh-CN" sz="2000" dirty="0">
                            <a:solidFill>
                              <a:srgbClr val="D60093"/>
                            </a:solidFill>
                            <a:latin typeface="方正粗黑宋简体" panose="02000000000000000000" pitchFamily="2" charset="-122"/>
                            <a:ea typeface="方正粗黑宋简体" panose="02000000000000000000" pitchFamily="2" charset="-122"/>
                          </a:rPr>
                          <a:t>P-AC</a:t>
                        </a:r>
                      </a:p>
                    </p:txBody>
                  </p:sp>
                </p:grpSp>
                <p:sp>
                  <p:nvSpPr>
                    <p:cNvPr id="164915" name="Line 1075"/>
                    <p:cNvSpPr>
                      <a:spLocks noChangeShapeType="1"/>
                    </p:cNvSpPr>
                    <p:nvPr/>
                  </p:nvSpPr>
                  <p:spPr bwMode="auto">
                    <a:xfrm flipH="1">
                      <a:off x="2739" y="1525"/>
                      <a:ext cx="5" cy="247"/>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64916" name="Group 1076"/>
                    <p:cNvGrpSpPr>
                      <a:grpSpLocks/>
                    </p:cNvGrpSpPr>
                    <p:nvPr/>
                  </p:nvGrpSpPr>
                  <p:grpSpPr bwMode="auto">
                    <a:xfrm>
                      <a:off x="2517" y="1255"/>
                      <a:ext cx="477" cy="343"/>
                      <a:chOff x="3993" y="2659"/>
                      <a:chExt cx="801" cy="625"/>
                    </a:xfrm>
                  </p:grpSpPr>
                  <p:sp>
                    <p:nvSpPr>
                      <p:cNvPr id="164917" name="Oval 1077"/>
                      <p:cNvSpPr>
                        <a:spLocks noChangeArrowheads="1"/>
                      </p:cNvSpPr>
                      <p:nvPr/>
                    </p:nvSpPr>
                    <p:spPr bwMode="auto">
                      <a:xfrm>
                        <a:off x="3993" y="2659"/>
                        <a:ext cx="772" cy="495"/>
                      </a:xfrm>
                      <a:prstGeom prst="ellipse">
                        <a:avLst/>
                      </a:prstGeom>
                      <a:gradFill rotWithShape="1">
                        <a:gsLst>
                          <a:gs pos="0">
                            <a:schemeClr val="bg1"/>
                          </a:gs>
                          <a:gs pos="100000">
                            <a:srgbClr val="FFCC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4918" name="Text Box 1078"/>
                      <p:cNvSpPr txBox="1">
                        <a:spLocks noChangeArrowheads="1"/>
                      </p:cNvSpPr>
                      <p:nvPr/>
                    </p:nvSpPr>
                    <p:spPr bwMode="auto">
                      <a:xfrm>
                        <a:off x="4023" y="2719"/>
                        <a:ext cx="771" cy="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zh-CN" sz="1800" dirty="0">
                            <a:solidFill>
                              <a:srgbClr val="D60093"/>
                            </a:solidFill>
                            <a:latin typeface="方正粗黑宋简体" panose="02000000000000000000" pitchFamily="2" charset="-122"/>
                            <a:ea typeface="方正粗黑宋简体" panose="02000000000000000000" pitchFamily="2" charset="-122"/>
                          </a:rPr>
                          <a:t>PAC</a:t>
                        </a:r>
                      </a:p>
                    </p:txBody>
                  </p:sp>
                </p:grpSp>
              </p:grpSp>
              <p:sp>
                <p:nvSpPr>
                  <p:cNvPr id="164919" name="Line 1079"/>
                  <p:cNvSpPr>
                    <a:spLocks noChangeShapeType="1"/>
                  </p:cNvSpPr>
                  <p:nvPr/>
                </p:nvSpPr>
                <p:spPr bwMode="auto">
                  <a:xfrm>
                    <a:off x="4558" y="1842"/>
                    <a:ext cx="409" cy="0"/>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64920" name="Group 1080"/>
                  <p:cNvGrpSpPr>
                    <a:grpSpLocks/>
                  </p:cNvGrpSpPr>
                  <p:nvPr/>
                </p:nvGrpSpPr>
                <p:grpSpPr bwMode="auto">
                  <a:xfrm>
                    <a:off x="4014" y="1570"/>
                    <a:ext cx="590" cy="512"/>
                    <a:chOff x="2290" y="1570"/>
                    <a:chExt cx="726" cy="454"/>
                  </a:xfrm>
                </p:grpSpPr>
                <p:sp>
                  <p:nvSpPr>
                    <p:cNvPr id="164921" name="Rectangle 1081"/>
                    <p:cNvSpPr>
                      <a:spLocks noChangeArrowheads="1"/>
                    </p:cNvSpPr>
                    <p:nvPr/>
                  </p:nvSpPr>
                  <p:spPr bwMode="auto">
                    <a:xfrm>
                      <a:off x="2336" y="1570"/>
                      <a:ext cx="635" cy="454"/>
                    </a:xfrm>
                    <a:prstGeom prst="rect">
                      <a:avLst/>
                    </a:prstGeom>
                    <a:gradFill rotWithShape="1">
                      <a:gsLst>
                        <a:gs pos="0">
                          <a:srgbClr val="00FF00"/>
                        </a:gs>
                        <a:gs pos="100000">
                          <a:schemeClr val="accent2">
                            <a:lumMod val="40000"/>
                            <a:lumOff val="60000"/>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4922" name="Text Box 1082"/>
                    <p:cNvSpPr txBox="1">
                      <a:spLocks noChangeArrowheads="1"/>
                    </p:cNvSpPr>
                    <p:nvPr/>
                  </p:nvSpPr>
                  <p:spPr bwMode="auto">
                    <a:xfrm>
                      <a:off x="2290" y="1661"/>
                      <a:ext cx="726"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a:latin typeface="方正粗黑宋简体" panose="02000000000000000000" pitchFamily="2" charset="-122"/>
                          <a:ea typeface="方正粗黑宋简体" panose="02000000000000000000" pitchFamily="2" charset="-122"/>
                        </a:rPr>
                        <a:t>过滤</a:t>
                      </a:r>
                    </a:p>
                  </p:txBody>
                </p:sp>
              </p:grpSp>
              <p:sp>
                <p:nvSpPr>
                  <p:cNvPr id="164923" name="Line 1083"/>
                  <p:cNvSpPr>
                    <a:spLocks noChangeShapeType="1"/>
                  </p:cNvSpPr>
                  <p:nvPr/>
                </p:nvSpPr>
                <p:spPr bwMode="auto">
                  <a:xfrm>
                    <a:off x="5511" y="1842"/>
                    <a:ext cx="227" cy="0"/>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4924" name="Line 1084"/>
                  <p:cNvSpPr>
                    <a:spLocks noChangeShapeType="1"/>
                  </p:cNvSpPr>
                  <p:nvPr/>
                </p:nvSpPr>
                <p:spPr bwMode="auto">
                  <a:xfrm rot="-5400000" flipH="1" flipV="1">
                    <a:off x="4469" y="1569"/>
                    <a:ext cx="542"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64925" name="Group 1085"/>
                  <p:cNvGrpSpPr>
                    <a:grpSpLocks/>
                  </p:cNvGrpSpPr>
                  <p:nvPr/>
                </p:nvGrpSpPr>
                <p:grpSpPr bwMode="auto">
                  <a:xfrm>
                    <a:off x="4240" y="889"/>
                    <a:ext cx="1020" cy="350"/>
                    <a:chOff x="3993" y="2524"/>
                    <a:chExt cx="874" cy="521"/>
                  </a:xfrm>
                </p:grpSpPr>
                <p:sp>
                  <p:nvSpPr>
                    <p:cNvPr id="164926" name="Oval 1086"/>
                    <p:cNvSpPr>
                      <a:spLocks noChangeArrowheads="1"/>
                    </p:cNvSpPr>
                    <p:nvPr/>
                  </p:nvSpPr>
                  <p:spPr bwMode="auto">
                    <a:xfrm>
                      <a:off x="3993" y="2524"/>
                      <a:ext cx="874" cy="495"/>
                    </a:xfrm>
                    <a:prstGeom prst="ellipse">
                      <a:avLst/>
                    </a:prstGeom>
                    <a:gradFill rotWithShape="1">
                      <a:gsLst>
                        <a:gs pos="0">
                          <a:srgbClr val="66FF99"/>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4927" name="Text Box 1087"/>
                    <p:cNvSpPr txBox="1">
                      <a:spLocks noChangeArrowheads="1"/>
                    </p:cNvSpPr>
                    <p:nvPr/>
                  </p:nvSpPr>
                  <p:spPr bwMode="auto">
                    <a:xfrm>
                      <a:off x="4022" y="2545"/>
                      <a:ext cx="845"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0" lang="en-US" altLang="zh-CN" sz="2000" dirty="0">
                          <a:solidFill>
                            <a:srgbClr val="D60093"/>
                          </a:solidFill>
                          <a:latin typeface="方正粗黑宋简体" panose="02000000000000000000" pitchFamily="2" charset="-122"/>
                          <a:ea typeface="方正粗黑宋简体" panose="02000000000000000000" pitchFamily="2" charset="-122"/>
                        </a:rPr>
                        <a:t>O</a:t>
                      </a:r>
                      <a:r>
                        <a:rPr kumimoji="0" lang="en-US" altLang="zh-CN" sz="2000" baseline="-25000" dirty="0">
                          <a:solidFill>
                            <a:srgbClr val="D60093"/>
                          </a:solidFill>
                          <a:latin typeface="方正粗黑宋简体" panose="02000000000000000000" pitchFamily="2" charset="-122"/>
                          <a:ea typeface="方正粗黑宋简体" panose="02000000000000000000" pitchFamily="2" charset="-122"/>
                        </a:rPr>
                        <a:t>3</a:t>
                      </a:r>
                      <a:r>
                        <a:rPr kumimoji="0" lang="en-US" altLang="zh-CN" sz="2000" dirty="0">
                          <a:solidFill>
                            <a:srgbClr val="D60093"/>
                          </a:solidFill>
                          <a:latin typeface="方正粗黑宋简体" panose="02000000000000000000" pitchFamily="2" charset="-122"/>
                          <a:ea typeface="方正粗黑宋简体" panose="02000000000000000000" pitchFamily="2" charset="-122"/>
                        </a:rPr>
                        <a:t>-0.4mg/l</a:t>
                      </a:r>
                    </a:p>
                  </p:txBody>
                </p:sp>
              </p:grpSp>
              <p:grpSp>
                <p:nvGrpSpPr>
                  <p:cNvPr id="164928" name="Group 1088"/>
                  <p:cNvGrpSpPr>
                    <a:grpSpLocks/>
                  </p:cNvGrpSpPr>
                  <p:nvPr/>
                </p:nvGrpSpPr>
                <p:grpSpPr bwMode="auto">
                  <a:xfrm>
                    <a:off x="4921" y="1480"/>
                    <a:ext cx="680" cy="699"/>
                    <a:chOff x="4967" y="1344"/>
                    <a:chExt cx="680" cy="699"/>
                  </a:xfrm>
                </p:grpSpPr>
                <p:sp>
                  <p:nvSpPr>
                    <p:cNvPr id="164929" name="Rectangle 1089"/>
                    <p:cNvSpPr>
                      <a:spLocks noChangeArrowheads="1"/>
                    </p:cNvSpPr>
                    <p:nvPr/>
                  </p:nvSpPr>
                  <p:spPr bwMode="auto">
                    <a:xfrm>
                      <a:off x="4967" y="1344"/>
                      <a:ext cx="589" cy="653"/>
                    </a:xfrm>
                    <a:prstGeom prst="rect">
                      <a:avLst/>
                    </a:prstGeom>
                    <a:gradFill rotWithShape="1">
                      <a:gsLst>
                        <a:gs pos="0">
                          <a:srgbClr val="00FF00"/>
                        </a:gs>
                        <a:gs pos="100000">
                          <a:schemeClr val="bg1"/>
                        </a:gs>
                      </a:gsLst>
                      <a:lin ang="2700000" scaled="1"/>
                    </a:gradFill>
                    <a:ln w="9525">
                      <a:pattFill prst="divot">
                        <a:fgClr>
                          <a:srgbClr val="000000"/>
                        </a:fgClr>
                        <a:bgClr>
                          <a:srgbClr val="FFFF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4930" name="Text Box 1090"/>
                    <p:cNvSpPr txBox="1">
                      <a:spLocks noChangeArrowheads="1"/>
                    </p:cNvSpPr>
                    <p:nvPr/>
                  </p:nvSpPr>
                  <p:spPr bwMode="auto">
                    <a:xfrm>
                      <a:off x="4967" y="1448"/>
                      <a:ext cx="680"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zh-CN" altLang="en-US" sz="2000" dirty="0">
                          <a:solidFill>
                            <a:srgbClr val="A50021"/>
                          </a:solidFill>
                          <a:latin typeface="方正粗黑宋简体" panose="02000000000000000000" pitchFamily="2" charset="-122"/>
                          <a:ea typeface="方正粗黑宋简体" panose="02000000000000000000" pitchFamily="2" charset="-122"/>
                        </a:rPr>
                        <a:t>臭氧化</a:t>
                      </a:r>
                      <a:r>
                        <a:rPr kumimoji="0" lang="en-US" altLang="zh-CN" sz="2000" dirty="0">
                          <a:solidFill>
                            <a:srgbClr val="A50021"/>
                          </a:solidFill>
                          <a:latin typeface="方正粗黑宋简体" panose="02000000000000000000" pitchFamily="2" charset="-122"/>
                          <a:ea typeface="方正粗黑宋简体" panose="02000000000000000000" pitchFamily="2" charset="-122"/>
                        </a:rPr>
                        <a:t>10min</a:t>
                      </a:r>
                    </a:p>
                  </p:txBody>
                </p:sp>
              </p:grpSp>
            </p:grpSp>
          </p:grpSp>
          <p:sp>
            <p:nvSpPr>
              <p:cNvPr id="164931" name="Line 1091"/>
              <p:cNvSpPr>
                <a:spLocks noChangeShapeType="1"/>
              </p:cNvSpPr>
              <p:nvPr/>
            </p:nvSpPr>
            <p:spPr bwMode="auto">
              <a:xfrm rot="-5400000" flipH="1" flipV="1">
                <a:off x="2701" y="3564"/>
                <a:ext cx="360" cy="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4932" name="Text Box 1092"/>
              <p:cNvSpPr txBox="1">
                <a:spLocks noChangeArrowheads="1"/>
              </p:cNvSpPr>
              <p:nvPr/>
            </p:nvSpPr>
            <p:spPr bwMode="auto">
              <a:xfrm>
                <a:off x="2524" y="3056"/>
                <a:ext cx="77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zh-CN" sz="1800" dirty="0">
                    <a:solidFill>
                      <a:srgbClr val="D60093"/>
                    </a:solidFill>
                    <a:latin typeface="方正粗黑宋简体" panose="02000000000000000000" pitchFamily="2" charset="-122"/>
                    <a:ea typeface="方正粗黑宋简体" panose="02000000000000000000" pitchFamily="2" charset="-122"/>
                  </a:rPr>
                  <a:t>NaHSO</a:t>
                </a:r>
                <a:r>
                  <a:rPr kumimoji="0" lang="en-US" altLang="zh-CN" sz="1800" baseline="-25000" dirty="0">
                    <a:solidFill>
                      <a:srgbClr val="D60093"/>
                    </a:solidFill>
                    <a:latin typeface="方正粗黑宋简体" panose="02000000000000000000" pitchFamily="2" charset="-122"/>
                    <a:ea typeface="方正粗黑宋简体" panose="02000000000000000000" pitchFamily="2" charset="-122"/>
                  </a:rPr>
                  <a:t>3</a:t>
                </a:r>
              </a:p>
            </p:txBody>
          </p:sp>
        </p:grpSp>
      </p:grpSp>
    </p:spTree>
    <p:extLst>
      <p:ext uri="{BB962C8B-B14F-4D97-AF65-F5344CB8AC3E}">
        <p14:creationId xmlns:p14="http://schemas.microsoft.com/office/powerpoint/2010/main" val="319114705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3107" name="Rectangle 3"/>
          <p:cNvSpPr>
            <a:spLocks noGrp="1" noChangeArrowheads="1"/>
          </p:cNvSpPr>
          <p:nvPr>
            <p:ph idx="1"/>
          </p:nvPr>
        </p:nvSpPr>
        <p:spPr>
          <a:xfrm>
            <a:off x="1403649" y="951570"/>
            <a:ext cx="6408837" cy="3240360"/>
          </a:xfrm>
          <a:solidFill>
            <a:srgbClr val="FFFF00"/>
          </a:solidFill>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lIns="92075" tIns="46038" rIns="92075" bIns="46038">
            <a:normAutofit fontScale="92500" lnSpcReduction="20000"/>
          </a:bodyPr>
          <a:lstStyle/>
          <a:p>
            <a:pPr>
              <a:lnSpc>
                <a:spcPct val="120000"/>
              </a:lnSpc>
              <a:spcBef>
                <a:spcPct val="30000"/>
              </a:spcBef>
            </a:pPr>
            <a:r>
              <a:rPr lang="zh-CN" altLang="en-US" b="1" dirty="0" smtClean="0">
                <a:solidFill>
                  <a:srgbClr val="FF0000"/>
                </a:solidFill>
                <a:latin typeface="黑体" pitchFamily="2" charset="-122"/>
                <a:ea typeface="黑体" pitchFamily="2" charset="-122"/>
              </a:rPr>
              <a:t>污水处理工程包括：</a:t>
            </a:r>
            <a:endParaRPr lang="en-US" altLang="zh-CN" b="1" dirty="0" smtClean="0">
              <a:solidFill>
                <a:srgbClr val="FF0000"/>
              </a:solidFill>
              <a:latin typeface="黑体" pitchFamily="2" charset="-122"/>
              <a:ea typeface="黑体" pitchFamily="2" charset="-122"/>
            </a:endParaRPr>
          </a:p>
          <a:p>
            <a:pPr>
              <a:lnSpc>
                <a:spcPct val="150000"/>
              </a:lnSpc>
              <a:spcBef>
                <a:spcPct val="30000"/>
              </a:spcBef>
            </a:pPr>
            <a:r>
              <a:rPr lang="zh-CN" altLang="en-US" sz="2400" b="1" dirty="0" smtClean="0">
                <a:solidFill>
                  <a:srgbClr val="000000"/>
                </a:solidFill>
                <a:latin typeface="黑体" pitchFamily="2" charset="-122"/>
                <a:ea typeface="黑体" pitchFamily="2" charset="-122"/>
              </a:rPr>
              <a:t>污水收集（包括管网、泵等）</a:t>
            </a:r>
            <a:endParaRPr lang="en-US" altLang="zh-CN" sz="2400" b="1" dirty="0" smtClean="0">
              <a:solidFill>
                <a:srgbClr val="000000"/>
              </a:solidFill>
              <a:latin typeface="黑体" pitchFamily="2" charset="-122"/>
              <a:ea typeface="黑体" pitchFamily="2" charset="-122"/>
            </a:endParaRPr>
          </a:p>
          <a:p>
            <a:pPr>
              <a:lnSpc>
                <a:spcPct val="150000"/>
              </a:lnSpc>
              <a:spcBef>
                <a:spcPct val="30000"/>
              </a:spcBef>
            </a:pPr>
            <a:r>
              <a:rPr lang="zh-CN" altLang="en-US" sz="2400" b="1" dirty="0" smtClean="0">
                <a:solidFill>
                  <a:srgbClr val="000000"/>
                </a:solidFill>
                <a:latin typeface="黑体" pitchFamily="2" charset="-122"/>
                <a:ea typeface="黑体" pitchFamily="2" charset="-122"/>
              </a:rPr>
              <a:t>污水处理：格栅、初沉池、</a:t>
            </a:r>
            <a:r>
              <a:rPr lang="zh-CN" altLang="en-US" sz="2400" b="1" dirty="0" smtClean="0">
                <a:solidFill>
                  <a:srgbClr val="0000FF"/>
                </a:solidFill>
                <a:latin typeface="黑体" pitchFamily="2" charset="-122"/>
                <a:ea typeface="黑体" pitchFamily="2" charset="-122"/>
              </a:rPr>
              <a:t>曝气池（主体，生物法）</a:t>
            </a:r>
            <a:r>
              <a:rPr lang="zh-CN" altLang="en-US" sz="2400" b="1" dirty="0" smtClean="0">
                <a:solidFill>
                  <a:srgbClr val="000000"/>
                </a:solidFill>
                <a:latin typeface="黑体" pitchFamily="2" charset="-122"/>
                <a:ea typeface="黑体" pitchFamily="2" charset="-122"/>
              </a:rPr>
              <a:t>、二沉池、消毒池、污泥浓缩</a:t>
            </a:r>
            <a:endParaRPr lang="en-US" altLang="zh-CN" sz="2400" b="1" dirty="0" smtClean="0">
              <a:solidFill>
                <a:srgbClr val="000000"/>
              </a:solidFill>
              <a:latin typeface="黑体" pitchFamily="2" charset="-122"/>
              <a:ea typeface="黑体" pitchFamily="2" charset="-122"/>
            </a:endParaRPr>
          </a:p>
          <a:p>
            <a:pPr>
              <a:lnSpc>
                <a:spcPct val="150000"/>
              </a:lnSpc>
              <a:spcBef>
                <a:spcPct val="30000"/>
              </a:spcBef>
            </a:pPr>
            <a:r>
              <a:rPr lang="zh-CN" altLang="en-US" sz="2400" b="1" dirty="0" smtClean="0">
                <a:solidFill>
                  <a:srgbClr val="000000"/>
                </a:solidFill>
                <a:latin typeface="黑体" pitchFamily="2" charset="-122"/>
                <a:ea typeface="黑体" pitchFamily="2" charset="-122"/>
              </a:rPr>
              <a:t>污水排放与回用：回用于绿化、浇洒道路、洗车等；排放至水体</a:t>
            </a:r>
            <a:endParaRPr lang="en-US" altLang="zh-CN" sz="2400" b="1" dirty="0" smtClean="0">
              <a:solidFill>
                <a:srgbClr val="000000"/>
              </a:solidFill>
              <a:latin typeface="黑体" pitchFamily="2" charset="-122"/>
              <a:ea typeface="黑体" pitchFamily="2" charset="-122"/>
            </a:endParaRPr>
          </a:p>
          <a:p>
            <a:pPr>
              <a:lnSpc>
                <a:spcPct val="150000"/>
              </a:lnSpc>
              <a:spcBef>
                <a:spcPct val="30000"/>
              </a:spcBef>
            </a:pPr>
            <a:endParaRPr lang="en-US" altLang="zh-CN" sz="2400" b="1" dirty="0" smtClean="0">
              <a:solidFill>
                <a:srgbClr val="000000"/>
              </a:solidFill>
              <a:latin typeface="黑体" pitchFamily="2" charset="-122"/>
              <a:ea typeface="黑体" pitchFamily="2" charset="-122"/>
            </a:endParaRPr>
          </a:p>
        </p:txBody>
      </p:sp>
    </p:spTree>
    <p:extLst>
      <p:ext uri="{BB962C8B-B14F-4D97-AF65-F5344CB8AC3E}">
        <p14:creationId xmlns:p14="http://schemas.microsoft.com/office/powerpoint/2010/main" val="2407620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2"/>
          <p:cNvSpPr>
            <a:spLocks noChangeShapeType="1"/>
          </p:cNvSpPr>
          <p:nvPr/>
        </p:nvSpPr>
        <p:spPr bwMode="auto">
          <a:xfrm>
            <a:off x="5715000" y="3257550"/>
            <a:ext cx="762000" cy="0"/>
          </a:xfrm>
          <a:prstGeom prst="line">
            <a:avLst/>
          </a:prstGeom>
          <a:noFill/>
          <a:ln w="476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771" name="Rectangle 3"/>
          <p:cNvSpPr>
            <a:spLocks noChangeArrowheads="1"/>
          </p:cNvSpPr>
          <p:nvPr/>
        </p:nvSpPr>
        <p:spPr bwMode="auto">
          <a:xfrm>
            <a:off x="2895600" y="3086100"/>
            <a:ext cx="1447800" cy="457200"/>
          </a:xfrm>
          <a:prstGeom prst="rect">
            <a:avLst/>
          </a:prstGeom>
          <a:gradFill rotWithShape="0">
            <a:gsLst>
              <a:gs pos="0">
                <a:srgbClr val="999999"/>
              </a:gs>
              <a:gs pos="100000">
                <a:srgbClr val="895B2D"/>
              </a:gs>
            </a:gsLst>
            <a:lin ang="5400000" scaled="1"/>
          </a:gra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72" name="Rectangle 4"/>
          <p:cNvSpPr>
            <a:spLocks noChangeArrowheads="1"/>
          </p:cNvSpPr>
          <p:nvPr/>
        </p:nvSpPr>
        <p:spPr bwMode="auto">
          <a:xfrm>
            <a:off x="2895600" y="2971800"/>
            <a:ext cx="1447800" cy="571500"/>
          </a:xfrm>
          <a:prstGeom prst="rect">
            <a:avLst/>
          </a:prstGeom>
          <a:noFill/>
          <a:ln w="28575">
            <a:solidFill>
              <a:srgbClr val="00E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73" name="Line 5"/>
          <p:cNvSpPr>
            <a:spLocks noChangeShapeType="1"/>
          </p:cNvSpPr>
          <p:nvPr/>
        </p:nvSpPr>
        <p:spPr bwMode="auto">
          <a:xfrm>
            <a:off x="5410200" y="3714750"/>
            <a:ext cx="1588" cy="457200"/>
          </a:xfrm>
          <a:prstGeom prst="line">
            <a:avLst/>
          </a:prstGeom>
          <a:noFill/>
          <a:ln w="50800">
            <a:solidFill>
              <a:srgbClr val="00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774" name="Line 6"/>
          <p:cNvSpPr>
            <a:spLocks noChangeShapeType="1"/>
          </p:cNvSpPr>
          <p:nvPr/>
        </p:nvSpPr>
        <p:spPr bwMode="auto">
          <a:xfrm rot="10800000">
            <a:off x="1371600" y="4171950"/>
            <a:ext cx="4038600" cy="0"/>
          </a:xfrm>
          <a:prstGeom prst="line">
            <a:avLst/>
          </a:prstGeom>
          <a:noFill/>
          <a:ln w="508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775" name="Text Box 7"/>
          <p:cNvSpPr txBox="1">
            <a:spLocks noChangeArrowheads="1"/>
          </p:cNvSpPr>
          <p:nvPr/>
        </p:nvSpPr>
        <p:spPr bwMode="auto">
          <a:xfrm>
            <a:off x="1752600" y="3850481"/>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r>
              <a:rPr lang="zh-CN" altLang="en-US" sz="2000" dirty="0" smtClean="0">
                <a:latin typeface="方正粗黑宋简体" panose="02000000000000000000" pitchFamily="2" charset="-122"/>
                <a:ea typeface="方正粗黑宋简体" panose="02000000000000000000" pitchFamily="2" charset="-122"/>
              </a:rPr>
              <a:t>剩余污泥</a:t>
            </a:r>
            <a:endParaRPr lang="zh-CN" altLang="zh-CN" sz="2000" dirty="0">
              <a:latin typeface="方正粗黑宋简体" panose="02000000000000000000" pitchFamily="2" charset="-122"/>
              <a:ea typeface="方正粗黑宋简体" panose="02000000000000000000" pitchFamily="2" charset="-122"/>
            </a:endParaRPr>
          </a:p>
        </p:txBody>
      </p:sp>
      <p:sp>
        <p:nvSpPr>
          <p:cNvPr id="32776" name="Text Box 8"/>
          <p:cNvSpPr txBox="1">
            <a:spLocks noChangeArrowheads="1"/>
          </p:cNvSpPr>
          <p:nvPr/>
        </p:nvSpPr>
        <p:spPr bwMode="auto">
          <a:xfrm>
            <a:off x="7874001" y="2952750"/>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r>
              <a:rPr lang="zh-CN" altLang="en-US" sz="2000" dirty="0" smtClean="0">
                <a:solidFill>
                  <a:srgbClr val="190C78"/>
                </a:solidFill>
                <a:latin typeface="方正粗黑宋简体" panose="02000000000000000000" pitchFamily="2" charset="-122"/>
                <a:ea typeface="方正粗黑宋简体" panose="02000000000000000000" pitchFamily="2" charset="-122"/>
              </a:rPr>
              <a:t>出水</a:t>
            </a:r>
            <a:endParaRPr lang="zh-CN" altLang="zh-CN" sz="2000" dirty="0">
              <a:solidFill>
                <a:srgbClr val="190C78"/>
              </a:solidFill>
              <a:latin typeface="方正粗黑宋简体" panose="02000000000000000000" pitchFamily="2" charset="-122"/>
              <a:ea typeface="方正粗黑宋简体" panose="02000000000000000000" pitchFamily="2" charset="-122"/>
            </a:endParaRPr>
          </a:p>
        </p:txBody>
      </p:sp>
      <p:sp>
        <p:nvSpPr>
          <p:cNvPr id="32777" name="Line 9"/>
          <p:cNvSpPr>
            <a:spLocks noChangeShapeType="1"/>
          </p:cNvSpPr>
          <p:nvPr/>
        </p:nvSpPr>
        <p:spPr bwMode="auto">
          <a:xfrm>
            <a:off x="4953000" y="3057525"/>
            <a:ext cx="914400" cy="1191"/>
          </a:xfrm>
          <a:prstGeom prst="line">
            <a:avLst/>
          </a:prstGeom>
          <a:noFill/>
          <a:ln w="28575">
            <a:solidFill>
              <a:srgbClr val="00E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778" name="Line 10"/>
          <p:cNvSpPr>
            <a:spLocks noChangeShapeType="1"/>
          </p:cNvSpPr>
          <p:nvPr/>
        </p:nvSpPr>
        <p:spPr bwMode="auto">
          <a:xfrm>
            <a:off x="4343400" y="3257550"/>
            <a:ext cx="762000" cy="1191"/>
          </a:xfrm>
          <a:prstGeom prst="line">
            <a:avLst/>
          </a:prstGeom>
          <a:noFill/>
          <a:ln w="476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779" name="Line 11"/>
          <p:cNvSpPr>
            <a:spLocks noChangeShapeType="1"/>
          </p:cNvSpPr>
          <p:nvPr/>
        </p:nvSpPr>
        <p:spPr bwMode="auto">
          <a:xfrm rot="5400000">
            <a:off x="1114425" y="678656"/>
            <a:ext cx="400050" cy="0"/>
          </a:xfrm>
          <a:prstGeom prst="line">
            <a:avLst/>
          </a:prstGeom>
          <a:noFill/>
          <a:ln w="476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780" name="Line 12"/>
          <p:cNvSpPr>
            <a:spLocks noChangeShapeType="1"/>
          </p:cNvSpPr>
          <p:nvPr/>
        </p:nvSpPr>
        <p:spPr bwMode="auto">
          <a:xfrm rot="10800000" flipV="1">
            <a:off x="2362200" y="2114550"/>
            <a:ext cx="0" cy="1200150"/>
          </a:xfrm>
          <a:prstGeom prst="line">
            <a:avLst/>
          </a:prstGeom>
          <a:noFill/>
          <a:ln w="47625">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781" name="Oval 13"/>
          <p:cNvSpPr>
            <a:spLocks noChangeArrowheads="1"/>
          </p:cNvSpPr>
          <p:nvPr/>
        </p:nvSpPr>
        <p:spPr bwMode="auto">
          <a:xfrm>
            <a:off x="3048000" y="31432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82" name="Oval 14"/>
          <p:cNvSpPr>
            <a:spLocks noChangeArrowheads="1"/>
          </p:cNvSpPr>
          <p:nvPr/>
        </p:nvSpPr>
        <p:spPr bwMode="auto">
          <a:xfrm>
            <a:off x="32004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83" name="Oval 15"/>
          <p:cNvSpPr>
            <a:spLocks noChangeArrowheads="1"/>
          </p:cNvSpPr>
          <p:nvPr/>
        </p:nvSpPr>
        <p:spPr bwMode="auto">
          <a:xfrm>
            <a:off x="3200400" y="31432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84" name="Oval 16"/>
          <p:cNvSpPr>
            <a:spLocks noChangeArrowheads="1"/>
          </p:cNvSpPr>
          <p:nvPr/>
        </p:nvSpPr>
        <p:spPr bwMode="auto">
          <a:xfrm>
            <a:off x="30480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85" name="Oval 17"/>
          <p:cNvSpPr>
            <a:spLocks noChangeArrowheads="1"/>
          </p:cNvSpPr>
          <p:nvPr/>
        </p:nvSpPr>
        <p:spPr bwMode="auto">
          <a:xfrm>
            <a:off x="32004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86" name="Oval 18"/>
          <p:cNvSpPr>
            <a:spLocks noChangeArrowheads="1"/>
          </p:cNvSpPr>
          <p:nvPr/>
        </p:nvSpPr>
        <p:spPr bwMode="auto">
          <a:xfrm>
            <a:off x="3200400" y="33718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87" name="Oval 19"/>
          <p:cNvSpPr>
            <a:spLocks noChangeArrowheads="1"/>
          </p:cNvSpPr>
          <p:nvPr/>
        </p:nvSpPr>
        <p:spPr bwMode="auto">
          <a:xfrm>
            <a:off x="33528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88" name="Oval 20"/>
          <p:cNvSpPr>
            <a:spLocks noChangeArrowheads="1"/>
          </p:cNvSpPr>
          <p:nvPr/>
        </p:nvSpPr>
        <p:spPr bwMode="auto">
          <a:xfrm>
            <a:off x="3048000" y="33718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89" name="Oval 21"/>
          <p:cNvSpPr>
            <a:spLocks noChangeArrowheads="1"/>
          </p:cNvSpPr>
          <p:nvPr/>
        </p:nvSpPr>
        <p:spPr bwMode="auto">
          <a:xfrm>
            <a:off x="3200400" y="33718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90" name="Oval 22"/>
          <p:cNvSpPr>
            <a:spLocks noChangeArrowheads="1"/>
          </p:cNvSpPr>
          <p:nvPr/>
        </p:nvSpPr>
        <p:spPr bwMode="auto">
          <a:xfrm>
            <a:off x="3505200" y="31432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91" name="Oval 23"/>
          <p:cNvSpPr>
            <a:spLocks noChangeArrowheads="1"/>
          </p:cNvSpPr>
          <p:nvPr/>
        </p:nvSpPr>
        <p:spPr bwMode="auto">
          <a:xfrm>
            <a:off x="3352800" y="33718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92" name="Oval 24"/>
          <p:cNvSpPr>
            <a:spLocks noChangeArrowheads="1"/>
          </p:cNvSpPr>
          <p:nvPr/>
        </p:nvSpPr>
        <p:spPr bwMode="auto">
          <a:xfrm>
            <a:off x="3352800" y="31432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93" name="Oval 25"/>
          <p:cNvSpPr>
            <a:spLocks noChangeArrowheads="1"/>
          </p:cNvSpPr>
          <p:nvPr/>
        </p:nvSpPr>
        <p:spPr bwMode="auto">
          <a:xfrm>
            <a:off x="3505200" y="31432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94" name="Oval 26"/>
          <p:cNvSpPr>
            <a:spLocks noChangeArrowheads="1"/>
          </p:cNvSpPr>
          <p:nvPr/>
        </p:nvSpPr>
        <p:spPr bwMode="auto">
          <a:xfrm>
            <a:off x="36576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95" name="Oval 27"/>
          <p:cNvSpPr>
            <a:spLocks noChangeArrowheads="1"/>
          </p:cNvSpPr>
          <p:nvPr/>
        </p:nvSpPr>
        <p:spPr bwMode="auto">
          <a:xfrm>
            <a:off x="3657600" y="31432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96" name="Oval 28"/>
          <p:cNvSpPr>
            <a:spLocks noChangeArrowheads="1"/>
          </p:cNvSpPr>
          <p:nvPr/>
        </p:nvSpPr>
        <p:spPr bwMode="auto">
          <a:xfrm>
            <a:off x="35052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97" name="Oval 29"/>
          <p:cNvSpPr>
            <a:spLocks noChangeArrowheads="1"/>
          </p:cNvSpPr>
          <p:nvPr/>
        </p:nvSpPr>
        <p:spPr bwMode="auto">
          <a:xfrm>
            <a:off x="3810000" y="31432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98" name="Oval 30"/>
          <p:cNvSpPr>
            <a:spLocks noChangeArrowheads="1"/>
          </p:cNvSpPr>
          <p:nvPr/>
        </p:nvSpPr>
        <p:spPr bwMode="auto">
          <a:xfrm>
            <a:off x="39624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99" name="Oval 31"/>
          <p:cNvSpPr>
            <a:spLocks noChangeArrowheads="1"/>
          </p:cNvSpPr>
          <p:nvPr/>
        </p:nvSpPr>
        <p:spPr bwMode="auto">
          <a:xfrm>
            <a:off x="3962400" y="31432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00" name="Oval 32"/>
          <p:cNvSpPr>
            <a:spLocks noChangeArrowheads="1"/>
          </p:cNvSpPr>
          <p:nvPr/>
        </p:nvSpPr>
        <p:spPr bwMode="auto">
          <a:xfrm>
            <a:off x="38100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01" name="Oval 33"/>
          <p:cNvSpPr>
            <a:spLocks noChangeArrowheads="1"/>
          </p:cNvSpPr>
          <p:nvPr/>
        </p:nvSpPr>
        <p:spPr bwMode="auto">
          <a:xfrm>
            <a:off x="36576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02" name="Oval 34"/>
          <p:cNvSpPr>
            <a:spLocks noChangeArrowheads="1"/>
          </p:cNvSpPr>
          <p:nvPr/>
        </p:nvSpPr>
        <p:spPr bwMode="auto">
          <a:xfrm>
            <a:off x="36576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03" name="Oval 35"/>
          <p:cNvSpPr>
            <a:spLocks noChangeArrowheads="1"/>
          </p:cNvSpPr>
          <p:nvPr/>
        </p:nvSpPr>
        <p:spPr bwMode="auto">
          <a:xfrm>
            <a:off x="38100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04" name="Oval 36"/>
          <p:cNvSpPr>
            <a:spLocks noChangeArrowheads="1"/>
          </p:cNvSpPr>
          <p:nvPr/>
        </p:nvSpPr>
        <p:spPr bwMode="auto">
          <a:xfrm>
            <a:off x="39624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05" name="Oval 37"/>
          <p:cNvSpPr>
            <a:spLocks noChangeArrowheads="1"/>
          </p:cNvSpPr>
          <p:nvPr/>
        </p:nvSpPr>
        <p:spPr bwMode="auto">
          <a:xfrm>
            <a:off x="41148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06" name="Oval 38"/>
          <p:cNvSpPr>
            <a:spLocks noChangeArrowheads="1"/>
          </p:cNvSpPr>
          <p:nvPr/>
        </p:nvSpPr>
        <p:spPr bwMode="auto">
          <a:xfrm>
            <a:off x="3657600" y="33718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07" name="Oval 39"/>
          <p:cNvSpPr>
            <a:spLocks noChangeArrowheads="1"/>
          </p:cNvSpPr>
          <p:nvPr/>
        </p:nvSpPr>
        <p:spPr bwMode="auto">
          <a:xfrm>
            <a:off x="3657600" y="33718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08" name="Oval 40"/>
          <p:cNvSpPr>
            <a:spLocks noChangeArrowheads="1"/>
          </p:cNvSpPr>
          <p:nvPr/>
        </p:nvSpPr>
        <p:spPr bwMode="auto">
          <a:xfrm>
            <a:off x="3810000" y="33718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09" name="Oval 41"/>
          <p:cNvSpPr>
            <a:spLocks noChangeArrowheads="1"/>
          </p:cNvSpPr>
          <p:nvPr/>
        </p:nvSpPr>
        <p:spPr bwMode="auto">
          <a:xfrm>
            <a:off x="3962400" y="33718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10" name="Oval 42"/>
          <p:cNvSpPr>
            <a:spLocks noChangeArrowheads="1"/>
          </p:cNvSpPr>
          <p:nvPr/>
        </p:nvSpPr>
        <p:spPr bwMode="auto">
          <a:xfrm>
            <a:off x="4114800" y="33718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11" name="Oval 43"/>
          <p:cNvSpPr>
            <a:spLocks noChangeArrowheads="1"/>
          </p:cNvSpPr>
          <p:nvPr/>
        </p:nvSpPr>
        <p:spPr bwMode="auto">
          <a:xfrm>
            <a:off x="4114800" y="31432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12" name="Oval 44"/>
          <p:cNvSpPr>
            <a:spLocks noChangeArrowheads="1"/>
          </p:cNvSpPr>
          <p:nvPr/>
        </p:nvSpPr>
        <p:spPr bwMode="auto">
          <a:xfrm>
            <a:off x="3505200" y="33718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13" name="Text Box 45"/>
          <p:cNvSpPr txBox="1">
            <a:spLocks noChangeArrowheads="1"/>
          </p:cNvSpPr>
          <p:nvPr/>
        </p:nvSpPr>
        <p:spPr bwMode="auto">
          <a:xfrm>
            <a:off x="6053003" y="1984913"/>
            <a:ext cx="11777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r>
              <a:rPr lang="zh-CN" altLang="en-US" dirty="0" smtClean="0">
                <a:solidFill>
                  <a:srgbClr val="190C78"/>
                </a:solidFill>
                <a:latin typeface="方正粗黑宋简体" panose="02000000000000000000" pitchFamily="2" charset="-122"/>
                <a:ea typeface="方正粗黑宋简体" panose="02000000000000000000" pitchFamily="2" charset="-122"/>
              </a:rPr>
              <a:t>二沉池</a:t>
            </a:r>
            <a:endParaRPr lang="zh-CN" altLang="zh-CN" dirty="0">
              <a:solidFill>
                <a:srgbClr val="190C78"/>
              </a:solidFill>
              <a:latin typeface="方正粗黑宋简体" panose="02000000000000000000" pitchFamily="2" charset="-122"/>
              <a:ea typeface="方正粗黑宋简体" panose="02000000000000000000" pitchFamily="2" charset="-122"/>
            </a:endParaRPr>
          </a:p>
        </p:txBody>
      </p:sp>
      <p:sp>
        <p:nvSpPr>
          <p:cNvPr id="32814" name="AutoShape 46"/>
          <p:cNvSpPr>
            <a:spLocks noChangeArrowheads="1"/>
          </p:cNvSpPr>
          <p:nvPr/>
        </p:nvSpPr>
        <p:spPr bwMode="auto">
          <a:xfrm flipV="1">
            <a:off x="5029200" y="3143250"/>
            <a:ext cx="800100" cy="590550"/>
          </a:xfrm>
          <a:prstGeom prst="triangle">
            <a:avLst>
              <a:gd name="adj" fmla="val 50000"/>
            </a:avLst>
          </a:prstGeom>
          <a:gradFill rotWithShape="0">
            <a:gsLst>
              <a:gs pos="0">
                <a:srgbClr val="F8F8F8"/>
              </a:gs>
              <a:gs pos="100000">
                <a:srgbClr val="60402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15" name="Line 47"/>
          <p:cNvSpPr>
            <a:spLocks noChangeShapeType="1"/>
          </p:cNvSpPr>
          <p:nvPr/>
        </p:nvSpPr>
        <p:spPr bwMode="auto">
          <a:xfrm flipV="1">
            <a:off x="5410200" y="3057525"/>
            <a:ext cx="457200" cy="685800"/>
          </a:xfrm>
          <a:prstGeom prst="line">
            <a:avLst/>
          </a:prstGeom>
          <a:noFill/>
          <a:ln w="28575">
            <a:solidFill>
              <a:srgbClr val="00E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16" name="Line 48"/>
          <p:cNvSpPr>
            <a:spLocks noChangeShapeType="1"/>
          </p:cNvSpPr>
          <p:nvPr/>
        </p:nvSpPr>
        <p:spPr bwMode="auto">
          <a:xfrm flipH="1" flipV="1">
            <a:off x="4953000" y="3057525"/>
            <a:ext cx="457200" cy="685800"/>
          </a:xfrm>
          <a:prstGeom prst="line">
            <a:avLst/>
          </a:prstGeom>
          <a:noFill/>
          <a:ln w="28575">
            <a:solidFill>
              <a:srgbClr val="00E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17" name="Line 49"/>
          <p:cNvSpPr>
            <a:spLocks noChangeShapeType="1"/>
          </p:cNvSpPr>
          <p:nvPr/>
        </p:nvSpPr>
        <p:spPr bwMode="auto">
          <a:xfrm>
            <a:off x="4953000" y="3057525"/>
            <a:ext cx="914400" cy="1191"/>
          </a:xfrm>
          <a:prstGeom prst="line">
            <a:avLst/>
          </a:prstGeom>
          <a:noFill/>
          <a:ln w="28575">
            <a:solidFill>
              <a:srgbClr val="00E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19" name="Text Box 51"/>
          <p:cNvSpPr txBox="1">
            <a:spLocks noChangeArrowheads="1"/>
          </p:cNvSpPr>
          <p:nvPr/>
        </p:nvSpPr>
        <p:spPr bwMode="auto">
          <a:xfrm>
            <a:off x="3338056" y="177165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r>
              <a:rPr lang="zh-CN" altLang="en-US" sz="2000" dirty="0" smtClean="0">
                <a:latin typeface="方正粗黑宋简体" panose="02000000000000000000" pitchFamily="2" charset="-122"/>
                <a:ea typeface="方正粗黑宋简体" panose="02000000000000000000" pitchFamily="2" charset="-122"/>
              </a:rPr>
              <a:t>回流污泥</a:t>
            </a:r>
            <a:endParaRPr lang="zh-CN" altLang="zh-CN" sz="2000" dirty="0">
              <a:latin typeface="方正粗黑宋简体" panose="02000000000000000000" pitchFamily="2" charset="-122"/>
              <a:ea typeface="方正粗黑宋简体" panose="02000000000000000000" pitchFamily="2" charset="-122"/>
            </a:endParaRPr>
          </a:p>
        </p:txBody>
      </p:sp>
      <p:sp>
        <p:nvSpPr>
          <p:cNvPr id="32820" name="Text Box 52"/>
          <p:cNvSpPr txBox="1">
            <a:spLocks noChangeArrowheads="1"/>
          </p:cNvSpPr>
          <p:nvPr/>
        </p:nvSpPr>
        <p:spPr bwMode="auto">
          <a:xfrm>
            <a:off x="3086100" y="2614567"/>
            <a:ext cx="106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r>
              <a:rPr lang="zh-CN" altLang="en-US" sz="2000" dirty="0" smtClean="0">
                <a:solidFill>
                  <a:srgbClr val="190C78"/>
                </a:solidFill>
                <a:latin typeface="方正粗黑宋简体" panose="02000000000000000000" pitchFamily="2" charset="-122"/>
                <a:ea typeface="方正粗黑宋简体" panose="02000000000000000000" pitchFamily="2" charset="-122"/>
              </a:rPr>
              <a:t>曝气池</a:t>
            </a:r>
            <a:endParaRPr lang="zh-CN" altLang="zh-CN" sz="2000" dirty="0">
              <a:solidFill>
                <a:srgbClr val="190C78"/>
              </a:solidFill>
              <a:latin typeface="方正粗黑宋简体" panose="02000000000000000000" pitchFamily="2" charset="-122"/>
              <a:ea typeface="方正粗黑宋简体" panose="02000000000000000000" pitchFamily="2" charset="-122"/>
            </a:endParaRPr>
          </a:p>
        </p:txBody>
      </p:sp>
      <p:sp>
        <p:nvSpPr>
          <p:cNvPr id="32821" name="Line 53"/>
          <p:cNvSpPr>
            <a:spLocks noChangeShapeType="1"/>
          </p:cNvSpPr>
          <p:nvPr/>
        </p:nvSpPr>
        <p:spPr bwMode="auto">
          <a:xfrm flipV="1">
            <a:off x="3418284" y="3543300"/>
            <a:ext cx="1588" cy="285750"/>
          </a:xfrm>
          <a:prstGeom prst="line">
            <a:avLst/>
          </a:prstGeom>
          <a:noFill/>
          <a:ln w="476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822" name="Text Box 54"/>
          <p:cNvSpPr txBox="1">
            <a:spLocks noChangeArrowheads="1"/>
          </p:cNvSpPr>
          <p:nvPr/>
        </p:nvSpPr>
        <p:spPr bwMode="auto">
          <a:xfrm>
            <a:off x="3486837" y="3564731"/>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r>
              <a:rPr lang="zh-CN" altLang="en-US" sz="2000" dirty="0" smtClean="0">
                <a:solidFill>
                  <a:srgbClr val="190C78"/>
                </a:solidFill>
                <a:latin typeface="方正粗黑宋简体" panose="02000000000000000000" pitchFamily="2" charset="-122"/>
                <a:ea typeface="方正粗黑宋简体" panose="02000000000000000000" pitchFamily="2" charset="-122"/>
              </a:rPr>
              <a:t>鼓气</a:t>
            </a:r>
            <a:endParaRPr lang="zh-CN" altLang="zh-CN" sz="2000" dirty="0">
              <a:solidFill>
                <a:srgbClr val="190C78"/>
              </a:solidFill>
              <a:latin typeface="方正粗黑宋简体" panose="02000000000000000000" pitchFamily="2" charset="-122"/>
              <a:ea typeface="方正粗黑宋简体" panose="02000000000000000000" pitchFamily="2" charset="-122"/>
            </a:endParaRPr>
          </a:p>
        </p:txBody>
      </p:sp>
      <p:sp>
        <p:nvSpPr>
          <p:cNvPr id="32823" name="Text Box 55"/>
          <p:cNvSpPr txBox="1">
            <a:spLocks noChangeArrowheads="1"/>
          </p:cNvSpPr>
          <p:nvPr/>
        </p:nvSpPr>
        <p:spPr bwMode="auto">
          <a:xfrm>
            <a:off x="804772" y="861967"/>
            <a:ext cx="954107" cy="400110"/>
          </a:xfrm>
          <a:prstGeom prst="rect">
            <a:avLst/>
          </a:prstGeom>
          <a:gradFill rotWithShape="0">
            <a:gsLst>
              <a:gs pos="0">
                <a:schemeClr val="bg1"/>
              </a:gs>
              <a:gs pos="100000">
                <a:srgbClr val="00FF00"/>
              </a:gs>
            </a:gsLst>
            <a:lin ang="5400000" scaled="1"/>
          </a:gradFill>
          <a:ln>
            <a:noFill/>
          </a:ln>
        </p:spPr>
        <p:txBody>
          <a:bodyPr wrap="non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r>
              <a:rPr lang="zh-CN" altLang="en-US" sz="2000" dirty="0" smtClean="0">
                <a:solidFill>
                  <a:srgbClr val="190C78"/>
                </a:solidFill>
                <a:latin typeface="方正粗黑宋简体" panose="02000000000000000000" pitchFamily="2" charset="-122"/>
                <a:ea typeface="方正粗黑宋简体" panose="02000000000000000000" pitchFamily="2" charset="-122"/>
              </a:rPr>
              <a:t>预处理</a:t>
            </a:r>
            <a:endParaRPr lang="zh-CN" altLang="zh-CN" sz="2000" dirty="0">
              <a:solidFill>
                <a:srgbClr val="190C78"/>
              </a:solidFill>
              <a:latin typeface="方正粗黑宋简体" panose="02000000000000000000" pitchFamily="2" charset="-122"/>
              <a:ea typeface="方正粗黑宋简体" panose="02000000000000000000" pitchFamily="2" charset="-122"/>
            </a:endParaRPr>
          </a:p>
        </p:txBody>
      </p:sp>
      <p:sp>
        <p:nvSpPr>
          <p:cNvPr id="32824" name="AutoShape 56"/>
          <p:cNvSpPr>
            <a:spLocks noChangeArrowheads="1"/>
          </p:cNvSpPr>
          <p:nvPr/>
        </p:nvSpPr>
        <p:spPr bwMode="auto">
          <a:xfrm flipV="1">
            <a:off x="914400" y="1247775"/>
            <a:ext cx="800100" cy="590550"/>
          </a:xfrm>
          <a:prstGeom prst="triangle">
            <a:avLst>
              <a:gd name="adj" fmla="val 50000"/>
            </a:avLst>
          </a:prstGeom>
          <a:gradFill rotWithShape="0">
            <a:gsLst>
              <a:gs pos="0">
                <a:srgbClr val="F8F8F8"/>
              </a:gs>
              <a:gs pos="100000">
                <a:srgbClr val="60402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25" name="Line 57"/>
          <p:cNvSpPr>
            <a:spLocks noChangeShapeType="1"/>
          </p:cNvSpPr>
          <p:nvPr/>
        </p:nvSpPr>
        <p:spPr bwMode="auto">
          <a:xfrm flipV="1">
            <a:off x="1295400" y="1162050"/>
            <a:ext cx="457200" cy="685800"/>
          </a:xfrm>
          <a:prstGeom prst="line">
            <a:avLst/>
          </a:prstGeom>
          <a:noFill/>
          <a:ln w="28575">
            <a:solidFill>
              <a:srgbClr val="00E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26" name="Line 58"/>
          <p:cNvSpPr>
            <a:spLocks noChangeShapeType="1"/>
          </p:cNvSpPr>
          <p:nvPr/>
        </p:nvSpPr>
        <p:spPr bwMode="auto">
          <a:xfrm flipH="1" flipV="1">
            <a:off x="838200" y="1162050"/>
            <a:ext cx="457200" cy="685800"/>
          </a:xfrm>
          <a:prstGeom prst="line">
            <a:avLst/>
          </a:prstGeom>
          <a:noFill/>
          <a:ln w="28575">
            <a:solidFill>
              <a:srgbClr val="00E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27" name="Line 59"/>
          <p:cNvSpPr>
            <a:spLocks noChangeShapeType="1"/>
          </p:cNvSpPr>
          <p:nvPr/>
        </p:nvSpPr>
        <p:spPr bwMode="auto">
          <a:xfrm>
            <a:off x="838200" y="1162050"/>
            <a:ext cx="914400" cy="0"/>
          </a:xfrm>
          <a:prstGeom prst="line">
            <a:avLst/>
          </a:prstGeom>
          <a:noFill/>
          <a:ln w="28575">
            <a:solidFill>
              <a:srgbClr val="00E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28" name="Line 60"/>
          <p:cNvSpPr>
            <a:spLocks noChangeShapeType="1"/>
          </p:cNvSpPr>
          <p:nvPr/>
        </p:nvSpPr>
        <p:spPr bwMode="auto">
          <a:xfrm>
            <a:off x="914400" y="2514600"/>
            <a:ext cx="914400" cy="0"/>
          </a:xfrm>
          <a:prstGeom prst="line">
            <a:avLst/>
          </a:prstGeom>
          <a:noFill/>
          <a:ln w="28575">
            <a:solidFill>
              <a:srgbClr val="00E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29" name="Text Box 61"/>
          <p:cNvSpPr txBox="1">
            <a:spLocks noChangeArrowheads="1"/>
          </p:cNvSpPr>
          <p:nvPr/>
        </p:nvSpPr>
        <p:spPr bwMode="auto">
          <a:xfrm>
            <a:off x="876780" y="2246840"/>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r>
              <a:rPr lang="zh-CN" altLang="en-US" sz="2000" dirty="0" smtClean="0">
                <a:solidFill>
                  <a:srgbClr val="190C78"/>
                </a:solidFill>
                <a:latin typeface="方正粗黑宋简体" panose="02000000000000000000" pitchFamily="2" charset="-122"/>
                <a:ea typeface="方正粗黑宋简体" panose="02000000000000000000" pitchFamily="2" charset="-122"/>
              </a:rPr>
              <a:t>初沉池</a:t>
            </a:r>
            <a:endParaRPr lang="zh-CN" altLang="zh-CN" sz="2000" dirty="0">
              <a:solidFill>
                <a:srgbClr val="190C78"/>
              </a:solidFill>
              <a:latin typeface="方正粗黑宋简体" panose="02000000000000000000" pitchFamily="2" charset="-122"/>
              <a:ea typeface="方正粗黑宋简体" panose="02000000000000000000" pitchFamily="2" charset="-122"/>
            </a:endParaRPr>
          </a:p>
        </p:txBody>
      </p:sp>
      <p:sp>
        <p:nvSpPr>
          <p:cNvPr id="32830" name="AutoShape 62"/>
          <p:cNvSpPr>
            <a:spLocks noChangeArrowheads="1"/>
          </p:cNvSpPr>
          <p:nvPr/>
        </p:nvSpPr>
        <p:spPr bwMode="auto">
          <a:xfrm flipV="1">
            <a:off x="990600" y="2619375"/>
            <a:ext cx="800100" cy="590550"/>
          </a:xfrm>
          <a:prstGeom prst="triangle">
            <a:avLst>
              <a:gd name="adj" fmla="val 50000"/>
            </a:avLst>
          </a:prstGeom>
          <a:gradFill rotWithShape="0">
            <a:gsLst>
              <a:gs pos="0">
                <a:srgbClr val="F8F8F8"/>
              </a:gs>
              <a:gs pos="100000">
                <a:srgbClr val="60402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31" name="Line 63"/>
          <p:cNvSpPr>
            <a:spLocks noChangeShapeType="1"/>
          </p:cNvSpPr>
          <p:nvPr/>
        </p:nvSpPr>
        <p:spPr bwMode="auto">
          <a:xfrm flipV="1">
            <a:off x="1371600" y="2514600"/>
            <a:ext cx="457200" cy="685800"/>
          </a:xfrm>
          <a:prstGeom prst="line">
            <a:avLst/>
          </a:prstGeom>
          <a:noFill/>
          <a:ln w="28575">
            <a:solidFill>
              <a:srgbClr val="00E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32" name="Line 64"/>
          <p:cNvSpPr>
            <a:spLocks noChangeShapeType="1"/>
          </p:cNvSpPr>
          <p:nvPr/>
        </p:nvSpPr>
        <p:spPr bwMode="auto">
          <a:xfrm flipH="1" flipV="1">
            <a:off x="914400" y="2514600"/>
            <a:ext cx="457200" cy="685800"/>
          </a:xfrm>
          <a:prstGeom prst="line">
            <a:avLst/>
          </a:prstGeom>
          <a:noFill/>
          <a:ln w="28575">
            <a:solidFill>
              <a:srgbClr val="00E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33" name="Line 65"/>
          <p:cNvSpPr>
            <a:spLocks noChangeShapeType="1"/>
          </p:cNvSpPr>
          <p:nvPr/>
        </p:nvSpPr>
        <p:spPr bwMode="auto">
          <a:xfrm rot="5400000">
            <a:off x="1107639" y="2059078"/>
            <a:ext cx="364352" cy="11172"/>
          </a:xfrm>
          <a:prstGeom prst="line">
            <a:avLst/>
          </a:prstGeom>
          <a:noFill/>
          <a:ln w="476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834" name="Line 66"/>
          <p:cNvSpPr>
            <a:spLocks noChangeShapeType="1"/>
          </p:cNvSpPr>
          <p:nvPr/>
        </p:nvSpPr>
        <p:spPr bwMode="auto">
          <a:xfrm>
            <a:off x="1371600" y="3371850"/>
            <a:ext cx="1447800" cy="0"/>
          </a:xfrm>
          <a:prstGeom prst="line">
            <a:avLst/>
          </a:prstGeom>
          <a:noFill/>
          <a:ln w="476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835" name="Line 67"/>
          <p:cNvSpPr>
            <a:spLocks noChangeShapeType="1"/>
          </p:cNvSpPr>
          <p:nvPr/>
        </p:nvSpPr>
        <p:spPr bwMode="auto">
          <a:xfrm>
            <a:off x="1371600" y="3200400"/>
            <a:ext cx="0" cy="1314450"/>
          </a:xfrm>
          <a:prstGeom prst="line">
            <a:avLst/>
          </a:prstGeom>
          <a:noFill/>
          <a:ln w="508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836" name="Line 68"/>
          <p:cNvSpPr>
            <a:spLocks noChangeShapeType="1"/>
          </p:cNvSpPr>
          <p:nvPr/>
        </p:nvSpPr>
        <p:spPr bwMode="auto">
          <a:xfrm>
            <a:off x="2362200" y="2114550"/>
            <a:ext cx="3048000" cy="0"/>
          </a:xfrm>
          <a:prstGeom prst="line">
            <a:avLst/>
          </a:prstGeom>
          <a:noFill/>
          <a:ln w="47625">
            <a:solidFill>
              <a:srgbClr val="00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37" name="Line 69"/>
          <p:cNvSpPr>
            <a:spLocks noChangeShapeType="1"/>
          </p:cNvSpPr>
          <p:nvPr/>
        </p:nvSpPr>
        <p:spPr bwMode="auto">
          <a:xfrm rot="10800000" flipV="1">
            <a:off x="4648200" y="2114550"/>
            <a:ext cx="0" cy="1085850"/>
          </a:xfrm>
          <a:prstGeom prst="line">
            <a:avLst/>
          </a:prstGeom>
          <a:noFill/>
          <a:ln w="47625">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838" name="Line 70"/>
          <p:cNvSpPr>
            <a:spLocks noChangeShapeType="1"/>
          </p:cNvSpPr>
          <p:nvPr/>
        </p:nvSpPr>
        <p:spPr bwMode="auto">
          <a:xfrm>
            <a:off x="5410200" y="2114550"/>
            <a:ext cx="1588" cy="971550"/>
          </a:xfrm>
          <a:prstGeom prst="line">
            <a:avLst/>
          </a:prstGeom>
          <a:noFill/>
          <a:ln w="47625">
            <a:solidFill>
              <a:srgbClr val="00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39" name="Rectangle 71"/>
          <p:cNvSpPr>
            <a:spLocks noChangeArrowheads="1"/>
          </p:cNvSpPr>
          <p:nvPr/>
        </p:nvSpPr>
        <p:spPr bwMode="auto">
          <a:xfrm>
            <a:off x="1828800" y="4343400"/>
            <a:ext cx="2286000" cy="342900"/>
          </a:xfrm>
          <a:prstGeom prst="rect">
            <a:avLst/>
          </a:prstGeom>
          <a:gradFill rotWithShape="0">
            <a:gsLst>
              <a:gs pos="0">
                <a:schemeClr val="bg1"/>
              </a:gs>
              <a:gs pos="100000">
                <a:schemeClr val="folHlink"/>
              </a:gs>
            </a:gsLst>
            <a:lin ang="5400000" scaled="1"/>
          </a:gra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40" name="Line 72"/>
          <p:cNvSpPr>
            <a:spLocks noChangeShapeType="1"/>
          </p:cNvSpPr>
          <p:nvPr/>
        </p:nvSpPr>
        <p:spPr bwMode="auto">
          <a:xfrm>
            <a:off x="1371600" y="4514850"/>
            <a:ext cx="457200" cy="0"/>
          </a:xfrm>
          <a:prstGeom prst="line">
            <a:avLst/>
          </a:prstGeom>
          <a:noFill/>
          <a:ln w="508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841" name="Text Box 73"/>
          <p:cNvSpPr txBox="1">
            <a:spLocks noChangeArrowheads="1"/>
          </p:cNvSpPr>
          <p:nvPr/>
        </p:nvSpPr>
        <p:spPr bwMode="auto">
          <a:xfrm>
            <a:off x="2095500" y="4800600"/>
            <a:ext cx="18478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spcBef>
                <a:spcPct val="50000"/>
              </a:spcBef>
            </a:pPr>
            <a:r>
              <a:rPr lang="zh-CN" altLang="en-US" sz="2000" dirty="0" smtClean="0">
                <a:solidFill>
                  <a:srgbClr val="190C78"/>
                </a:solidFill>
                <a:latin typeface="方正粗黑宋简体" panose="02000000000000000000" pitchFamily="2" charset="-122"/>
                <a:ea typeface="方正粗黑宋简体" panose="02000000000000000000" pitchFamily="2" charset="-122"/>
              </a:rPr>
              <a:t>污泥浓缩</a:t>
            </a:r>
            <a:r>
              <a:rPr lang="en-US" altLang="zh-CN" sz="2000" dirty="0" smtClean="0">
                <a:solidFill>
                  <a:srgbClr val="190C78"/>
                </a:solidFill>
                <a:latin typeface="方正粗黑宋简体" panose="02000000000000000000" pitchFamily="2" charset="-122"/>
                <a:ea typeface="方正粗黑宋简体" panose="02000000000000000000" pitchFamily="2" charset="-122"/>
              </a:rPr>
              <a:t>/</a:t>
            </a:r>
            <a:r>
              <a:rPr lang="zh-CN" altLang="en-US" sz="2000" dirty="0" smtClean="0">
                <a:solidFill>
                  <a:srgbClr val="190C78"/>
                </a:solidFill>
                <a:latin typeface="方正粗黑宋简体" panose="02000000000000000000" pitchFamily="2" charset="-122"/>
                <a:ea typeface="方正粗黑宋简体" panose="02000000000000000000" pitchFamily="2" charset="-122"/>
              </a:rPr>
              <a:t>脱水</a:t>
            </a:r>
            <a:endParaRPr lang="zh-CN" altLang="zh-CN" sz="2000" dirty="0">
              <a:solidFill>
                <a:srgbClr val="190C78"/>
              </a:solidFill>
              <a:latin typeface="方正粗黑宋简体" panose="02000000000000000000" pitchFamily="2" charset="-122"/>
              <a:ea typeface="方正粗黑宋简体" panose="02000000000000000000" pitchFamily="2" charset="-122"/>
            </a:endParaRPr>
          </a:p>
        </p:txBody>
      </p:sp>
      <p:sp>
        <p:nvSpPr>
          <p:cNvPr id="32842" name="Line 74"/>
          <p:cNvSpPr>
            <a:spLocks noChangeShapeType="1"/>
          </p:cNvSpPr>
          <p:nvPr/>
        </p:nvSpPr>
        <p:spPr bwMode="auto">
          <a:xfrm>
            <a:off x="7620000" y="3257550"/>
            <a:ext cx="838200" cy="0"/>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843" name="AutoShape 75"/>
          <p:cNvSpPr>
            <a:spLocks noChangeArrowheads="1"/>
          </p:cNvSpPr>
          <p:nvPr/>
        </p:nvSpPr>
        <p:spPr bwMode="auto">
          <a:xfrm flipV="1">
            <a:off x="6362700" y="3067050"/>
            <a:ext cx="1435100" cy="876300"/>
          </a:xfrm>
          <a:prstGeom prst="triangle">
            <a:avLst>
              <a:gd name="adj" fmla="val 50000"/>
            </a:avLst>
          </a:prstGeom>
          <a:solidFill>
            <a:schemeClr val="bg1"/>
          </a:solidFill>
          <a:ln w="28575">
            <a:solidFill>
              <a:srgbClr val="00E000"/>
            </a:solidFill>
            <a:miter lim="800000"/>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44" name="AutoShape 76"/>
          <p:cNvSpPr>
            <a:spLocks noChangeArrowheads="1"/>
          </p:cNvSpPr>
          <p:nvPr/>
        </p:nvSpPr>
        <p:spPr bwMode="auto">
          <a:xfrm flipV="1">
            <a:off x="6629400" y="3371850"/>
            <a:ext cx="914400" cy="571500"/>
          </a:xfrm>
          <a:prstGeom prst="triangle">
            <a:avLst>
              <a:gd name="adj" fmla="val 50000"/>
            </a:avLst>
          </a:prstGeom>
          <a:gradFill rotWithShape="0">
            <a:gsLst>
              <a:gs pos="0">
                <a:schemeClr val="folHlink"/>
              </a:gs>
              <a:gs pos="100000">
                <a:srgbClr val="895B2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45" name="AutoShape 77"/>
          <p:cNvSpPr>
            <a:spLocks noChangeArrowheads="1"/>
          </p:cNvSpPr>
          <p:nvPr/>
        </p:nvSpPr>
        <p:spPr bwMode="auto">
          <a:xfrm>
            <a:off x="6477000" y="3200400"/>
            <a:ext cx="1219200" cy="171450"/>
          </a:xfrm>
          <a:custGeom>
            <a:avLst/>
            <a:gdLst>
              <a:gd name="T0" fmla="*/ 0 w 21600"/>
              <a:gd name="T1" fmla="*/ 0 h 21600"/>
              <a:gd name="T2" fmla="*/ 2147483647 w 21600"/>
              <a:gd name="T3" fmla="*/ 2147483647 h 21600"/>
              <a:gd name="T4" fmla="*/ 2147483647 w 21600"/>
              <a:gd name="T5" fmla="*/ 2147483647 h 21600"/>
              <a:gd name="T6" fmla="*/ 2147483647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3150" y="21600"/>
                </a:lnTo>
                <a:lnTo>
                  <a:pt x="18450" y="21600"/>
                </a:lnTo>
                <a:lnTo>
                  <a:pt x="21600" y="0"/>
                </a:lnTo>
                <a:lnTo>
                  <a:pt x="0" y="0"/>
                </a:lnTo>
                <a:close/>
              </a:path>
            </a:pathLst>
          </a:cu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46" name="Text Box 78"/>
          <p:cNvSpPr txBox="1">
            <a:spLocks noChangeArrowheads="1"/>
          </p:cNvSpPr>
          <p:nvPr/>
        </p:nvSpPr>
        <p:spPr bwMode="auto">
          <a:xfrm>
            <a:off x="6641865" y="3945853"/>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r>
              <a:rPr lang="zh-CN" altLang="en-US" sz="2000" dirty="0" smtClean="0">
                <a:solidFill>
                  <a:srgbClr val="190C78"/>
                </a:solidFill>
                <a:latin typeface="方正粗黑宋简体" panose="02000000000000000000" pitchFamily="2" charset="-122"/>
                <a:ea typeface="方正粗黑宋简体" panose="02000000000000000000" pitchFamily="2" charset="-122"/>
              </a:rPr>
              <a:t>消毒池</a:t>
            </a:r>
            <a:endParaRPr lang="zh-CN" altLang="zh-CN" sz="2000" dirty="0">
              <a:solidFill>
                <a:srgbClr val="190C78"/>
              </a:solidFill>
              <a:latin typeface="方正粗黑宋简体" panose="02000000000000000000" pitchFamily="2" charset="-122"/>
              <a:ea typeface="方正粗黑宋简体" panose="02000000000000000000" pitchFamily="2" charset="-122"/>
            </a:endParaRPr>
          </a:p>
        </p:txBody>
      </p:sp>
      <p:sp>
        <p:nvSpPr>
          <p:cNvPr id="32847" name="Line 79"/>
          <p:cNvSpPr>
            <a:spLocks noChangeShapeType="1"/>
          </p:cNvSpPr>
          <p:nvPr/>
        </p:nvSpPr>
        <p:spPr bwMode="auto">
          <a:xfrm flipH="1">
            <a:off x="5638800" y="2400300"/>
            <a:ext cx="533400" cy="628650"/>
          </a:xfrm>
          <a:prstGeom prst="line">
            <a:avLst/>
          </a:prstGeom>
          <a:noFill/>
          <a:ln w="57150">
            <a:solidFill>
              <a:srgbClr val="47F564"/>
            </a:solidFill>
            <a:round/>
            <a:headEnd type="oval" w="med" len="me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116816" name="Rectangle 80"/>
          <p:cNvSpPr>
            <a:spLocks noGrp="1" noChangeArrowheads="1"/>
          </p:cNvSpPr>
          <p:nvPr>
            <p:ph type="title"/>
          </p:nvPr>
        </p:nvSpPr>
        <p:spPr>
          <a:xfrm>
            <a:off x="4762395" y="1012009"/>
            <a:ext cx="3785016" cy="759641"/>
          </a:xfrm>
          <a:gradFill rotWithShape="0">
            <a:gsLst>
              <a:gs pos="0">
                <a:srgbClr val="00FFFF"/>
              </a:gs>
              <a:gs pos="50000">
                <a:schemeClr val="bg1"/>
              </a:gs>
              <a:gs pos="100000">
                <a:srgbClr val="00FFFF"/>
              </a:gs>
            </a:gsLst>
            <a:lin ang="5400000" scaled="1"/>
          </a:gradFill>
        </p:spPr>
        <p:txBody>
          <a:bodyPr>
            <a:normAutofit fontScale="90000"/>
          </a:bodyPr>
          <a:lstStyle/>
          <a:p>
            <a:pPr eaLnBrk="1" hangingPunct="1">
              <a:defRPr/>
            </a:pPr>
            <a:r>
              <a:rPr lang="zh-CN" altLang="en-US" sz="2800" dirty="0" smtClean="0">
                <a:solidFill>
                  <a:srgbClr val="0000FF"/>
                </a:solidFill>
                <a:latin typeface="方正粗黑宋简体" panose="02000000000000000000" pitchFamily="2" charset="-122"/>
                <a:ea typeface="方正粗黑宋简体" panose="02000000000000000000" pitchFamily="2" charset="-122"/>
              </a:rPr>
              <a:t>（</a:t>
            </a:r>
            <a:r>
              <a:rPr lang="en-US" altLang="zh-CN" sz="2800" dirty="0" smtClean="0">
                <a:solidFill>
                  <a:srgbClr val="0000FF"/>
                </a:solidFill>
                <a:latin typeface="方正粗黑宋简体" panose="02000000000000000000" pitchFamily="2" charset="-122"/>
                <a:ea typeface="方正粗黑宋简体" panose="02000000000000000000" pitchFamily="2" charset="-122"/>
              </a:rPr>
              <a:t>2</a:t>
            </a:r>
            <a:r>
              <a:rPr lang="zh-CN" altLang="en-US" sz="2800" dirty="0" smtClean="0">
                <a:solidFill>
                  <a:srgbClr val="0000FF"/>
                </a:solidFill>
                <a:latin typeface="方正粗黑宋简体" panose="02000000000000000000" pitchFamily="2" charset="-122"/>
                <a:ea typeface="方正粗黑宋简体" panose="02000000000000000000" pitchFamily="2" charset="-122"/>
              </a:rPr>
              <a:t>）常规</a:t>
            </a:r>
            <a:r>
              <a:rPr lang="zh-CN" altLang="en-US" sz="2800" dirty="0" smtClean="0">
                <a:solidFill>
                  <a:srgbClr val="FF0000"/>
                </a:solidFill>
                <a:latin typeface="方正粗黑宋简体" panose="02000000000000000000" pitchFamily="2" charset="-122"/>
                <a:ea typeface="方正粗黑宋简体" panose="02000000000000000000" pitchFamily="2" charset="-122"/>
              </a:rPr>
              <a:t>污水处理工艺</a:t>
            </a:r>
            <a:r>
              <a:rPr lang="en-US" altLang="zh-CN" sz="2800" dirty="0" smtClean="0">
                <a:solidFill>
                  <a:srgbClr val="FF0000"/>
                </a:solidFill>
                <a:latin typeface="方正粗黑宋简体" panose="02000000000000000000" pitchFamily="2" charset="-122"/>
                <a:ea typeface="方正粗黑宋简体" panose="02000000000000000000" pitchFamily="2" charset="-122"/>
              </a:rPr>
              <a:t/>
            </a:r>
            <a:br>
              <a:rPr lang="en-US" altLang="zh-CN" sz="2800" dirty="0" smtClean="0">
                <a:solidFill>
                  <a:srgbClr val="FF0000"/>
                </a:solidFill>
                <a:latin typeface="方正粗黑宋简体" panose="02000000000000000000" pitchFamily="2" charset="-122"/>
                <a:ea typeface="方正粗黑宋简体" panose="02000000000000000000" pitchFamily="2" charset="-122"/>
              </a:rPr>
            </a:br>
            <a:r>
              <a:rPr lang="zh-CN" altLang="en-US" sz="2400" dirty="0" smtClean="0">
                <a:solidFill>
                  <a:srgbClr val="0B050F"/>
                </a:solidFill>
                <a:latin typeface="方正粗黑宋简体" panose="02000000000000000000" pitchFamily="2" charset="-122"/>
                <a:ea typeface="方正粗黑宋简体" panose="02000000000000000000" pitchFamily="2" charset="-122"/>
              </a:rPr>
              <a:t>（以生活污水为例）</a:t>
            </a:r>
            <a:endParaRPr lang="zh-CN" altLang="zh-CN" sz="2400" dirty="0" smtClean="0">
              <a:solidFill>
                <a:srgbClr val="0B050F"/>
              </a:solidFill>
              <a:latin typeface="方正粗黑宋简体" panose="02000000000000000000" pitchFamily="2" charset="-122"/>
              <a:ea typeface="方正粗黑宋简体" panose="02000000000000000000" pitchFamily="2" charset="-122"/>
            </a:endParaRPr>
          </a:p>
        </p:txBody>
      </p:sp>
      <p:sp>
        <p:nvSpPr>
          <p:cNvPr id="32849" name="Line 81"/>
          <p:cNvSpPr>
            <a:spLocks noChangeShapeType="1"/>
          </p:cNvSpPr>
          <p:nvPr/>
        </p:nvSpPr>
        <p:spPr bwMode="auto">
          <a:xfrm rot="-5400000">
            <a:off x="2028825" y="962025"/>
            <a:ext cx="57150" cy="762000"/>
          </a:xfrm>
          <a:prstGeom prst="line">
            <a:avLst/>
          </a:prstGeom>
          <a:noFill/>
          <a:ln w="57150">
            <a:solidFill>
              <a:srgbClr val="FF00FF"/>
            </a:solidFill>
            <a:round/>
            <a:headEnd type="oval" w="med" len="me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32850" name="Text Box 82"/>
          <p:cNvSpPr txBox="1">
            <a:spLocks noChangeArrowheads="1"/>
          </p:cNvSpPr>
          <p:nvPr/>
        </p:nvSpPr>
        <p:spPr bwMode="auto">
          <a:xfrm>
            <a:off x="2438400" y="924610"/>
            <a:ext cx="1562100" cy="861774"/>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spcBef>
                <a:spcPct val="50000"/>
              </a:spcBef>
            </a:pPr>
            <a:r>
              <a:rPr lang="zh-CN" altLang="en-US" sz="2000" dirty="0" smtClean="0">
                <a:solidFill>
                  <a:srgbClr val="EF1B0B"/>
                </a:solidFill>
                <a:latin typeface="方正粗黑宋简体" panose="02000000000000000000" pitchFamily="2" charset="-122"/>
                <a:ea typeface="方正粗黑宋简体" panose="02000000000000000000" pitchFamily="2" charset="-122"/>
                <a:cs typeface="Times New Roman" pitchFamily="18" charset="0"/>
              </a:rPr>
              <a:t>比如，格栅</a:t>
            </a:r>
            <a:endParaRPr lang="en-US" altLang="zh-CN" sz="2000" dirty="0" smtClean="0">
              <a:solidFill>
                <a:srgbClr val="EF1B0B"/>
              </a:solidFill>
              <a:latin typeface="方正粗黑宋简体" panose="02000000000000000000" pitchFamily="2" charset="-122"/>
              <a:ea typeface="方正粗黑宋简体" panose="02000000000000000000" pitchFamily="2" charset="-122"/>
              <a:cs typeface="Times New Roman" pitchFamily="18" charset="0"/>
            </a:endParaRPr>
          </a:p>
          <a:p>
            <a:pPr eaLnBrk="1" hangingPunct="1">
              <a:spcBef>
                <a:spcPct val="50000"/>
              </a:spcBef>
            </a:pPr>
            <a:r>
              <a:rPr lang="zh-CN" altLang="en-US" sz="2000" dirty="0" smtClean="0">
                <a:solidFill>
                  <a:srgbClr val="EF1B0B"/>
                </a:solidFill>
                <a:latin typeface="方正粗黑宋简体" panose="02000000000000000000" pitchFamily="2" charset="-122"/>
                <a:ea typeface="方正粗黑宋简体" panose="02000000000000000000" pitchFamily="2" charset="-122"/>
                <a:cs typeface="Times New Roman" pitchFamily="18" charset="0"/>
              </a:rPr>
              <a:t>或者撇渣</a:t>
            </a:r>
            <a:endParaRPr lang="zh-CN" altLang="zh-CN" sz="2000" dirty="0">
              <a:solidFill>
                <a:srgbClr val="EF1B0B"/>
              </a:solidFill>
              <a:latin typeface="方正粗黑宋简体" panose="02000000000000000000" pitchFamily="2" charset="-122"/>
              <a:ea typeface="方正粗黑宋简体" panose="02000000000000000000" pitchFamily="2" charset="-122"/>
              <a:cs typeface="Times New Roman" pitchFamily="18" charset="0"/>
            </a:endParaRPr>
          </a:p>
        </p:txBody>
      </p:sp>
      <p:sp>
        <p:nvSpPr>
          <p:cNvPr id="32851" name="Text Box 83"/>
          <p:cNvSpPr txBox="1">
            <a:spLocks noChangeArrowheads="1"/>
          </p:cNvSpPr>
          <p:nvPr/>
        </p:nvSpPr>
        <p:spPr bwMode="auto">
          <a:xfrm>
            <a:off x="753256" y="164284"/>
            <a:ext cx="1210588" cy="400110"/>
          </a:xfrm>
          <a:prstGeom prst="rect">
            <a:avLst/>
          </a:prstGeom>
          <a:gradFill rotWithShape="0">
            <a:gsLst>
              <a:gs pos="0">
                <a:srgbClr val="ADF5BE"/>
              </a:gs>
              <a:gs pos="50000">
                <a:srgbClr val="FFFFFF"/>
              </a:gs>
              <a:gs pos="100000">
                <a:srgbClr val="ADF5B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r>
              <a:rPr lang="zh-CN" altLang="en-US" sz="2000" dirty="0" smtClean="0">
                <a:solidFill>
                  <a:srgbClr val="190C78"/>
                </a:solidFill>
                <a:latin typeface="方正粗黑宋简体" panose="02000000000000000000" pitchFamily="2" charset="-122"/>
                <a:ea typeface="方正粗黑宋简体" panose="02000000000000000000" pitchFamily="2" charset="-122"/>
              </a:rPr>
              <a:t>污水进水</a:t>
            </a:r>
            <a:endParaRPr lang="zh-CN" altLang="zh-CN" sz="2000" dirty="0">
              <a:solidFill>
                <a:srgbClr val="190C78"/>
              </a:solidFill>
              <a:latin typeface="方正粗黑宋简体" panose="02000000000000000000" pitchFamily="2" charset="-122"/>
              <a:ea typeface="方正粗黑宋简体" panose="02000000000000000000" pitchFamily="2" charset="-122"/>
            </a:endParaRPr>
          </a:p>
        </p:txBody>
      </p:sp>
      <p:sp>
        <p:nvSpPr>
          <p:cNvPr id="32853" name="Line 85"/>
          <p:cNvSpPr>
            <a:spLocks noChangeShapeType="1"/>
          </p:cNvSpPr>
          <p:nvPr/>
        </p:nvSpPr>
        <p:spPr bwMode="auto">
          <a:xfrm>
            <a:off x="5454650" y="332946"/>
            <a:ext cx="825500" cy="9311"/>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854" name="AutoShape 86"/>
          <p:cNvSpPr>
            <a:spLocks noChangeArrowheads="1"/>
          </p:cNvSpPr>
          <p:nvPr/>
        </p:nvSpPr>
        <p:spPr bwMode="auto">
          <a:xfrm>
            <a:off x="6374926" y="50006"/>
            <a:ext cx="1189375" cy="628650"/>
          </a:xfrm>
          <a:prstGeom prst="bevel">
            <a:avLst>
              <a:gd name="adj" fmla="val 12500"/>
            </a:avLst>
          </a:prstGeom>
          <a:gradFill rotWithShape="0">
            <a:gsLst>
              <a:gs pos="0">
                <a:srgbClr val="00B0F0"/>
              </a:gs>
              <a:gs pos="100000">
                <a:schemeClr val="folHlink"/>
              </a:gs>
            </a:gsLst>
            <a:lin ang="5400000" scaled="1"/>
          </a:gradFill>
          <a:ln w="12700">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55" name="Text Box 87"/>
          <p:cNvSpPr txBox="1">
            <a:spLocks noChangeArrowheads="1"/>
          </p:cNvSpPr>
          <p:nvPr/>
        </p:nvSpPr>
        <p:spPr bwMode="auto">
          <a:xfrm>
            <a:off x="6430626" y="182905"/>
            <a:ext cx="1189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spcBef>
                <a:spcPct val="50000"/>
              </a:spcBef>
            </a:pPr>
            <a:r>
              <a:rPr lang="zh-CN" altLang="en-US" dirty="0" smtClean="0">
                <a:solidFill>
                  <a:schemeClr val="bg1"/>
                </a:solidFill>
                <a:latin typeface="方正粗黑宋简体" panose="02000000000000000000" pitchFamily="2" charset="-122"/>
                <a:ea typeface="方正粗黑宋简体" panose="02000000000000000000" pitchFamily="2" charset="-122"/>
                <a:cs typeface="Times New Roman" pitchFamily="18" charset="0"/>
              </a:rPr>
              <a:t>消化池</a:t>
            </a:r>
            <a:endParaRPr lang="zh-CN" altLang="zh-CN" dirty="0">
              <a:solidFill>
                <a:schemeClr val="bg1"/>
              </a:solidFill>
              <a:latin typeface="方正粗黑宋简体" panose="02000000000000000000" pitchFamily="2" charset="-122"/>
              <a:ea typeface="方正粗黑宋简体" panose="02000000000000000000" pitchFamily="2" charset="-122"/>
              <a:cs typeface="Times New Roman" pitchFamily="18" charset="0"/>
            </a:endParaRPr>
          </a:p>
        </p:txBody>
      </p:sp>
      <p:sp>
        <p:nvSpPr>
          <p:cNvPr id="32856" name="Line 88"/>
          <p:cNvSpPr>
            <a:spLocks noChangeShapeType="1"/>
          </p:cNvSpPr>
          <p:nvPr/>
        </p:nvSpPr>
        <p:spPr bwMode="auto">
          <a:xfrm>
            <a:off x="4127500" y="4514850"/>
            <a:ext cx="457200" cy="0"/>
          </a:xfrm>
          <a:prstGeom prst="line">
            <a:avLst/>
          </a:prstGeom>
          <a:noFill/>
          <a:ln w="508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857" name="Text Box 89"/>
          <p:cNvSpPr txBox="1">
            <a:spLocks noChangeArrowheads="1"/>
          </p:cNvSpPr>
          <p:nvPr/>
        </p:nvSpPr>
        <p:spPr bwMode="auto">
          <a:xfrm>
            <a:off x="4495800" y="434340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r>
              <a:rPr lang="zh-CN" altLang="en-US" dirty="0" smtClean="0">
                <a:solidFill>
                  <a:srgbClr val="EF1B0B"/>
                </a:solidFill>
                <a:latin typeface="方正粗黑宋简体" panose="02000000000000000000" pitchFamily="2" charset="-122"/>
                <a:ea typeface="方正粗黑宋简体" panose="02000000000000000000" pitchFamily="2" charset="-122"/>
              </a:rPr>
              <a:t>肥料</a:t>
            </a:r>
            <a:endParaRPr lang="zh-CN" altLang="zh-CN" dirty="0">
              <a:solidFill>
                <a:srgbClr val="EF1B0B"/>
              </a:solidFill>
              <a:latin typeface="方正粗黑宋简体" panose="02000000000000000000" pitchFamily="2" charset="-122"/>
              <a:ea typeface="方正粗黑宋简体" panose="02000000000000000000" pitchFamily="2" charset="-122"/>
            </a:endParaRPr>
          </a:p>
        </p:txBody>
      </p:sp>
      <p:sp>
        <p:nvSpPr>
          <p:cNvPr id="32858" name="Line 90"/>
          <p:cNvSpPr>
            <a:spLocks noChangeShapeType="1"/>
          </p:cNvSpPr>
          <p:nvPr/>
        </p:nvSpPr>
        <p:spPr bwMode="auto">
          <a:xfrm rot="10800000" flipV="1">
            <a:off x="8458200" y="3257550"/>
            <a:ext cx="0" cy="1028700"/>
          </a:xfrm>
          <a:prstGeom prst="line">
            <a:avLst/>
          </a:prstGeom>
          <a:noFill/>
          <a:ln w="47625">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861" name="Text Box 93"/>
          <p:cNvSpPr txBox="1">
            <a:spLocks noChangeArrowheads="1"/>
          </p:cNvSpPr>
          <p:nvPr/>
        </p:nvSpPr>
        <p:spPr bwMode="auto">
          <a:xfrm>
            <a:off x="8039100" y="4343400"/>
            <a:ext cx="6794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r>
              <a:rPr lang="zh-CN" altLang="en-US" sz="2000" dirty="0" smtClean="0">
                <a:solidFill>
                  <a:srgbClr val="EF1B0B"/>
                </a:solidFill>
                <a:latin typeface="方正粗黑宋简体" panose="02000000000000000000" pitchFamily="2" charset="-122"/>
                <a:ea typeface="方正粗黑宋简体" panose="02000000000000000000" pitchFamily="2" charset="-122"/>
              </a:rPr>
              <a:t>水体</a:t>
            </a:r>
            <a:endParaRPr lang="zh-CN" altLang="zh-CN" sz="2000" dirty="0">
              <a:solidFill>
                <a:srgbClr val="EF1B0B"/>
              </a:solidFill>
              <a:latin typeface="方正粗黑宋简体" panose="02000000000000000000" pitchFamily="2" charset="-122"/>
              <a:ea typeface="方正粗黑宋简体" panose="02000000000000000000" pitchFamily="2" charset="-122"/>
            </a:endParaRPr>
          </a:p>
        </p:txBody>
      </p:sp>
      <p:sp>
        <p:nvSpPr>
          <p:cNvPr id="95" name="Text Box 1030"/>
          <p:cNvSpPr txBox="1">
            <a:spLocks noChangeArrowheads="1"/>
          </p:cNvSpPr>
          <p:nvPr/>
        </p:nvSpPr>
        <p:spPr bwMode="auto">
          <a:xfrm>
            <a:off x="372256" y="1426994"/>
            <a:ext cx="381000" cy="1723549"/>
          </a:xfrm>
          <a:prstGeom prst="rect">
            <a:avLst/>
          </a:prstGeom>
          <a:solidFill>
            <a:srgbClr val="FFFF99"/>
          </a:solidFill>
          <a:ln>
            <a:noFill/>
          </a:ln>
          <a:effectLst/>
          <a:extLst/>
        </p:spPr>
        <p:txBody>
          <a:bodyPr lIns="0" tIns="0" rIns="0" bIns="0">
            <a:spAutoFit/>
          </a:bodyPr>
          <a:lstStyle/>
          <a:p>
            <a:pPr>
              <a:spcBef>
                <a:spcPct val="50000"/>
              </a:spcBef>
            </a:pPr>
            <a:r>
              <a:rPr lang="zh-CN" altLang="en-US" sz="2800" dirty="0">
                <a:solidFill>
                  <a:srgbClr val="000000"/>
                </a:solidFill>
                <a:latin typeface="方正粗黑宋简体" panose="02000000000000000000" pitchFamily="2" charset="-122"/>
                <a:ea typeface="方正粗黑宋简体" panose="02000000000000000000" pitchFamily="2" charset="-122"/>
              </a:rPr>
              <a:t>一级处理</a:t>
            </a:r>
          </a:p>
        </p:txBody>
      </p:sp>
      <p:sp>
        <p:nvSpPr>
          <p:cNvPr id="96" name="Text Box 73"/>
          <p:cNvSpPr txBox="1">
            <a:spLocks noChangeArrowheads="1"/>
          </p:cNvSpPr>
          <p:nvPr/>
        </p:nvSpPr>
        <p:spPr bwMode="auto">
          <a:xfrm>
            <a:off x="3763378" y="133499"/>
            <a:ext cx="15705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spcBef>
                <a:spcPct val="50000"/>
              </a:spcBef>
            </a:pPr>
            <a:r>
              <a:rPr lang="zh-CN" altLang="en-US" sz="2000" dirty="0" smtClean="0">
                <a:solidFill>
                  <a:srgbClr val="190C78"/>
                </a:solidFill>
                <a:latin typeface="方正粗黑宋简体" panose="02000000000000000000" pitchFamily="2" charset="-122"/>
                <a:ea typeface="方正粗黑宋简体" panose="02000000000000000000" pitchFamily="2" charset="-122"/>
              </a:rPr>
              <a:t>污泥</a:t>
            </a:r>
            <a:r>
              <a:rPr lang="en-US" altLang="zh-CN" sz="2000" dirty="0" smtClean="0">
                <a:solidFill>
                  <a:srgbClr val="190C78"/>
                </a:solidFill>
                <a:latin typeface="方正粗黑宋简体" panose="02000000000000000000" pitchFamily="2" charset="-122"/>
                <a:ea typeface="方正粗黑宋简体" panose="02000000000000000000" pitchFamily="2" charset="-122"/>
              </a:rPr>
              <a:t>(</a:t>
            </a:r>
            <a:r>
              <a:rPr lang="zh-CN" altLang="en-US" sz="2000" dirty="0" smtClean="0">
                <a:solidFill>
                  <a:srgbClr val="190C78"/>
                </a:solidFill>
                <a:latin typeface="方正粗黑宋简体" panose="02000000000000000000" pitchFamily="2" charset="-122"/>
                <a:ea typeface="方正粗黑宋简体" panose="02000000000000000000" pitchFamily="2" charset="-122"/>
              </a:rPr>
              <a:t>初沉池</a:t>
            </a:r>
            <a:r>
              <a:rPr lang="en-US" altLang="zh-CN" sz="2000" dirty="0" smtClean="0">
                <a:solidFill>
                  <a:srgbClr val="190C78"/>
                </a:solidFill>
                <a:latin typeface="方正粗黑宋简体" panose="02000000000000000000" pitchFamily="2" charset="-122"/>
                <a:ea typeface="方正粗黑宋简体" panose="02000000000000000000" pitchFamily="2" charset="-122"/>
              </a:rPr>
              <a:t>/</a:t>
            </a:r>
            <a:r>
              <a:rPr lang="zh-CN" altLang="en-US" sz="2000" dirty="0" smtClean="0">
                <a:solidFill>
                  <a:srgbClr val="190C78"/>
                </a:solidFill>
                <a:latin typeface="方正粗黑宋简体" panose="02000000000000000000" pitchFamily="2" charset="-122"/>
                <a:ea typeface="方正粗黑宋简体" panose="02000000000000000000" pitchFamily="2" charset="-122"/>
              </a:rPr>
              <a:t>二沉池</a:t>
            </a:r>
            <a:r>
              <a:rPr lang="en-US" altLang="zh-CN" sz="2000" dirty="0" smtClean="0">
                <a:solidFill>
                  <a:srgbClr val="190C78"/>
                </a:solidFill>
                <a:latin typeface="方正粗黑宋简体" panose="02000000000000000000" pitchFamily="2" charset="-122"/>
                <a:ea typeface="方正粗黑宋简体" panose="02000000000000000000" pitchFamily="2" charset="-122"/>
              </a:rPr>
              <a:t>)</a:t>
            </a:r>
            <a:endParaRPr lang="zh-CN" altLang="zh-CN" sz="2000" dirty="0">
              <a:solidFill>
                <a:srgbClr val="190C78"/>
              </a:solidFill>
              <a:latin typeface="方正粗黑宋简体" panose="02000000000000000000" pitchFamily="2" charset="-122"/>
              <a:ea typeface="方正粗黑宋简体" panose="02000000000000000000" pitchFamily="2" charset="-122"/>
            </a:endParaRPr>
          </a:p>
        </p:txBody>
      </p:sp>
      <p:sp>
        <p:nvSpPr>
          <p:cNvPr id="97" name="Text Box 1030"/>
          <p:cNvSpPr txBox="1">
            <a:spLocks noChangeArrowheads="1"/>
          </p:cNvSpPr>
          <p:nvPr/>
        </p:nvSpPr>
        <p:spPr bwMode="auto">
          <a:xfrm>
            <a:off x="4152901" y="2438743"/>
            <a:ext cx="1502139" cy="430887"/>
          </a:xfrm>
          <a:prstGeom prst="rect">
            <a:avLst/>
          </a:prstGeom>
          <a:solidFill>
            <a:srgbClr val="FFFF99"/>
          </a:solidFill>
          <a:ln>
            <a:noFill/>
          </a:ln>
          <a:effectLst/>
          <a:extLst/>
        </p:spPr>
        <p:txBody>
          <a:bodyPr wrap="square" lIns="0" tIns="0" rIns="0" bIns="0">
            <a:spAutoFit/>
          </a:bodyPr>
          <a:lstStyle/>
          <a:p>
            <a:pPr>
              <a:spcBef>
                <a:spcPct val="50000"/>
              </a:spcBef>
            </a:pPr>
            <a:r>
              <a:rPr lang="zh-CN" altLang="en-US" sz="2800" dirty="0" smtClean="0">
                <a:solidFill>
                  <a:srgbClr val="000000"/>
                </a:solidFill>
                <a:latin typeface="方正粗黑宋简体" panose="02000000000000000000" pitchFamily="2" charset="-122"/>
                <a:ea typeface="方正粗黑宋简体" panose="02000000000000000000" pitchFamily="2" charset="-122"/>
              </a:rPr>
              <a:t>二级</a:t>
            </a:r>
            <a:r>
              <a:rPr lang="zh-CN" altLang="en-US" sz="2800" dirty="0">
                <a:solidFill>
                  <a:srgbClr val="000000"/>
                </a:solidFill>
                <a:latin typeface="方正粗黑宋简体" panose="02000000000000000000" pitchFamily="2" charset="-122"/>
                <a:ea typeface="方正粗黑宋简体" panose="02000000000000000000" pitchFamily="2" charset="-122"/>
              </a:rPr>
              <a:t>处理</a:t>
            </a:r>
          </a:p>
        </p:txBody>
      </p:sp>
      <p:sp>
        <p:nvSpPr>
          <p:cNvPr id="98" name="Text Box 1030"/>
          <p:cNvSpPr txBox="1">
            <a:spLocks noChangeArrowheads="1"/>
          </p:cNvSpPr>
          <p:nvPr/>
        </p:nvSpPr>
        <p:spPr bwMode="auto">
          <a:xfrm>
            <a:off x="4779260" y="462463"/>
            <a:ext cx="1502139" cy="430887"/>
          </a:xfrm>
          <a:prstGeom prst="rect">
            <a:avLst/>
          </a:prstGeom>
          <a:solidFill>
            <a:srgbClr val="FFFF99"/>
          </a:solidFill>
          <a:ln>
            <a:noFill/>
          </a:ln>
          <a:effectLst/>
          <a:extLst/>
        </p:spPr>
        <p:txBody>
          <a:bodyPr wrap="square" lIns="0" tIns="0" rIns="0" bIns="0">
            <a:spAutoFit/>
          </a:bodyPr>
          <a:lstStyle/>
          <a:p>
            <a:pPr>
              <a:spcBef>
                <a:spcPct val="50000"/>
              </a:spcBef>
            </a:pPr>
            <a:r>
              <a:rPr lang="zh-CN" altLang="en-US" sz="2800" dirty="0" smtClean="0">
                <a:solidFill>
                  <a:srgbClr val="000000"/>
                </a:solidFill>
                <a:latin typeface="方正粗黑宋简体" panose="02000000000000000000" pitchFamily="2" charset="-122"/>
                <a:ea typeface="方正粗黑宋简体" panose="02000000000000000000" pitchFamily="2" charset="-122"/>
              </a:rPr>
              <a:t>污泥处</a:t>
            </a:r>
            <a:r>
              <a:rPr lang="zh-CN" altLang="en-US" sz="2800" dirty="0">
                <a:solidFill>
                  <a:srgbClr val="000000"/>
                </a:solidFill>
                <a:latin typeface="方正粗黑宋简体" panose="02000000000000000000" pitchFamily="2" charset="-122"/>
                <a:ea typeface="方正粗黑宋简体" panose="02000000000000000000" pitchFamily="2" charset="-122"/>
              </a:rPr>
              <a:t>理</a:t>
            </a:r>
          </a:p>
        </p:txBody>
      </p:sp>
    </p:spTree>
    <p:extLst>
      <p:ext uri="{BB962C8B-B14F-4D97-AF65-F5344CB8AC3E}">
        <p14:creationId xmlns:p14="http://schemas.microsoft.com/office/powerpoint/2010/main" val="84653697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2"/>
          <p:cNvSpPr>
            <a:spLocks noChangeShapeType="1"/>
          </p:cNvSpPr>
          <p:nvPr/>
        </p:nvSpPr>
        <p:spPr bwMode="auto">
          <a:xfrm>
            <a:off x="5715000" y="3257550"/>
            <a:ext cx="762000" cy="0"/>
          </a:xfrm>
          <a:prstGeom prst="line">
            <a:avLst/>
          </a:prstGeom>
          <a:noFill/>
          <a:ln w="476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771" name="Rectangle 3"/>
          <p:cNvSpPr>
            <a:spLocks noChangeArrowheads="1"/>
          </p:cNvSpPr>
          <p:nvPr/>
        </p:nvSpPr>
        <p:spPr bwMode="auto">
          <a:xfrm>
            <a:off x="2895600" y="3086100"/>
            <a:ext cx="1447800" cy="457200"/>
          </a:xfrm>
          <a:prstGeom prst="rect">
            <a:avLst/>
          </a:prstGeom>
          <a:gradFill rotWithShape="0">
            <a:gsLst>
              <a:gs pos="0">
                <a:srgbClr val="999999"/>
              </a:gs>
              <a:gs pos="100000">
                <a:srgbClr val="895B2D"/>
              </a:gs>
            </a:gsLst>
            <a:lin ang="5400000" scaled="1"/>
          </a:gra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72" name="Rectangle 4"/>
          <p:cNvSpPr>
            <a:spLocks noChangeArrowheads="1"/>
          </p:cNvSpPr>
          <p:nvPr/>
        </p:nvSpPr>
        <p:spPr bwMode="auto">
          <a:xfrm>
            <a:off x="2895600" y="2971800"/>
            <a:ext cx="1447800" cy="571500"/>
          </a:xfrm>
          <a:prstGeom prst="rect">
            <a:avLst/>
          </a:prstGeom>
          <a:noFill/>
          <a:ln w="28575">
            <a:solidFill>
              <a:srgbClr val="00E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73" name="Line 5"/>
          <p:cNvSpPr>
            <a:spLocks noChangeShapeType="1"/>
          </p:cNvSpPr>
          <p:nvPr/>
        </p:nvSpPr>
        <p:spPr bwMode="auto">
          <a:xfrm>
            <a:off x="5410200" y="3714750"/>
            <a:ext cx="1588" cy="457200"/>
          </a:xfrm>
          <a:prstGeom prst="line">
            <a:avLst/>
          </a:prstGeom>
          <a:noFill/>
          <a:ln w="50800">
            <a:solidFill>
              <a:srgbClr val="00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774" name="Line 6"/>
          <p:cNvSpPr>
            <a:spLocks noChangeShapeType="1"/>
          </p:cNvSpPr>
          <p:nvPr/>
        </p:nvSpPr>
        <p:spPr bwMode="auto">
          <a:xfrm rot="10800000">
            <a:off x="1371600" y="4171950"/>
            <a:ext cx="4038600" cy="0"/>
          </a:xfrm>
          <a:prstGeom prst="line">
            <a:avLst/>
          </a:prstGeom>
          <a:noFill/>
          <a:ln w="508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775" name="Text Box 7"/>
          <p:cNvSpPr txBox="1">
            <a:spLocks noChangeArrowheads="1"/>
          </p:cNvSpPr>
          <p:nvPr/>
        </p:nvSpPr>
        <p:spPr bwMode="auto">
          <a:xfrm>
            <a:off x="1752600" y="3850481"/>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r>
              <a:rPr lang="zh-CN" altLang="en-US" sz="2000" dirty="0" smtClean="0">
                <a:latin typeface="方正粗黑宋简体" panose="02000000000000000000" pitchFamily="2" charset="-122"/>
                <a:ea typeface="方正粗黑宋简体" panose="02000000000000000000" pitchFamily="2" charset="-122"/>
              </a:rPr>
              <a:t>剩余污泥</a:t>
            </a:r>
            <a:endParaRPr lang="zh-CN" altLang="zh-CN" sz="2000" dirty="0">
              <a:latin typeface="方正粗黑宋简体" panose="02000000000000000000" pitchFamily="2" charset="-122"/>
              <a:ea typeface="方正粗黑宋简体" panose="02000000000000000000" pitchFamily="2" charset="-122"/>
            </a:endParaRPr>
          </a:p>
        </p:txBody>
      </p:sp>
      <p:sp>
        <p:nvSpPr>
          <p:cNvPr id="32776" name="Text Box 8"/>
          <p:cNvSpPr txBox="1">
            <a:spLocks noChangeArrowheads="1"/>
          </p:cNvSpPr>
          <p:nvPr/>
        </p:nvSpPr>
        <p:spPr bwMode="auto">
          <a:xfrm>
            <a:off x="7874001" y="2952750"/>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r>
              <a:rPr lang="zh-CN" altLang="en-US" sz="2000" dirty="0" smtClean="0">
                <a:solidFill>
                  <a:srgbClr val="190C78"/>
                </a:solidFill>
                <a:latin typeface="方正粗黑宋简体" panose="02000000000000000000" pitchFamily="2" charset="-122"/>
                <a:ea typeface="方正粗黑宋简体" panose="02000000000000000000" pitchFamily="2" charset="-122"/>
              </a:rPr>
              <a:t>出水</a:t>
            </a:r>
            <a:endParaRPr lang="zh-CN" altLang="zh-CN" sz="2000" dirty="0">
              <a:solidFill>
                <a:srgbClr val="190C78"/>
              </a:solidFill>
              <a:latin typeface="方正粗黑宋简体" panose="02000000000000000000" pitchFamily="2" charset="-122"/>
              <a:ea typeface="方正粗黑宋简体" panose="02000000000000000000" pitchFamily="2" charset="-122"/>
            </a:endParaRPr>
          </a:p>
        </p:txBody>
      </p:sp>
      <p:sp>
        <p:nvSpPr>
          <p:cNvPr id="32777" name="Line 9"/>
          <p:cNvSpPr>
            <a:spLocks noChangeShapeType="1"/>
          </p:cNvSpPr>
          <p:nvPr/>
        </p:nvSpPr>
        <p:spPr bwMode="auto">
          <a:xfrm>
            <a:off x="4953000" y="3057525"/>
            <a:ext cx="914400" cy="1191"/>
          </a:xfrm>
          <a:prstGeom prst="line">
            <a:avLst/>
          </a:prstGeom>
          <a:noFill/>
          <a:ln w="28575">
            <a:solidFill>
              <a:srgbClr val="00E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778" name="Line 10"/>
          <p:cNvSpPr>
            <a:spLocks noChangeShapeType="1"/>
          </p:cNvSpPr>
          <p:nvPr/>
        </p:nvSpPr>
        <p:spPr bwMode="auto">
          <a:xfrm>
            <a:off x="4343400" y="3257550"/>
            <a:ext cx="762000" cy="1191"/>
          </a:xfrm>
          <a:prstGeom prst="line">
            <a:avLst/>
          </a:prstGeom>
          <a:noFill/>
          <a:ln w="476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779" name="Line 11"/>
          <p:cNvSpPr>
            <a:spLocks noChangeShapeType="1"/>
          </p:cNvSpPr>
          <p:nvPr/>
        </p:nvSpPr>
        <p:spPr bwMode="auto">
          <a:xfrm rot="5400000">
            <a:off x="1114425" y="678656"/>
            <a:ext cx="400050" cy="0"/>
          </a:xfrm>
          <a:prstGeom prst="line">
            <a:avLst/>
          </a:prstGeom>
          <a:noFill/>
          <a:ln w="476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780" name="Line 12"/>
          <p:cNvSpPr>
            <a:spLocks noChangeShapeType="1"/>
          </p:cNvSpPr>
          <p:nvPr/>
        </p:nvSpPr>
        <p:spPr bwMode="auto">
          <a:xfrm rot="10800000" flipV="1">
            <a:off x="2362200" y="2114550"/>
            <a:ext cx="0" cy="1200150"/>
          </a:xfrm>
          <a:prstGeom prst="line">
            <a:avLst/>
          </a:prstGeom>
          <a:noFill/>
          <a:ln w="47625">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781" name="Oval 13"/>
          <p:cNvSpPr>
            <a:spLocks noChangeArrowheads="1"/>
          </p:cNvSpPr>
          <p:nvPr/>
        </p:nvSpPr>
        <p:spPr bwMode="auto">
          <a:xfrm>
            <a:off x="3048000" y="31432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82" name="Oval 14"/>
          <p:cNvSpPr>
            <a:spLocks noChangeArrowheads="1"/>
          </p:cNvSpPr>
          <p:nvPr/>
        </p:nvSpPr>
        <p:spPr bwMode="auto">
          <a:xfrm>
            <a:off x="32004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83" name="Oval 15"/>
          <p:cNvSpPr>
            <a:spLocks noChangeArrowheads="1"/>
          </p:cNvSpPr>
          <p:nvPr/>
        </p:nvSpPr>
        <p:spPr bwMode="auto">
          <a:xfrm>
            <a:off x="3200400" y="31432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84" name="Oval 16"/>
          <p:cNvSpPr>
            <a:spLocks noChangeArrowheads="1"/>
          </p:cNvSpPr>
          <p:nvPr/>
        </p:nvSpPr>
        <p:spPr bwMode="auto">
          <a:xfrm>
            <a:off x="30480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85" name="Oval 17"/>
          <p:cNvSpPr>
            <a:spLocks noChangeArrowheads="1"/>
          </p:cNvSpPr>
          <p:nvPr/>
        </p:nvSpPr>
        <p:spPr bwMode="auto">
          <a:xfrm>
            <a:off x="32004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86" name="Oval 18"/>
          <p:cNvSpPr>
            <a:spLocks noChangeArrowheads="1"/>
          </p:cNvSpPr>
          <p:nvPr/>
        </p:nvSpPr>
        <p:spPr bwMode="auto">
          <a:xfrm>
            <a:off x="3200400" y="33718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87" name="Oval 19"/>
          <p:cNvSpPr>
            <a:spLocks noChangeArrowheads="1"/>
          </p:cNvSpPr>
          <p:nvPr/>
        </p:nvSpPr>
        <p:spPr bwMode="auto">
          <a:xfrm>
            <a:off x="33528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88" name="Oval 20"/>
          <p:cNvSpPr>
            <a:spLocks noChangeArrowheads="1"/>
          </p:cNvSpPr>
          <p:nvPr/>
        </p:nvSpPr>
        <p:spPr bwMode="auto">
          <a:xfrm>
            <a:off x="3048000" y="33718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89" name="Oval 21"/>
          <p:cNvSpPr>
            <a:spLocks noChangeArrowheads="1"/>
          </p:cNvSpPr>
          <p:nvPr/>
        </p:nvSpPr>
        <p:spPr bwMode="auto">
          <a:xfrm>
            <a:off x="3200400" y="33718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90" name="Oval 22"/>
          <p:cNvSpPr>
            <a:spLocks noChangeArrowheads="1"/>
          </p:cNvSpPr>
          <p:nvPr/>
        </p:nvSpPr>
        <p:spPr bwMode="auto">
          <a:xfrm>
            <a:off x="3505200" y="31432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91" name="Oval 23"/>
          <p:cNvSpPr>
            <a:spLocks noChangeArrowheads="1"/>
          </p:cNvSpPr>
          <p:nvPr/>
        </p:nvSpPr>
        <p:spPr bwMode="auto">
          <a:xfrm>
            <a:off x="3352800" y="33718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92" name="Oval 24"/>
          <p:cNvSpPr>
            <a:spLocks noChangeArrowheads="1"/>
          </p:cNvSpPr>
          <p:nvPr/>
        </p:nvSpPr>
        <p:spPr bwMode="auto">
          <a:xfrm>
            <a:off x="3352800" y="31432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93" name="Oval 25"/>
          <p:cNvSpPr>
            <a:spLocks noChangeArrowheads="1"/>
          </p:cNvSpPr>
          <p:nvPr/>
        </p:nvSpPr>
        <p:spPr bwMode="auto">
          <a:xfrm>
            <a:off x="3505200" y="31432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94" name="Oval 26"/>
          <p:cNvSpPr>
            <a:spLocks noChangeArrowheads="1"/>
          </p:cNvSpPr>
          <p:nvPr/>
        </p:nvSpPr>
        <p:spPr bwMode="auto">
          <a:xfrm>
            <a:off x="36576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95" name="Oval 27"/>
          <p:cNvSpPr>
            <a:spLocks noChangeArrowheads="1"/>
          </p:cNvSpPr>
          <p:nvPr/>
        </p:nvSpPr>
        <p:spPr bwMode="auto">
          <a:xfrm>
            <a:off x="3657600" y="31432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96" name="Oval 28"/>
          <p:cNvSpPr>
            <a:spLocks noChangeArrowheads="1"/>
          </p:cNvSpPr>
          <p:nvPr/>
        </p:nvSpPr>
        <p:spPr bwMode="auto">
          <a:xfrm>
            <a:off x="35052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97" name="Oval 29"/>
          <p:cNvSpPr>
            <a:spLocks noChangeArrowheads="1"/>
          </p:cNvSpPr>
          <p:nvPr/>
        </p:nvSpPr>
        <p:spPr bwMode="auto">
          <a:xfrm>
            <a:off x="3810000" y="31432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98" name="Oval 30"/>
          <p:cNvSpPr>
            <a:spLocks noChangeArrowheads="1"/>
          </p:cNvSpPr>
          <p:nvPr/>
        </p:nvSpPr>
        <p:spPr bwMode="auto">
          <a:xfrm>
            <a:off x="39624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799" name="Oval 31"/>
          <p:cNvSpPr>
            <a:spLocks noChangeArrowheads="1"/>
          </p:cNvSpPr>
          <p:nvPr/>
        </p:nvSpPr>
        <p:spPr bwMode="auto">
          <a:xfrm>
            <a:off x="3962400" y="31432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00" name="Oval 32"/>
          <p:cNvSpPr>
            <a:spLocks noChangeArrowheads="1"/>
          </p:cNvSpPr>
          <p:nvPr/>
        </p:nvSpPr>
        <p:spPr bwMode="auto">
          <a:xfrm>
            <a:off x="38100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01" name="Oval 33"/>
          <p:cNvSpPr>
            <a:spLocks noChangeArrowheads="1"/>
          </p:cNvSpPr>
          <p:nvPr/>
        </p:nvSpPr>
        <p:spPr bwMode="auto">
          <a:xfrm>
            <a:off x="36576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02" name="Oval 34"/>
          <p:cNvSpPr>
            <a:spLocks noChangeArrowheads="1"/>
          </p:cNvSpPr>
          <p:nvPr/>
        </p:nvSpPr>
        <p:spPr bwMode="auto">
          <a:xfrm>
            <a:off x="36576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03" name="Oval 35"/>
          <p:cNvSpPr>
            <a:spLocks noChangeArrowheads="1"/>
          </p:cNvSpPr>
          <p:nvPr/>
        </p:nvSpPr>
        <p:spPr bwMode="auto">
          <a:xfrm>
            <a:off x="38100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04" name="Oval 36"/>
          <p:cNvSpPr>
            <a:spLocks noChangeArrowheads="1"/>
          </p:cNvSpPr>
          <p:nvPr/>
        </p:nvSpPr>
        <p:spPr bwMode="auto">
          <a:xfrm>
            <a:off x="39624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05" name="Oval 37"/>
          <p:cNvSpPr>
            <a:spLocks noChangeArrowheads="1"/>
          </p:cNvSpPr>
          <p:nvPr/>
        </p:nvSpPr>
        <p:spPr bwMode="auto">
          <a:xfrm>
            <a:off x="4114800" y="32575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06" name="Oval 38"/>
          <p:cNvSpPr>
            <a:spLocks noChangeArrowheads="1"/>
          </p:cNvSpPr>
          <p:nvPr/>
        </p:nvSpPr>
        <p:spPr bwMode="auto">
          <a:xfrm>
            <a:off x="3657600" y="33718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07" name="Oval 39"/>
          <p:cNvSpPr>
            <a:spLocks noChangeArrowheads="1"/>
          </p:cNvSpPr>
          <p:nvPr/>
        </p:nvSpPr>
        <p:spPr bwMode="auto">
          <a:xfrm>
            <a:off x="3657600" y="33718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08" name="Oval 40"/>
          <p:cNvSpPr>
            <a:spLocks noChangeArrowheads="1"/>
          </p:cNvSpPr>
          <p:nvPr/>
        </p:nvSpPr>
        <p:spPr bwMode="auto">
          <a:xfrm>
            <a:off x="3810000" y="33718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09" name="Oval 41"/>
          <p:cNvSpPr>
            <a:spLocks noChangeArrowheads="1"/>
          </p:cNvSpPr>
          <p:nvPr/>
        </p:nvSpPr>
        <p:spPr bwMode="auto">
          <a:xfrm>
            <a:off x="3962400" y="33718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10" name="Oval 42"/>
          <p:cNvSpPr>
            <a:spLocks noChangeArrowheads="1"/>
          </p:cNvSpPr>
          <p:nvPr/>
        </p:nvSpPr>
        <p:spPr bwMode="auto">
          <a:xfrm>
            <a:off x="4114800" y="33718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11" name="Oval 43"/>
          <p:cNvSpPr>
            <a:spLocks noChangeArrowheads="1"/>
          </p:cNvSpPr>
          <p:nvPr/>
        </p:nvSpPr>
        <p:spPr bwMode="auto">
          <a:xfrm>
            <a:off x="4114800" y="31432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12" name="Oval 44"/>
          <p:cNvSpPr>
            <a:spLocks noChangeArrowheads="1"/>
          </p:cNvSpPr>
          <p:nvPr/>
        </p:nvSpPr>
        <p:spPr bwMode="auto">
          <a:xfrm>
            <a:off x="3505200" y="3371850"/>
            <a:ext cx="76200" cy="5715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13" name="Text Box 45"/>
          <p:cNvSpPr txBox="1">
            <a:spLocks noChangeArrowheads="1"/>
          </p:cNvSpPr>
          <p:nvPr/>
        </p:nvSpPr>
        <p:spPr bwMode="auto">
          <a:xfrm>
            <a:off x="6053003" y="1984913"/>
            <a:ext cx="11777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r>
              <a:rPr lang="zh-CN" altLang="en-US" dirty="0" smtClean="0">
                <a:solidFill>
                  <a:srgbClr val="190C78"/>
                </a:solidFill>
                <a:latin typeface="方正粗黑宋简体" panose="02000000000000000000" pitchFamily="2" charset="-122"/>
                <a:ea typeface="方正粗黑宋简体" panose="02000000000000000000" pitchFamily="2" charset="-122"/>
              </a:rPr>
              <a:t>二沉池</a:t>
            </a:r>
            <a:endParaRPr lang="zh-CN" altLang="zh-CN" dirty="0">
              <a:solidFill>
                <a:srgbClr val="190C78"/>
              </a:solidFill>
              <a:latin typeface="方正粗黑宋简体" panose="02000000000000000000" pitchFamily="2" charset="-122"/>
              <a:ea typeface="方正粗黑宋简体" panose="02000000000000000000" pitchFamily="2" charset="-122"/>
            </a:endParaRPr>
          </a:p>
        </p:txBody>
      </p:sp>
      <p:sp>
        <p:nvSpPr>
          <p:cNvPr id="32814" name="AutoShape 46"/>
          <p:cNvSpPr>
            <a:spLocks noChangeArrowheads="1"/>
          </p:cNvSpPr>
          <p:nvPr/>
        </p:nvSpPr>
        <p:spPr bwMode="auto">
          <a:xfrm flipV="1">
            <a:off x="5029200" y="3143250"/>
            <a:ext cx="800100" cy="590550"/>
          </a:xfrm>
          <a:prstGeom prst="triangle">
            <a:avLst>
              <a:gd name="adj" fmla="val 50000"/>
            </a:avLst>
          </a:prstGeom>
          <a:gradFill rotWithShape="0">
            <a:gsLst>
              <a:gs pos="0">
                <a:srgbClr val="F8F8F8"/>
              </a:gs>
              <a:gs pos="100000">
                <a:srgbClr val="60402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15" name="Line 47"/>
          <p:cNvSpPr>
            <a:spLocks noChangeShapeType="1"/>
          </p:cNvSpPr>
          <p:nvPr/>
        </p:nvSpPr>
        <p:spPr bwMode="auto">
          <a:xfrm flipV="1">
            <a:off x="5410200" y="3057525"/>
            <a:ext cx="457200" cy="685800"/>
          </a:xfrm>
          <a:prstGeom prst="line">
            <a:avLst/>
          </a:prstGeom>
          <a:noFill/>
          <a:ln w="28575">
            <a:solidFill>
              <a:srgbClr val="00E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16" name="Line 48"/>
          <p:cNvSpPr>
            <a:spLocks noChangeShapeType="1"/>
          </p:cNvSpPr>
          <p:nvPr/>
        </p:nvSpPr>
        <p:spPr bwMode="auto">
          <a:xfrm flipH="1" flipV="1">
            <a:off x="4953000" y="3057525"/>
            <a:ext cx="457200" cy="685800"/>
          </a:xfrm>
          <a:prstGeom prst="line">
            <a:avLst/>
          </a:prstGeom>
          <a:noFill/>
          <a:ln w="28575">
            <a:solidFill>
              <a:srgbClr val="00E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17" name="Line 49"/>
          <p:cNvSpPr>
            <a:spLocks noChangeShapeType="1"/>
          </p:cNvSpPr>
          <p:nvPr/>
        </p:nvSpPr>
        <p:spPr bwMode="auto">
          <a:xfrm>
            <a:off x="4953000" y="3057525"/>
            <a:ext cx="914400" cy="1191"/>
          </a:xfrm>
          <a:prstGeom prst="line">
            <a:avLst/>
          </a:prstGeom>
          <a:noFill/>
          <a:ln w="28575">
            <a:solidFill>
              <a:srgbClr val="00E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19" name="Text Box 51"/>
          <p:cNvSpPr txBox="1">
            <a:spLocks noChangeArrowheads="1"/>
          </p:cNvSpPr>
          <p:nvPr/>
        </p:nvSpPr>
        <p:spPr bwMode="auto">
          <a:xfrm>
            <a:off x="3338056" y="177165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r>
              <a:rPr lang="zh-CN" altLang="en-US" sz="2000" dirty="0" smtClean="0">
                <a:latin typeface="方正粗黑宋简体" panose="02000000000000000000" pitchFamily="2" charset="-122"/>
                <a:ea typeface="方正粗黑宋简体" panose="02000000000000000000" pitchFamily="2" charset="-122"/>
              </a:rPr>
              <a:t>回流污泥</a:t>
            </a:r>
            <a:endParaRPr lang="zh-CN" altLang="zh-CN" sz="2000" dirty="0">
              <a:latin typeface="方正粗黑宋简体" panose="02000000000000000000" pitchFamily="2" charset="-122"/>
              <a:ea typeface="方正粗黑宋简体" panose="02000000000000000000" pitchFamily="2" charset="-122"/>
            </a:endParaRPr>
          </a:p>
        </p:txBody>
      </p:sp>
      <p:sp>
        <p:nvSpPr>
          <p:cNvPr id="32820" name="Text Box 52"/>
          <p:cNvSpPr txBox="1">
            <a:spLocks noChangeArrowheads="1"/>
          </p:cNvSpPr>
          <p:nvPr/>
        </p:nvSpPr>
        <p:spPr bwMode="auto">
          <a:xfrm>
            <a:off x="3086100" y="2614567"/>
            <a:ext cx="106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r>
              <a:rPr lang="zh-CN" altLang="en-US" sz="2000" dirty="0" smtClean="0">
                <a:solidFill>
                  <a:srgbClr val="190C78"/>
                </a:solidFill>
                <a:latin typeface="方正粗黑宋简体" panose="02000000000000000000" pitchFamily="2" charset="-122"/>
                <a:ea typeface="方正粗黑宋简体" panose="02000000000000000000" pitchFamily="2" charset="-122"/>
              </a:rPr>
              <a:t>曝气池</a:t>
            </a:r>
            <a:endParaRPr lang="zh-CN" altLang="zh-CN" sz="2000" dirty="0">
              <a:solidFill>
                <a:srgbClr val="190C78"/>
              </a:solidFill>
              <a:latin typeface="方正粗黑宋简体" panose="02000000000000000000" pitchFamily="2" charset="-122"/>
              <a:ea typeface="方正粗黑宋简体" panose="02000000000000000000" pitchFamily="2" charset="-122"/>
            </a:endParaRPr>
          </a:p>
        </p:txBody>
      </p:sp>
      <p:sp>
        <p:nvSpPr>
          <p:cNvPr id="32821" name="Line 53"/>
          <p:cNvSpPr>
            <a:spLocks noChangeShapeType="1"/>
          </p:cNvSpPr>
          <p:nvPr/>
        </p:nvSpPr>
        <p:spPr bwMode="auto">
          <a:xfrm flipV="1">
            <a:off x="3418284" y="3543300"/>
            <a:ext cx="1588" cy="285750"/>
          </a:xfrm>
          <a:prstGeom prst="line">
            <a:avLst/>
          </a:prstGeom>
          <a:noFill/>
          <a:ln w="476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822" name="Text Box 54"/>
          <p:cNvSpPr txBox="1">
            <a:spLocks noChangeArrowheads="1"/>
          </p:cNvSpPr>
          <p:nvPr/>
        </p:nvSpPr>
        <p:spPr bwMode="auto">
          <a:xfrm>
            <a:off x="3486837" y="3564731"/>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r>
              <a:rPr lang="zh-CN" altLang="en-US" sz="2000" dirty="0" smtClean="0">
                <a:solidFill>
                  <a:srgbClr val="190C78"/>
                </a:solidFill>
                <a:latin typeface="方正粗黑宋简体" panose="02000000000000000000" pitchFamily="2" charset="-122"/>
                <a:ea typeface="方正粗黑宋简体" panose="02000000000000000000" pitchFamily="2" charset="-122"/>
              </a:rPr>
              <a:t>鼓气</a:t>
            </a:r>
            <a:endParaRPr lang="zh-CN" altLang="zh-CN" sz="2000" dirty="0">
              <a:solidFill>
                <a:srgbClr val="190C78"/>
              </a:solidFill>
              <a:latin typeface="方正粗黑宋简体" panose="02000000000000000000" pitchFamily="2" charset="-122"/>
              <a:ea typeface="方正粗黑宋简体" panose="02000000000000000000" pitchFamily="2" charset="-122"/>
            </a:endParaRPr>
          </a:p>
        </p:txBody>
      </p:sp>
      <p:sp>
        <p:nvSpPr>
          <p:cNvPr id="32823" name="Text Box 55"/>
          <p:cNvSpPr txBox="1">
            <a:spLocks noChangeArrowheads="1"/>
          </p:cNvSpPr>
          <p:nvPr/>
        </p:nvSpPr>
        <p:spPr bwMode="auto">
          <a:xfrm>
            <a:off x="804772" y="861967"/>
            <a:ext cx="954107" cy="400110"/>
          </a:xfrm>
          <a:prstGeom prst="rect">
            <a:avLst/>
          </a:prstGeom>
          <a:gradFill rotWithShape="0">
            <a:gsLst>
              <a:gs pos="0">
                <a:schemeClr val="bg1"/>
              </a:gs>
              <a:gs pos="100000">
                <a:srgbClr val="00FF00"/>
              </a:gs>
            </a:gsLst>
            <a:lin ang="5400000" scaled="1"/>
          </a:gradFill>
          <a:ln>
            <a:noFill/>
          </a:ln>
        </p:spPr>
        <p:txBody>
          <a:bodyPr wrap="non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r>
              <a:rPr lang="zh-CN" altLang="en-US" sz="2000" dirty="0" smtClean="0">
                <a:solidFill>
                  <a:srgbClr val="190C78"/>
                </a:solidFill>
                <a:latin typeface="方正粗黑宋简体" panose="02000000000000000000" pitchFamily="2" charset="-122"/>
                <a:ea typeface="方正粗黑宋简体" panose="02000000000000000000" pitchFamily="2" charset="-122"/>
              </a:rPr>
              <a:t>预处理</a:t>
            </a:r>
            <a:endParaRPr lang="zh-CN" altLang="zh-CN" sz="2000" dirty="0">
              <a:solidFill>
                <a:srgbClr val="190C78"/>
              </a:solidFill>
              <a:latin typeface="方正粗黑宋简体" panose="02000000000000000000" pitchFamily="2" charset="-122"/>
              <a:ea typeface="方正粗黑宋简体" panose="02000000000000000000" pitchFamily="2" charset="-122"/>
            </a:endParaRPr>
          </a:p>
        </p:txBody>
      </p:sp>
      <p:sp>
        <p:nvSpPr>
          <p:cNvPr id="32824" name="AutoShape 56"/>
          <p:cNvSpPr>
            <a:spLocks noChangeArrowheads="1"/>
          </p:cNvSpPr>
          <p:nvPr/>
        </p:nvSpPr>
        <p:spPr bwMode="auto">
          <a:xfrm flipV="1">
            <a:off x="914400" y="1247775"/>
            <a:ext cx="800100" cy="590550"/>
          </a:xfrm>
          <a:prstGeom prst="triangle">
            <a:avLst>
              <a:gd name="adj" fmla="val 50000"/>
            </a:avLst>
          </a:prstGeom>
          <a:gradFill rotWithShape="0">
            <a:gsLst>
              <a:gs pos="0">
                <a:srgbClr val="F8F8F8"/>
              </a:gs>
              <a:gs pos="100000">
                <a:srgbClr val="60402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25" name="Line 57"/>
          <p:cNvSpPr>
            <a:spLocks noChangeShapeType="1"/>
          </p:cNvSpPr>
          <p:nvPr/>
        </p:nvSpPr>
        <p:spPr bwMode="auto">
          <a:xfrm flipV="1">
            <a:off x="1295400" y="1162050"/>
            <a:ext cx="457200" cy="685800"/>
          </a:xfrm>
          <a:prstGeom prst="line">
            <a:avLst/>
          </a:prstGeom>
          <a:noFill/>
          <a:ln w="28575">
            <a:solidFill>
              <a:srgbClr val="00E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26" name="Line 58"/>
          <p:cNvSpPr>
            <a:spLocks noChangeShapeType="1"/>
          </p:cNvSpPr>
          <p:nvPr/>
        </p:nvSpPr>
        <p:spPr bwMode="auto">
          <a:xfrm flipH="1" flipV="1">
            <a:off x="838200" y="1162050"/>
            <a:ext cx="457200" cy="685800"/>
          </a:xfrm>
          <a:prstGeom prst="line">
            <a:avLst/>
          </a:prstGeom>
          <a:noFill/>
          <a:ln w="28575">
            <a:solidFill>
              <a:srgbClr val="00E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27" name="Line 59"/>
          <p:cNvSpPr>
            <a:spLocks noChangeShapeType="1"/>
          </p:cNvSpPr>
          <p:nvPr/>
        </p:nvSpPr>
        <p:spPr bwMode="auto">
          <a:xfrm>
            <a:off x="838200" y="1162050"/>
            <a:ext cx="914400" cy="0"/>
          </a:xfrm>
          <a:prstGeom prst="line">
            <a:avLst/>
          </a:prstGeom>
          <a:noFill/>
          <a:ln w="28575">
            <a:solidFill>
              <a:srgbClr val="00E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28" name="Line 60"/>
          <p:cNvSpPr>
            <a:spLocks noChangeShapeType="1"/>
          </p:cNvSpPr>
          <p:nvPr/>
        </p:nvSpPr>
        <p:spPr bwMode="auto">
          <a:xfrm>
            <a:off x="914400" y="2514600"/>
            <a:ext cx="914400" cy="0"/>
          </a:xfrm>
          <a:prstGeom prst="line">
            <a:avLst/>
          </a:prstGeom>
          <a:noFill/>
          <a:ln w="28575">
            <a:solidFill>
              <a:srgbClr val="00E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29" name="Text Box 61"/>
          <p:cNvSpPr txBox="1">
            <a:spLocks noChangeArrowheads="1"/>
          </p:cNvSpPr>
          <p:nvPr/>
        </p:nvSpPr>
        <p:spPr bwMode="auto">
          <a:xfrm>
            <a:off x="876780" y="2211710"/>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r>
              <a:rPr lang="zh-CN" altLang="en-US" sz="2000" dirty="0" smtClean="0">
                <a:solidFill>
                  <a:srgbClr val="190C78"/>
                </a:solidFill>
                <a:latin typeface="方正粗黑宋简体" panose="02000000000000000000" pitchFamily="2" charset="-122"/>
                <a:ea typeface="方正粗黑宋简体" panose="02000000000000000000" pitchFamily="2" charset="-122"/>
              </a:rPr>
              <a:t>初沉池</a:t>
            </a:r>
            <a:endParaRPr lang="zh-CN" altLang="zh-CN" sz="2000" dirty="0">
              <a:solidFill>
                <a:srgbClr val="190C78"/>
              </a:solidFill>
              <a:latin typeface="方正粗黑宋简体" panose="02000000000000000000" pitchFamily="2" charset="-122"/>
              <a:ea typeface="方正粗黑宋简体" panose="02000000000000000000" pitchFamily="2" charset="-122"/>
            </a:endParaRPr>
          </a:p>
        </p:txBody>
      </p:sp>
      <p:sp>
        <p:nvSpPr>
          <p:cNvPr id="32830" name="AutoShape 62"/>
          <p:cNvSpPr>
            <a:spLocks noChangeArrowheads="1"/>
          </p:cNvSpPr>
          <p:nvPr/>
        </p:nvSpPr>
        <p:spPr bwMode="auto">
          <a:xfrm flipV="1">
            <a:off x="990600" y="2619375"/>
            <a:ext cx="800100" cy="590550"/>
          </a:xfrm>
          <a:prstGeom prst="triangle">
            <a:avLst>
              <a:gd name="adj" fmla="val 50000"/>
            </a:avLst>
          </a:prstGeom>
          <a:gradFill rotWithShape="0">
            <a:gsLst>
              <a:gs pos="0">
                <a:srgbClr val="F8F8F8"/>
              </a:gs>
              <a:gs pos="100000">
                <a:srgbClr val="60402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31" name="Line 63"/>
          <p:cNvSpPr>
            <a:spLocks noChangeShapeType="1"/>
          </p:cNvSpPr>
          <p:nvPr/>
        </p:nvSpPr>
        <p:spPr bwMode="auto">
          <a:xfrm flipV="1">
            <a:off x="1371600" y="2514600"/>
            <a:ext cx="457200" cy="685800"/>
          </a:xfrm>
          <a:prstGeom prst="line">
            <a:avLst/>
          </a:prstGeom>
          <a:noFill/>
          <a:ln w="28575">
            <a:solidFill>
              <a:srgbClr val="00E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32" name="Line 64"/>
          <p:cNvSpPr>
            <a:spLocks noChangeShapeType="1"/>
          </p:cNvSpPr>
          <p:nvPr/>
        </p:nvSpPr>
        <p:spPr bwMode="auto">
          <a:xfrm flipH="1" flipV="1">
            <a:off x="914400" y="2514600"/>
            <a:ext cx="457200" cy="685800"/>
          </a:xfrm>
          <a:prstGeom prst="line">
            <a:avLst/>
          </a:prstGeom>
          <a:noFill/>
          <a:ln w="28575">
            <a:solidFill>
              <a:srgbClr val="00E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33" name="Line 65"/>
          <p:cNvSpPr>
            <a:spLocks noChangeShapeType="1"/>
          </p:cNvSpPr>
          <p:nvPr/>
        </p:nvSpPr>
        <p:spPr bwMode="auto">
          <a:xfrm rot="5400000">
            <a:off x="1107639" y="2059078"/>
            <a:ext cx="364352" cy="11172"/>
          </a:xfrm>
          <a:prstGeom prst="line">
            <a:avLst/>
          </a:prstGeom>
          <a:noFill/>
          <a:ln w="476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834" name="Line 66"/>
          <p:cNvSpPr>
            <a:spLocks noChangeShapeType="1"/>
          </p:cNvSpPr>
          <p:nvPr/>
        </p:nvSpPr>
        <p:spPr bwMode="auto">
          <a:xfrm>
            <a:off x="1371600" y="3371850"/>
            <a:ext cx="1447800" cy="0"/>
          </a:xfrm>
          <a:prstGeom prst="line">
            <a:avLst/>
          </a:prstGeom>
          <a:noFill/>
          <a:ln w="476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835" name="Line 67"/>
          <p:cNvSpPr>
            <a:spLocks noChangeShapeType="1"/>
          </p:cNvSpPr>
          <p:nvPr/>
        </p:nvSpPr>
        <p:spPr bwMode="auto">
          <a:xfrm>
            <a:off x="1371600" y="3200400"/>
            <a:ext cx="0" cy="1314450"/>
          </a:xfrm>
          <a:prstGeom prst="line">
            <a:avLst/>
          </a:prstGeom>
          <a:noFill/>
          <a:ln w="508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836" name="Line 68"/>
          <p:cNvSpPr>
            <a:spLocks noChangeShapeType="1"/>
          </p:cNvSpPr>
          <p:nvPr/>
        </p:nvSpPr>
        <p:spPr bwMode="auto">
          <a:xfrm>
            <a:off x="2362200" y="2114550"/>
            <a:ext cx="3048000" cy="0"/>
          </a:xfrm>
          <a:prstGeom prst="line">
            <a:avLst/>
          </a:prstGeom>
          <a:noFill/>
          <a:ln w="47625">
            <a:solidFill>
              <a:srgbClr val="00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37" name="Line 69"/>
          <p:cNvSpPr>
            <a:spLocks noChangeShapeType="1"/>
          </p:cNvSpPr>
          <p:nvPr/>
        </p:nvSpPr>
        <p:spPr bwMode="auto">
          <a:xfrm rot="10800000" flipV="1">
            <a:off x="4648200" y="2114550"/>
            <a:ext cx="0" cy="1085850"/>
          </a:xfrm>
          <a:prstGeom prst="line">
            <a:avLst/>
          </a:prstGeom>
          <a:noFill/>
          <a:ln w="47625">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838" name="Line 70"/>
          <p:cNvSpPr>
            <a:spLocks noChangeShapeType="1"/>
          </p:cNvSpPr>
          <p:nvPr/>
        </p:nvSpPr>
        <p:spPr bwMode="auto">
          <a:xfrm>
            <a:off x="5410200" y="2114550"/>
            <a:ext cx="1588" cy="971550"/>
          </a:xfrm>
          <a:prstGeom prst="line">
            <a:avLst/>
          </a:prstGeom>
          <a:noFill/>
          <a:ln w="47625">
            <a:solidFill>
              <a:srgbClr val="00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39" name="Rectangle 71"/>
          <p:cNvSpPr>
            <a:spLocks noChangeArrowheads="1"/>
          </p:cNvSpPr>
          <p:nvPr/>
        </p:nvSpPr>
        <p:spPr bwMode="auto">
          <a:xfrm>
            <a:off x="1828800" y="4343400"/>
            <a:ext cx="2286000" cy="342900"/>
          </a:xfrm>
          <a:prstGeom prst="rect">
            <a:avLst/>
          </a:prstGeom>
          <a:gradFill rotWithShape="0">
            <a:gsLst>
              <a:gs pos="0">
                <a:schemeClr val="bg1"/>
              </a:gs>
              <a:gs pos="100000">
                <a:schemeClr val="folHlink"/>
              </a:gs>
            </a:gsLst>
            <a:lin ang="5400000" scaled="1"/>
          </a:gra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40" name="Line 72"/>
          <p:cNvSpPr>
            <a:spLocks noChangeShapeType="1"/>
          </p:cNvSpPr>
          <p:nvPr/>
        </p:nvSpPr>
        <p:spPr bwMode="auto">
          <a:xfrm>
            <a:off x="1371600" y="4514850"/>
            <a:ext cx="457200" cy="0"/>
          </a:xfrm>
          <a:prstGeom prst="line">
            <a:avLst/>
          </a:prstGeom>
          <a:noFill/>
          <a:ln w="508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841" name="Text Box 73"/>
          <p:cNvSpPr txBox="1">
            <a:spLocks noChangeArrowheads="1"/>
          </p:cNvSpPr>
          <p:nvPr/>
        </p:nvSpPr>
        <p:spPr bwMode="auto">
          <a:xfrm>
            <a:off x="2095500" y="4800600"/>
            <a:ext cx="18478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spcBef>
                <a:spcPct val="50000"/>
              </a:spcBef>
            </a:pPr>
            <a:r>
              <a:rPr lang="zh-CN" altLang="en-US" sz="2000" dirty="0" smtClean="0">
                <a:solidFill>
                  <a:srgbClr val="190C78"/>
                </a:solidFill>
                <a:latin typeface="方正粗黑宋简体" panose="02000000000000000000" pitchFamily="2" charset="-122"/>
                <a:ea typeface="方正粗黑宋简体" panose="02000000000000000000" pitchFamily="2" charset="-122"/>
              </a:rPr>
              <a:t>污泥浓缩</a:t>
            </a:r>
            <a:r>
              <a:rPr lang="en-US" altLang="zh-CN" sz="2000" dirty="0" smtClean="0">
                <a:solidFill>
                  <a:srgbClr val="190C78"/>
                </a:solidFill>
                <a:latin typeface="方正粗黑宋简体" panose="02000000000000000000" pitchFamily="2" charset="-122"/>
                <a:ea typeface="方正粗黑宋简体" panose="02000000000000000000" pitchFamily="2" charset="-122"/>
              </a:rPr>
              <a:t>/</a:t>
            </a:r>
            <a:r>
              <a:rPr lang="zh-CN" altLang="en-US" sz="2000" dirty="0" smtClean="0">
                <a:solidFill>
                  <a:srgbClr val="190C78"/>
                </a:solidFill>
                <a:latin typeface="方正粗黑宋简体" panose="02000000000000000000" pitchFamily="2" charset="-122"/>
                <a:ea typeface="方正粗黑宋简体" panose="02000000000000000000" pitchFamily="2" charset="-122"/>
              </a:rPr>
              <a:t>脱水</a:t>
            </a:r>
            <a:endParaRPr lang="zh-CN" altLang="zh-CN" sz="2000" dirty="0">
              <a:solidFill>
                <a:srgbClr val="190C78"/>
              </a:solidFill>
              <a:latin typeface="方正粗黑宋简体" panose="02000000000000000000" pitchFamily="2" charset="-122"/>
              <a:ea typeface="方正粗黑宋简体" panose="02000000000000000000" pitchFamily="2" charset="-122"/>
            </a:endParaRPr>
          </a:p>
        </p:txBody>
      </p:sp>
      <p:sp>
        <p:nvSpPr>
          <p:cNvPr id="32842" name="Line 74"/>
          <p:cNvSpPr>
            <a:spLocks noChangeShapeType="1"/>
          </p:cNvSpPr>
          <p:nvPr/>
        </p:nvSpPr>
        <p:spPr bwMode="auto">
          <a:xfrm>
            <a:off x="7620000" y="3257550"/>
            <a:ext cx="838200" cy="0"/>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843" name="AutoShape 75"/>
          <p:cNvSpPr>
            <a:spLocks noChangeArrowheads="1"/>
          </p:cNvSpPr>
          <p:nvPr/>
        </p:nvSpPr>
        <p:spPr bwMode="auto">
          <a:xfrm flipV="1">
            <a:off x="6362700" y="3067050"/>
            <a:ext cx="1435100" cy="876300"/>
          </a:xfrm>
          <a:prstGeom prst="triangle">
            <a:avLst>
              <a:gd name="adj" fmla="val 50000"/>
            </a:avLst>
          </a:prstGeom>
          <a:solidFill>
            <a:schemeClr val="bg1"/>
          </a:solidFill>
          <a:ln w="28575">
            <a:solidFill>
              <a:srgbClr val="00E000"/>
            </a:solidFill>
            <a:miter lim="800000"/>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44" name="AutoShape 76"/>
          <p:cNvSpPr>
            <a:spLocks noChangeArrowheads="1"/>
          </p:cNvSpPr>
          <p:nvPr/>
        </p:nvSpPr>
        <p:spPr bwMode="auto">
          <a:xfrm flipV="1">
            <a:off x="6629400" y="3371850"/>
            <a:ext cx="914400" cy="571500"/>
          </a:xfrm>
          <a:prstGeom prst="triangle">
            <a:avLst>
              <a:gd name="adj" fmla="val 50000"/>
            </a:avLst>
          </a:prstGeom>
          <a:gradFill rotWithShape="0">
            <a:gsLst>
              <a:gs pos="0">
                <a:schemeClr val="folHlink"/>
              </a:gs>
              <a:gs pos="100000">
                <a:srgbClr val="895B2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45" name="AutoShape 77"/>
          <p:cNvSpPr>
            <a:spLocks noChangeArrowheads="1"/>
          </p:cNvSpPr>
          <p:nvPr/>
        </p:nvSpPr>
        <p:spPr bwMode="auto">
          <a:xfrm>
            <a:off x="6477000" y="3200400"/>
            <a:ext cx="1219200" cy="171450"/>
          </a:xfrm>
          <a:custGeom>
            <a:avLst/>
            <a:gdLst>
              <a:gd name="T0" fmla="*/ 0 w 21600"/>
              <a:gd name="T1" fmla="*/ 0 h 21600"/>
              <a:gd name="T2" fmla="*/ 2147483647 w 21600"/>
              <a:gd name="T3" fmla="*/ 2147483647 h 21600"/>
              <a:gd name="T4" fmla="*/ 2147483647 w 21600"/>
              <a:gd name="T5" fmla="*/ 2147483647 h 21600"/>
              <a:gd name="T6" fmla="*/ 2147483647 w 21600"/>
              <a:gd name="T7" fmla="*/ 0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3150" y="21600"/>
                </a:lnTo>
                <a:lnTo>
                  <a:pt x="18450" y="21600"/>
                </a:lnTo>
                <a:lnTo>
                  <a:pt x="21600" y="0"/>
                </a:lnTo>
                <a:lnTo>
                  <a:pt x="0" y="0"/>
                </a:lnTo>
                <a:close/>
              </a:path>
            </a:pathLst>
          </a:cu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46" name="Text Box 78"/>
          <p:cNvSpPr txBox="1">
            <a:spLocks noChangeArrowheads="1"/>
          </p:cNvSpPr>
          <p:nvPr/>
        </p:nvSpPr>
        <p:spPr bwMode="auto">
          <a:xfrm>
            <a:off x="6641865" y="3945853"/>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r>
              <a:rPr lang="zh-CN" altLang="en-US" sz="2000" dirty="0" smtClean="0">
                <a:solidFill>
                  <a:srgbClr val="190C78"/>
                </a:solidFill>
                <a:latin typeface="方正粗黑宋简体" panose="02000000000000000000" pitchFamily="2" charset="-122"/>
                <a:ea typeface="方正粗黑宋简体" panose="02000000000000000000" pitchFamily="2" charset="-122"/>
              </a:rPr>
              <a:t>消毒池</a:t>
            </a:r>
            <a:endParaRPr lang="zh-CN" altLang="zh-CN" sz="2000" dirty="0">
              <a:solidFill>
                <a:srgbClr val="190C78"/>
              </a:solidFill>
              <a:latin typeface="方正粗黑宋简体" panose="02000000000000000000" pitchFamily="2" charset="-122"/>
              <a:ea typeface="方正粗黑宋简体" panose="02000000000000000000" pitchFamily="2" charset="-122"/>
            </a:endParaRPr>
          </a:p>
        </p:txBody>
      </p:sp>
      <p:sp>
        <p:nvSpPr>
          <p:cNvPr id="32847" name="Line 79"/>
          <p:cNvSpPr>
            <a:spLocks noChangeShapeType="1"/>
          </p:cNvSpPr>
          <p:nvPr/>
        </p:nvSpPr>
        <p:spPr bwMode="auto">
          <a:xfrm flipH="1">
            <a:off x="5638800" y="2400300"/>
            <a:ext cx="533400" cy="628650"/>
          </a:xfrm>
          <a:prstGeom prst="line">
            <a:avLst/>
          </a:prstGeom>
          <a:noFill/>
          <a:ln w="57150">
            <a:solidFill>
              <a:srgbClr val="47F564"/>
            </a:solidFill>
            <a:round/>
            <a:headEnd type="oval" w="med" len="me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116816" name="Rectangle 80"/>
          <p:cNvSpPr>
            <a:spLocks noGrp="1" noChangeArrowheads="1"/>
          </p:cNvSpPr>
          <p:nvPr>
            <p:ph type="title"/>
          </p:nvPr>
        </p:nvSpPr>
        <p:spPr>
          <a:xfrm>
            <a:off x="4495800" y="962025"/>
            <a:ext cx="4470816" cy="809625"/>
          </a:xfrm>
          <a:gradFill rotWithShape="0">
            <a:gsLst>
              <a:gs pos="0">
                <a:srgbClr val="00FFFF"/>
              </a:gs>
              <a:gs pos="50000">
                <a:schemeClr val="bg1"/>
              </a:gs>
              <a:gs pos="100000">
                <a:srgbClr val="00FFFF"/>
              </a:gs>
            </a:gsLst>
            <a:lin ang="5400000" scaled="1"/>
          </a:gradFill>
        </p:spPr>
        <p:txBody>
          <a:bodyPr>
            <a:normAutofit fontScale="90000"/>
          </a:bodyPr>
          <a:lstStyle/>
          <a:p>
            <a:pPr eaLnBrk="1" hangingPunct="1">
              <a:defRPr/>
            </a:pPr>
            <a:r>
              <a:rPr lang="zh-CN" altLang="en-US" sz="2800" dirty="0" smtClean="0">
                <a:solidFill>
                  <a:srgbClr val="FF0000"/>
                </a:solidFill>
                <a:latin typeface="方正粗黑宋简体" panose="02000000000000000000" pitchFamily="2" charset="-122"/>
                <a:ea typeface="方正粗黑宋简体" panose="02000000000000000000" pitchFamily="2" charset="-122"/>
              </a:rPr>
              <a:t>（</a:t>
            </a:r>
            <a:r>
              <a:rPr lang="en-US" altLang="zh-CN" sz="2800" dirty="0" smtClean="0">
                <a:solidFill>
                  <a:srgbClr val="FF0000"/>
                </a:solidFill>
                <a:latin typeface="方正粗黑宋简体" panose="02000000000000000000" pitchFamily="2" charset="-122"/>
                <a:ea typeface="方正粗黑宋简体" panose="02000000000000000000" pitchFamily="2" charset="-122"/>
              </a:rPr>
              <a:t>3</a:t>
            </a:r>
            <a:r>
              <a:rPr lang="zh-CN" altLang="en-US" sz="2800" dirty="0" smtClean="0">
                <a:solidFill>
                  <a:srgbClr val="FF0000"/>
                </a:solidFill>
                <a:latin typeface="方正粗黑宋简体" panose="02000000000000000000" pitchFamily="2" charset="-122"/>
                <a:ea typeface="方正粗黑宋简体" panose="02000000000000000000" pitchFamily="2" charset="-122"/>
              </a:rPr>
              <a:t>）</a:t>
            </a:r>
            <a:r>
              <a:rPr lang="en-US" altLang="zh-CN" sz="2800" dirty="0" smtClean="0">
                <a:solidFill>
                  <a:srgbClr val="FF0000"/>
                </a:solidFill>
                <a:latin typeface="方正粗黑宋简体" panose="02000000000000000000" pitchFamily="2" charset="-122"/>
                <a:ea typeface="方正粗黑宋简体" panose="02000000000000000000" pitchFamily="2" charset="-122"/>
              </a:rPr>
              <a:t> </a:t>
            </a:r>
            <a:r>
              <a:rPr lang="zh-CN" altLang="en-US" sz="2800" dirty="0" smtClean="0">
                <a:solidFill>
                  <a:srgbClr val="0000FF"/>
                </a:solidFill>
                <a:latin typeface="方正粗黑宋简体" panose="02000000000000000000" pitchFamily="2" charset="-122"/>
                <a:ea typeface="方正粗黑宋简体" panose="02000000000000000000" pitchFamily="2" charset="-122"/>
              </a:rPr>
              <a:t>三级</a:t>
            </a:r>
            <a:r>
              <a:rPr lang="zh-CN" altLang="en-US" sz="2800" dirty="0" smtClean="0">
                <a:solidFill>
                  <a:srgbClr val="FF0000"/>
                </a:solidFill>
                <a:latin typeface="方正粗黑宋简体" panose="02000000000000000000" pitchFamily="2" charset="-122"/>
                <a:ea typeface="方正粗黑宋简体" panose="02000000000000000000" pitchFamily="2" charset="-122"/>
              </a:rPr>
              <a:t>污水处理工艺</a:t>
            </a:r>
            <a:r>
              <a:rPr lang="en-US" altLang="zh-CN" sz="2800" dirty="0" smtClean="0">
                <a:solidFill>
                  <a:srgbClr val="FF0000"/>
                </a:solidFill>
                <a:latin typeface="方正粗黑宋简体" panose="02000000000000000000" pitchFamily="2" charset="-122"/>
                <a:ea typeface="方正粗黑宋简体" panose="02000000000000000000" pitchFamily="2" charset="-122"/>
              </a:rPr>
              <a:t/>
            </a:r>
            <a:br>
              <a:rPr lang="en-US" altLang="zh-CN" sz="2800" dirty="0" smtClean="0">
                <a:solidFill>
                  <a:srgbClr val="FF0000"/>
                </a:solidFill>
                <a:latin typeface="方正粗黑宋简体" panose="02000000000000000000" pitchFamily="2" charset="-122"/>
                <a:ea typeface="方正粗黑宋简体" panose="02000000000000000000" pitchFamily="2" charset="-122"/>
              </a:rPr>
            </a:br>
            <a:r>
              <a:rPr lang="zh-CN" altLang="en-US" sz="2400" dirty="0" smtClean="0">
                <a:latin typeface="方正粗黑宋简体" panose="02000000000000000000" pitchFamily="2" charset="-122"/>
                <a:ea typeface="方正粗黑宋简体" panose="02000000000000000000" pitchFamily="2" charset="-122"/>
              </a:rPr>
              <a:t>以生活污水为例</a:t>
            </a:r>
            <a:endParaRPr lang="zh-CN" altLang="zh-CN" sz="2400" dirty="0" smtClean="0">
              <a:latin typeface="方正粗黑宋简体" panose="02000000000000000000" pitchFamily="2" charset="-122"/>
              <a:ea typeface="方正粗黑宋简体" panose="02000000000000000000" pitchFamily="2" charset="-122"/>
            </a:endParaRPr>
          </a:p>
        </p:txBody>
      </p:sp>
      <p:sp>
        <p:nvSpPr>
          <p:cNvPr id="32849" name="Line 81"/>
          <p:cNvSpPr>
            <a:spLocks noChangeShapeType="1"/>
          </p:cNvSpPr>
          <p:nvPr/>
        </p:nvSpPr>
        <p:spPr bwMode="auto">
          <a:xfrm rot="-5400000">
            <a:off x="2028825" y="962025"/>
            <a:ext cx="57150" cy="762000"/>
          </a:xfrm>
          <a:prstGeom prst="line">
            <a:avLst/>
          </a:prstGeom>
          <a:noFill/>
          <a:ln w="57150">
            <a:solidFill>
              <a:srgbClr val="FF00FF"/>
            </a:solidFill>
            <a:round/>
            <a:headEnd type="oval" w="med" len="med"/>
            <a:tailEnd type="stealth" w="lg" len="lg"/>
          </a:ln>
          <a:extLst>
            <a:ext uri="{909E8E84-426E-40DD-AFC4-6F175D3DCCD1}">
              <a14:hiddenFill xmlns:a14="http://schemas.microsoft.com/office/drawing/2010/main">
                <a:noFill/>
              </a14:hiddenFill>
            </a:ext>
          </a:extLst>
        </p:spPr>
        <p:txBody>
          <a:bodyPr/>
          <a:lstStyle/>
          <a:p>
            <a:endParaRPr lang="zh-CN" altLang="en-US"/>
          </a:p>
        </p:txBody>
      </p:sp>
      <p:sp>
        <p:nvSpPr>
          <p:cNvPr id="32850" name="Text Box 82"/>
          <p:cNvSpPr txBox="1">
            <a:spLocks noChangeArrowheads="1"/>
          </p:cNvSpPr>
          <p:nvPr/>
        </p:nvSpPr>
        <p:spPr bwMode="auto">
          <a:xfrm>
            <a:off x="2438400" y="1200150"/>
            <a:ext cx="1324978" cy="400110"/>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spcBef>
                <a:spcPct val="50000"/>
              </a:spcBef>
            </a:pPr>
            <a:r>
              <a:rPr lang="zh-CN" altLang="en-US" sz="2000" dirty="0" smtClean="0">
                <a:solidFill>
                  <a:srgbClr val="EF1B0B"/>
                </a:solidFill>
                <a:latin typeface="方正粗黑宋简体" panose="02000000000000000000" pitchFamily="2" charset="-122"/>
                <a:ea typeface="方正粗黑宋简体" panose="02000000000000000000" pitchFamily="2" charset="-122"/>
                <a:cs typeface="Times New Roman" pitchFamily="18" charset="0"/>
              </a:rPr>
              <a:t>格栅/撇渣</a:t>
            </a:r>
            <a:endParaRPr lang="zh-CN" altLang="zh-CN" sz="2000" dirty="0">
              <a:solidFill>
                <a:srgbClr val="EF1B0B"/>
              </a:solidFill>
              <a:latin typeface="方正粗黑宋简体" panose="02000000000000000000" pitchFamily="2" charset="-122"/>
              <a:ea typeface="方正粗黑宋简体" panose="02000000000000000000" pitchFamily="2" charset="-122"/>
              <a:cs typeface="Times New Roman" pitchFamily="18" charset="0"/>
            </a:endParaRPr>
          </a:p>
        </p:txBody>
      </p:sp>
      <p:sp>
        <p:nvSpPr>
          <p:cNvPr id="32851" name="Text Box 83"/>
          <p:cNvSpPr txBox="1">
            <a:spLocks noChangeArrowheads="1"/>
          </p:cNvSpPr>
          <p:nvPr/>
        </p:nvSpPr>
        <p:spPr bwMode="auto">
          <a:xfrm>
            <a:off x="753256" y="164284"/>
            <a:ext cx="1210588" cy="400110"/>
          </a:xfrm>
          <a:prstGeom prst="rect">
            <a:avLst/>
          </a:prstGeom>
          <a:gradFill rotWithShape="0">
            <a:gsLst>
              <a:gs pos="0">
                <a:srgbClr val="ADF5BE"/>
              </a:gs>
              <a:gs pos="50000">
                <a:srgbClr val="FFFFFF"/>
              </a:gs>
              <a:gs pos="100000">
                <a:srgbClr val="ADF5B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r>
              <a:rPr lang="zh-CN" altLang="en-US" sz="2000" dirty="0" smtClean="0">
                <a:solidFill>
                  <a:srgbClr val="190C78"/>
                </a:solidFill>
                <a:latin typeface="方正粗黑宋简体" panose="02000000000000000000" pitchFamily="2" charset="-122"/>
                <a:ea typeface="方正粗黑宋简体" panose="02000000000000000000" pitchFamily="2" charset="-122"/>
              </a:rPr>
              <a:t>污水进水</a:t>
            </a:r>
            <a:endParaRPr lang="zh-CN" altLang="zh-CN" sz="2000" dirty="0">
              <a:solidFill>
                <a:srgbClr val="190C78"/>
              </a:solidFill>
              <a:latin typeface="方正粗黑宋简体" panose="02000000000000000000" pitchFamily="2" charset="-122"/>
              <a:ea typeface="方正粗黑宋简体" panose="02000000000000000000" pitchFamily="2" charset="-122"/>
            </a:endParaRPr>
          </a:p>
        </p:txBody>
      </p:sp>
      <p:sp>
        <p:nvSpPr>
          <p:cNvPr id="32853" name="Line 85"/>
          <p:cNvSpPr>
            <a:spLocks noChangeShapeType="1"/>
          </p:cNvSpPr>
          <p:nvPr/>
        </p:nvSpPr>
        <p:spPr bwMode="auto">
          <a:xfrm>
            <a:off x="5454650" y="332946"/>
            <a:ext cx="825500" cy="9311"/>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854" name="AutoShape 86"/>
          <p:cNvSpPr>
            <a:spLocks noChangeArrowheads="1"/>
          </p:cNvSpPr>
          <p:nvPr/>
        </p:nvSpPr>
        <p:spPr bwMode="auto">
          <a:xfrm>
            <a:off x="6374926" y="50006"/>
            <a:ext cx="1189375" cy="628650"/>
          </a:xfrm>
          <a:prstGeom prst="bevel">
            <a:avLst>
              <a:gd name="adj" fmla="val 12500"/>
            </a:avLst>
          </a:prstGeom>
          <a:gradFill rotWithShape="0">
            <a:gsLst>
              <a:gs pos="0">
                <a:srgbClr val="00B0F0"/>
              </a:gs>
              <a:gs pos="100000">
                <a:schemeClr val="folHlink"/>
              </a:gs>
            </a:gsLst>
            <a:lin ang="5400000" scaled="1"/>
          </a:gradFill>
          <a:ln w="12700">
            <a:solidFill>
              <a:schemeClr val="tx1"/>
            </a:solidFill>
            <a:miter lim="800000"/>
            <a:headEnd/>
            <a:tailEnd/>
          </a:ln>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endParaRPr lang="zh-CN" altLang="en-US"/>
          </a:p>
        </p:txBody>
      </p:sp>
      <p:sp>
        <p:nvSpPr>
          <p:cNvPr id="32855" name="Text Box 87"/>
          <p:cNvSpPr txBox="1">
            <a:spLocks noChangeArrowheads="1"/>
          </p:cNvSpPr>
          <p:nvPr/>
        </p:nvSpPr>
        <p:spPr bwMode="auto">
          <a:xfrm>
            <a:off x="6430626" y="182905"/>
            <a:ext cx="1189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spcBef>
                <a:spcPct val="50000"/>
              </a:spcBef>
            </a:pPr>
            <a:r>
              <a:rPr lang="zh-CN" altLang="en-US" dirty="0" smtClean="0">
                <a:solidFill>
                  <a:schemeClr val="bg1"/>
                </a:solidFill>
                <a:latin typeface="方正粗黑宋简体" panose="02000000000000000000" pitchFamily="2" charset="-122"/>
                <a:ea typeface="方正粗黑宋简体" panose="02000000000000000000" pitchFamily="2" charset="-122"/>
                <a:cs typeface="Times New Roman" pitchFamily="18" charset="0"/>
              </a:rPr>
              <a:t>消化池</a:t>
            </a:r>
            <a:endParaRPr lang="zh-CN" altLang="zh-CN" dirty="0">
              <a:solidFill>
                <a:schemeClr val="bg1"/>
              </a:solidFill>
              <a:latin typeface="方正粗黑宋简体" panose="02000000000000000000" pitchFamily="2" charset="-122"/>
              <a:ea typeface="方正粗黑宋简体" panose="02000000000000000000" pitchFamily="2" charset="-122"/>
              <a:cs typeface="Times New Roman" pitchFamily="18" charset="0"/>
            </a:endParaRPr>
          </a:p>
        </p:txBody>
      </p:sp>
      <p:sp>
        <p:nvSpPr>
          <p:cNvPr id="32856" name="Line 88"/>
          <p:cNvSpPr>
            <a:spLocks noChangeShapeType="1"/>
          </p:cNvSpPr>
          <p:nvPr/>
        </p:nvSpPr>
        <p:spPr bwMode="auto">
          <a:xfrm>
            <a:off x="4127500" y="4514850"/>
            <a:ext cx="457200" cy="0"/>
          </a:xfrm>
          <a:prstGeom prst="line">
            <a:avLst/>
          </a:prstGeom>
          <a:noFill/>
          <a:ln w="50800">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857" name="Text Box 89"/>
          <p:cNvSpPr txBox="1">
            <a:spLocks noChangeArrowheads="1"/>
          </p:cNvSpPr>
          <p:nvPr/>
        </p:nvSpPr>
        <p:spPr bwMode="auto">
          <a:xfrm>
            <a:off x="4495800" y="434340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r>
              <a:rPr lang="zh-CN" altLang="en-US" dirty="0" smtClean="0">
                <a:solidFill>
                  <a:srgbClr val="EF1B0B"/>
                </a:solidFill>
                <a:latin typeface="方正粗黑宋简体" panose="02000000000000000000" pitchFamily="2" charset="-122"/>
                <a:ea typeface="方正粗黑宋简体" panose="02000000000000000000" pitchFamily="2" charset="-122"/>
              </a:rPr>
              <a:t>肥料</a:t>
            </a:r>
            <a:endParaRPr lang="zh-CN" altLang="zh-CN" dirty="0">
              <a:solidFill>
                <a:srgbClr val="EF1B0B"/>
              </a:solidFill>
              <a:latin typeface="方正粗黑宋简体" panose="02000000000000000000" pitchFamily="2" charset="-122"/>
              <a:ea typeface="方正粗黑宋简体" panose="02000000000000000000" pitchFamily="2" charset="-122"/>
            </a:endParaRPr>
          </a:p>
        </p:txBody>
      </p:sp>
      <p:sp>
        <p:nvSpPr>
          <p:cNvPr id="32858" name="Line 90"/>
          <p:cNvSpPr>
            <a:spLocks noChangeShapeType="1"/>
          </p:cNvSpPr>
          <p:nvPr/>
        </p:nvSpPr>
        <p:spPr bwMode="auto">
          <a:xfrm rot="10800000" flipV="1">
            <a:off x="8458200" y="3257550"/>
            <a:ext cx="0" cy="1028700"/>
          </a:xfrm>
          <a:prstGeom prst="line">
            <a:avLst/>
          </a:prstGeom>
          <a:noFill/>
          <a:ln w="47625">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859" name="Line 91"/>
          <p:cNvSpPr>
            <a:spLocks noChangeShapeType="1"/>
          </p:cNvSpPr>
          <p:nvPr/>
        </p:nvSpPr>
        <p:spPr bwMode="auto">
          <a:xfrm rot="10800000" flipH="1" flipV="1">
            <a:off x="8460432" y="4191930"/>
            <a:ext cx="114401" cy="259720"/>
          </a:xfrm>
          <a:prstGeom prst="line">
            <a:avLst/>
          </a:prstGeom>
          <a:noFill/>
          <a:ln w="47625">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860" name="Line 92"/>
          <p:cNvSpPr>
            <a:spLocks noChangeShapeType="1"/>
          </p:cNvSpPr>
          <p:nvPr/>
        </p:nvSpPr>
        <p:spPr bwMode="auto">
          <a:xfrm rot="10800000" flipV="1">
            <a:off x="8039100" y="4171950"/>
            <a:ext cx="421332" cy="559400"/>
          </a:xfrm>
          <a:prstGeom prst="line">
            <a:avLst/>
          </a:prstGeom>
          <a:noFill/>
          <a:ln w="47625">
            <a:solidFill>
              <a:srgbClr val="00FFFF"/>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861" name="Text Box 93"/>
          <p:cNvSpPr txBox="1">
            <a:spLocks noChangeArrowheads="1"/>
          </p:cNvSpPr>
          <p:nvPr/>
        </p:nvSpPr>
        <p:spPr bwMode="auto">
          <a:xfrm>
            <a:off x="8275864" y="4459035"/>
            <a:ext cx="6794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r>
              <a:rPr lang="zh-CN" altLang="en-US" sz="2000" dirty="0" smtClean="0">
                <a:solidFill>
                  <a:srgbClr val="EF1B0B"/>
                </a:solidFill>
                <a:latin typeface="方正粗黑宋简体" panose="02000000000000000000" pitchFamily="2" charset="-122"/>
                <a:ea typeface="方正粗黑宋简体" panose="02000000000000000000" pitchFamily="2" charset="-122"/>
              </a:rPr>
              <a:t>水体</a:t>
            </a:r>
            <a:endParaRPr lang="zh-CN" altLang="zh-CN" sz="2000" dirty="0">
              <a:solidFill>
                <a:srgbClr val="EF1B0B"/>
              </a:solidFill>
              <a:latin typeface="方正粗黑宋简体" panose="02000000000000000000" pitchFamily="2" charset="-122"/>
              <a:ea typeface="方正粗黑宋简体" panose="02000000000000000000" pitchFamily="2" charset="-122"/>
            </a:endParaRPr>
          </a:p>
        </p:txBody>
      </p:sp>
      <p:sp>
        <p:nvSpPr>
          <p:cNvPr id="32862" name="Text Box 94"/>
          <p:cNvSpPr txBox="1">
            <a:spLocks noChangeArrowheads="1"/>
          </p:cNvSpPr>
          <p:nvPr/>
        </p:nvSpPr>
        <p:spPr bwMode="auto">
          <a:xfrm>
            <a:off x="5319375" y="4731350"/>
            <a:ext cx="37753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r>
              <a:rPr lang="zh-CN" altLang="en-US" sz="2000" dirty="0" smtClean="0">
                <a:solidFill>
                  <a:srgbClr val="0000FF"/>
                </a:solidFill>
                <a:latin typeface="方正粗黑宋简体" panose="02000000000000000000" pitchFamily="2" charset="-122"/>
                <a:ea typeface="方正粗黑宋简体" panose="02000000000000000000" pitchFamily="2" charset="-122"/>
              </a:rPr>
              <a:t>浇洒道路、灌溉、洗车、绿化等</a:t>
            </a:r>
            <a:endParaRPr lang="zh-CN" altLang="zh-CN" sz="2000" dirty="0">
              <a:solidFill>
                <a:srgbClr val="0000FF"/>
              </a:solidFill>
              <a:latin typeface="方正粗黑宋简体" panose="02000000000000000000" pitchFamily="2" charset="-122"/>
              <a:ea typeface="方正粗黑宋简体" panose="02000000000000000000" pitchFamily="2" charset="-122"/>
            </a:endParaRPr>
          </a:p>
        </p:txBody>
      </p:sp>
      <p:sp>
        <p:nvSpPr>
          <p:cNvPr id="95" name="Text Box 1030"/>
          <p:cNvSpPr txBox="1">
            <a:spLocks noChangeArrowheads="1"/>
          </p:cNvSpPr>
          <p:nvPr/>
        </p:nvSpPr>
        <p:spPr bwMode="auto">
          <a:xfrm>
            <a:off x="372256" y="1426994"/>
            <a:ext cx="381000" cy="1723549"/>
          </a:xfrm>
          <a:prstGeom prst="rect">
            <a:avLst/>
          </a:prstGeom>
          <a:solidFill>
            <a:srgbClr val="FFFF99"/>
          </a:solidFill>
          <a:ln>
            <a:noFill/>
          </a:ln>
          <a:effectLst/>
          <a:extLst/>
        </p:spPr>
        <p:txBody>
          <a:bodyPr lIns="0" tIns="0" rIns="0" bIns="0">
            <a:spAutoFit/>
          </a:bodyPr>
          <a:lstStyle/>
          <a:p>
            <a:pPr>
              <a:spcBef>
                <a:spcPct val="50000"/>
              </a:spcBef>
            </a:pPr>
            <a:r>
              <a:rPr lang="zh-CN" altLang="en-US" sz="2800" dirty="0">
                <a:solidFill>
                  <a:srgbClr val="000000"/>
                </a:solidFill>
                <a:latin typeface="方正粗黑宋简体" panose="02000000000000000000" pitchFamily="2" charset="-122"/>
                <a:ea typeface="方正粗黑宋简体" panose="02000000000000000000" pitchFamily="2" charset="-122"/>
              </a:rPr>
              <a:t>一级处理</a:t>
            </a:r>
          </a:p>
        </p:txBody>
      </p:sp>
      <p:sp>
        <p:nvSpPr>
          <p:cNvPr id="96" name="Text Box 73"/>
          <p:cNvSpPr txBox="1">
            <a:spLocks noChangeArrowheads="1"/>
          </p:cNvSpPr>
          <p:nvPr/>
        </p:nvSpPr>
        <p:spPr bwMode="auto">
          <a:xfrm>
            <a:off x="3763378" y="133499"/>
            <a:ext cx="15705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buFont typeface="Arial" pitchFamily="34" charset="0"/>
              <a:defRPr sz="2400">
                <a:solidFill>
                  <a:schemeClr val="tx1"/>
                </a:solidFill>
                <a:latin typeface="Times New Roman" pitchFamily="18" charset="0"/>
                <a:ea typeface="宋体" pitchFamily="2" charset="-122"/>
              </a:defRPr>
            </a:lvl9pPr>
          </a:lstStyle>
          <a:p>
            <a:pPr eaLnBrk="1" hangingPunct="1">
              <a:spcBef>
                <a:spcPct val="50000"/>
              </a:spcBef>
            </a:pPr>
            <a:r>
              <a:rPr lang="zh-CN" altLang="en-US" sz="2000" dirty="0" smtClean="0">
                <a:solidFill>
                  <a:srgbClr val="190C78"/>
                </a:solidFill>
                <a:latin typeface="方正粗黑宋简体" panose="02000000000000000000" pitchFamily="2" charset="-122"/>
                <a:ea typeface="方正粗黑宋简体" panose="02000000000000000000" pitchFamily="2" charset="-122"/>
              </a:rPr>
              <a:t>污泥</a:t>
            </a:r>
            <a:r>
              <a:rPr lang="en-US" altLang="zh-CN" sz="2000" dirty="0" smtClean="0">
                <a:solidFill>
                  <a:srgbClr val="190C78"/>
                </a:solidFill>
                <a:latin typeface="方正粗黑宋简体" panose="02000000000000000000" pitchFamily="2" charset="-122"/>
                <a:ea typeface="方正粗黑宋简体" panose="02000000000000000000" pitchFamily="2" charset="-122"/>
              </a:rPr>
              <a:t>(</a:t>
            </a:r>
            <a:r>
              <a:rPr lang="zh-CN" altLang="en-US" sz="2000" dirty="0" smtClean="0">
                <a:solidFill>
                  <a:srgbClr val="190C78"/>
                </a:solidFill>
                <a:latin typeface="方正粗黑宋简体" panose="02000000000000000000" pitchFamily="2" charset="-122"/>
                <a:ea typeface="方正粗黑宋简体" panose="02000000000000000000" pitchFamily="2" charset="-122"/>
              </a:rPr>
              <a:t>初沉池</a:t>
            </a:r>
            <a:r>
              <a:rPr lang="en-US" altLang="zh-CN" sz="2000" dirty="0" smtClean="0">
                <a:solidFill>
                  <a:srgbClr val="190C78"/>
                </a:solidFill>
                <a:latin typeface="方正粗黑宋简体" panose="02000000000000000000" pitchFamily="2" charset="-122"/>
                <a:ea typeface="方正粗黑宋简体" panose="02000000000000000000" pitchFamily="2" charset="-122"/>
              </a:rPr>
              <a:t>/</a:t>
            </a:r>
            <a:r>
              <a:rPr lang="zh-CN" altLang="en-US" sz="2000" dirty="0" smtClean="0">
                <a:solidFill>
                  <a:srgbClr val="190C78"/>
                </a:solidFill>
                <a:latin typeface="方正粗黑宋简体" panose="02000000000000000000" pitchFamily="2" charset="-122"/>
                <a:ea typeface="方正粗黑宋简体" panose="02000000000000000000" pitchFamily="2" charset="-122"/>
              </a:rPr>
              <a:t>二沉池</a:t>
            </a:r>
            <a:r>
              <a:rPr lang="en-US" altLang="zh-CN" sz="2000" dirty="0" smtClean="0">
                <a:solidFill>
                  <a:srgbClr val="190C78"/>
                </a:solidFill>
                <a:latin typeface="方正粗黑宋简体" panose="02000000000000000000" pitchFamily="2" charset="-122"/>
                <a:ea typeface="方正粗黑宋简体" panose="02000000000000000000" pitchFamily="2" charset="-122"/>
              </a:rPr>
              <a:t>)</a:t>
            </a:r>
            <a:endParaRPr lang="zh-CN" altLang="zh-CN" sz="2000" dirty="0">
              <a:solidFill>
                <a:srgbClr val="190C78"/>
              </a:solidFill>
              <a:latin typeface="方正粗黑宋简体" panose="02000000000000000000" pitchFamily="2" charset="-122"/>
              <a:ea typeface="方正粗黑宋简体" panose="02000000000000000000" pitchFamily="2" charset="-122"/>
            </a:endParaRPr>
          </a:p>
        </p:txBody>
      </p:sp>
      <p:sp>
        <p:nvSpPr>
          <p:cNvPr id="97" name="Text Box 1030"/>
          <p:cNvSpPr txBox="1">
            <a:spLocks noChangeArrowheads="1"/>
          </p:cNvSpPr>
          <p:nvPr/>
        </p:nvSpPr>
        <p:spPr bwMode="auto">
          <a:xfrm>
            <a:off x="4152901" y="2438743"/>
            <a:ext cx="1502139" cy="430887"/>
          </a:xfrm>
          <a:prstGeom prst="rect">
            <a:avLst/>
          </a:prstGeom>
          <a:solidFill>
            <a:srgbClr val="FFFF99"/>
          </a:solidFill>
          <a:ln>
            <a:noFill/>
          </a:ln>
          <a:effectLst/>
          <a:extLst/>
        </p:spPr>
        <p:txBody>
          <a:bodyPr wrap="square" lIns="0" tIns="0" rIns="0" bIns="0">
            <a:spAutoFit/>
          </a:bodyPr>
          <a:lstStyle/>
          <a:p>
            <a:pPr>
              <a:spcBef>
                <a:spcPct val="50000"/>
              </a:spcBef>
            </a:pPr>
            <a:r>
              <a:rPr lang="zh-CN" altLang="en-US" sz="2800" dirty="0" smtClean="0">
                <a:solidFill>
                  <a:srgbClr val="000000"/>
                </a:solidFill>
                <a:latin typeface="方正粗黑宋简体" panose="02000000000000000000" pitchFamily="2" charset="-122"/>
                <a:ea typeface="方正粗黑宋简体" panose="02000000000000000000" pitchFamily="2" charset="-122"/>
              </a:rPr>
              <a:t>二级</a:t>
            </a:r>
            <a:r>
              <a:rPr lang="zh-CN" altLang="en-US" sz="2800" dirty="0">
                <a:solidFill>
                  <a:srgbClr val="000000"/>
                </a:solidFill>
                <a:latin typeface="方正粗黑宋简体" panose="02000000000000000000" pitchFamily="2" charset="-122"/>
                <a:ea typeface="方正粗黑宋简体" panose="02000000000000000000" pitchFamily="2" charset="-122"/>
              </a:rPr>
              <a:t>处理</a:t>
            </a:r>
          </a:p>
        </p:txBody>
      </p:sp>
      <p:sp>
        <p:nvSpPr>
          <p:cNvPr id="98" name="Text Box 1030"/>
          <p:cNvSpPr txBox="1">
            <a:spLocks noChangeArrowheads="1"/>
          </p:cNvSpPr>
          <p:nvPr/>
        </p:nvSpPr>
        <p:spPr bwMode="auto">
          <a:xfrm>
            <a:off x="6479656" y="4343401"/>
            <a:ext cx="1502139" cy="430887"/>
          </a:xfrm>
          <a:prstGeom prst="rect">
            <a:avLst/>
          </a:prstGeom>
          <a:solidFill>
            <a:srgbClr val="FFFF99"/>
          </a:solidFill>
          <a:ln>
            <a:noFill/>
          </a:ln>
          <a:effectLst/>
          <a:extLst/>
        </p:spPr>
        <p:txBody>
          <a:bodyPr wrap="square" lIns="0" tIns="0" rIns="0" bIns="0">
            <a:spAutoFit/>
          </a:bodyPr>
          <a:lstStyle/>
          <a:p>
            <a:pPr>
              <a:spcBef>
                <a:spcPct val="50000"/>
              </a:spcBef>
            </a:pPr>
            <a:r>
              <a:rPr lang="zh-CN" altLang="en-US" sz="2800" dirty="0" smtClean="0">
                <a:solidFill>
                  <a:srgbClr val="000000"/>
                </a:solidFill>
                <a:latin typeface="方正粗黑宋简体" panose="02000000000000000000" pitchFamily="2" charset="-122"/>
                <a:ea typeface="方正粗黑宋简体" panose="02000000000000000000" pitchFamily="2" charset="-122"/>
              </a:rPr>
              <a:t>三级处</a:t>
            </a:r>
            <a:r>
              <a:rPr lang="zh-CN" altLang="en-US" sz="2800" dirty="0">
                <a:solidFill>
                  <a:srgbClr val="000000"/>
                </a:solidFill>
                <a:latin typeface="方正粗黑宋简体" panose="02000000000000000000" pitchFamily="2" charset="-122"/>
                <a:ea typeface="方正粗黑宋简体" panose="02000000000000000000" pitchFamily="2" charset="-122"/>
              </a:rPr>
              <a:t>理</a:t>
            </a:r>
          </a:p>
        </p:txBody>
      </p:sp>
      <p:sp>
        <p:nvSpPr>
          <p:cNvPr id="99" name="Text Box 1030"/>
          <p:cNvSpPr txBox="1">
            <a:spLocks noChangeArrowheads="1"/>
          </p:cNvSpPr>
          <p:nvPr/>
        </p:nvSpPr>
        <p:spPr bwMode="auto">
          <a:xfrm>
            <a:off x="7971910" y="3565249"/>
            <a:ext cx="920570" cy="430887"/>
          </a:xfrm>
          <a:prstGeom prst="rect">
            <a:avLst/>
          </a:prstGeom>
          <a:solidFill>
            <a:srgbClr val="FFFF99"/>
          </a:solidFill>
          <a:ln>
            <a:noFill/>
          </a:ln>
          <a:effectLst/>
          <a:extLst/>
        </p:spPr>
        <p:txBody>
          <a:bodyPr wrap="square" lIns="0" tIns="0" rIns="0" bIns="0">
            <a:spAutoFit/>
          </a:bodyPr>
          <a:lstStyle/>
          <a:p>
            <a:pPr>
              <a:spcBef>
                <a:spcPct val="50000"/>
              </a:spcBef>
            </a:pPr>
            <a:r>
              <a:rPr lang="zh-CN" altLang="en-US" sz="2800" dirty="0" smtClean="0">
                <a:solidFill>
                  <a:srgbClr val="FF0000"/>
                </a:solidFill>
                <a:latin typeface="方正粗黑宋简体" panose="02000000000000000000" pitchFamily="2" charset="-122"/>
                <a:ea typeface="方正粗黑宋简体" panose="02000000000000000000" pitchFamily="2" charset="-122"/>
              </a:rPr>
              <a:t>回用</a:t>
            </a:r>
            <a:endParaRPr lang="zh-CN" altLang="en-US" sz="2800" dirty="0">
              <a:solidFill>
                <a:srgbClr val="FF0000"/>
              </a:solidFill>
              <a:latin typeface="方正粗黑宋简体" panose="02000000000000000000" pitchFamily="2" charset="-122"/>
              <a:ea typeface="方正粗黑宋简体" panose="02000000000000000000" pitchFamily="2" charset="-122"/>
            </a:endParaRPr>
          </a:p>
        </p:txBody>
      </p:sp>
      <p:sp>
        <p:nvSpPr>
          <p:cNvPr id="100" name="Text Box 1030"/>
          <p:cNvSpPr txBox="1">
            <a:spLocks noChangeArrowheads="1"/>
          </p:cNvSpPr>
          <p:nvPr/>
        </p:nvSpPr>
        <p:spPr bwMode="auto">
          <a:xfrm>
            <a:off x="4903970" y="464366"/>
            <a:ext cx="1268231" cy="369332"/>
          </a:xfrm>
          <a:prstGeom prst="rect">
            <a:avLst/>
          </a:prstGeom>
          <a:solidFill>
            <a:srgbClr val="FFFF99"/>
          </a:solidFill>
          <a:ln>
            <a:noFill/>
          </a:ln>
          <a:effectLst/>
          <a:extLst/>
        </p:spPr>
        <p:txBody>
          <a:bodyPr wrap="square" lIns="0" tIns="0" rIns="0" bIns="0">
            <a:spAutoFit/>
          </a:bodyPr>
          <a:lstStyle/>
          <a:p>
            <a:pPr>
              <a:spcBef>
                <a:spcPct val="50000"/>
              </a:spcBef>
            </a:pPr>
            <a:r>
              <a:rPr lang="zh-CN" altLang="en-US" dirty="0" smtClean="0">
                <a:solidFill>
                  <a:srgbClr val="FF0000"/>
                </a:solidFill>
                <a:latin typeface="方正粗黑宋简体" panose="02000000000000000000" pitchFamily="2" charset="-122"/>
                <a:ea typeface="方正粗黑宋简体" panose="02000000000000000000" pitchFamily="2" charset="-122"/>
              </a:rPr>
              <a:t>污泥处理</a:t>
            </a:r>
            <a:endParaRPr lang="zh-CN" altLang="en-US" dirty="0">
              <a:solidFill>
                <a:srgbClr val="FF0000"/>
              </a:solidFill>
              <a:latin typeface="方正粗黑宋简体" panose="02000000000000000000" pitchFamily="2" charset="-122"/>
              <a:ea typeface="方正粗黑宋简体" panose="02000000000000000000" pitchFamily="2" charset="-122"/>
            </a:endParaRPr>
          </a:p>
        </p:txBody>
      </p:sp>
    </p:spTree>
    <p:extLst>
      <p:ext uri="{BB962C8B-B14F-4D97-AF65-F5344CB8AC3E}">
        <p14:creationId xmlns:p14="http://schemas.microsoft.com/office/powerpoint/2010/main" val="112757211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17216" y="4700946"/>
            <a:ext cx="7387232" cy="307777"/>
          </a:xfrm>
          <a:prstGeom prst="rect">
            <a:avLst/>
          </a:prstGeom>
          <a:noFill/>
        </p:spPr>
        <p:txBody>
          <a:bodyPr wrap="square" lIns="0" tIns="0" rIns="0" bIns="0" rtlCol="0">
            <a:spAutoFit/>
          </a:bodyPr>
          <a:lstStyle/>
          <a:p>
            <a:pPr marL="0" indent="0" algn="ctr" eaLnBrk="0" latinLnBrk="1" hangingPunct="0">
              <a:lnSpc>
                <a:spcPct val="100000"/>
              </a:lnSpc>
              <a:spcBef>
                <a:spcPts val="154"/>
              </a:spcBef>
              <a:buNone/>
            </a:pPr>
            <a:r>
              <a:rPr lang="zh-CN" altLang="en-US" sz="2000" kern="0" dirty="0" smtClean="0">
                <a:solidFill>
                  <a:srgbClr val="C00000"/>
                </a:solidFill>
                <a:latin typeface="方正粗黑宋简体" panose="02000000000000000000" pitchFamily="2" charset="-122"/>
                <a:ea typeface="方正粗黑宋简体" panose="02000000000000000000" pitchFamily="2" charset="-122"/>
              </a:rPr>
              <a:t>书本</a:t>
            </a:r>
            <a:r>
              <a:rPr lang="en-US" altLang="zh-CN" sz="2000" kern="0" dirty="0" smtClean="0">
                <a:solidFill>
                  <a:srgbClr val="C00000"/>
                </a:solidFill>
                <a:latin typeface="方正粗黑宋简体" panose="02000000000000000000" pitchFamily="2" charset="-122"/>
                <a:ea typeface="方正粗黑宋简体" panose="02000000000000000000" pitchFamily="2" charset="-122"/>
              </a:rPr>
              <a:t>1</a:t>
            </a:r>
            <a:r>
              <a:rPr lang="zh-CN" altLang="en-US" sz="2000" kern="0" dirty="0" smtClean="0">
                <a:solidFill>
                  <a:srgbClr val="C00000"/>
                </a:solidFill>
                <a:latin typeface="方正粗黑宋简体" panose="02000000000000000000" pitchFamily="2" charset="-122"/>
                <a:ea typeface="方正粗黑宋简体" panose="02000000000000000000" pitchFamily="2" charset="-122"/>
              </a:rPr>
              <a:t>：</a:t>
            </a:r>
            <a:r>
              <a:rPr lang="zh-CN" altLang="en-US" sz="2000" kern="0" dirty="0" smtClean="0">
                <a:solidFill>
                  <a:srgbClr val="000000"/>
                </a:solidFill>
                <a:latin typeface="方正粗黑宋简体" panose="02000000000000000000" pitchFamily="2" charset="-122"/>
                <a:ea typeface="方正粗黑宋简体" panose="02000000000000000000" pitchFamily="2" charset="-122"/>
              </a:rPr>
              <a:t>图4</a:t>
            </a:r>
            <a:r>
              <a:rPr lang="en-US" altLang="zh-CN" sz="2000" kern="0" dirty="0" smtClean="0">
                <a:solidFill>
                  <a:srgbClr val="000000"/>
                </a:solidFill>
                <a:latin typeface="方正粗黑宋简体" panose="02000000000000000000" pitchFamily="2" charset="-122"/>
                <a:ea typeface="方正粗黑宋简体" panose="02000000000000000000" pitchFamily="2" charset="-122"/>
              </a:rPr>
              <a:t>-</a:t>
            </a:r>
            <a:r>
              <a:rPr lang="zh-CN" altLang="en-US" sz="2000" kern="0" dirty="0" smtClean="0">
                <a:solidFill>
                  <a:srgbClr val="000000"/>
                </a:solidFill>
                <a:latin typeface="方正粗黑宋简体" panose="02000000000000000000" pitchFamily="2" charset="-122"/>
                <a:ea typeface="方正粗黑宋简体" panose="02000000000000000000" pitchFamily="2" charset="-122"/>
              </a:rPr>
              <a:t>15　以</a:t>
            </a:r>
            <a:r>
              <a:rPr lang="zh-CN" altLang="en-US" sz="2000" kern="0" dirty="0" smtClean="0">
                <a:solidFill>
                  <a:srgbClr val="FF0000"/>
                </a:solidFill>
                <a:latin typeface="方正粗黑宋简体" panose="02000000000000000000" pitchFamily="2" charset="-122"/>
                <a:ea typeface="方正粗黑宋简体" panose="02000000000000000000" pitchFamily="2" charset="-122"/>
              </a:rPr>
              <a:t>河水为水源</a:t>
            </a:r>
            <a:r>
              <a:rPr lang="zh-CN" altLang="en-US" sz="2000" kern="0" dirty="0" smtClean="0">
                <a:solidFill>
                  <a:srgbClr val="000000"/>
                </a:solidFill>
                <a:latin typeface="方正粗黑宋简体" panose="02000000000000000000" pitchFamily="2" charset="-122"/>
                <a:ea typeface="方正粗黑宋简体" panose="02000000000000000000" pitchFamily="2" charset="-122"/>
              </a:rPr>
              <a:t>的城市自来水厂水处理工艺示意图 </a:t>
            </a:r>
            <a:endParaRPr lang="zh-CN" altLang="en-US" sz="2000" dirty="0">
              <a:latin typeface="方正粗黑宋简体" panose="02000000000000000000" pitchFamily="2" charset="-122"/>
              <a:ea typeface="方正粗黑宋简体" panose="02000000000000000000" pitchFamily="2" charset="-122"/>
            </a:endParaRPr>
          </a:p>
        </p:txBody>
      </p:sp>
      <p:pic>
        <p:nvPicPr>
          <p:cNvPr id="3" name="图片 3" descr="textimage38.jpeg"/>
          <p:cNvPicPr>
            <a:picLocks noChangeAspect="1"/>
          </p:cNvPicPr>
          <p:nvPr/>
        </p:nvPicPr>
        <p:blipFill>
          <a:blip r:embed="rId4"/>
          <a:stretch>
            <a:fillRect/>
          </a:stretch>
        </p:blipFill>
        <p:spPr>
          <a:xfrm>
            <a:off x="323528" y="789866"/>
            <a:ext cx="8568952" cy="3672095"/>
          </a:xfrm>
          <a:prstGeom prst="rect">
            <a:avLst/>
          </a:prstGeom>
        </p:spPr>
      </p:pic>
      <p:grpSp>
        <p:nvGrpSpPr>
          <p:cNvPr id="6" name="组合 5"/>
          <p:cNvGrpSpPr/>
          <p:nvPr/>
        </p:nvGrpSpPr>
        <p:grpSpPr>
          <a:xfrm>
            <a:off x="2" y="5143837"/>
            <a:ext cx="9155113" cy="80963"/>
            <a:chOff x="0" y="6840986"/>
            <a:chExt cx="9155113" cy="107675"/>
          </a:xfrm>
        </p:grpSpPr>
        <p:sp>
          <p:nvSpPr>
            <p:cNvPr id="7" name="矩形 6"/>
            <p:cNvSpPr>
              <a:spLocks noChangeArrowheads="1"/>
            </p:cNvSpPr>
            <p:nvPr/>
          </p:nvSpPr>
          <p:spPr bwMode="auto">
            <a:xfrm>
              <a:off x="0" y="6840986"/>
              <a:ext cx="3240088" cy="107675"/>
            </a:xfrm>
            <a:prstGeom prst="rect">
              <a:avLst/>
            </a:prstGeom>
            <a:solidFill>
              <a:srgbClr val="009EDB"/>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zh-CN">
                <a:solidFill>
                  <a:srgbClr val="FFFFFF"/>
                </a:solidFill>
                <a:latin typeface="宋体" charset="-122"/>
                <a:ea typeface="宋体" charset="-122"/>
                <a:sym typeface="宋体" charset="-122"/>
              </a:endParaRPr>
            </a:p>
          </p:txBody>
        </p:sp>
        <p:sp>
          <p:nvSpPr>
            <p:cNvPr id="8" name="矩形 7"/>
            <p:cNvSpPr>
              <a:spLocks noChangeArrowheads="1"/>
            </p:cNvSpPr>
            <p:nvPr/>
          </p:nvSpPr>
          <p:spPr bwMode="auto">
            <a:xfrm>
              <a:off x="2957514" y="6840986"/>
              <a:ext cx="3240087" cy="107675"/>
            </a:xfrm>
            <a:prstGeom prst="rect">
              <a:avLst/>
            </a:prstGeom>
            <a:solidFill>
              <a:srgbClr val="FFCC03"/>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zh-CN">
                <a:solidFill>
                  <a:srgbClr val="FFFFFF"/>
                </a:solidFill>
                <a:latin typeface="宋体" charset="-122"/>
                <a:ea typeface="宋体" charset="-122"/>
                <a:sym typeface="宋体" charset="-122"/>
              </a:endParaRPr>
            </a:p>
          </p:txBody>
        </p:sp>
        <p:sp>
          <p:nvSpPr>
            <p:cNvPr id="9" name="矩形 8"/>
            <p:cNvSpPr>
              <a:spLocks noChangeArrowheads="1"/>
            </p:cNvSpPr>
            <p:nvPr/>
          </p:nvSpPr>
          <p:spPr bwMode="auto">
            <a:xfrm>
              <a:off x="5915025" y="6840986"/>
              <a:ext cx="3240088" cy="107675"/>
            </a:xfrm>
            <a:prstGeom prst="rect">
              <a:avLst/>
            </a:prstGeom>
            <a:solidFill>
              <a:srgbClr val="009EDB"/>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zh-CN">
                <a:solidFill>
                  <a:srgbClr val="FFFFFF"/>
                </a:solidFill>
                <a:latin typeface="宋体" charset="-122"/>
                <a:ea typeface="宋体" charset="-122"/>
                <a:sym typeface="宋体" charset="-122"/>
              </a:endParaRPr>
            </a:p>
          </p:txBody>
        </p:sp>
      </p:grpSp>
      <p:sp>
        <p:nvSpPr>
          <p:cNvPr id="4" name="矩形 3"/>
          <p:cNvSpPr/>
          <p:nvPr/>
        </p:nvSpPr>
        <p:spPr>
          <a:xfrm>
            <a:off x="755576" y="235868"/>
            <a:ext cx="5760640" cy="738664"/>
          </a:xfrm>
          <a:prstGeom prst="rect">
            <a:avLst/>
          </a:prstGeom>
        </p:spPr>
        <p:txBody>
          <a:bodyPr wrap="square">
            <a:spAutoFit/>
          </a:bodyPr>
          <a:lstStyle/>
          <a:p>
            <a:pPr eaLnBrk="0" latinLnBrk="1" hangingPunct="0">
              <a:lnSpc>
                <a:spcPct val="150000"/>
              </a:lnSpc>
              <a:spcBef>
                <a:spcPts val="154"/>
              </a:spcBef>
            </a:pPr>
            <a:r>
              <a:rPr lang="zh-CN" altLang="en-US" sz="2800" b="1" kern="0" dirty="0" smtClean="0">
                <a:solidFill>
                  <a:srgbClr val="000000"/>
                </a:solidFill>
                <a:latin typeface="方正粗黑宋简体" panose="02000000000000000000" pitchFamily="2" charset="-122"/>
                <a:ea typeface="方正粗黑宋简体" panose="02000000000000000000" pitchFamily="2" charset="-122"/>
              </a:rPr>
              <a:t>（</a:t>
            </a:r>
            <a:r>
              <a:rPr lang="en-US" altLang="zh-CN" sz="2800" b="1" kern="0" dirty="0" smtClean="0">
                <a:solidFill>
                  <a:srgbClr val="000000"/>
                </a:solidFill>
                <a:latin typeface="方正粗黑宋简体" panose="02000000000000000000" pitchFamily="2" charset="-122"/>
                <a:ea typeface="方正粗黑宋简体" panose="02000000000000000000" pitchFamily="2" charset="-122"/>
              </a:rPr>
              <a:t>4</a:t>
            </a:r>
            <a:r>
              <a:rPr lang="zh-CN" altLang="en-US" sz="2800" b="1" kern="0" dirty="0" smtClean="0">
                <a:solidFill>
                  <a:srgbClr val="000000"/>
                </a:solidFill>
                <a:latin typeface="方正粗黑宋简体" panose="02000000000000000000" pitchFamily="2" charset="-122"/>
                <a:ea typeface="方正粗黑宋简体" panose="02000000000000000000" pitchFamily="2" charset="-122"/>
              </a:rPr>
              <a:t>）</a:t>
            </a:r>
            <a:r>
              <a:rPr lang="zh-CN" altLang="en-US" sz="2800" b="1" kern="0" dirty="0">
                <a:solidFill>
                  <a:srgbClr val="000000"/>
                </a:solidFill>
                <a:latin typeface="方正粗黑宋简体" panose="02000000000000000000" pitchFamily="2" charset="-122"/>
                <a:ea typeface="方正粗黑宋简体" panose="02000000000000000000" pitchFamily="2" charset="-122"/>
              </a:rPr>
              <a:t>　城市饮用水处理</a:t>
            </a:r>
            <a:r>
              <a:rPr lang="zh-CN" altLang="en-US" sz="2800" b="1" kern="0" dirty="0" smtClean="0">
                <a:solidFill>
                  <a:srgbClr val="000000"/>
                </a:solidFill>
                <a:latin typeface="方正粗黑宋简体" panose="02000000000000000000" pitchFamily="2" charset="-122"/>
                <a:ea typeface="方正粗黑宋简体" panose="02000000000000000000" pitchFamily="2" charset="-122"/>
              </a:rPr>
              <a:t>工艺</a:t>
            </a:r>
            <a:r>
              <a:rPr lang="en-US" altLang="zh-CN" sz="2800" b="1" kern="0" dirty="0" smtClean="0">
                <a:solidFill>
                  <a:srgbClr val="000000"/>
                </a:solidFill>
                <a:latin typeface="方正粗黑宋简体" panose="02000000000000000000" pitchFamily="2" charset="-122"/>
                <a:ea typeface="方正粗黑宋简体" panose="02000000000000000000" pitchFamily="2" charset="-122"/>
              </a:rPr>
              <a:t>-</a:t>
            </a:r>
            <a:r>
              <a:rPr lang="zh-CN" altLang="en-US" sz="2800" b="1" kern="0" dirty="0" smtClean="0">
                <a:solidFill>
                  <a:srgbClr val="000000"/>
                </a:solidFill>
                <a:latin typeface="方正粗黑宋简体" panose="02000000000000000000" pitchFamily="2" charset="-122"/>
                <a:ea typeface="方正粗黑宋简体" panose="02000000000000000000" pitchFamily="2" charset="-122"/>
              </a:rPr>
              <a:t>举例</a:t>
            </a:r>
            <a:endParaRPr lang="zh-CN" altLang="en-US" sz="2800" b="1" dirty="0">
              <a:latin typeface="方正粗黑宋简体" panose="02000000000000000000" pitchFamily="2" charset="-122"/>
              <a:ea typeface="方正粗黑宋简体" panose="02000000000000000000" pitchFamily="2" charset="-122"/>
            </a:endParaRPr>
          </a:p>
        </p:txBody>
      </p:sp>
      <p:sp>
        <p:nvSpPr>
          <p:cNvPr id="11" name="矩形 10"/>
          <p:cNvSpPr/>
          <p:nvPr/>
        </p:nvSpPr>
        <p:spPr>
          <a:xfrm>
            <a:off x="7038528" y="228718"/>
            <a:ext cx="4734272" cy="307777"/>
          </a:xfrm>
          <a:prstGeom prst="rect">
            <a:avLst/>
          </a:prstGeom>
        </p:spPr>
        <p:txBody>
          <a:bodyPr wrap="square">
            <a:spAutoFit/>
          </a:bodyPr>
          <a:lstStyle/>
          <a:p>
            <a:pPr eaLnBrk="0" latinLnBrk="1" hangingPunct="0">
              <a:spcBef>
                <a:spcPts val="154"/>
              </a:spcBef>
            </a:pPr>
            <a:r>
              <a:rPr lang="zh-CN" altLang="en-US" sz="1400" kern="0" dirty="0" smtClean="0">
                <a:solidFill>
                  <a:srgbClr val="000000"/>
                </a:solidFill>
                <a:latin typeface="Times New Roman" pitchFamily="65" charset="-122"/>
                <a:ea typeface="宋体" pitchFamily="65" charset="-122"/>
              </a:rPr>
              <a:t>第</a:t>
            </a:r>
            <a:r>
              <a:rPr lang="en-US" altLang="zh-CN" sz="1400" kern="0" dirty="0" smtClean="0">
                <a:solidFill>
                  <a:srgbClr val="000000"/>
                </a:solidFill>
                <a:latin typeface="Times New Roman" pitchFamily="65" charset="-122"/>
                <a:ea typeface="宋体" pitchFamily="65" charset="-122"/>
              </a:rPr>
              <a:t>4</a:t>
            </a:r>
            <a:r>
              <a:rPr lang="zh-CN" altLang="en-US" sz="1400" kern="0" dirty="0" smtClean="0">
                <a:solidFill>
                  <a:srgbClr val="000000"/>
                </a:solidFill>
                <a:latin typeface="Times New Roman" pitchFamily="65" charset="-122"/>
                <a:ea typeface="宋体" pitchFamily="65" charset="-122"/>
              </a:rPr>
              <a:t>章    水质工程</a:t>
            </a:r>
            <a:endParaRPr lang="zh-CN" altLang="en-US" sz="1400" dirty="0"/>
          </a:p>
        </p:txBody>
      </p:sp>
      <p:sp>
        <p:nvSpPr>
          <p:cNvPr id="10" name="Text Box 1030"/>
          <p:cNvSpPr txBox="1">
            <a:spLocks noChangeArrowheads="1"/>
          </p:cNvSpPr>
          <p:nvPr/>
        </p:nvSpPr>
        <p:spPr bwMode="auto">
          <a:xfrm>
            <a:off x="4397403" y="1059582"/>
            <a:ext cx="3600399" cy="923330"/>
          </a:xfrm>
          <a:prstGeom prst="rect">
            <a:avLst/>
          </a:prstGeom>
          <a:solidFill>
            <a:srgbClr val="FFFF99"/>
          </a:solidFill>
          <a:ln>
            <a:noFill/>
          </a:ln>
          <a:effectLst/>
          <a:extLst/>
        </p:spPr>
        <p:txBody>
          <a:bodyPr wrap="square" lIns="0" tIns="0" rIns="0" bIns="0">
            <a:spAutoFit/>
          </a:bodyPr>
          <a:lstStyle/>
          <a:p>
            <a:pPr>
              <a:lnSpc>
                <a:spcPct val="150000"/>
              </a:lnSpc>
              <a:spcBef>
                <a:spcPct val="50000"/>
              </a:spcBef>
            </a:pPr>
            <a:r>
              <a:rPr lang="zh-CN" altLang="en-US" sz="2000" dirty="0">
                <a:solidFill>
                  <a:srgbClr val="0000FF"/>
                </a:solidFill>
                <a:latin typeface="方正粗黑宋简体" panose="02000000000000000000" pitchFamily="2" charset="-122"/>
                <a:ea typeface="方正粗黑宋简体" panose="02000000000000000000" pitchFamily="2" charset="-122"/>
              </a:rPr>
              <a:t>不同原水水</a:t>
            </a:r>
            <a:r>
              <a:rPr lang="zh-CN" altLang="en-US" sz="2000" dirty="0" smtClean="0">
                <a:solidFill>
                  <a:srgbClr val="0000FF"/>
                </a:solidFill>
                <a:latin typeface="方正粗黑宋简体" panose="02000000000000000000" pitchFamily="2" charset="-122"/>
                <a:ea typeface="方正粗黑宋简体" panose="02000000000000000000" pitchFamily="2" charset="-122"/>
              </a:rPr>
              <a:t>质、不同用水标准，对应不同处理工艺。</a:t>
            </a:r>
            <a:endParaRPr lang="zh-CN" altLang="en-US" sz="2000" dirty="0">
              <a:solidFill>
                <a:srgbClr val="0000FF"/>
              </a:solidFill>
              <a:latin typeface="方正粗黑宋简体" panose="02000000000000000000" pitchFamily="2" charset="-122"/>
              <a:ea typeface="方正粗黑宋简体" panose="02000000000000000000" pitchFamily="2" charset="-122"/>
            </a:endParaRPr>
          </a:p>
        </p:txBody>
      </p:sp>
    </p:spTree>
    <p:custDataLst>
      <p:custData r:id="rId1"/>
    </p:custDataLst>
    <p:extLst>
      <p:ext uri="{BB962C8B-B14F-4D97-AF65-F5344CB8AC3E}">
        <p14:creationId xmlns:p14="http://schemas.microsoft.com/office/powerpoint/2010/main" val="555906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35676" y="1498094"/>
            <a:ext cx="7664919" cy="307777"/>
          </a:xfrm>
          <a:prstGeom prst="rect">
            <a:avLst/>
          </a:prstGeom>
          <a:noFill/>
        </p:spPr>
        <p:txBody>
          <a:bodyPr wrap="square" lIns="0" tIns="0" rIns="0" bIns="0" rtlCol="0">
            <a:spAutoFit/>
          </a:bodyPr>
          <a:lstStyle/>
          <a:p>
            <a:pPr marL="0" indent="0" algn="ctr" eaLnBrk="0" latinLnBrk="1" hangingPunct="0">
              <a:lnSpc>
                <a:spcPct val="100000"/>
              </a:lnSpc>
              <a:spcBef>
                <a:spcPts val="154"/>
              </a:spcBef>
              <a:buNone/>
            </a:pPr>
            <a:r>
              <a:rPr lang="zh-CN" altLang="en-US" sz="2000" kern="0" dirty="0">
                <a:solidFill>
                  <a:srgbClr val="C00000"/>
                </a:solidFill>
                <a:latin typeface="方正粗黑宋简体" panose="02000000000000000000" pitchFamily="2" charset="-122"/>
                <a:ea typeface="方正粗黑宋简体" panose="02000000000000000000" pitchFamily="2" charset="-122"/>
              </a:rPr>
              <a:t>书</a:t>
            </a:r>
            <a:r>
              <a:rPr lang="zh-CN" altLang="en-US" sz="2000" kern="0" dirty="0" smtClean="0">
                <a:solidFill>
                  <a:srgbClr val="C00000"/>
                </a:solidFill>
                <a:latin typeface="方正粗黑宋简体" panose="02000000000000000000" pitchFamily="2" charset="-122"/>
                <a:ea typeface="方正粗黑宋简体" panose="02000000000000000000" pitchFamily="2" charset="-122"/>
              </a:rPr>
              <a:t>本</a:t>
            </a:r>
            <a:r>
              <a:rPr lang="en-US" altLang="zh-CN" sz="2000" kern="0" dirty="0" smtClean="0">
                <a:solidFill>
                  <a:srgbClr val="C00000"/>
                </a:solidFill>
                <a:latin typeface="方正粗黑宋简体" panose="02000000000000000000" pitchFamily="2" charset="-122"/>
                <a:ea typeface="方正粗黑宋简体" panose="02000000000000000000" pitchFamily="2" charset="-122"/>
              </a:rPr>
              <a:t>2</a:t>
            </a:r>
            <a:r>
              <a:rPr lang="zh-CN" altLang="en-US" sz="2000" kern="0" dirty="0" smtClean="0">
                <a:solidFill>
                  <a:srgbClr val="C00000"/>
                </a:solidFill>
                <a:latin typeface="方正粗黑宋简体" panose="02000000000000000000" pitchFamily="2" charset="-122"/>
                <a:ea typeface="方正粗黑宋简体" panose="02000000000000000000" pitchFamily="2" charset="-122"/>
              </a:rPr>
              <a:t>：</a:t>
            </a:r>
            <a:r>
              <a:rPr lang="zh-CN" altLang="en-US" sz="2000" kern="0" dirty="0" smtClean="0">
                <a:solidFill>
                  <a:srgbClr val="000000"/>
                </a:solidFill>
                <a:latin typeface="方正粗黑宋简体" panose="02000000000000000000" pitchFamily="2" charset="-122"/>
                <a:ea typeface="方正粗黑宋简体" panose="02000000000000000000" pitchFamily="2" charset="-122"/>
              </a:rPr>
              <a:t>图4</a:t>
            </a:r>
            <a:r>
              <a:rPr lang="en-US" altLang="zh-CN" sz="2000" kern="0" dirty="0" smtClean="0">
                <a:solidFill>
                  <a:srgbClr val="000000"/>
                </a:solidFill>
                <a:latin typeface="方正粗黑宋简体" panose="02000000000000000000" pitchFamily="2" charset="-122"/>
                <a:ea typeface="方正粗黑宋简体" panose="02000000000000000000" pitchFamily="2" charset="-122"/>
              </a:rPr>
              <a:t>-</a:t>
            </a:r>
            <a:r>
              <a:rPr lang="zh-CN" altLang="en-US" sz="2000" kern="0" dirty="0" smtClean="0">
                <a:solidFill>
                  <a:srgbClr val="000000"/>
                </a:solidFill>
                <a:latin typeface="方正粗黑宋简体" panose="02000000000000000000" pitchFamily="2" charset="-122"/>
                <a:ea typeface="方正粗黑宋简体" panose="02000000000000000000" pitchFamily="2" charset="-122"/>
              </a:rPr>
              <a:t>16　以</a:t>
            </a:r>
            <a:r>
              <a:rPr lang="zh-CN" altLang="en-US" sz="2000" kern="0" dirty="0" smtClean="0">
                <a:solidFill>
                  <a:srgbClr val="C00000"/>
                </a:solidFill>
                <a:latin typeface="方正粗黑宋简体" panose="02000000000000000000" pitchFamily="2" charset="-122"/>
                <a:ea typeface="方正粗黑宋简体" panose="02000000000000000000" pitchFamily="2" charset="-122"/>
              </a:rPr>
              <a:t>受污染河水</a:t>
            </a:r>
            <a:r>
              <a:rPr lang="zh-CN" altLang="en-US" sz="2000" kern="0" dirty="0" smtClean="0">
                <a:solidFill>
                  <a:srgbClr val="000000"/>
                </a:solidFill>
                <a:latin typeface="方正粗黑宋简体" panose="02000000000000000000" pitchFamily="2" charset="-122"/>
                <a:ea typeface="方正粗黑宋简体" panose="02000000000000000000" pitchFamily="2" charset="-122"/>
              </a:rPr>
              <a:t>为水源的</a:t>
            </a:r>
            <a:r>
              <a:rPr lang="zh-CN" altLang="en-US" sz="2000" kern="0" dirty="0" smtClean="0">
                <a:solidFill>
                  <a:srgbClr val="FF0000"/>
                </a:solidFill>
                <a:latin typeface="方正粗黑宋简体" panose="02000000000000000000" pitchFamily="2" charset="-122"/>
                <a:ea typeface="方正粗黑宋简体" panose="02000000000000000000" pitchFamily="2" charset="-122"/>
              </a:rPr>
              <a:t>第三代</a:t>
            </a:r>
            <a:r>
              <a:rPr lang="zh-CN" altLang="en-US" sz="2000" kern="0" dirty="0" smtClean="0">
                <a:solidFill>
                  <a:srgbClr val="000000"/>
                </a:solidFill>
                <a:latin typeface="方正粗黑宋简体" panose="02000000000000000000" pitchFamily="2" charset="-122"/>
                <a:ea typeface="方正粗黑宋简体" panose="02000000000000000000" pitchFamily="2" charset="-122"/>
              </a:rPr>
              <a:t>城市饮用水处理工艺</a:t>
            </a:r>
            <a:endParaRPr lang="zh-CN" altLang="en-US" sz="2000" dirty="0">
              <a:latin typeface="方正粗黑宋简体" panose="02000000000000000000" pitchFamily="2" charset="-122"/>
              <a:ea typeface="方正粗黑宋简体" panose="02000000000000000000" pitchFamily="2" charset="-122"/>
            </a:endParaRPr>
          </a:p>
        </p:txBody>
      </p:sp>
      <p:sp>
        <p:nvSpPr>
          <p:cNvPr id="4" name="TextBox 4"/>
          <p:cNvSpPr txBox="1"/>
          <p:nvPr/>
        </p:nvSpPr>
        <p:spPr>
          <a:xfrm>
            <a:off x="1044000" y="4517483"/>
            <a:ext cx="7092000" cy="369332"/>
          </a:xfrm>
          <a:prstGeom prst="rect">
            <a:avLst/>
          </a:prstGeom>
          <a:noFill/>
        </p:spPr>
        <p:txBody>
          <a:bodyPr wrap="square" lIns="0" tIns="0" rIns="0" bIns="0" rtlCol="0">
            <a:spAutoFit/>
          </a:bodyPr>
          <a:lstStyle/>
          <a:p>
            <a:pPr marL="0" indent="0" algn="ctr" eaLnBrk="0" latinLnBrk="1" hangingPunct="0">
              <a:lnSpc>
                <a:spcPct val="100000"/>
              </a:lnSpc>
              <a:spcBef>
                <a:spcPts val="154"/>
              </a:spcBef>
              <a:buNone/>
            </a:pPr>
            <a:r>
              <a:rPr lang="zh-CN" altLang="en-US" kern="0" dirty="0">
                <a:solidFill>
                  <a:srgbClr val="C00000"/>
                </a:solidFill>
                <a:latin typeface="方正粗黑宋简体" panose="02000000000000000000" pitchFamily="2" charset="-122"/>
                <a:ea typeface="方正粗黑宋简体" panose="02000000000000000000" pitchFamily="2" charset="-122"/>
              </a:rPr>
              <a:t>书</a:t>
            </a:r>
            <a:r>
              <a:rPr lang="zh-CN" altLang="en-US" kern="0" dirty="0" smtClean="0">
                <a:solidFill>
                  <a:srgbClr val="C00000"/>
                </a:solidFill>
                <a:latin typeface="方正粗黑宋简体" panose="02000000000000000000" pitchFamily="2" charset="-122"/>
                <a:ea typeface="方正粗黑宋简体" panose="02000000000000000000" pitchFamily="2" charset="-122"/>
              </a:rPr>
              <a:t>本</a:t>
            </a:r>
            <a:r>
              <a:rPr lang="en-US" altLang="zh-CN" kern="0" dirty="0" smtClean="0">
                <a:solidFill>
                  <a:srgbClr val="C00000"/>
                </a:solidFill>
                <a:latin typeface="方正粗黑宋简体" panose="02000000000000000000" pitchFamily="2" charset="-122"/>
                <a:ea typeface="方正粗黑宋简体" panose="02000000000000000000" pitchFamily="2" charset="-122"/>
              </a:rPr>
              <a:t>3</a:t>
            </a:r>
            <a:r>
              <a:rPr lang="zh-CN" altLang="en-US" kern="0" dirty="0" smtClean="0">
                <a:solidFill>
                  <a:srgbClr val="C00000"/>
                </a:solidFill>
                <a:latin typeface="方正粗黑宋简体" panose="02000000000000000000" pitchFamily="2" charset="-122"/>
                <a:ea typeface="方正粗黑宋简体" panose="02000000000000000000" pitchFamily="2" charset="-122"/>
              </a:rPr>
              <a:t>：</a:t>
            </a:r>
            <a:r>
              <a:rPr lang="zh-CN" altLang="en-US" kern="0" dirty="0" smtClean="0">
                <a:solidFill>
                  <a:srgbClr val="000000"/>
                </a:solidFill>
                <a:latin typeface="方正粗黑宋简体" panose="02000000000000000000" pitchFamily="2" charset="-122"/>
                <a:ea typeface="方正粗黑宋简体" panose="02000000000000000000" pitchFamily="2" charset="-122"/>
              </a:rPr>
              <a:t>图4</a:t>
            </a:r>
            <a:r>
              <a:rPr lang="en-US" altLang="zh-CN" kern="0" dirty="0" smtClean="0">
                <a:solidFill>
                  <a:srgbClr val="000000"/>
                </a:solidFill>
                <a:latin typeface="方正粗黑宋简体" panose="02000000000000000000" pitchFamily="2" charset="-122"/>
                <a:ea typeface="方正粗黑宋简体" panose="02000000000000000000" pitchFamily="2" charset="-122"/>
              </a:rPr>
              <a:t>-</a:t>
            </a:r>
            <a:r>
              <a:rPr lang="zh-CN" altLang="en-US" kern="0" dirty="0" smtClean="0">
                <a:solidFill>
                  <a:srgbClr val="000000"/>
                </a:solidFill>
                <a:latin typeface="方正粗黑宋简体" panose="02000000000000000000" pitchFamily="2" charset="-122"/>
                <a:ea typeface="方正粗黑宋简体" panose="02000000000000000000" pitchFamily="2" charset="-122"/>
              </a:rPr>
              <a:t>17　</a:t>
            </a:r>
            <a:r>
              <a:rPr lang="zh-CN" altLang="en-US" kern="0" dirty="0" smtClean="0">
                <a:solidFill>
                  <a:srgbClr val="FF0000"/>
                </a:solidFill>
                <a:latin typeface="方正粗黑宋简体" panose="02000000000000000000" pitchFamily="2" charset="-122"/>
                <a:ea typeface="方正粗黑宋简体" panose="02000000000000000000" pitchFamily="2" charset="-122"/>
              </a:rPr>
              <a:t>地下水除铁</a:t>
            </a:r>
            <a:r>
              <a:rPr lang="zh-CN" altLang="en-US" kern="0" dirty="0" smtClean="0">
                <a:solidFill>
                  <a:srgbClr val="000000"/>
                </a:solidFill>
                <a:latin typeface="方正粗黑宋简体" panose="02000000000000000000" pitchFamily="2" charset="-122"/>
                <a:ea typeface="方正粗黑宋简体" panose="02000000000000000000" pitchFamily="2" charset="-122"/>
              </a:rPr>
              <a:t>工艺示意图</a:t>
            </a:r>
            <a:endParaRPr lang="zh-CN" altLang="en-US" dirty="0">
              <a:latin typeface="方正粗黑宋简体" panose="02000000000000000000" pitchFamily="2" charset="-122"/>
              <a:ea typeface="方正粗黑宋简体" panose="02000000000000000000" pitchFamily="2" charset="-122"/>
            </a:endParaRPr>
          </a:p>
        </p:txBody>
      </p:sp>
      <p:pic>
        <p:nvPicPr>
          <p:cNvPr id="6" name="图片 6" descr="textimage39.jpeg"/>
          <p:cNvPicPr>
            <a:picLocks noChangeAspect="1"/>
          </p:cNvPicPr>
          <p:nvPr/>
        </p:nvPicPr>
        <p:blipFill>
          <a:blip r:embed="rId4"/>
          <a:stretch>
            <a:fillRect/>
          </a:stretch>
        </p:blipFill>
        <p:spPr>
          <a:xfrm>
            <a:off x="467544" y="681540"/>
            <a:ext cx="8290798" cy="564349"/>
          </a:xfrm>
          <a:prstGeom prst="rect">
            <a:avLst/>
          </a:prstGeom>
        </p:spPr>
      </p:pic>
      <p:pic>
        <p:nvPicPr>
          <p:cNvPr id="7" name="图片 7" descr="textimage40.jpeg"/>
          <p:cNvPicPr>
            <a:picLocks noChangeAspect="1"/>
          </p:cNvPicPr>
          <p:nvPr/>
        </p:nvPicPr>
        <p:blipFill>
          <a:blip r:embed="rId5"/>
          <a:stretch>
            <a:fillRect/>
          </a:stretch>
        </p:blipFill>
        <p:spPr>
          <a:xfrm>
            <a:off x="467545" y="2193708"/>
            <a:ext cx="8290798" cy="2052228"/>
          </a:xfrm>
          <a:prstGeom prst="rect">
            <a:avLst/>
          </a:prstGeom>
        </p:spPr>
      </p:pic>
      <p:grpSp>
        <p:nvGrpSpPr>
          <p:cNvPr id="10" name="组合 9"/>
          <p:cNvGrpSpPr/>
          <p:nvPr/>
        </p:nvGrpSpPr>
        <p:grpSpPr>
          <a:xfrm>
            <a:off x="2" y="5143837"/>
            <a:ext cx="9155113" cy="80963"/>
            <a:chOff x="0" y="6840986"/>
            <a:chExt cx="9155113" cy="107675"/>
          </a:xfrm>
        </p:grpSpPr>
        <p:sp>
          <p:nvSpPr>
            <p:cNvPr id="11" name="矩形 10"/>
            <p:cNvSpPr>
              <a:spLocks noChangeArrowheads="1"/>
            </p:cNvSpPr>
            <p:nvPr/>
          </p:nvSpPr>
          <p:spPr bwMode="auto">
            <a:xfrm>
              <a:off x="0" y="6840986"/>
              <a:ext cx="3240088" cy="107675"/>
            </a:xfrm>
            <a:prstGeom prst="rect">
              <a:avLst/>
            </a:prstGeom>
            <a:solidFill>
              <a:srgbClr val="009EDB"/>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zh-CN">
                <a:solidFill>
                  <a:srgbClr val="FFFFFF"/>
                </a:solidFill>
                <a:latin typeface="宋体" charset="-122"/>
                <a:ea typeface="宋体" charset="-122"/>
                <a:sym typeface="宋体" charset="-122"/>
              </a:endParaRPr>
            </a:p>
          </p:txBody>
        </p:sp>
        <p:sp>
          <p:nvSpPr>
            <p:cNvPr id="12" name="矩形 11"/>
            <p:cNvSpPr>
              <a:spLocks noChangeArrowheads="1"/>
            </p:cNvSpPr>
            <p:nvPr/>
          </p:nvSpPr>
          <p:spPr bwMode="auto">
            <a:xfrm>
              <a:off x="2957514" y="6840986"/>
              <a:ext cx="3240087" cy="107675"/>
            </a:xfrm>
            <a:prstGeom prst="rect">
              <a:avLst/>
            </a:prstGeom>
            <a:solidFill>
              <a:srgbClr val="FFCC03"/>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zh-CN">
                <a:solidFill>
                  <a:srgbClr val="FFFFFF"/>
                </a:solidFill>
                <a:latin typeface="宋体" charset="-122"/>
                <a:ea typeface="宋体" charset="-122"/>
                <a:sym typeface="宋体" charset="-122"/>
              </a:endParaRPr>
            </a:p>
          </p:txBody>
        </p:sp>
        <p:sp>
          <p:nvSpPr>
            <p:cNvPr id="13" name="矩形 12"/>
            <p:cNvSpPr>
              <a:spLocks noChangeArrowheads="1"/>
            </p:cNvSpPr>
            <p:nvPr/>
          </p:nvSpPr>
          <p:spPr bwMode="auto">
            <a:xfrm>
              <a:off x="5915025" y="6840986"/>
              <a:ext cx="3240088" cy="107675"/>
            </a:xfrm>
            <a:prstGeom prst="rect">
              <a:avLst/>
            </a:prstGeom>
            <a:solidFill>
              <a:srgbClr val="009EDB"/>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zh-CN">
                <a:solidFill>
                  <a:srgbClr val="FFFFFF"/>
                </a:solidFill>
                <a:latin typeface="宋体" charset="-122"/>
                <a:ea typeface="宋体" charset="-122"/>
                <a:sym typeface="宋体" charset="-122"/>
              </a:endParaRPr>
            </a:p>
          </p:txBody>
        </p:sp>
      </p:grpSp>
      <p:sp>
        <p:nvSpPr>
          <p:cNvPr id="15" name="矩形 14"/>
          <p:cNvSpPr/>
          <p:nvPr/>
        </p:nvSpPr>
        <p:spPr>
          <a:xfrm>
            <a:off x="7038528" y="228718"/>
            <a:ext cx="4734272" cy="307777"/>
          </a:xfrm>
          <a:prstGeom prst="rect">
            <a:avLst/>
          </a:prstGeom>
        </p:spPr>
        <p:txBody>
          <a:bodyPr wrap="square">
            <a:spAutoFit/>
          </a:bodyPr>
          <a:lstStyle/>
          <a:p>
            <a:pPr eaLnBrk="0" latinLnBrk="1" hangingPunct="0">
              <a:spcBef>
                <a:spcPts val="154"/>
              </a:spcBef>
            </a:pPr>
            <a:r>
              <a:rPr lang="zh-CN" altLang="en-US" sz="1400" kern="0" dirty="0" smtClean="0">
                <a:solidFill>
                  <a:srgbClr val="000000"/>
                </a:solidFill>
                <a:latin typeface="Times New Roman" pitchFamily="65" charset="-122"/>
                <a:ea typeface="宋体" pitchFamily="65" charset="-122"/>
              </a:rPr>
              <a:t>第</a:t>
            </a:r>
            <a:r>
              <a:rPr lang="en-US" altLang="zh-CN" sz="1400" kern="0" dirty="0" smtClean="0">
                <a:solidFill>
                  <a:srgbClr val="000000"/>
                </a:solidFill>
                <a:latin typeface="Times New Roman" pitchFamily="65" charset="-122"/>
                <a:ea typeface="宋体" pitchFamily="65" charset="-122"/>
              </a:rPr>
              <a:t>4</a:t>
            </a:r>
            <a:r>
              <a:rPr lang="zh-CN" altLang="en-US" sz="1400" kern="0" dirty="0" smtClean="0">
                <a:solidFill>
                  <a:srgbClr val="000000"/>
                </a:solidFill>
                <a:latin typeface="Times New Roman" pitchFamily="65" charset="-122"/>
                <a:ea typeface="宋体" pitchFamily="65" charset="-122"/>
              </a:rPr>
              <a:t>章    水质工程</a:t>
            </a:r>
            <a:endParaRPr lang="zh-CN" altLang="en-US" sz="1400" dirty="0"/>
          </a:p>
        </p:txBody>
      </p:sp>
    </p:spTree>
    <p:custDataLst>
      <p:custData r:id="rId1"/>
    </p:custDataLst>
    <p:extLst>
      <p:ext uri="{BB962C8B-B14F-4D97-AF65-F5344CB8AC3E}">
        <p14:creationId xmlns:p14="http://schemas.microsoft.com/office/powerpoint/2010/main" val="28907674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15616" y="3921900"/>
            <a:ext cx="7092000" cy="369332"/>
          </a:xfrm>
          <a:prstGeom prst="rect">
            <a:avLst/>
          </a:prstGeom>
          <a:noFill/>
        </p:spPr>
        <p:txBody>
          <a:bodyPr wrap="square" lIns="0" tIns="0" rIns="0" bIns="0" rtlCol="0">
            <a:spAutoFit/>
          </a:bodyPr>
          <a:lstStyle/>
          <a:p>
            <a:pPr marL="0" indent="0" algn="ctr" eaLnBrk="0" latinLnBrk="1" hangingPunct="0">
              <a:lnSpc>
                <a:spcPct val="100000"/>
              </a:lnSpc>
              <a:spcBef>
                <a:spcPts val="154"/>
              </a:spcBef>
              <a:buNone/>
            </a:pPr>
            <a:r>
              <a:rPr lang="zh-CN" altLang="en-US" kern="0" dirty="0">
                <a:solidFill>
                  <a:srgbClr val="C00000"/>
                </a:solidFill>
                <a:latin typeface="方正粗黑宋简体" panose="02000000000000000000" pitchFamily="2" charset="-122"/>
                <a:ea typeface="方正粗黑宋简体" panose="02000000000000000000" pitchFamily="2" charset="-122"/>
              </a:rPr>
              <a:t>书</a:t>
            </a:r>
            <a:r>
              <a:rPr lang="zh-CN" altLang="en-US" kern="0" dirty="0" smtClean="0">
                <a:solidFill>
                  <a:srgbClr val="C00000"/>
                </a:solidFill>
                <a:latin typeface="方正粗黑宋简体" panose="02000000000000000000" pitchFamily="2" charset="-122"/>
                <a:ea typeface="方正粗黑宋简体" panose="02000000000000000000" pitchFamily="2" charset="-122"/>
              </a:rPr>
              <a:t>本</a:t>
            </a:r>
            <a:r>
              <a:rPr lang="en-US" altLang="zh-CN" kern="0" dirty="0" smtClean="0">
                <a:solidFill>
                  <a:srgbClr val="C00000"/>
                </a:solidFill>
                <a:latin typeface="方正粗黑宋简体" panose="02000000000000000000" pitchFamily="2" charset="-122"/>
                <a:ea typeface="方正粗黑宋简体" panose="02000000000000000000" pitchFamily="2" charset="-122"/>
              </a:rPr>
              <a:t>4</a:t>
            </a:r>
            <a:r>
              <a:rPr lang="zh-CN" altLang="en-US" kern="0" dirty="0" smtClean="0">
                <a:solidFill>
                  <a:srgbClr val="C00000"/>
                </a:solidFill>
                <a:latin typeface="方正粗黑宋简体" panose="02000000000000000000" pitchFamily="2" charset="-122"/>
                <a:ea typeface="方正粗黑宋简体" panose="02000000000000000000" pitchFamily="2" charset="-122"/>
              </a:rPr>
              <a:t>：</a:t>
            </a:r>
            <a:r>
              <a:rPr lang="zh-CN" altLang="en-US" kern="0" dirty="0" smtClean="0">
                <a:solidFill>
                  <a:srgbClr val="000000"/>
                </a:solidFill>
                <a:latin typeface="Times New Roman" pitchFamily="65" charset="-122"/>
                <a:ea typeface="黑体" pitchFamily="65" charset="-122"/>
              </a:rPr>
              <a:t>图4</a:t>
            </a:r>
            <a:r>
              <a:rPr lang="en-US" altLang="zh-CN" kern="0" dirty="0" smtClean="0">
                <a:solidFill>
                  <a:srgbClr val="000000"/>
                </a:solidFill>
                <a:latin typeface="Times New Roman" pitchFamily="65" charset="-122"/>
                <a:ea typeface="黑体" pitchFamily="65" charset="-122"/>
              </a:rPr>
              <a:t>-</a:t>
            </a:r>
            <a:r>
              <a:rPr lang="zh-CN" altLang="en-US" kern="0" dirty="0" smtClean="0">
                <a:solidFill>
                  <a:srgbClr val="000000"/>
                </a:solidFill>
                <a:latin typeface="Times New Roman" pitchFamily="65" charset="-122"/>
                <a:ea typeface="黑体" pitchFamily="65" charset="-122"/>
              </a:rPr>
              <a:t>18　</a:t>
            </a:r>
            <a:r>
              <a:rPr lang="zh-CN" altLang="en-US" kern="0" dirty="0" smtClean="0">
                <a:solidFill>
                  <a:srgbClr val="FF0000"/>
                </a:solidFill>
                <a:latin typeface="Times New Roman" pitchFamily="65" charset="-122"/>
                <a:ea typeface="黑体" pitchFamily="65" charset="-122"/>
              </a:rPr>
              <a:t>低压锅炉补给水</a:t>
            </a:r>
            <a:r>
              <a:rPr lang="zh-CN" altLang="en-US" kern="0" dirty="0" smtClean="0">
                <a:solidFill>
                  <a:srgbClr val="000000"/>
                </a:solidFill>
                <a:latin typeface="Times New Roman" pitchFamily="65" charset="-122"/>
                <a:ea typeface="黑体" pitchFamily="65" charset="-122"/>
              </a:rPr>
              <a:t>处理工艺示意图</a:t>
            </a:r>
            <a:endParaRPr lang="zh-CN" altLang="en-US" dirty="0"/>
          </a:p>
        </p:txBody>
      </p:sp>
      <p:pic>
        <p:nvPicPr>
          <p:cNvPr id="4" name="图片 4" descr="textimage41.jpeg"/>
          <p:cNvPicPr>
            <a:picLocks noChangeAspect="1"/>
          </p:cNvPicPr>
          <p:nvPr/>
        </p:nvPicPr>
        <p:blipFill>
          <a:blip r:embed="rId4"/>
          <a:stretch>
            <a:fillRect/>
          </a:stretch>
        </p:blipFill>
        <p:spPr>
          <a:xfrm>
            <a:off x="521206" y="1113588"/>
            <a:ext cx="8028731" cy="2268252"/>
          </a:xfrm>
          <a:prstGeom prst="rect">
            <a:avLst/>
          </a:prstGeom>
        </p:spPr>
      </p:pic>
      <p:grpSp>
        <p:nvGrpSpPr>
          <p:cNvPr id="7" name="组合 6"/>
          <p:cNvGrpSpPr/>
          <p:nvPr/>
        </p:nvGrpSpPr>
        <p:grpSpPr>
          <a:xfrm>
            <a:off x="2" y="5143837"/>
            <a:ext cx="9155113" cy="80963"/>
            <a:chOff x="0" y="6840986"/>
            <a:chExt cx="9155113" cy="107675"/>
          </a:xfrm>
        </p:grpSpPr>
        <p:sp>
          <p:nvSpPr>
            <p:cNvPr id="8" name="矩形 7"/>
            <p:cNvSpPr>
              <a:spLocks noChangeArrowheads="1"/>
            </p:cNvSpPr>
            <p:nvPr/>
          </p:nvSpPr>
          <p:spPr bwMode="auto">
            <a:xfrm>
              <a:off x="0" y="6840986"/>
              <a:ext cx="3240088" cy="107675"/>
            </a:xfrm>
            <a:prstGeom prst="rect">
              <a:avLst/>
            </a:prstGeom>
            <a:solidFill>
              <a:srgbClr val="009EDB"/>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zh-CN">
                <a:solidFill>
                  <a:srgbClr val="FFFFFF"/>
                </a:solidFill>
                <a:latin typeface="宋体" charset="-122"/>
                <a:ea typeface="宋体" charset="-122"/>
                <a:sym typeface="宋体" charset="-122"/>
              </a:endParaRPr>
            </a:p>
          </p:txBody>
        </p:sp>
        <p:sp>
          <p:nvSpPr>
            <p:cNvPr id="9" name="矩形 8"/>
            <p:cNvSpPr>
              <a:spLocks noChangeArrowheads="1"/>
            </p:cNvSpPr>
            <p:nvPr/>
          </p:nvSpPr>
          <p:spPr bwMode="auto">
            <a:xfrm>
              <a:off x="2957514" y="6840986"/>
              <a:ext cx="3240087" cy="107675"/>
            </a:xfrm>
            <a:prstGeom prst="rect">
              <a:avLst/>
            </a:prstGeom>
            <a:solidFill>
              <a:srgbClr val="FFCC03"/>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zh-CN">
                <a:solidFill>
                  <a:srgbClr val="FFFFFF"/>
                </a:solidFill>
                <a:latin typeface="宋体" charset="-122"/>
                <a:ea typeface="宋体" charset="-122"/>
                <a:sym typeface="宋体" charset="-122"/>
              </a:endParaRPr>
            </a:p>
          </p:txBody>
        </p:sp>
        <p:sp>
          <p:nvSpPr>
            <p:cNvPr id="10" name="矩形 9"/>
            <p:cNvSpPr>
              <a:spLocks noChangeArrowheads="1"/>
            </p:cNvSpPr>
            <p:nvPr/>
          </p:nvSpPr>
          <p:spPr bwMode="auto">
            <a:xfrm>
              <a:off x="5915025" y="6840986"/>
              <a:ext cx="3240088" cy="107675"/>
            </a:xfrm>
            <a:prstGeom prst="rect">
              <a:avLst/>
            </a:prstGeom>
            <a:solidFill>
              <a:srgbClr val="009EDB"/>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zh-CN">
                <a:solidFill>
                  <a:srgbClr val="FFFFFF"/>
                </a:solidFill>
                <a:latin typeface="宋体" charset="-122"/>
                <a:ea typeface="宋体" charset="-122"/>
                <a:sym typeface="宋体" charset="-122"/>
              </a:endParaRPr>
            </a:p>
          </p:txBody>
        </p:sp>
      </p:grpSp>
      <p:sp>
        <p:nvSpPr>
          <p:cNvPr id="13" name="矩形 12"/>
          <p:cNvSpPr/>
          <p:nvPr/>
        </p:nvSpPr>
        <p:spPr>
          <a:xfrm>
            <a:off x="7038528" y="228718"/>
            <a:ext cx="4734272" cy="307777"/>
          </a:xfrm>
          <a:prstGeom prst="rect">
            <a:avLst/>
          </a:prstGeom>
        </p:spPr>
        <p:txBody>
          <a:bodyPr wrap="square">
            <a:spAutoFit/>
          </a:bodyPr>
          <a:lstStyle/>
          <a:p>
            <a:pPr eaLnBrk="0" latinLnBrk="1" hangingPunct="0">
              <a:spcBef>
                <a:spcPts val="154"/>
              </a:spcBef>
            </a:pPr>
            <a:r>
              <a:rPr lang="zh-CN" altLang="en-US" sz="1400" kern="0" dirty="0" smtClean="0">
                <a:solidFill>
                  <a:srgbClr val="000000"/>
                </a:solidFill>
                <a:latin typeface="Times New Roman" pitchFamily="65" charset="-122"/>
                <a:ea typeface="宋体" pitchFamily="65" charset="-122"/>
              </a:rPr>
              <a:t>第</a:t>
            </a:r>
            <a:r>
              <a:rPr lang="en-US" altLang="zh-CN" sz="1400" kern="0" dirty="0" smtClean="0">
                <a:solidFill>
                  <a:srgbClr val="000000"/>
                </a:solidFill>
                <a:latin typeface="Times New Roman" pitchFamily="65" charset="-122"/>
                <a:ea typeface="宋体" pitchFamily="65" charset="-122"/>
              </a:rPr>
              <a:t>4</a:t>
            </a:r>
            <a:r>
              <a:rPr lang="zh-CN" altLang="en-US" sz="1400" kern="0" dirty="0" smtClean="0">
                <a:solidFill>
                  <a:srgbClr val="000000"/>
                </a:solidFill>
                <a:latin typeface="Times New Roman" pitchFamily="65" charset="-122"/>
                <a:ea typeface="宋体" pitchFamily="65" charset="-122"/>
              </a:rPr>
              <a:t>章    水质工程</a:t>
            </a:r>
            <a:endParaRPr lang="zh-CN" altLang="en-US" sz="1400" dirty="0"/>
          </a:p>
        </p:txBody>
      </p:sp>
      <p:sp>
        <p:nvSpPr>
          <p:cNvPr id="3" name="矩形 2"/>
          <p:cNvSpPr/>
          <p:nvPr/>
        </p:nvSpPr>
        <p:spPr>
          <a:xfrm>
            <a:off x="521206" y="605322"/>
            <a:ext cx="4131259" cy="461665"/>
          </a:xfrm>
          <a:prstGeom prst="rect">
            <a:avLst/>
          </a:prstGeom>
        </p:spPr>
        <p:txBody>
          <a:bodyPr wrap="none">
            <a:spAutoFit/>
          </a:bodyPr>
          <a:lstStyle/>
          <a:p>
            <a:r>
              <a:rPr lang="zh-CN" altLang="en-US" dirty="0" smtClean="0">
                <a:solidFill>
                  <a:srgbClr val="C00000"/>
                </a:solidFill>
                <a:latin typeface="方正粗黑宋简体" panose="02000000000000000000" pitchFamily="2" charset="-122"/>
                <a:ea typeface="方正粗黑宋简体" panose="02000000000000000000" pitchFamily="2" charset="-122"/>
              </a:rPr>
              <a:t>锅炉的水质标准见</a:t>
            </a:r>
            <a:r>
              <a:rPr lang="en-US" altLang="zh-CN" dirty="0" smtClean="0">
                <a:solidFill>
                  <a:srgbClr val="C00000"/>
                </a:solidFill>
                <a:latin typeface="方正粗黑宋简体" panose="02000000000000000000" pitchFamily="2" charset="-122"/>
                <a:ea typeface="方正粗黑宋简体" panose="02000000000000000000" pitchFamily="2" charset="-122"/>
              </a:rPr>
              <a:t>P95</a:t>
            </a:r>
            <a:r>
              <a:rPr lang="zh-CN" altLang="en-US" dirty="0" smtClean="0">
                <a:solidFill>
                  <a:srgbClr val="C00000"/>
                </a:solidFill>
                <a:latin typeface="方正粗黑宋简体" panose="02000000000000000000" pitchFamily="2" charset="-122"/>
                <a:ea typeface="方正粗黑宋简体" panose="02000000000000000000" pitchFamily="2" charset="-122"/>
              </a:rPr>
              <a:t>表</a:t>
            </a:r>
            <a:r>
              <a:rPr lang="en-US" altLang="zh-CN" dirty="0" smtClean="0">
                <a:solidFill>
                  <a:srgbClr val="C00000"/>
                </a:solidFill>
                <a:latin typeface="方正粗黑宋简体" panose="02000000000000000000" pitchFamily="2" charset="-122"/>
                <a:ea typeface="方正粗黑宋简体" panose="02000000000000000000" pitchFamily="2" charset="-122"/>
              </a:rPr>
              <a:t>4-4.</a:t>
            </a:r>
            <a:endParaRPr lang="zh-CN" altLang="en-US" dirty="0">
              <a:solidFill>
                <a:srgbClr val="C00000"/>
              </a:solidFill>
              <a:latin typeface="方正粗黑宋简体" panose="02000000000000000000" pitchFamily="2" charset="-122"/>
              <a:ea typeface="方正粗黑宋简体" panose="02000000000000000000" pitchFamily="2" charset="-122"/>
            </a:endParaRPr>
          </a:p>
        </p:txBody>
      </p:sp>
    </p:spTree>
    <p:custDataLst>
      <p:custData r:id="rId1"/>
    </p:custDataLst>
    <p:extLst>
      <p:ext uri="{BB962C8B-B14F-4D97-AF65-F5344CB8AC3E}">
        <p14:creationId xmlns:p14="http://schemas.microsoft.com/office/powerpoint/2010/main" val="1917820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9106" y="4042141"/>
            <a:ext cx="8136904" cy="369332"/>
          </a:xfrm>
          <a:prstGeom prst="rect">
            <a:avLst/>
          </a:prstGeom>
          <a:noFill/>
        </p:spPr>
        <p:txBody>
          <a:bodyPr wrap="square" lIns="0" tIns="0" rIns="0" bIns="0" rtlCol="0">
            <a:spAutoFit/>
          </a:bodyPr>
          <a:lstStyle/>
          <a:p>
            <a:pPr marL="0" indent="0" algn="ctr" eaLnBrk="0" latinLnBrk="1" hangingPunct="0">
              <a:lnSpc>
                <a:spcPct val="100000"/>
              </a:lnSpc>
              <a:spcBef>
                <a:spcPts val="154"/>
              </a:spcBef>
              <a:buNone/>
            </a:pPr>
            <a:r>
              <a:rPr lang="zh-CN" altLang="en-US" kern="0" dirty="0">
                <a:solidFill>
                  <a:srgbClr val="C00000"/>
                </a:solidFill>
                <a:latin typeface="方正粗黑宋简体" panose="02000000000000000000" pitchFamily="2" charset="-122"/>
                <a:ea typeface="方正粗黑宋简体" panose="02000000000000000000" pitchFamily="2" charset="-122"/>
              </a:rPr>
              <a:t>书本</a:t>
            </a:r>
            <a:r>
              <a:rPr lang="en-US" altLang="zh-CN" kern="0" dirty="0">
                <a:solidFill>
                  <a:srgbClr val="C00000"/>
                </a:solidFill>
                <a:latin typeface="方正粗黑宋简体" panose="02000000000000000000" pitchFamily="2" charset="-122"/>
                <a:ea typeface="方正粗黑宋简体" panose="02000000000000000000" pitchFamily="2" charset="-122"/>
              </a:rPr>
              <a:t>1</a:t>
            </a:r>
            <a:r>
              <a:rPr lang="zh-CN" altLang="en-US" kern="0" dirty="0" smtClean="0">
                <a:solidFill>
                  <a:srgbClr val="C00000"/>
                </a:solidFill>
                <a:latin typeface="方正粗黑宋简体" panose="02000000000000000000" pitchFamily="2" charset="-122"/>
                <a:ea typeface="方正粗黑宋简体" panose="02000000000000000000" pitchFamily="2" charset="-122"/>
              </a:rPr>
              <a:t>：</a:t>
            </a:r>
            <a:r>
              <a:rPr lang="en-US" altLang="zh-CN" kern="0" dirty="0" smtClean="0">
                <a:solidFill>
                  <a:srgbClr val="000000"/>
                </a:solidFill>
                <a:latin typeface="方正粗黑宋简体" panose="02000000000000000000" pitchFamily="2" charset="-122"/>
                <a:ea typeface="方正粗黑宋简体" panose="02000000000000000000" pitchFamily="2" charset="-122"/>
              </a:rPr>
              <a:t>P121 </a:t>
            </a:r>
            <a:r>
              <a:rPr lang="zh-CN" altLang="en-US" kern="0" dirty="0" smtClean="0">
                <a:solidFill>
                  <a:srgbClr val="000000"/>
                </a:solidFill>
                <a:latin typeface="方正粗黑宋简体" panose="02000000000000000000" pitchFamily="2" charset="-122"/>
                <a:ea typeface="方正粗黑宋简体" panose="02000000000000000000" pitchFamily="2" charset="-122"/>
              </a:rPr>
              <a:t>图4</a:t>
            </a:r>
            <a:r>
              <a:rPr lang="en-US" altLang="zh-CN" kern="0" dirty="0" smtClean="0">
                <a:solidFill>
                  <a:srgbClr val="000000"/>
                </a:solidFill>
                <a:latin typeface="方正粗黑宋简体" panose="02000000000000000000" pitchFamily="2" charset="-122"/>
                <a:ea typeface="方正粗黑宋简体" panose="02000000000000000000" pitchFamily="2" charset="-122"/>
              </a:rPr>
              <a:t>-</a:t>
            </a:r>
            <a:r>
              <a:rPr lang="zh-CN" altLang="en-US" kern="0" dirty="0" smtClean="0">
                <a:solidFill>
                  <a:srgbClr val="000000"/>
                </a:solidFill>
                <a:latin typeface="方正粗黑宋简体" panose="02000000000000000000" pitchFamily="2" charset="-122"/>
                <a:ea typeface="方正粗黑宋简体" panose="02000000000000000000" pitchFamily="2" charset="-122"/>
              </a:rPr>
              <a:t>19某污水处理厂污水污泥处理工艺示意图</a:t>
            </a:r>
            <a:endParaRPr lang="zh-CN" altLang="en-US" dirty="0">
              <a:latin typeface="方正粗黑宋简体" panose="02000000000000000000" pitchFamily="2" charset="-122"/>
              <a:ea typeface="方正粗黑宋简体" panose="02000000000000000000" pitchFamily="2" charset="-122"/>
            </a:endParaRPr>
          </a:p>
        </p:txBody>
      </p:sp>
      <p:pic>
        <p:nvPicPr>
          <p:cNvPr id="4" name="图片 4" descr="textimage42.jpeg"/>
          <p:cNvPicPr>
            <a:picLocks noChangeAspect="1"/>
          </p:cNvPicPr>
          <p:nvPr/>
        </p:nvPicPr>
        <p:blipFill>
          <a:blip r:embed="rId4"/>
          <a:stretch>
            <a:fillRect/>
          </a:stretch>
        </p:blipFill>
        <p:spPr>
          <a:xfrm>
            <a:off x="395536" y="1653648"/>
            <a:ext cx="8424936" cy="1944216"/>
          </a:xfrm>
          <a:prstGeom prst="rect">
            <a:avLst/>
          </a:prstGeom>
        </p:spPr>
      </p:pic>
      <p:grpSp>
        <p:nvGrpSpPr>
          <p:cNvPr id="7" name="组合 6"/>
          <p:cNvGrpSpPr/>
          <p:nvPr/>
        </p:nvGrpSpPr>
        <p:grpSpPr>
          <a:xfrm>
            <a:off x="2" y="5143837"/>
            <a:ext cx="9155113" cy="80963"/>
            <a:chOff x="0" y="6840986"/>
            <a:chExt cx="9155113" cy="107675"/>
          </a:xfrm>
        </p:grpSpPr>
        <p:sp>
          <p:nvSpPr>
            <p:cNvPr id="8" name="矩形 7"/>
            <p:cNvSpPr>
              <a:spLocks noChangeArrowheads="1"/>
            </p:cNvSpPr>
            <p:nvPr/>
          </p:nvSpPr>
          <p:spPr bwMode="auto">
            <a:xfrm>
              <a:off x="0" y="6840986"/>
              <a:ext cx="3240088" cy="107675"/>
            </a:xfrm>
            <a:prstGeom prst="rect">
              <a:avLst/>
            </a:prstGeom>
            <a:solidFill>
              <a:srgbClr val="009EDB"/>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zh-CN">
                <a:solidFill>
                  <a:srgbClr val="FFFFFF"/>
                </a:solidFill>
                <a:latin typeface="宋体" charset="-122"/>
                <a:ea typeface="宋体" charset="-122"/>
                <a:sym typeface="宋体" charset="-122"/>
              </a:endParaRPr>
            </a:p>
          </p:txBody>
        </p:sp>
        <p:sp>
          <p:nvSpPr>
            <p:cNvPr id="9" name="矩形 8"/>
            <p:cNvSpPr>
              <a:spLocks noChangeArrowheads="1"/>
            </p:cNvSpPr>
            <p:nvPr/>
          </p:nvSpPr>
          <p:spPr bwMode="auto">
            <a:xfrm>
              <a:off x="2957514" y="6840986"/>
              <a:ext cx="3240087" cy="107675"/>
            </a:xfrm>
            <a:prstGeom prst="rect">
              <a:avLst/>
            </a:prstGeom>
            <a:solidFill>
              <a:srgbClr val="FFCC03"/>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zh-CN">
                <a:solidFill>
                  <a:srgbClr val="FFFFFF"/>
                </a:solidFill>
                <a:latin typeface="宋体" charset="-122"/>
                <a:ea typeface="宋体" charset="-122"/>
                <a:sym typeface="宋体" charset="-122"/>
              </a:endParaRPr>
            </a:p>
          </p:txBody>
        </p:sp>
        <p:sp>
          <p:nvSpPr>
            <p:cNvPr id="10" name="矩形 9"/>
            <p:cNvSpPr>
              <a:spLocks noChangeArrowheads="1"/>
            </p:cNvSpPr>
            <p:nvPr/>
          </p:nvSpPr>
          <p:spPr bwMode="auto">
            <a:xfrm>
              <a:off x="5915025" y="6840986"/>
              <a:ext cx="3240088" cy="107675"/>
            </a:xfrm>
            <a:prstGeom prst="rect">
              <a:avLst/>
            </a:prstGeom>
            <a:solidFill>
              <a:srgbClr val="009EDB"/>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zh-CN">
                <a:solidFill>
                  <a:srgbClr val="FFFFFF"/>
                </a:solidFill>
                <a:latin typeface="宋体" charset="-122"/>
                <a:ea typeface="宋体" charset="-122"/>
                <a:sym typeface="宋体" charset="-122"/>
              </a:endParaRPr>
            </a:p>
          </p:txBody>
        </p:sp>
      </p:grpSp>
      <p:sp>
        <p:nvSpPr>
          <p:cNvPr id="12" name="TextBox 3"/>
          <p:cNvSpPr txBox="1"/>
          <p:nvPr/>
        </p:nvSpPr>
        <p:spPr>
          <a:xfrm>
            <a:off x="799083" y="354863"/>
            <a:ext cx="8883000" cy="430887"/>
          </a:xfrm>
          <a:prstGeom prst="rect">
            <a:avLst/>
          </a:prstGeom>
          <a:noFill/>
        </p:spPr>
        <p:txBody>
          <a:bodyPr wrap="square" lIns="0" tIns="0" rIns="0" bIns="0" rtlCol="0">
            <a:spAutoFit/>
          </a:bodyPr>
          <a:lstStyle/>
          <a:p>
            <a:pPr marL="0" indent="0" eaLnBrk="0" latinLnBrk="1" hangingPunct="0">
              <a:lnSpc>
                <a:spcPct val="100000"/>
              </a:lnSpc>
              <a:spcBef>
                <a:spcPts val="154"/>
              </a:spcBef>
              <a:buNone/>
            </a:pPr>
            <a:r>
              <a:rPr lang="zh-CN" altLang="en-US" sz="2800" b="1" kern="0" dirty="0" smtClean="0">
                <a:solidFill>
                  <a:srgbClr val="FF0000"/>
                </a:solidFill>
                <a:latin typeface="方正粗黑宋简体" panose="02000000000000000000" pitchFamily="2" charset="-122"/>
                <a:ea typeface="方正粗黑宋简体" panose="02000000000000000000" pitchFamily="2" charset="-122"/>
              </a:rPr>
              <a:t>（</a:t>
            </a:r>
            <a:r>
              <a:rPr lang="en-US" altLang="zh-CN" sz="2800" b="1" kern="0" dirty="0" smtClean="0">
                <a:solidFill>
                  <a:srgbClr val="FF0000"/>
                </a:solidFill>
                <a:latin typeface="方正粗黑宋简体" panose="02000000000000000000" pitchFamily="2" charset="-122"/>
                <a:ea typeface="方正粗黑宋简体" panose="02000000000000000000" pitchFamily="2" charset="-122"/>
              </a:rPr>
              <a:t>5</a:t>
            </a:r>
            <a:r>
              <a:rPr lang="zh-CN" altLang="en-US" sz="2800" b="1" kern="0" dirty="0" smtClean="0">
                <a:solidFill>
                  <a:srgbClr val="FF0000"/>
                </a:solidFill>
                <a:latin typeface="方正粗黑宋简体" panose="02000000000000000000" pitchFamily="2" charset="-122"/>
                <a:ea typeface="方正粗黑宋简体" panose="02000000000000000000" pitchFamily="2" charset="-122"/>
              </a:rPr>
              <a:t>）　城市污水处理工艺</a:t>
            </a:r>
            <a:r>
              <a:rPr lang="en-US" altLang="zh-CN" sz="2800" b="1" kern="0" dirty="0" smtClean="0">
                <a:solidFill>
                  <a:srgbClr val="FF0000"/>
                </a:solidFill>
                <a:latin typeface="方正粗黑宋简体" panose="02000000000000000000" pitchFamily="2" charset="-122"/>
                <a:ea typeface="方正粗黑宋简体" panose="02000000000000000000" pitchFamily="2" charset="-122"/>
              </a:rPr>
              <a:t>-</a:t>
            </a:r>
            <a:r>
              <a:rPr lang="zh-CN" altLang="en-US" sz="2800" b="1" kern="0" dirty="0" smtClean="0">
                <a:solidFill>
                  <a:srgbClr val="FF0000"/>
                </a:solidFill>
                <a:latin typeface="方正粗黑宋简体" panose="02000000000000000000" pitchFamily="2" charset="-122"/>
                <a:ea typeface="方正粗黑宋简体" panose="02000000000000000000" pitchFamily="2" charset="-122"/>
              </a:rPr>
              <a:t>举例</a:t>
            </a:r>
            <a:endParaRPr lang="zh-CN" altLang="en-US" sz="2800" b="1" dirty="0">
              <a:solidFill>
                <a:srgbClr val="FF0000"/>
              </a:solidFill>
              <a:latin typeface="方正粗黑宋简体" panose="02000000000000000000" pitchFamily="2" charset="-122"/>
              <a:ea typeface="方正粗黑宋简体" panose="02000000000000000000" pitchFamily="2" charset="-122"/>
            </a:endParaRPr>
          </a:p>
        </p:txBody>
      </p:sp>
      <p:sp>
        <p:nvSpPr>
          <p:cNvPr id="5" name="矩形 4"/>
          <p:cNvSpPr/>
          <p:nvPr/>
        </p:nvSpPr>
        <p:spPr>
          <a:xfrm>
            <a:off x="1811645" y="843559"/>
            <a:ext cx="7658432" cy="646331"/>
          </a:xfrm>
          <a:prstGeom prst="rect">
            <a:avLst/>
          </a:prstGeom>
        </p:spPr>
        <p:txBody>
          <a:bodyPr wrap="square">
            <a:spAutoFit/>
          </a:bodyPr>
          <a:lstStyle/>
          <a:p>
            <a:pPr>
              <a:lnSpc>
                <a:spcPct val="150000"/>
              </a:lnSpc>
            </a:pPr>
            <a:r>
              <a:rPr lang="zh-CN" altLang="zh-CN" b="1" dirty="0" smtClean="0">
                <a:solidFill>
                  <a:srgbClr val="FF0000"/>
                </a:solidFill>
              </a:rPr>
              <a:t>常</a:t>
            </a:r>
            <a:r>
              <a:rPr lang="zh-CN" altLang="zh-CN" b="1" dirty="0">
                <a:solidFill>
                  <a:srgbClr val="FF0000"/>
                </a:solidFill>
              </a:rPr>
              <a:t>用的城市污水处理工</a:t>
            </a:r>
            <a:r>
              <a:rPr lang="zh-CN" altLang="zh-CN" b="1" dirty="0" smtClean="0">
                <a:solidFill>
                  <a:srgbClr val="FF0000"/>
                </a:solidFill>
              </a:rPr>
              <a:t>艺</a:t>
            </a:r>
            <a:r>
              <a:rPr lang="zh-CN" altLang="en-US" b="1" dirty="0" smtClean="0">
                <a:solidFill>
                  <a:srgbClr val="FF0000"/>
                </a:solidFill>
              </a:rPr>
              <a:t>：</a:t>
            </a:r>
            <a:endParaRPr lang="zh-CN" altLang="zh-CN" dirty="0"/>
          </a:p>
        </p:txBody>
      </p:sp>
      <p:sp>
        <p:nvSpPr>
          <p:cNvPr id="13" name="矩形 12"/>
          <p:cNvSpPr/>
          <p:nvPr/>
        </p:nvSpPr>
        <p:spPr>
          <a:xfrm>
            <a:off x="7038528" y="228718"/>
            <a:ext cx="4734272" cy="307777"/>
          </a:xfrm>
          <a:prstGeom prst="rect">
            <a:avLst/>
          </a:prstGeom>
        </p:spPr>
        <p:txBody>
          <a:bodyPr wrap="square">
            <a:spAutoFit/>
          </a:bodyPr>
          <a:lstStyle/>
          <a:p>
            <a:pPr eaLnBrk="0" latinLnBrk="1" hangingPunct="0">
              <a:spcBef>
                <a:spcPts val="154"/>
              </a:spcBef>
            </a:pPr>
            <a:r>
              <a:rPr lang="zh-CN" altLang="en-US" sz="1400" kern="0" dirty="0" smtClean="0">
                <a:solidFill>
                  <a:srgbClr val="000000"/>
                </a:solidFill>
                <a:latin typeface="Times New Roman" pitchFamily="65" charset="-122"/>
                <a:ea typeface="宋体" pitchFamily="65" charset="-122"/>
              </a:rPr>
              <a:t>第</a:t>
            </a:r>
            <a:r>
              <a:rPr lang="en-US" altLang="zh-CN" sz="1400" kern="0" dirty="0" smtClean="0">
                <a:solidFill>
                  <a:srgbClr val="000000"/>
                </a:solidFill>
                <a:latin typeface="Times New Roman" pitchFamily="65" charset="-122"/>
                <a:ea typeface="宋体" pitchFamily="65" charset="-122"/>
              </a:rPr>
              <a:t>4</a:t>
            </a:r>
            <a:r>
              <a:rPr lang="zh-CN" altLang="en-US" sz="1400" kern="0" dirty="0" smtClean="0">
                <a:solidFill>
                  <a:srgbClr val="000000"/>
                </a:solidFill>
                <a:latin typeface="Times New Roman" pitchFamily="65" charset="-122"/>
                <a:ea typeface="宋体" pitchFamily="65" charset="-122"/>
              </a:rPr>
              <a:t>章    水质工程</a:t>
            </a:r>
            <a:endParaRPr lang="zh-CN" altLang="en-US" sz="1400" dirty="0"/>
          </a:p>
        </p:txBody>
      </p:sp>
    </p:spTree>
    <p:custDataLst>
      <p:custData r:id="rId1"/>
    </p:custDataLst>
    <p:extLst>
      <p:ext uri="{BB962C8B-B14F-4D97-AF65-F5344CB8AC3E}">
        <p14:creationId xmlns:p14="http://schemas.microsoft.com/office/powerpoint/2010/main" val="1852455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61"/>
          <p:cNvSpPr>
            <a:spLocks noGrp="1" noChangeArrowheads="1"/>
          </p:cNvSpPr>
          <p:nvPr>
            <p:ph type="sldNum" sz="quarter" idx="4294967295"/>
          </p:nvPr>
        </p:nvSpPr>
        <p:spPr>
          <a:xfrm>
            <a:off x="6553200" y="4743450"/>
            <a:ext cx="1905000" cy="342900"/>
          </a:xfrm>
          <a:prstGeom prst="rect">
            <a:avLst/>
          </a:prstGeom>
        </p:spPr>
        <p:txBody>
          <a:bodyPr/>
          <a:lstStyle/>
          <a:p>
            <a:fld id="{398B36BA-AC46-47D4-AC51-3E40B56C5020}" type="slidenum">
              <a:rPr lang="en-US" altLang="zh-CN"/>
              <a:pPr/>
              <a:t>3</a:t>
            </a:fld>
            <a:endParaRPr lang="en-US" altLang="zh-CN"/>
          </a:p>
        </p:txBody>
      </p:sp>
      <p:sp>
        <p:nvSpPr>
          <p:cNvPr id="5" name="标题 5"/>
          <p:cNvSpPr>
            <a:spLocks noGrp="1"/>
          </p:cNvSpPr>
          <p:nvPr>
            <p:ph type="ctrTitle"/>
          </p:nvPr>
        </p:nvSpPr>
        <p:spPr>
          <a:xfrm>
            <a:off x="619250" y="249492"/>
            <a:ext cx="7915754" cy="864096"/>
          </a:xfrm>
          <a:prstGeom prst="cloud">
            <a:avLst/>
          </a:prstGeom>
        </p:spPr>
        <p:style>
          <a:lnRef idx="2">
            <a:schemeClr val="accent6"/>
          </a:lnRef>
          <a:fillRef idx="1">
            <a:schemeClr val="lt1"/>
          </a:fillRef>
          <a:effectRef idx="0">
            <a:schemeClr val="accent6"/>
          </a:effectRef>
          <a:fontRef idx="minor">
            <a:schemeClr val="dk1"/>
          </a:fontRef>
        </p:style>
        <p:txBody>
          <a:bodyPr rtlCol="0" anchor="ctr">
            <a:noAutofit/>
          </a:bodyPr>
          <a:lstStyle/>
          <a:p>
            <a:r>
              <a:rPr lang="en-US" altLang="zh-CN" sz="2800" dirty="0" smtClean="0">
                <a:solidFill>
                  <a:srgbClr val="0000FF"/>
                </a:solidFill>
                <a:latin typeface="方正粗黑宋简体" panose="02000000000000000000" pitchFamily="2" charset="-122"/>
                <a:ea typeface="方正粗黑宋简体" panose="02000000000000000000" pitchFamily="2" charset="-122"/>
              </a:rPr>
              <a:t>4.1 </a:t>
            </a:r>
            <a:r>
              <a:rPr lang="zh-CN" altLang="en-US" sz="2800" dirty="0">
                <a:solidFill>
                  <a:srgbClr val="0000FF"/>
                </a:solidFill>
                <a:latin typeface="方正粗黑宋简体" panose="02000000000000000000" pitchFamily="2" charset="-122"/>
                <a:ea typeface="方正粗黑宋简体" panose="02000000000000000000" pitchFamily="2" charset="-122"/>
              </a:rPr>
              <a:t>水质、水质指标和水质标准</a:t>
            </a:r>
          </a:p>
        </p:txBody>
      </p:sp>
      <p:sp>
        <p:nvSpPr>
          <p:cNvPr id="7" name="圆角矩形 6"/>
          <p:cNvSpPr/>
          <p:nvPr/>
        </p:nvSpPr>
        <p:spPr>
          <a:xfrm>
            <a:off x="899591" y="3036259"/>
            <a:ext cx="3592795" cy="1191675"/>
          </a:xfrm>
          <a:prstGeom prst="roundRect">
            <a:avLst/>
          </a:prstGeom>
          <a:noFill/>
          <a:ln>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nSpc>
                <a:spcPct val="150000"/>
              </a:lnSpc>
              <a:buClrTx/>
              <a:buSzTx/>
              <a:buFontTx/>
            </a:pPr>
            <a:r>
              <a:rPr lang="zh-CN" altLang="en-US" dirty="0">
                <a:solidFill>
                  <a:srgbClr val="FF0000"/>
                </a:solidFill>
                <a:latin typeface="方正粗黑宋简体" panose="02000000000000000000" pitchFamily="2" charset="-122"/>
                <a:ea typeface="方正粗黑宋简体" panose="02000000000000000000" pitchFamily="2" charset="-122"/>
                <a:cs typeface="Times New Roman" panose="02020603050405020304" charset="0"/>
                <a:sym typeface="+mn-ea"/>
              </a:rPr>
              <a:t>按来源</a:t>
            </a:r>
            <a:r>
              <a:rPr lang="zh-CN" altLang="en-US" dirty="0" smtClean="0">
                <a:solidFill>
                  <a:srgbClr val="FF0000"/>
                </a:solidFill>
                <a:latin typeface="方正粗黑宋简体" panose="02000000000000000000" pitchFamily="2" charset="-122"/>
                <a:ea typeface="方正粗黑宋简体" panose="02000000000000000000" pitchFamily="2" charset="-122"/>
                <a:cs typeface="Times New Roman" panose="02020603050405020304" charset="0"/>
                <a:sym typeface="+mn-ea"/>
              </a:rPr>
              <a:t>分类：</a:t>
            </a:r>
            <a:r>
              <a:rPr lang="zh-CN" altLang="en-US" dirty="0">
                <a:solidFill>
                  <a:srgbClr val="0000FF"/>
                </a:solidFill>
                <a:latin typeface="方正粗黑宋简体" panose="02000000000000000000" pitchFamily="2" charset="-122"/>
                <a:ea typeface="方正粗黑宋简体" panose="02000000000000000000" pitchFamily="2" charset="-122"/>
                <a:cs typeface="Times New Roman" panose="02020603050405020304" charset="0"/>
                <a:sym typeface="+mn-ea"/>
              </a:rPr>
              <a:t>无机物、有机物和微生</a:t>
            </a:r>
            <a:r>
              <a:rPr lang="zh-CN" altLang="en-US" dirty="0" smtClean="0">
                <a:solidFill>
                  <a:srgbClr val="0000FF"/>
                </a:solidFill>
                <a:latin typeface="方正粗黑宋简体" panose="02000000000000000000" pitchFamily="2" charset="-122"/>
                <a:ea typeface="方正粗黑宋简体" panose="02000000000000000000" pitchFamily="2" charset="-122"/>
                <a:cs typeface="Times New Roman" panose="02020603050405020304" charset="0"/>
                <a:sym typeface="+mn-ea"/>
              </a:rPr>
              <a:t>物</a:t>
            </a:r>
            <a:endParaRPr lang="zh-CN" altLang="en-US" dirty="0">
              <a:solidFill>
                <a:srgbClr val="0000FF"/>
              </a:solidFill>
              <a:latin typeface="方正粗黑宋简体" panose="02000000000000000000" pitchFamily="2" charset="-122"/>
              <a:ea typeface="方正粗黑宋简体" panose="02000000000000000000" pitchFamily="2" charset="-122"/>
              <a:cs typeface="Times New Roman" panose="02020603050405020304" charset="0"/>
              <a:sym typeface="+mn-ea"/>
            </a:endParaRPr>
          </a:p>
        </p:txBody>
      </p:sp>
      <p:sp>
        <p:nvSpPr>
          <p:cNvPr id="9" name="圆角矩形 8"/>
          <p:cNvSpPr/>
          <p:nvPr/>
        </p:nvSpPr>
        <p:spPr>
          <a:xfrm>
            <a:off x="5004048" y="3036259"/>
            <a:ext cx="3456384" cy="1191675"/>
          </a:xfrm>
          <a:prstGeom prst="roundRect">
            <a:avLst/>
          </a:prstGeom>
          <a:noFill/>
          <a:ln>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nSpc>
                <a:spcPct val="150000"/>
              </a:lnSpc>
            </a:pPr>
            <a:r>
              <a:rPr lang="zh-CN" altLang="en-US" dirty="0">
                <a:solidFill>
                  <a:srgbClr val="FF0000"/>
                </a:solidFill>
                <a:latin typeface="方正粗黑宋简体" panose="02000000000000000000" pitchFamily="2" charset="-122"/>
                <a:ea typeface="方正粗黑宋简体" panose="02000000000000000000" pitchFamily="2" charset="-122"/>
                <a:cs typeface="Times New Roman" panose="02020603050405020304" charset="0"/>
                <a:sym typeface="+mn-ea"/>
              </a:rPr>
              <a:t>按杂质尺寸</a:t>
            </a:r>
            <a:r>
              <a:rPr lang="zh-CN" altLang="en-US" dirty="0" smtClean="0">
                <a:solidFill>
                  <a:srgbClr val="FF0000"/>
                </a:solidFill>
                <a:latin typeface="方正粗黑宋简体" panose="02000000000000000000" pitchFamily="2" charset="-122"/>
                <a:ea typeface="方正粗黑宋简体" panose="02000000000000000000" pitchFamily="2" charset="-122"/>
                <a:cs typeface="Times New Roman" panose="02020603050405020304" charset="0"/>
                <a:sym typeface="+mn-ea"/>
              </a:rPr>
              <a:t>分类：</a:t>
            </a:r>
            <a:r>
              <a:rPr lang="zh-CN" altLang="en-US" dirty="0">
                <a:solidFill>
                  <a:srgbClr val="0000FF"/>
                </a:solidFill>
                <a:latin typeface="方正粗黑宋简体" panose="02000000000000000000" pitchFamily="2" charset="-122"/>
                <a:ea typeface="方正粗黑宋简体" panose="02000000000000000000" pitchFamily="2" charset="-122"/>
                <a:cs typeface="Times New Roman" panose="02020603050405020304" charset="0"/>
                <a:sym typeface="+mn-ea"/>
              </a:rPr>
              <a:t>悬浮物、胶体和溶解物质</a:t>
            </a:r>
          </a:p>
        </p:txBody>
      </p:sp>
      <p:sp>
        <p:nvSpPr>
          <p:cNvPr id="10" name="圆角矩形标注 9"/>
          <p:cNvSpPr/>
          <p:nvPr/>
        </p:nvSpPr>
        <p:spPr>
          <a:xfrm>
            <a:off x="2843808" y="1355799"/>
            <a:ext cx="3888431" cy="556160"/>
          </a:xfrm>
          <a:prstGeom prst="wedgeRoundRectCallout">
            <a:avLst>
              <a:gd name="adj1" fmla="val 16994"/>
              <a:gd name="adj2" fmla="val 49762"/>
              <a:gd name="adj3" fmla="val 16667"/>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ctr"/>
            <a:r>
              <a:rPr lang="zh-CN" altLang="en-US" sz="3200" dirty="0" smtClean="0">
                <a:solidFill>
                  <a:schemeClr val="tx1"/>
                </a:solidFill>
                <a:latin typeface="方正粗黑宋简体" panose="02000000000000000000" pitchFamily="2" charset="-122"/>
                <a:ea typeface="方正粗黑宋简体" panose="02000000000000000000" pitchFamily="2" charset="-122"/>
                <a:cs typeface="Times New Roman" panose="02020603050405020304" charset="0"/>
                <a:sym typeface="+mn-ea"/>
              </a:rPr>
              <a:t>（</a:t>
            </a:r>
            <a:r>
              <a:rPr lang="en-US" altLang="zh-CN" sz="3200" dirty="0" smtClean="0">
                <a:solidFill>
                  <a:schemeClr val="tx1"/>
                </a:solidFill>
                <a:latin typeface="方正粗黑宋简体" panose="02000000000000000000" pitchFamily="2" charset="-122"/>
                <a:ea typeface="方正粗黑宋简体" panose="02000000000000000000" pitchFamily="2" charset="-122"/>
                <a:cs typeface="Times New Roman" panose="02020603050405020304" charset="0"/>
                <a:sym typeface="+mn-ea"/>
              </a:rPr>
              <a:t>1</a:t>
            </a:r>
            <a:r>
              <a:rPr lang="zh-CN" altLang="en-US" sz="3200" dirty="0" smtClean="0">
                <a:solidFill>
                  <a:schemeClr val="tx1"/>
                </a:solidFill>
                <a:latin typeface="方正粗黑宋简体" panose="02000000000000000000" pitchFamily="2" charset="-122"/>
                <a:ea typeface="方正粗黑宋简体" panose="02000000000000000000" pitchFamily="2" charset="-122"/>
                <a:cs typeface="Times New Roman" panose="02020603050405020304" charset="0"/>
                <a:sym typeface="+mn-ea"/>
              </a:rPr>
              <a:t>）水中杂质</a:t>
            </a:r>
            <a:r>
              <a:rPr lang="zh-CN" altLang="en-US" sz="3200" dirty="0">
                <a:solidFill>
                  <a:schemeClr val="tx1"/>
                </a:solidFill>
                <a:latin typeface="方正粗黑宋简体" panose="02000000000000000000" pitchFamily="2" charset="-122"/>
                <a:ea typeface="方正粗黑宋简体" panose="02000000000000000000" pitchFamily="2" charset="-122"/>
                <a:cs typeface="Times New Roman" panose="02020603050405020304" charset="0"/>
                <a:sym typeface="+mn-ea"/>
              </a:rPr>
              <a:t>类型</a:t>
            </a:r>
            <a:endParaRPr lang="en-US" altLang="zh-CN" sz="3200" dirty="0">
              <a:solidFill>
                <a:schemeClr val="tx1"/>
              </a:solidFill>
              <a:latin typeface="方正粗黑宋简体" panose="02000000000000000000" pitchFamily="2" charset="-122"/>
              <a:ea typeface="方正粗黑宋简体" panose="02000000000000000000" pitchFamily="2" charset="-122"/>
              <a:cs typeface="Times New Roman" panose="02020603050405020304" charset="0"/>
              <a:sym typeface="+mn-ea"/>
            </a:endParaRPr>
          </a:p>
        </p:txBody>
      </p:sp>
      <p:sp>
        <p:nvSpPr>
          <p:cNvPr id="11" name="下箭头 10"/>
          <p:cNvSpPr/>
          <p:nvPr/>
        </p:nvSpPr>
        <p:spPr>
          <a:xfrm>
            <a:off x="4547683" y="2139702"/>
            <a:ext cx="288290" cy="596022"/>
          </a:xfrm>
          <a:prstGeom prst="down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6164822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98008" y="4532651"/>
            <a:ext cx="7092000" cy="369332"/>
          </a:xfrm>
          <a:prstGeom prst="rect">
            <a:avLst/>
          </a:prstGeom>
          <a:noFill/>
        </p:spPr>
        <p:txBody>
          <a:bodyPr wrap="square" lIns="0" tIns="0" rIns="0" bIns="0" rtlCol="0">
            <a:spAutoFit/>
          </a:bodyPr>
          <a:lstStyle/>
          <a:p>
            <a:pPr marL="0" indent="0" algn="ctr" eaLnBrk="0" latinLnBrk="1" hangingPunct="0">
              <a:lnSpc>
                <a:spcPct val="100000"/>
              </a:lnSpc>
              <a:spcBef>
                <a:spcPts val="154"/>
              </a:spcBef>
              <a:buNone/>
            </a:pPr>
            <a:r>
              <a:rPr lang="zh-CN" altLang="en-US" kern="0" dirty="0">
                <a:solidFill>
                  <a:srgbClr val="C00000"/>
                </a:solidFill>
                <a:latin typeface="方正粗黑宋简体" panose="02000000000000000000" pitchFamily="2" charset="-122"/>
                <a:ea typeface="方正粗黑宋简体" panose="02000000000000000000" pitchFamily="2" charset="-122"/>
              </a:rPr>
              <a:t>书</a:t>
            </a:r>
            <a:r>
              <a:rPr lang="zh-CN" altLang="en-US" kern="0" dirty="0" smtClean="0">
                <a:solidFill>
                  <a:srgbClr val="C00000"/>
                </a:solidFill>
                <a:latin typeface="方正粗黑宋简体" panose="02000000000000000000" pitchFamily="2" charset="-122"/>
                <a:ea typeface="方正粗黑宋简体" panose="02000000000000000000" pitchFamily="2" charset="-122"/>
              </a:rPr>
              <a:t>本</a:t>
            </a:r>
            <a:r>
              <a:rPr lang="en-US" altLang="zh-CN" kern="0" dirty="0" smtClean="0">
                <a:solidFill>
                  <a:srgbClr val="C00000"/>
                </a:solidFill>
                <a:latin typeface="方正粗黑宋简体" panose="02000000000000000000" pitchFamily="2" charset="-122"/>
                <a:ea typeface="方正粗黑宋简体" panose="02000000000000000000" pitchFamily="2" charset="-122"/>
              </a:rPr>
              <a:t>2</a:t>
            </a:r>
            <a:r>
              <a:rPr lang="zh-CN" altLang="en-US" kern="0" dirty="0" smtClean="0">
                <a:solidFill>
                  <a:srgbClr val="C00000"/>
                </a:solidFill>
                <a:latin typeface="方正粗黑宋简体" panose="02000000000000000000" pitchFamily="2" charset="-122"/>
                <a:ea typeface="方正粗黑宋简体" panose="02000000000000000000" pitchFamily="2" charset="-122"/>
              </a:rPr>
              <a:t>：</a:t>
            </a:r>
            <a:r>
              <a:rPr lang="zh-CN" altLang="en-US" kern="0" dirty="0" smtClean="0">
                <a:solidFill>
                  <a:srgbClr val="000000"/>
                </a:solidFill>
                <a:latin typeface="方正粗黑宋简体" panose="02000000000000000000" pitchFamily="2" charset="-122"/>
                <a:ea typeface="方正粗黑宋简体" panose="02000000000000000000" pitchFamily="2" charset="-122"/>
              </a:rPr>
              <a:t>图4</a:t>
            </a:r>
            <a:r>
              <a:rPr lang="en-US" altLang="zh-CN" kern="0" dirty="0" smtClean="0">
                <a:solidFill>
                  <a:srgbClr val="000000"/>
                </a:solidFill>
                <a:latin typeface="方正粗黑宋简体" panose="02000000000000000000" pitchFamily="2" charset="-122"/>
                <a:ea typeface="方正粗黑宋简体" panose="02000000000000000000" pitchFamily="2" charset="-122"/>
              </a:rPr>
              <a:t>-</a:t>
            </a:r>
            <a:r>
              <a:rPr lang="zh-CN" altLang="en-US" kern="0" dirty="0" smtClean="0">
                <a:solidFill>
                  <a:srgbClr val="000000"/>
                </a:solidFill>
                <a:latin typeface="方正粗黑宋简体" panose="02000000000000000000" pitchFamily="2" charset="-122"/>
                <a:ea typeface="方正粗黑宋简体" panose="02000000000000000000" pitchFamily="2" charset="-122"/>
              </a:rPr>
              <a:t>20　一级连续氧化处理</a:t>
            </a:r>
            <a:r>
              <a:rPr lang="zh-CN" altLang="en-US" kern="0" dirty="0" smtClean="0">
                <a:solidFill>
                  <a:srgbClr val="FF0000"/>
                </a:solidFill>
                <a:latin typeface="方正粗黑宋简体" panose="02000000000000000000" pitchFamily="2" charset="-122"/>
                <a:ea typeface="方正粗黑宋简体" panose="02000000000000000000" pitchFamily="2" charset="-122"/>
              </a:rPr>
              <a:t>含氰废水</a:t>
            </a:r>
            <a:r>
              <a:rPr lang="zh-CN" altLang="en-US" kern="0" dirty="0" smtClean="0">
                <a:solidFill>
                  <a:srgbClr val="000000"/>
                </a:solidFill>
                <a:latin typeface="方正粗黑宋简体" panose="02000000000000000000" pitchFamily="2" charset="-122"/>
                <a:ea typeface="方正粗黑宋简体" panose="02000000000000000000" pitchFamily="2" charset="-122"/>
              </a:rPr>
              <a:t>流程图</a:t>
            </a:r>
            <a:endParaRPr lang="zh-CN" altLang="en-US" dirty="0">
              <a:latin typeface="方正粗黑宋简体" panose="02000000000000000000" pitchFamily="2" charset="-122"/>
              <a:ea typeface="方正粗黑宋简体" panose="02000000000000000000" pitchFamily="2" charset="-122"/>
            </a:endParaRPr>
          </a:p>
        </p:txBody>
      </p:sp>
      <p:pic>
        <p:nvPicPr>
          <p:cNvPr id="4" name="图片 4" descr="textimage43.jpeg"/>
          <p:cNvPicPr>
            <a:picLocks noChangeAspect="1"/>
          </p:cNvPicPr>
          <p:nvPr/>
        </p:nvPicPr>
        <p:blipFill>
          <a:blip r:embed="rId4"/>
          <a:stretch>
            <a:fillRect/>
          </a:stretch>
        </p:blipFill>
        <p:spPr>
          <a:xfrm>
            <a:off x="467544" y="460140"/>
            <a:ext cx="8064896" cy="3947814"/>
          </a:xfrm>
          <a:prstGeom prst="rect">
            <a:avLst/>
          </a:prstGeom>
        </p:spPr>
      </p:pic>
      <p:grpSp>
        <p:nvGrpSpPr>
          <p:cNvPr id="7" name="组合 6"/>
          <p:cNvGrpSpPr/>
          <p:nvPr/>
        </p:nvGrpSpPr>
        <p:grpSpPr>
          <a:xfrm>
            <a:off x="2" y="5143837"/>
            <a:ext cx="9155113" cy="80963"/>
            <a:chOff x="0" y="6840986"/>
            <a:chExt cx="9155113" cy="107675"/>
          </a:xfrm>
        </p:grpSpPr>
        <p:sp>
          <p:nvSpPr>
            <p:cNvPr id="8" name="矩形 7"/>
            <p:cNvSpPr>
              <a:spLocks noChangeArrowheads="1"/>
            </p:cNvSpPr>
            <p:nvPr/>
          </p:nvSpPr>
          <p:spPr bwMode="auto">
            <a:xfrm>
              <a:off x="0" y="6840986"/>
              <a:ext cx="3240088" cy="107675"/>
            </a:xfrm>
            <a:prstGeom prst="rect">
              <a:avLst/>
            </a:prstGeom>
            <a:solidFill>
              <a:srgbClr val="009EDB"/>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zh-CN">
                <a:solidFill>
                  <a:srgbClr val="FFFFFF"/>
                </a:solidFill>
                <a:latin typeface="宋体" charset="-122"/>
                <a:ea typeface="宋体" charset="-122"/>
                <a:sym typeface="宋体" charset="-122"/>
              </a:endParaRPr>
            </a:p>
          </p:txBody>
        </p:sp>
        <p:sp>
          <p:nvSpPr>
            <p:cNvPr id="9" name="矩形 8"/>
            <p:cNvSpPr>
              <a:spLocks noChangeArrowheads="1"/>
            </p:cNvSpPr>
            <p:nvPr/>
          </p:nvSpPr>
          <p:spPr bwMode="auto">
            <a:xfrm>
              <a:off x="2957514" y="6840986"/>
              <a:ext cx="3240087" cy="107675"/>
            </a:xfrm>
            <a:prstGeom prst="rect">
              <a:avLst/>
            </a:prstGeom>
            <a:solidFill>
              <a:srgbClr val="FFCC03"/>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zh-CN">
                <a:solidFill>
                  <a:srgbClr val="FFFFFF"/>
                </a:solidFill>
                <a:latin typeface="宋体" charset="-122"/>
                <a:ea typeface="宋体" charset="-122"/>
                <a:sym typeface="宋体" charset="-122"/>
              </a:endParaRPr>
            </a:p>
          </p:txBody>
        </p:sp>
        <p:sp>
          <p:nvSpPr>
            <p:cNvPr id="10" name="矩形 9"/>
            <p:cNvSpPr>
              <a:spLocks noChangeArrowheads="1"/>
            </p:cNvSpPr>
            <p:nvPr/>
          </p:nvSpPr>
          <p:spPr bwMode="auto">
            <a:xfrm>
              <a:off x="5915025" y="6840986"/>
              <a:ext cx="3240088" cy="107675"/>
            </a:xfrm>
            <a:prstGeom prst="rect">
              <a:avLst/>
            </a:prstGeom>
            <a:solidFill>
              <a:srgbClr val="009EDB"/>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zh-CN">
                <a:solidFill>
                  <a:srgbClr val="FFFFFF"/>
                </a:solidFill>
                <a:latin typeface="宋体" charset="-122"/>
                <a:ea typeface="宋体" charset="-122"/>
                <a:sym typeface="宋体" charset="-122"/>
              </a:endParaRPr>
            </a:p>
          </p:txBody>
        </p:sp>
      </p:grpSp>
      <p:sp>
        <p:nvSpPr>
          <p:cNvPr id="13" name="矩形 12"/>
          <p:cNvSpPr/>
          <p:nvPr/>
        </p:nvSpPr>
        <p:spPr>
          <a:xfrm>
            <a:off x="7038528" y="228718"/>
            <a:ext cx="4734272" cy="307777"/>
          </a:xfrm>
          <a:prstGeom prst="rect">
            <a:avLst/>
          </a:prstGeom>
        </p:spPr>
        <p:txBody>
          <a:bodyPr wrap="square">
            <a:spAutoFit/>
          </a:bodyPr>
          <a:lstStyle/>
          <a:p>
            <a:pPr eaLnBrk="0" latinLnBrk="1" hangingPunct="0">
              <a:spcBef>
                <a:spcPts val="154"/>
              </a:spcBef>
            </a:pPr>
            <a:r>
              <a:rPr lang="zh-CN" altLang="en-US" sz="1400" kern="0" dirty="0" smtClean="0">
                <a:solidFill>
                  <a:srgbClr val="000000"/>
                </a:solidFill>
                <a:latin typeface="Times New Roman" pitchFamily="65" charset="-122"/>
                <a:ea typeface="宋体" pitchFamily="65" charset="-122"/>
              </a:rPr>
              <a:t>第</a:t>
            </a:r>
            <a:r>
              <a:rPr lang="en-US" altLang="zh-CN" sz="1400" kern="0" dirty="0" smtClean="0">
                <a:solidFill>
                  <a:srgbClr val="000000"/>
                </a:solidFill>
                <a:latin typeface="Times New Roman" pitchFamily="65" charset="-122"/>
                <a:ea typeface="宋体" pitchFamily="65" charset="-122"/>
              </a:rPr>
              <a:t>4</a:t>
            </a:r>
            <a:r>
              <a:rPr lang="zh-CN" altLang="en-US" sz="1400" kern="0" dirty="0" smtClean="0">
                <a:solidFill>
                  <a:srgbClr val="000000"/>
                </a:solidFill>
                <a:latin typeface="Times New Roman" pitchFamily="65" charset="-122"/>
                <a:ea typeface="宋体" pitchFamily="65" charset="-122"/>
              </a:rPr>
              <a:t>章    水质工程</a:t>
            </a:r>
            <a:endParaRPr lang="zh-CN" altLang="en-US" sz="1400" dirty="0"/>
          </a:p>
        </p:txBody>
      </p:sp>
    </p:spTree>
    <p:custDataLst>
      <p:custData r:id="rId1"/>
    </p:custDataLst>
    <p:extLst>
      <p:ext uri="{BB962C8B-B14F-4D97-AF65-F5344CB8AC3E}">
        <p14:creationId xmlns:p14="http://schemas.microsoft.com/office/powerpoint/2010/main" val="47890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61"/>
          <p:cNvSpPr>
            <a:spLocks noGrp="1" noChangeArrowheads="1"/>
          </p:cNvSpPr>
          <p:nvPr>
            <p:ph type="sldNum" sz="quarter" idx="12"/>
          </p:nvPr>
        </p:nvSpPr>
        <p:spPr>
          <a:xfrm>
            <a:off x="6553200" y="4743450"/>
            <a:ext cx="1905000" cy="342900"/>
          </a:xfrm>
          <a:prstGeom prst="rect">
            <a:avLst/>
          </a:prstGeom>
        </p:spPr>
        <p:txBody>
          <a:bodyPr/>
          <a:lstStyle/>
          <a:p>
            <a:fld id="{345EAE0F-BCDA-4F4B-A04C-ED4244580D4F}" type="slidenum">
              <a:rPr lang="en-US" altLang="zh-CN"/>
              <a:pPr/>
              <a:t>31</a:t>
            </a:fld>
            <a:endParaRPr lang="en-US" altLang="zh-CN"/>
          </a:p>
        </p:txBody>
      </p:sp>
      <p:pic>
        <p:nvPicPr>
          <p:cNvPr id="295939" name="Picture 3" descr="PH02738U"/>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4875" y="-116892"/>
            <a:ext cx="1439863" cy="1596629"/>
          </a:xfrm>
          <a:prstGeom prst="rect">
            <a:avLst/>
          </a:prstGeom>
          <a:noFill/>
          <a:extLst>
            <a:ext uri="{909E8E84-426E-40DD-AFC4-6F175D3DCCD1}">
              <a14:hiddenFill xmlns:a14="http://schemas.microsoft.com/office/drawing/2010/main">
                <a:solidFill>
                  <a:srgbClr val="FFFFFF"/>
                </a:solidFill>
              </a14:hiddenFill>
            </a:ext>
          </a:extLst>
        </p:spPr>
      </p:pic>
      <p:sp>
        <p:nvSpPr>
          <p:cNvPr id="295940" name="Text Box 4"/>
          <p:cNvSpPr txBox="1">
            <a:spLocks noChangeArrowheads="1"/>
          </p:cNvSpPr>
          <p:nvPr/>
        </p:nvSpPr>
        <p:spPr bwMode="auto">
          <a:xfrm>
            <a:off x="1196911" y="1131590"/>
            <a:ext cx="6544964" cy="343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zh-CN" sz="2200" dirty="0">
                <a:solidFill>
                  <a:srgbClr val="990000"/>
                </a:solidFill>
                <a:latin typeface="方正粗黑宋简体" panose="02000000000000000000" pitchFamily="2" charset="-122"/>
                <a:ea typeface="方正粗黑宋简体" panose="02000000000000000000" pitchFamily="2" charset="-122"/>
              </a:rPr>
              <a:t>1</a:t>
            </a:r>
            <a:r>
              <a:rPr lang="en-US" altLang="zh-CN" sz="2200" dirty="0" smtClean="0">
                <a:solidFill>
                  <a:srgbClr val="990000"/>
                </a:solidFill>
                <a:latin typeface="方正粗黑宋简体" panose="02000000000000000000" pitchFamily="2" charset="-122"/>
                <a:ea typeface="方正粗黑宋简体" panose="02000000000000000000" pitchFamily="2" charset="-122"/>
              </a:rPr>
              <a:t>. </a:t>
            </a:r>
            <a:r>
              <a:rPr lang="zh-CN" altLang="en-US" sz="2200" dirty="0" smtClean="0">
                <a:solidFill>
                  <a:srgbClr val="990000"/>
                </a:solidFill>
                <a:latin typeface="方正粗黑宋简体" panose="02000000000000000000" pitchFamily="2" charset="-122"/>
                <a:ea typeface="方正粗黑宋简体" panose="02000000000000000000" pitchFamily="2" charset="-122"/>
              </a:rPr>
              <a:t>常</a:t>
            </a:r>
            <a:r>
              <a:rPr lang="zh-CN" altLang="en-US" sz="2200" dirty="0">
                <a:solidFill>
                  <a:srgbClr val="990000"/>
                </a:solidFill>
                <a:latin typeface="方正粗黑宋简体" panose="02000000000000000000" pitchFamily="2" charset="-122"/>
                <a:ea typeface="方正粗黑宋简体" panose="02000000000000000000" pitchFamily="2" charset="-122"/>
              </a:rPr>
              <a:t>规给</a:t>
            </a:r>
            <a:r>
              <a:rPr lang="zh-CN" altLang="en-US" sz="2200" dirty="0" smtClean="0">
                <a:solidFill>
                  <a:srgbClr val="990000"/>
                </a:solidFill>
                <a:latin typeface="方正粗黑宋简体" panose="02000000000000000000" pitchFamily="2" charset="-122"/>
                <a:ea typeface="方正粗黑宋简体" panose="02000000000000000000" pitchFamily="2" charset="-122"/>
              </a:rPr>
              <a:t>水</a:t>
            </a:r>
            <a:r>
              <a:rPr lang="en-US" altLang="zh-CN" sz="2200" dirty="0" smtClean="0">
                <a:solidFill>
                  <a:srgbClr val="990000"/>
                </a:solidFill>
                <a:latin typeface="方正粗黑宋简体" panose="02000000000000000000" pitchFamily="2" charset="-122"/>
                <a:ea typeface="方正粗黑宋简体" panose="02000000000000000000" pitchFamily="2" charset="-122"/>
              </a:rPr>
              <a:t>/</a:t>
            </a:r>
            <a:r>
              <a:rPr lang="zh-CN" altLang="en-US" sz="2200" dirty="0" smtClean="0">
                <a:solidFill>
                  <a:srgbClr val="990000"/>
                </a:solidFill>
                <a:latin typeface="方正粗黑宋简体" panose="02000000000000000000" pitchFamily="2" charset="-122"/>
                <a:ea typeface="方正粗黑宋简体" panose="02000000000000000000" pitchFamily="2" charset="-122"/>
              </a:rPr>
              <a:t>污水处</a:t>
            </a:r>
            <a:r>
              <a:rPr lang="zh-CN" altLang="en-US" sz="2200" dirty="0">
                <a:solidFill>
                  <a:srgbClr val="990000"/>
                </a:solidFill>
                <a:latin typeface="方正粗黑宋简体" panose="02000000000000000000" pitchFamily="2" charset="-122"/>
                <a:ea typeface="方正粗黑宋简体" panose="02000000000000000000" pitchFamily="2" charset="-122"/>
              </a:rPr>
              <a:t>理工</a:t>
            </a:r>
            <a:r>
              <a:rPr lang="zh-CN" altLang="en-US" sz="2200" dirty="0" smtClean="0">
                <a:solidFill>
                  <a:srgbClr val="990000"/>
                </a:solidFill>
                <a:latin typeface="方正粗黑宋简体" panose="02000000000000000000" pitchFamily="2" charset="-122"/>
                <a:ea typeface="方正粗黑宋简体" panose="02000000000000000000" pitchFamily="2" charset="-122"/>
              </a:rPr>
              <a:t>艺流程与处理效</a:t>
            </a:r>
            <a:r>
              <a:rPr lang="zh-CN" altLang="en-US" sz="2200" dirty="0">
                <a:solidFill>
                  <a:srgbClr val="990000"/>
                </a:solidFill>
                <a:latin typeface="方正粗黑宋简体" panose="02000000000000000000" pitchFamily="2" charset="-122"/>
                <a:ea typeface="方正粗黑宋简体" panose="02000000000000000000" pitchFamily="2" charset="-122"/>
              </a:rPr>
              <a:t>果（分别以地表水和生活污水为</a:t>
            </a:r>
            <a:r>
              <a:rPr lang="zh-CN" altLang="en-US" sz="2200" dirty="0" smtClean="0">
                <a:solidFill>
                  <a:srgbClr val="990000"/>
                </a:solidFill>
                <a:latin typeface="方正粗黑宋简体" panose="02000000000000000000" pitchFamily="2" charset="-122"/>
                <a:ea typeface="方正粗黑宋简体" panose="02000000000000000000" pitchFamily="2" charset="-122"/>
              </a:rPr>
              <a:t>例说明）。</a:t>
            </a:r>
            <a:endParaRPr lang="zh-CN" altLang="en-US" sz="2200" dirty="0">
              <a:solidFill>
                <a:srgbClr val="990000"/>
              </a:solidFill>
              <a:latin typeface="方正粗黑宋简体" panose="02000000000000000000" pitchFamily="2" charset="-122"/>
              <a:ea typeface="方正粗黑宋简体" panose="02000000000000000000" pitchFamily="2" charset="-122"/>
            </a:endParaRPr>
          </a:p>
          <a:p>
            <a:pPr>
              <a:lnSpc>
                <a:spcPct val="150000"/>
              </a:lnSpc>
              <a:spcBef>
                <a:spcPct val="50000"/>
              </a:spcBef>
            </a:pPr>
            <a:r>
              <a:rPr lang="en-US" altLang="zh-CN" sz="2200" dirty="0" smtClean="0">
                <a:solidFill>
                  <a:srgbClr val="0B050F"/>
                </a:solidFill>
                <a:latin typeface="方正粗黑宋简体" panose="02000000000000000000" pitchFamily="2" charset="-122"/>
                <a:ea typeface="方正粗黑宋简体" panose="02000000000000000000" pitchFamily="2" charset="-122"/>
              </a:rPr>
              <a:t>2</a:t>
            </a:r>
            <a:r>
              <a:rPr lang="zh-CN" altLang="en-US" sz="2200" dirty="0" smtClean="0">
                <a:solidFill>
                  <a:srgbClr val="0B050F"/>
                </a:solidFill>
                <a:latin typeface="方正粗黑宋简体" panose="02000000000000000000" pitchFamily="2" charset="-122"/>
                <a:ea typeface="方正粗黑宋简体" panose="02000000000000000000" pitchFamily="2" charset="-122"/>
              </a:rPr>
              <a:t>、列</a:t>
            </a:r>
            <a:r>
              <a:rPr lang="zh-CN" altLang="en-US" sz="2200" dirty="0">
                <a:solidFill>
                  <a:srgbClr val="0B050F"/>
                </a:solidFill>
                <a:latin typeface="方正粗黑宋简体" panose="02000000000000000000" pitchFamily="2" charset="-122"/>
                <a:ea typeface="方正粗黑宋简体" panose="02000000000000000000" pitchFamily="2" charset="-122"/>
              </a:rPr>
              <a:t>举</a:t>
            </a:r>
            <a:r>
              <a:rPr lang="en-US" altLang="zh-CN" sz="2200" dirty="0">
                <a:solidFill>
                  <a:srgbClr val="0B050F"/>
                </a:solidFill>
                <a:latin typeface="方正粗黑宋简体" panose="02000000000000000000" pitchFamily="2" charset="-122"/>
                <a:ea typeface="方正粗黑宋简体" panose="02000000000000000000" pitchFamily="2" charset="-122"/>
              </a:rPr>
              <a:t>1-2</a:t>
            </a:r>
            <a:r>
              <a:rPr lang="zh-CN" altLang="en-US" sz="2200" dirty="0">
                <a:solidFill>
                  <a:srgbClr val="0B050F"/>
                </a:solidFill>
                <a:latin typeface="方正粗黑宋简体" panose="02000000000000000000" pitchFamily="2" charset="-122"/>
                <a:ea typeface="方正粗黑宋简体" panose="02000000000000000000" pitchFamily="2" charset="-122"/>
              </a:rPr>
              <a:t>种典型的工业废水常规处理工艺流程，并说明该工艺流程与常规生活污水处理流程的不</a:t>
            </a:r>
            <a:r>
              <a:rPr lang="zh-CN" altLang="en-US" sz="2200" dirty="0" smtClean="0">
                <a:solidFill>
                  <a:srgbClr val="0B050F"/>
                </a:solidFill>
                <a:latin typeface="方正粗黑宋简体" panose="02000000000000000000" pitchFamily="2" charset="-122"/>
                <a:ea typeface="方正粗黑宋简体" panose="02000000000000000000" pitchFamily="2" charset="-122"/>
              </a:rPr>
              <a:t>同。</a:t>
            </a:r>
            <a:endParaRPr lang="zh-CN" altLang="en-US" sz="2200" dirty="0">
              <a:solidFill>
                <a:srgbClr val="0B050F"/>
              </a:solidFill>
              <a:latin typeface="方正粗黑宋简体" panose="02000000000000000000" pitchFamily="2" charset="-122"/>
              <a:ea typeface="方正粗黑宋简体" panose="02000000000000000000" pitchFamily="2" charset="-122"/>
            </a:endParaRPr>
          </a:p>
          <a:p>
            <a:pPr>
              <a:lnSpc>
                <a:spcPct val="150000"/>
              </a:lnSpc>
              <a:spcBef>
                <a:spcPct val="50000"/>
              </a:spcBef>
            </a:pPr>
            <a:r>
              <a:rPr lang="en-US" altLang="zh-CN" sz="2200" dirty="0" smtClean="0">
                <a:solidFill>
                  <a:srgbClr val="0000FF"/>
                </a:solidFill>
                <a:latin typeface="方正粗黑宋简体" panose="02000000000000000000" pitchFamily="2" charset="-122"/>
                <a:ea typeface="方正粗黑宋简体" panose="02000000000000000000" pitchFamily="2" charset="-122"/>
              </a:rPr>
              <a:t>3</a:t>
            </a:r>
            <a:r>
              <a:rPr lang="zh-CN" altLang="en-US" sz="2200" dirty="0" smtClean="0">
                <a:solidFill>
                  <a:srgbClr val="0000FF"/>
                </a:solidFill>
                <a:latin typeface="方正粗黑宋简体" panose="02000000000000000000" pitchFamily="2" charset="-122"/>
                <a:ea typeface="方正粗黑宋简体" panose="02000000000000000000" pitchFamily="2" charset="-122"/>
              </a:rPr>
              <a:t>、请思考常</a:t>
            </a:r>
            <a:r>
              <a:rPr lang="zh-CN" altLang="en-US" sz="2200" dirty="0">
                <a:solidFill>
                  <a:srgbClr val="0000FF"/>
                </a:solidFill>
                <a:latin typeface="方正粗黑宋简体" panose="02000000000000000000" pitchFamily="2" charset="-122"/>
                <a:ea typeface="方正粗黑宋简体" panose="02000000000000000000" pitchFamily="2" charset="-122"/>
              </a:rPr>
              <a:t>规水处理工艺与海绵城市建设、黑臭水体治理与修复之间的关系</a:t>
            </a:r>
            <a:r>
              <a:rPr lang="zh-CN" altLang="en-US" sz="2200" dirty="0" smtClean="0">
                <a:solidFill>
                  <a:srgbClr val="0000FF"/>
                </a:solidFill>
                <a:latin typeface="方正粗黑宋简体" panose="02000000000000000000" pitchFamily="2" charset="-122"/>
                <a:ea typeface="方正粗黑宋简体" panose="02000000000000000000" pitchFamily="2" charset="-122"/>
              </a:rPr>
              <a:t>。</a:t>
            </a:r>
            <a:endParaRPr lang="zh-CN" altLang="en-US" sz="2200" dirty="0">
              <a:solidFill>
                <a:srgbClr val="0000FF"/>
              </a:solidFill>
              <a:latin typeface="方正粗黑宋简体" panose="02000000000000000000" pitchFamily="2" charset="-122"/>
              <a:ea typeface="方正粗黑宋简体" panose="02000000000000000000" pitchFamily="2" charset="-122"/>
            </a:endParaRPr>
          </a:p>
        </p:txBody>
      </p:sp>
      <p:sp>
        <p:nvSpPr>
          <p:cNvPr id="295941" name="Text Box 5"/>
          <p:cNvSpPr txBox="1">
            <a:spLocks noChangeArrowheads="1"/>
          </p:cNvSpPr>
          <p:nvPr/>
        </p:nvSpPr>
        <p:spPr bwMode="auto">
          <a:xfrm>
            <a:off x="2771800" y="358258"/>
            <a:ext cx="30963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600" b="1" dirty="0">
                <a:solidFill>
                  <a:srgbClr val="FF0000"/>
                </a:solidFill>
                <a:latin typeface="方正粗黑宋简体" panose="02000000000000000000" pitchFamily="2" charset="-122"/>
                <a:ea typeface="方正粗黑宋简体" panose="02000000000000000000" pitchFamily="2" charset="-122"/>
              </a:rPr>
              <a:t>回顾</a:t>
            </a:r>
            <a:r>
              <a:rPr lang="zh-CN" altLang="en-US" sz="3600" b="1" dirty="0" smtClean="0">
                <a:solidFill>
                  <a:srgbClr val="FF0000"/>
                </a:solidFill>
                <a:latin typeface="方正粗黑宋简体" panose="02000000000000000000" pitchFamily="2" charset="-122"/>
                <a:ea typeface="方正粗黑宋简体" panose="02000000000000000000" pitchFamily="2" charset="-122"/>
              </a:rPr>
              <a:t>与</a:t>
            </a:r>
            <a:r>
              <a:rPr lang="zh-CN" altLang="en-US" sz="3600" b="1" dirty="0">
                <a:solidFill>
                  <a:srgbClr val="FF0000"/>
                </a:solidFill>
                <a:latin typeface="方正粗黑宋简体" panose="02000000000000000000" pitchFamily="2" charset="-122"/>
                <a:ea typeface="方正粗黑宋简体" panose="02000000000000000000" pitchFamily="2" charset="-122"/>
              </a:rPr>
              <a:t>作业</a:t>
            </a:r>
          </a:p>
        </p:txBody>
      </p:sp>
    </p:spTree>
    <p:extLst>
      <p:ext uri="{BB962C8B-B14F-4D97-AF65-F5344CB8AC3E}">
        <p14:creationId xmlns:p14="http://schemas.microsoft.com/office/powerpoint/2010/main" val="31804467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3107" name="Rectangle 3"/>
          <p:cNvSpPr>
            <a:spLocks noGrp="1" noChangeArrowheads="1"/>
          </p:cNvSpPr>
          <p:nvPr>
            <p:ph idx="1"/>
          </p:nvPr>
        </p:nvSpPr>
        <p:spPr>
          <a:xfrm>
            <a:off x="1403649" y="951570"/>
            <a:ext cx="6408837" cy="3240360"/>
          </a:xfrm>
          <a:solidFill>
            <a:srgbClr val="FFFF00"/>
          </a:solidFill>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lIns="92075" tIns="46038" rIns="92075" bIns="46038">
            <a:normAutofit/>
          </a:bodyPr>
          <a:lstStyle/>
          <a:p>
            <a:pPr>
              <a:lnSpc>
                <a:spcPct val="120000"/>
              </a:lnSpc>
              <a:spcBef>
                <a:spcPct val="30000"/>
              </a:spcBef>
            </a:pPr>
            <a:r>
              <a:rPr lang="zh-CN" altLang="en-US" b="1" dirty="0" smtClean="0">
                <a:solidFill>
                  <a:srgbClr val="FF0000"/>
                </a:solidFill>
                <a:latin typeface="黑体" pitchFamily="2" charset="-122"/>
                <a:ea typeface="黑体" pitchFamily="2" charset="-122"/>
              </a:rPr>
              <a:t>给水处理工艺流程</a:t>
            </a:r>
            <a:endParaRPr lang="en-US" altLang="zh-CN" b="1" dirty="0" smtClean="0">
              <a:solidFill>
                <a:srgbClr val="FF0000"/>
              </a:solidFill>
              <a:latin typeface="黑体" pitchFamily="2" charset="-122"/>
              <a:ea typeface="黑体" pitchFamily="2" charset="-122"/>
            </a:endParaRPr>
          </a:p>
          <a:p>
            <a:pPr>
              <a:lnSpc>
                <a:spcPct val="120000"/>
              </a:lnSpc>
              <a:spcBef>
                <a:spcPct val="30000"/>
              </a:spcBef>
            </a:pPr>
            <a:endParaRPr lang="en-US" altLang="zh-CN" b="1" dirty="0" smtClean="0">
              <a:solidFill>
                <a:srgbClr val="FF0000"/>
              </a:solidFill>
              <a:latin typeface="黑体" pitchFamily="2" charset="-122"/>
              <a:ea typeface="黑体" pitchFamily="2" charset="-122"/>
            </a:endParaRPr>
          </a:p>
          <a:p>
            <a:pPr>
              <a:lnSpc>
                <a:spcPct val="150000"/>
              </a:lnSpc>
              <a:spcBef>
                <a:spcPct val="30000"/>
              </a:spcBef>
            </a:pPr>
            <a:r>
              <a:rPr lang="zh-CN" altLang="en-US" sz="2400" b="1" dirty="0" smtClean="0">
                <a:solidFill>
                  <a:srgbClr val="000000"/>
                </a:solidFill>
                <a:latin typeface="黑体" pitchFamily="2" charset="-122"/>
                <a:ea typeface="黑体" pitchFamily="2" charset="-122"/>
              </a:rPr>
              <a:t>请看视频</a:t>
            </a:r>
            <a:r>
              <a:rPr lang="en-US" altLang="zh-CN" sz="2400" b="1" dirty="0" smtClean="0">
                <a:solidFill>
                  <a:srgbClr val="000000"/>
                </a:solidFill>
                <a:latin typeface="黑体" pitchFamily="2" charset="-122"/>
                <a:ea typeface="黑体" pitchFamily="2" charset="-122"/>
              </a:rPr>
              <a:t>1</a:t>
            </a:r>
            <a:r>
              <a:rPr lang="zh-CN" altLang="en-US" sz="2400" b="1" dirty="0" smtClean="0">
                <a:solidFill>
                  <a:srgbClr val="000000"/>
                </a:solidFill>
                <a:latin typeface="黑体" pitchFamily="2" charset="-122"/>
                <a:ea typeface="黑体" pitchFamily="2" charset="-122"/>
              </a:rPr>
              <a:t>：</a:t>
            </a:r>
            <a:endParaRPr lang="en-US" altLang="zh-CN" sz="2400" b="1" dirty="0" smtClean="0">
              <a:solidFill>
                <a:srgbClr val="000000"/>
              </a:solidFill>
              <a:latin typeface="黑体" pitchFamily="2" charset="-122"/>
              <a:ea typeface="黑体" pitchFamily="2" charset="-122"/>
            </a:endParaRPr>
          </a:p>
        </p:txBody>
      </p:sp>
      <p:sp>
        <p:nvSpPr>
          <p:cNvPr id="3" name="矩形 2"/>
          <p:cNvSpPr/>
          <p:nvPr/>
        </p:nvSpPr>
        <p:spPr>
          <a:xfrm>
            <a:off x="5580112" y="4364467"/>
            <a:ext cx="1872208" cy="307777"/>
          </a:xfrm>
          <a:prstGeom prst="rect">
            <a:avLst/>
          </a:prstGeom>
          <a:solidFill>
            <a:schemeClr val="bg1"/>
          </a:solidFill>
        </p:spPr>
        <p:txBody>
          <a:bodyPr wrap="square">
            <a:spAutoFit/>
          </a:bodyPr>
          <a:lstStyle/>
          <a:p>
            <a:pPr eaLnBrk="0" latinLnBrk="1" hangingPunct="0">
              <a:spcBef>
                <a:spcPts val="154"/>
              </a:spcBef>
            </a:pPr>
            <a:r>
              <a:rPr lang="zh-CN" altLang="en-US" sz="1400" b="1" kern="0" dirty="0" smtClean="0">
                <a:solidFill>
                  <a:srgbClr val="0B050F"/>
                </a:solidFill>
                <a:latin typeface="Times New Roman" pitchFamily="65" charset="-122"/>
                <a:ea typeface="宋体" pitchFamily="65" charset="-122"/>
              </a:rPr>
              <a:t>注：</a:t>
            </a:r>
            <a:r>
              <a:rPr lang="zh-CN" altLang="en-US" sz="1400" b="1" kern="0" dirty="0">
                <a:solidFill>
                  <a:srgbClr val="0B050F"/>
                </a:solidFill>
                <a:latin typeface="Times New Roman" pitchFamily="65" charset="-122"/>
                <a:ea typeface="宋体" pitchFamily="65" charset="-122"/>
              </a:rPr>
              <a:t>视频</a:t>
            </a:r>
            <a:r>
              <a:rPr lang="zh-CN" altLang="en-US" sz="1400" b="1" kern="0" dirty="0" smtClean="0">
                <a:solidFill>
                  <a:srgbClr val="0B050F"/>
                </a:solidFill>
                <a:latin typeface="Times New Roman" pitchFamily="65" charset="-122"/>
                <a:ea typeface="宋体" pitchFamily="65" charset="-122"/>
              </a:rPr>
              <a:t>来自网络</a:t>
            </a:r>
            <a:endParaRPr lang="zh-CN" altLang="en-US" sz="1400" b="1" dirty="0">
              <a:solidFill>
                <a:srgbClr val="0B050F"/>
              </a:solidFill>
            </a:endParaRPr>
          </a:p>
        </p:txBody>
      </p:sp>
    </p:spTree>
    <p:extLst>
      <p:ext uri="{BB962C8B-B14F-4D97-AF65-F5344CB8AC3E}">
        <p14:creationId xmlns:p14="http://schemas.microsoft.com/office/powerpoint/2010/main" val="218025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03107">
                                            <p:txEl>
                                              <p:pRg st="0" end="0"/>
                                            </p:txEl>
                                          </p:spTgt>
                                        </p:tgtEl>
                                        <p:attrNameLst>
                                          <p:attrName>style.visibility</p:attrName>
                                        </p:attrNameLst>
                                      </p:cBhvr>
                                      <p:to>
                                        <p:strVal val="visible"/>
                                      </p:to>
                                    </p:set>
                                    <p:anim to="" calcmode="lin" valueType="num">
                                      <p:cBhvr>
                                        <p:cTn id="7" dur="1" fill="hold"/>
                                        <p:tgtEl>
                                          <p:spTgt spid="30310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03107">
                                            <p:txEl>
                                              <p:pRg st="2" end="2"/>
                                            </p:txEl>
                                          </p:spTgt>
                                        </p:tgtEl>
                                        <p:attrNameLst>
                                          <p:attrName>style.visibility</p:attrName>
                                        </p:attrNameLst>
                                      </p:cBhvr>
                                      <p:to>
                                        <p:strVal val="visible"/>
                                      </p:to>
                                    </p:set>
                                    <p:anim to="" calcmode="lin" valueType="num">
                                      <p:cBhvr>
                                        <p:cTn id="12" dur="1" fill="hold"/>
                                        <p:tgtEl>
                                          <p:spTgt spid="30310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3107" name="Rectangle 3"/>
          <p:cNvSpPr>
            <a:spLocks noGrp="1" noChangeArrowheads="1"/>
          </p:cNvSpPr>
          <p:nvPr>
            <p:ph idx="1"/>
          </p:nvPr>
        </p:nvSpPr>
        <p:spPr>
          <a:xfrm>
            <a:off x="1403649" y="951570"/>
            <a:ext cx="6408837" cy="3240360"/>
          </a:xfrm>
          <a:solidFill>
            <a:srgbClr val="FFFF00"/>
          </a:solidFill>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lIns="92075" tIns="46038" rIns="92075" bIns="46038">
            <a:normAutofit/>
          </a:bodyPr>
          <a:lstStyle/>
          <a:p>
            <a:pPr>
              <a:lnSpc>
                <a:spcPct val="120000"/>
              </a:lnSpc>
              <a:spcBef>
                <a:spcPct val="30000"/>
              </a:spcBef>
            </a:pPr>
            <a:r>
              <a:rPr lang="zh-CN" altLang="en-US" b="1" dirty="0" smtClean="0">
                <a:solidFill>
                  <a:srgbClr val="FF0000"/>
                </a:solidFill>
                <a:latin typeface="黑体" pitchFamily="2" charset="-122"/>
                <a:ea typeface="黑体" pitchFamily="2" charset="-122"/>
              </a:rPr>
              <a:t>污水处理工艺流程</a:t>
            </a:r>
            <a:endParaRPr lang="en-US" altLang="zh-CN" b="1" dirty="0" smtClean="0">
              <a:solidFill>
                <a:srgbClr val="FF0000"/>
              </a:solidFill>
              <a:latin typeface="黑体" pitchFamily="2" charset="-122"/>
              <a:ea typeface="黑体" pitchFamily="2" charset="-122"/>
            </a:endParaRPr>
          </a:p>
          <a:p>
            <a:pPr>
              <a:lnSpc>
                <a:spcPct val="120000"/>
              </a:lnSpc>
              <a:spcBef>
                <a:spcPct val="30000"/>
              </a:spcBef>
            </a:pPr>
            <a:endParaRPr lang="en-US" altLang="zh-CN" b="1" dirty="0" smtClean="0">
              <a:solidFill>
                <a:srgbClr val="FF0000"/>
              </a:solidFill>
              <a:latin typeface="黑体" pitchFamily="2" charset="-122"/>
              <a:ea typeface="黑体" pitchFamily="2" charset="-122"/>
            </a:endParaRPr>
          </a:p>
          <a:p>
            <a:pPr>
              <a:lnSpc>
                <a:spcPct val="150000"/>
              </a:lnSpc>
              <a:spcBef>
                <a:spcPct val="30000"/>
              </a:spcBef>
            </a:pPr>
            <a:r>
              <a:rPr lang="zh-CN" altLang="en-US" sz="2400" b="1" dirty="0" smtClean="0">
                <a:solidFill>
                  <a:srgbClr val="000000"/>
                </a:solidFill>
                <a:latin typeface="黑体" pitchFamily="2" charset="-122"/>
                <a:ea typeface="黑体" pitchFamily="2" charset="-122"/>
              </a:rPr>
              <a:t>请看视频</a:t>
            </a:r>
            <a:r>
              <a:rPr lang="en-US" altLang="zh-CN" sz="2400" b="1" dirty="0" smtClean="0">
                <a:solidFill>
                  <a:srgbClr val="000000"/>
                </a:solidFill>
                <a:latin typeface="黑体" pitchFamily="2" charset="-122"/>
                <a:ea typeface="黑体" pitchFamily="2" charset="-122"/>
              </a:rPr>
              <a:t>2</a:t>
            </a:r>
            <a:r>
              <a:rPr lang="zh-CN" altLang="en-US" sz="2400" b="1" dirty="0" smtClean="0">
                <a:solidFill>
                  <a:srgbClr val="000000"/>
                </a:solidFill>
                <a:latin typeface="黑体" pitchFamily="2" charset="-122"/>
                <a:ea typeface="黑体" pitchFamily="2" charset="-122"/>
              </a:rPr>
              <a:t>：</a:t>
            </a:r>
            <a:endParaRPr lang="en-US" altLang="zh-CN" sz="2400" b="1" dirty="0" smtClean="0">
              <a:solidFill>
                <a:srgbClr val="000000"/>
              </a:solidFill>
              <a:latin typeface="黑体" pitchFamily="2" charset="-122"/>
              <a:ea typeface="黑体" pitchFamily="2" charset="-122"/>
            </a:endParaRPr>
          </a:p>
        </p:txBody>
      </p:sp>
      <p:sp>
        <p:nvSpPr>
          <p:cNvPr id="3" name="矩形 2"/>
          <p:cNvSpPr/>
          <p:nvPr/>
        </p:nvSpPr>
        <p:spPr>
          <a:xfrm>
            <a:off x="5580112" y="4364467"/>
            <a:ext cx="1872208" cy="307777"/>
          </a:xfrm>
          <a:prstGeom prst="rect">
            <a:avLst/>
          </a:prstGeom>
          <a:solidFill>
            <a:schemeClr val="bg1"/>
          </a:solidFill>
        </p:spPr>
        <p:txBody>
          <a:bodyPr wrap="square">
            <a:spAutoFit/>
          </a:bodyPr>
          <a:lstStyle/>
          <a:p>
            <a:pPr eaLnBrk="0" latinLnBrk="1" hangingPunct="0">
              <a:spcBef>
                <a:spcPts val="154"/>
              </a:spcBef>
            </a:pPr>
            <a:r>
              <a:rPr lang="zh-CN" altLang="en-US" sz="1400" b="1" kern="0" dirty="0" smtClean="0">
                <a:solidFill>
                  <a:srgbClr val="0B050F"/>
                </a:solidFill>
                <a:latin typeface="Times New Roman" pitchFamily="65" charset="-122"/>
                <a:ea typeface="宋体" pitchFamily="65" charset="-122"/>
              </a:rPr>
              <a:t>注：</a:t>
            </a:r>
            <a:r>
              <a:rPr lang="zh-CN" altLang="en-US" sz="1400" b="1" kern="0" dirty="0">
                <a:solidFill>
                  <a:srgbClr val="0B050F"/>
                </a:solidFill>
                <a:latin typeface="Times New Roman" pitchFamily="65" charset="-122"/>
                <a:ea typeface="宋体" pitchFamily="65" charset="-122"/>
              </a:rPr>
              <a:t>视频</a:t>
            </a:r>
            <a:r>
              <a:rPr lang="zh-CN" altLang="en-US" sz="1400" b="1" kern="0" dirty="0" smtClean="0">
                <a:solidFill>
                  <a:srgbClr val="0B050F"/>
                </a:solidFill>
                <a:latin typeface="Times New Roman" pitchFamily="65" charset="-122"/>
                <a:ea typeface="宋体" pitchFamily="65" charset="-122"/>
              </a:rPr>
              <a:t>来自网络</a:t>
            </a:r>
            <a:endParaRPr lang="zh-CN" altLang="en-US" sz="1400" b="1" dirty="0">
              <a:solidFill>
                <a:srgbClr val="0B050F"/>
              </a:solidFill>
            </a:endParaRPr>
          </a:p>
        </p:txBody>
      </p:sp>
    </p:spTree>
    <p:extLst>
      <p:ext uri="{BB962C8B-B14F-4D97-AF65-F5344CB8AC3E}">
        <p14:creationId xmlns:p14="http://schemas.microsoft.com/office/powerpoint/2010/main" val="218025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03107">
                                            <p:txEl>
                                              <p:pRg st="0" end="0"/>
                                            </p:txEl>
                                          </p:spTgt>
                                        </p:tgtEl>
                                        <p:attrNameLst>
                                          <p:attrName>style.visibility</p:attrName>
                                        </p:attrNameLst>
                                      </p:cBhvr>
                                      <p:to>
                                        <p:strVal val="visible"/>
                                      </p:to>
                                    </p:set>
                                    <p:anim to="" calcmode="lin" valueType="num">
                                      <p:cBhvr>
                                        <p:cTn id="7" dur="1" fill="hold"/>
                                        <p:tgtEl>
                                          <p:spTgt spid="30310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03107">
                                            <p:txEl>
                                              <p:pRg st="2" end="2"/>
                                            </p:txEl>
                                          </p:spTgt>
                                        </p:tgtEl>
                                        <p:attrNameLst>
                                          <p:attrName>style.visibility</p:attrName>
                                        </p:attrNameLst>
                                      </p:cBhvr>
                                      <p:to>
                                        <p:strVal val="visible"/>
                                      </p:to>
                                    </p:set>
                                    <p:anim to="" calcmode="lin" valueType="num">
                                      <p:cBhvr>
                                        <p:cTn id="12" dur="1" fill="hold"/>
                                        <p:tgtEl>
                                          <p:spTgt spid="30310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3107" name="Rectangle 3"/>
          <p:cNvSpPr>
            <a:spLocks noGrp="1" noChangeArrowheads="1"/>
          </p:cNvSpPr>
          <p:nvPr>
            <p:ph idx="1"/>
          </p:nvPr>
        </p:nvSpPr>
        <p:spPr>
          <a:xfrm>
            <a:off x="1403649" y="951570"/>
            <a:ext cx="6408837" cy="3240360"/>
          </a:xfrm>
          <a:solidFill>
            <a:srgbClr val="FFFF00"/>
          </a:solidFill>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lIns="92075" tIns="46038" rIns="92075" bIns="46038">
            <a:normAutofit/>
          </a:bodyPr>
          <a:lstStyle/>
          <a:p>
            <a:pPr>
              <a:lnSpc>
                <a:spcPct val="120000"/>
              </a:lnSpc>
              <a:spcBef>
                <a:spcPct val="30000"/>
              </a:spcBef>
            </a:pPr>
            <a:r>
              <a:rPr lang="zh-CN" altLang="en-US" b="1" dirty="0" smtClean="0">
                <a:solidFill>
                  <a:srgbClr val="FF0000"/>
                </a:solidFill>
                <a:latin typeface="黑体" pitchFamily="2" charset="-122"/>
                <a:ea typeface="黑体" pitchFamily="2" charset="-122"/>
              </a:rPr>
              <a:t>以色列中央水务集团水处理技术</a:t>
            </a:r>
            <a:endParaRPr lang="en-US" altLang="zh-CN" b="1" dirty="0" smtClean="0">
              <a:solidFill>
                <a:srgbClr val="FF0000"/>
              </a:solidFill>
              <a:latin typeface="黑体" pitchFamily="2" charset="-122"/>
              <a:ea typeface="黑体" pitchFamily="2" charset="-122"/>
            </a:endParaRPr>
          </a:p>
          <a:p>
            <a:pPr>
              <a:lnSpc>
                <a:spcPct val="150000"/>
              </a:lnSpc>
              <a:spcBef>
                <a:spcPct val="30000"/>
              </a:spcBef>
            </a:pPr>
            <a:endParaRPr lang="en-US" altLang="zh-CN" sz="2400" b="1" dirty="0" smtClean="0">
              <a:solidFill>
                <a:srgbClr val="000000"/>
              </a:solidFill>
              <a:latin typeface="黑体" pitchFamily="2" charset="-122"/>
              <a:ea typeface="黑体" pitchFamily="2" charset="-122"/>
            </a:endParaRPr>
          </a:p>
          <a:p>
            <a:pPr>
              <a:lnSpc>
                <a:spcPct val="150000"/>
              </a:lnSpc>
              <a:spcBef>
                <a:spcPct val="30000"/>
              </a:spcBef>
            </a:pPr>
            <a:r>
              <a:rPr lang="zh-CN" altLang="en-US" sz="2400" b="1" dirty="0" smtClean="0">
                <a:solidFill>
                  <a:srgbClr val="000000"/>
                </a:solidFill>
                <a:latin typeface="黑体" pitchFamily="2" charset="-122"/>
                <a:ea typeface="黑体" pitchFamily="2" charset="-122"/>
              </a:rPr>
              <a:t>请看视频</a:t>
            </a:r>
            <a:r>
              <a:rPr lang="en-US" altLang="zh-CN" sz="2400" b="1" dirty="0" smtClean="0">
                <a:solidFill>
                  <a:srgbClr val="000000"/>
                </a:solidFill>
                <a:latin typeface="黑体" pitchFamily="2" charset="-122"/>
                <a:ea typeface="黑体" pitchFamily="2" charset="-122"/>
              </a:rPr>
              <a:t>3</a:t>
            </a:r>
            <a:r>
              <a:rPr lang="zh-CN" altLang="en-US" sz="2400" b="1" dirty="0" smtClean="0">
                <a:solidFill>
                  <a:srgbClr val="000000"/>
                </a:solidFill>
                <a:latin typeface="黑体" pitchFamily="2" charset="-122"/>
                <a:ea typeface="黑体" pitchFamily="2" charset="-122"/>
              </a:rPr>
              <a:t>：</a:t>
            </a:r>
            <a:endParaRPr lang="en-US" altLang="zh-CN" sz="2400" b="1" dirty="0" smtClean="0">
              <a:solidFill>
                <a:srgbClr val="000000"/>
              </a:solidFill>
              <a:latin typeface="黑体" pitchFamily="2" charset="-122"/>
              <a:ea typeface="黑体" pitchFamily="2" charset="-122"/>
            </a:endParaRPr>
          </a:p>
        </p:txBody>
      </p:sp>
      <p:sp>
        <p:nvSpPr>
          <p:cNvPr id="3" name="矩形 2"/>
          <p:cNvSpPr/>
          <p:nvPr/>
        </p:nvSpPr>
        <p:spPr>
          <a:xfrm>
            <a:off x="4499992" y="4364467"/>
            <a:ext cx="2952328" cy="307777"/>
          </a:xfrm>
          <a:prstGeom prst="rect">
            <a:avLst/>
          </a:prstGeom>
          <a:solidFill>
            <a:schemeClr val="bg1"/>
          </a:solidFill>
        </p:spPr>
        <p:txBody>
          <a:bodyPr wrap="square">
            <a:spAutoFit/>
          </a:bodyPr>
          <a:lstStyle/>
          <a:p>
            <a:pPr eaLnBrk="0" latinLnBrk="1" hangingPunct="0">
              <a:spcBef>
                <a:spcPts val="154"/>
              </a:spcBef>
            </a:pPr>
            <a:r>
              <a:rPr lang="zh-CN" altLang="en-US" sz="1400" b="1" kern="0" dirty="0" smtClean="0">
                <a:solidFill>
                  <a:srgbClr val="0B050F"/>
                </a:solidFill>
                <a:latin typeface="Times New Roman" pitchFamily="65" charset="-122"/>
                <a:ea typeface="宋体" pitchFamily="65" charset="-122"/>
              </a:rPr>
              <a:t>注：</a:t>
            </a:r>
            <a:r>
              <a:rPr lang="zh-CN" altLang="en-US" sz="1400" b="1" kern="0" dirty="0">
                <a:solidFill>
                  <a:srgbClr val="0B050F"/>
                </a:solidFill>
                <a:latin typeface="Times New Roman" pitchFamily="65" charset="-122"/>
                <a:ea typeface="宋体" pitchFamily="65" charset="-122"/>
              </a:rPr>
              <a:t>视频</a:t>
            </a:r>
            <a:r>
              <a:rPr lang="zh-CN" altLang="en-US" sz="1400" b="1" kern="0" dirty="0" smtClean="0">
                <a:solidFill>
                  <a:srgbClr val="0B050F"/>
                </a:solidFill>
                <a:latin typeface="Times New Roman" pitchFamily="65" charset="-122"/>
                <a:ea typeface="宋体" pitchFamily="65" charset="-122"/>
              </a:rPr>
              <a:t>来自</a:t>
            </a:r>
            <a:r>
              <a:rPr lang="zh-CN" altLang="en-US" sz="1400" b="1" kern="0" dirty="0">
                <a:solidFill>
                  <a:srgbClr val="0B050F"/>
                </a:solidFill>
                <a:latin typeface="Times New Roman" pitchFamily="65" charset="-122"/>
                <a:ea typeface="宋体" pitchFamily="65" charset="-122"/>
              </a:rPr>
              <a:t>以色列中央水务集团</a:t>
            </a:r>
          </a:p>
        </p:txBody>
      </p:sp>
    </p:spTree>
    <p:extLst>
      <p:ext uri="{BB962C8B-B14F-4D97-AF65-F5344CB8AC3E}">
        <p14:creationId xmlns:p14="http://schemas.microsoft.com/office/powerpoint/2010/main" val="218025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03107">
                                            <p:txEl>
                                              <p:pRg st="0" end="0"/>
                                            </p:txEl>
                                          </p:spTgt>
                                        </p:tgtEl>
                                        <p:attrNameLst>
                                          <p:attrName>style.visibility</p:attrName>
                                        </p:attrNameLst>
                                      </p:cBhvr>
                                      <p:to>
                                        <p:strVal val="visible"/>
                                      </p:to>
                                    </p:set>
                                    <p:anim to="" calcmode="lin" valueType="num">
                                      <p:cBhvr>
                                        <p:cTn id="7" dur="1" fill="hold"/>
                                        <p:tgtEl>
                                          <p:spTgt spid="30310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03107">
                                            <p:txEl>
                                              <p:pRg st="2" end="2"/>
                                            </p:txEl>
                                          </p:spTgt>
                                        </p:tgtEl>
                                        <p:attrNameLst>
                                          <p:attrName>style.visibility</p:attrName>
                                        </p:attrNameLst>
                                      </p:cBhvr>
                                      <p:to>
                                        <p:strVal val="visible"/>
                                      </p:to>
                                    </p:set>
                                    <p:anim to="" calcmode="lin" valueType="num">
                                      <p:cBhvr>
                                        <p:cTn id="12" dur="1" fill="hold"/>
                                        <p:tgtEl>
                                          <p:spTgt spid="30310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5"/>
          <p:cNvSpPr>
            <a:spLocks noGrp="1"/>
          </p:cNvSpPr>
          <p:nvPr>
            <p:ph type="ctrTitle"/>
          </p:nvPr>
        </p:nvSpPr>
        <p:spPr>
          <a:xfrm>
            <a:off x="827584" y="465516"/>
            <a:ext cx="7272808" cy="756084"/>
          </a:xfrm>
          <a:prstGeom prst="cloud">
            <a:avLst/>
          </a:prstGeom>
        </p:spPr>
        <p:style>
          <a:lnRef idx="2">
            <a:schemeClr val="accent6"/>
          </a:lnRef>
          <a:fillRef idx="1">
            <a:schemeClr val="lt1"/>
          </a:fillRef>
          <a:effectRef idx="0">
            <a:schemeClr val="accent6"/>
          </a:effectRef>
          <a:fontRef idx="minor">
            <a:schemeClr val="dk1"/>
          </a:fontRef>
        </p:style>
        <p:txBody>
          <a:bodyPr rtlCol="0" anchor="ctr">
            <a:noAutofit/>
          </a:bodyPr>
          <a:lstStyle/>
          <a:p>
            <a:pPr eaLnBrk="0" hangingPunct="0"/>
            <a:r>
              <a:rPr lang="zh-CN" altLang="en-US" sz="2800" dirty="0" smtClean="0">
                <a:solidFill>
                  <a:schemeClr val="tx1"/>
                </a:solidFill>
                <a:latin typeface="方正粗黑宋简体" panose="02000000000000000000" pitchFamily="2" charset="-122"/>
                <a:ea typeface="方正粗黑宋简体" panose="02000000000000000000" pitchFamily="2" charset="-122"/>
                <a:cs typeface="Times New Roman" panose="02020603050405020304" charset="0"/>
                <a:sym typeface="+mn-ea"/>
              </a:rPr>
              <a:t>（</a:t>
            </a:r>
            <a:r>
              <a:rPr lang="en-US" altLang="zh-CN" sz="2800" dirty="0" smtClean="0">
                <a:solidFill>
                  <a:schemeClr val="tx1"/>
                </a:solidFill>
                <a:latin typeface="方正粗黑宋简体" panose="02000000000000000000" pitchFamily="2" charset="-122"/>
                <a:ea typeface="方正粗黑宋简体" panose="02000000000000000000" pitchFamily="2" charset="-122"/>
                <a:cs typeface="Times New Roman" panose="02020603050405020304" charset="0"/>
                <a:sym typeface="+mn-ea"/>
              </a:rPr>
              <a:t>2</a:t>
            </a:r>
            <a:r>
              <a:rPr lang="zh-CN" altLang="en-US" sz="2800" dirty="0" smtClean="0">
                <a:solidFill>
                  <a:schemeClr val="tx1"/>
                </a:solidFill>
                <a:latin typeface="方正粗黑宋简体" panose="02000000000000000000" pitchFamily="2" charset="-122"/>
                <a:ea typeface="方正粗黑宋简体" panose="02000000000000000000" pitchFamily="2" charset="-122"/>
                <a:cs typeface="Times New Roman" panose="02020603050405020304" charset="0"/>
                <a:sym typeface="+mn-ea"/>
              </a:rPr>
              <a:t>）</a:t>
            </a:r>
            <a:r>
              <a:rPr lang="zh-CN" altLang="en-US" sz="2800" dirty="0" smtClean="0">
                <a:solidFill>
                  <a:srgbClr val="0000FF"/>
                </a:solidFill>
                <a:latin typeface="方正粗黑宋简体" panose="02000000000000000000" pitchFamily="2" charset="-122"/>
                <a:ea typeface="方正粗黑宋简体" panose="02000000000000000000" pitchFamily="2" charset="-122"/>
              </a:rPr>
              <a:t>水中</a:t>
            </a:r>
            <a:r>
              <a:rPr lang="zh-CN" altLang="en-US" sz="2800" dirty="0">
                <a:solidFill>
                  <a:srgbClr val="0000FF"/>
                </a:solidFill>
                <a:latin typeface="方正粗黑宋简体" panose="02000000000000000000" pitchFamily="2" charset="-122"/>
                <a:ea typeface="方正粗黑宋简体" panose="02000000000000000000" pitchFamily="2" charset="-122"/>
              </a:rPr>
              <a:t>主要杂质粒径范围</a:t>
            </a:r>
            <a:endParaRPr lang="en-US" altLang="zh-CN" sz="2800" dirty="0">
              <a:solidFill>
                <a:srgbClr val="0000FF"/>
              </a:solidFill>
              <a:latin typeface="方正粗黑宋简体" panose="02000000000000000000" pitchFamily="2" charset="-122"/>
              <a:ea typeface="方正粗黑宋简体" panose="02000000000000000000" pitchFamily="2" charset="-122"/>
            </a:endParaRPr>
          </a:p>
        </p:txBody>
      </p:sp>
      <p:sp>
        <p:nvSpPr>
          <p:cNvPr id="7" name="圆角矩形 6"/>
          <p:cNvSpPr/>
          <p:nvPr/>
        </p:nvSpPr>
        <p:spPr>
          <a:xfrm>
            <a:off x="596329" y="2409732"/>
            <a:ext cx="3672278" cy="2052228"/>
          </a:xfrm>
          <a:prstGeom prst="roundRect">
            <a:avLst/>
          </a:prstGeom>
          <a:noFill/>
          <a:ln>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just" eaLnBrk="0" hangingPunct="0"/>
            <a:r>
              <a:rPr lang="zh-CN" altLang="en-US" b="1" dirty="0">
                <a:solidFill>
                  <a:srgbClr val="0000FF"/>
                </a:solidFill>
                <a:latin typeface="方正粗黑宋简体" panose="02000000000000000000" pitchFamily="2" charset="-122"/>
                <a:ea typeface="方正粗黑宋简体" panose="02000000000000000000" pitchFamily="2" charset="-122"/>
              </a:rPr>
              <a:t>悬浮物质</a:t>
            </a:r>
            <a:r>
              <a:rPr lang="zh-CN" altLang="en-US" b="1" dirty="0" smtClean="0">
                <a:solidFill>
                  <a:srgbClr val="0000FF"/>
                </a:solidFill>
                <a:latin typeface="方正粗黑宋简体" panose="02000000000000000000" pitchFamily="2" charset="-122"/>
                <a:ea typeface="方正粗黑宋简体" panose="02000000000000000000" pitchFamily="2" charset="-122"/>
              </a:rPr>
              <a:t>：</a:t>
            </a:r>
            <a:r>
              <a:rPr lang="zh-CN" altLang="en-US" b="1" dirty="0">
                <a:solidFill>
                  <a:srgbClr val="990000"/>
                </a:solidFill>
                <a:latin typeface="Times New Roman" panose="02020603050405020304" pitchFamily="18" charset="0"/>
                <a:cs typeface="Times New Roman" panose="02020603050405020304" pitchFamily="18" charset="0"/>
              </a:rPr>
              <a:t>比</a:t>
            </a:r>
            <a:r>
              <a:rPr lang="zh-CN" altLang="en-US" b="1" dirty="0" smtClean="0">
                <a:solidFill>
                  <a:srgbClr val="990000"/>
                </a:solidFill>
                <a:latin typeface="Times New Roman" panose="02020603050405020304" pitchFamily="18" charset="0"/>
                <a:cs typeface="Times New Roman" panose="02020603050405020304" pitchFamily="18" charset="0"/>
              </a:rPr>
              <a:t>如</a:t>
            </a:r>
            <a:r>
              <a:rPr lang="en-US" altLang="zh-CN" b="1" dirty="0" smtClean="0">
                <a:solidFill>
                  <a:srgbClr val="990000"/>
                </a:solidFill>
                <a:latin typeface="Times New Roman" panose="02020603050405020304" pitchFamily="18" charset="0"/>
                <a:cs typeface="Times New Roman" panose="02020603050405020304" pitchFamily="18" charset="0"/>
              </a:rPr>
              <a:t>,</a:t>
            </a:r>
          </a:p>
          <a:p>
            <a:pPr algn="just" eaLnBrk="0" hangingPunct="0"/>
            <a:r>
              <a:rPr lang="zh-CN" altLang="en-US" b="1" dirty="0" smtClean="0">
                <a:solidFill>
                  <a:srgbClr val="990000"/>
                </a:solidFill>
                <a:latin typeface="Times New Roman" panose="02020603050405020304" pitchFamily="18" charset="0"/>
                <a:cs typeface="Times New Roman" panose="02020603050405020304" pitchFamily="18" charset="0"/>
              </a:rPr>
              <a:t>粘</a:t>
            </a:r>
            <a:r>
              <a:rPr lang="zh-CN" altLang="en-US" b="1" dirty="0">
                <a:solidFill>
                  <a:srgbClr val="990000"/>
                </a:solidFill>
                <a:latin typeface="Times New Roman" panose="02020603050405020304" pitchFamily="18" charset="0"/>
                <a:cs typeface="Times New Roman" panose="02020603050405020304" pitchFamily="18" charset="0"/>
              </a:rPr>
              <a:t>土（</a:t>
            </a:r>
            <a:r>
              <a:rPr lang="en-US" altLang="zh-CN" b="1" dirty="0">
                <a:solidFill>
                  <a:srgbClr val="990000"/>
                </a:solidFill>
                <a:latin typeface="Times New Roman" panose="02020603050405020304" pitchFamily="18" charset="0"/>
                <a:cs typeface="Times New Roman" panose="02020603050405020304" pitchFamily="18" charset="0"/>
              </a:rPr>
              <a:t>50nm-4 </a:t>
            </a:r>
            <a:r>
              <a:rPr lang="en-US" altLang="zh-CN" b="1" dirty="0">
                <a:solidFill>
                  <a:srgbClr val="990000"/>
                </a:solidFill>
                <a:latin typeface="Times New Roman" panose="02020603050405020304" pitchFamily="18" charset="0"/>
                <a:cs typeface="Times New Roman" panose="02020603050405020304" pitchFamily="18" charset="0"/>
                <a:sym typeface="Symbol" pitchFamily="18" charset="2"/>
              </a:rPr>
              <a:t></a:t>
            </a:r>
            <a:r>
              <a:rPr lang="en-US" altLang="zh-CN" b="1" dirty="0">
                <a:solidFill>
                  <a:srgbClr val="990000"/>
                </a:solidFill>
                <a:latin typeface="Times New Roman" panose="02020603050405020304" pitchFamily="18" charset="0"/>
                <a:cs typeface="Times New Roman" panose="02020603050405020304" pitchFamily="18" charset="0"/>
              </a:rPr>
              <a:t>m</a:t>
            </a:r>
            <a:r>
              <a:rPr lang="zh-CN" altLang="en-US" b="1" dirty="0">
                <a:solidFill>
                  <a:srgbClr val="990000"/>
                </a:solidFill>
                <a:latin typeface="Times New Roman" panose="02020603050405020304" pitchFamily="18" charset="0"/>
                <a:cs typeface="Times New Roman" panose="02020603050405020304" pitchFamily="18" charset="0"/>
              </a:rPr>
              <a:t>）；细菌（</a:t>
            </a:r>
            <a:r>
              <a:rPr lang="en-US" altLang="zh-CN" b="1" dirty="0">
                <a:solidFill>
                  <a:srgbClr val="990000"/>
                </a:solidFill>
                <a:latin typeface="Times New Roman" panose="02020603050405020304" pitchFamily="18" charset="0"/>
                <a:cs typeface="Times New Roman" panose="02020603050405020304" pitchFamily="18" charset="0"/>
              </a:rPr>
              <a:t>0.2</a:t>
            </a:r>
            <a:r>
              <a:rPr lang="en-US" altLang="zh-CN" b="1" dirty="0">
                <a:solidFill>
                  <a:srgbClr val="990000"/>
                </a:solidFill>
                <a:latin typeface="Times New Roman" panose="02020603050405020304" pitchFamily="18" charset="0"/>
                <a:cs typeface="Times New Roman" panose="02020603050405020304" pitchFamily="18" charset="0"/>
                <a:sym typeface="Symbol" pitchFamily="18" charset="2"/>
              </a:rPr>
              <a:t></a:t>
            </a:r>
            <a:r>
              <a:rPr lang="en-US" altLang="zh-CN" b="1" dirty="0">
                <a:solidFill>
                  <a:srgbClr val="990000"/>
                </a:solidFill>
                <a:latin typeface="Times New Roman" panose="02020603050405020304" pitchFamily="18" charset="0"/>
                <a:cs typeface="Times New Roman" panose="02020603050405020304" pitchFamily="18" charset="0"/>
              </a:rPr>
              <a:t>m-80</a:t>
            </a:r>
            <a:r>
              <a:rPr lang="en-US" altLang="zh-CN" b="1" dirty="0">
                <a:solidFill>
                  <a:srgbClr val="990000"/>
                </a:solidFill>
                <a:latin typeface="Times New Roman" panose="02020603050405020304" pitchFamily="18" charset="0"/>
                <a:cs typeface="Times New Roman" panose="02020603050405020304" pitchFamily="18" charset="0"/>
                <a:sym typeface="Symbol" pitchFamily="18" charset="2"/>
              </a:rPr>
              <a:t></a:t>
            </a:r>
            <a:r>
              <a:rPr lang="en-US" altLang="zh-CN" b="1" dirty="0">
                <a:solidFill>
                  <a:srgbClr val="990000"/>
                </a:solidFill>
                <a:latin typeface="Times New Roman" panose="02020603050405020304" pitchFamily="18" charset="0"/>
                <a:cs typeface="Times New Roman" panose="02020603050405020304" pitchFamily="18" charset="0"/>
              </a:rPr>
              <a:t>m</a:t>
            </a:r>
            <a:r>
              <a:rPr lang="zh-CN" altLang="en-US" b="1" dirty="0" smtClean="0">
                <a:solidFill>
                  <a:srgbClr val="990000"/>
                </a:solidFill>
                <a:latin typeface="Times New Roman" panose="02020603050405020304" pitchFamily="18" charset="0"/>
                <a:cs typeface="Times New Roman" panose="02020603050405020304" pitchFamily="18" charset="0"/>
              </a:rPr>
              <a:t>）；</a:t>
            </a:r>
            <a:endParaRPr lang="en-US" altLang="zh-CN" b="1" dirty="0" smtClean="0">
              <a:solidFill>
                <a:srgbClr val="990000"/>
              </a:solidFill>
              <a:latin typeface="Times New Roman" panose="02020603050405020304" pitchFamily="18" charset="0"/>
              <a:cs typeface="Times New Roman" panose="02020603050405020304" pitchFamily="18" charset="0"/>
            </a:endParaRPr>
          </a:p>
          <a:p>
            <a:pPr algn="just" eaLnBrk="0" hangingPunct="0"/>
            <a:r>
              <a:rPr lang="zh-CN" altLang="en-US" b="1" dirty="0" smtClean="0">
                <a:solidFill>
                  <a:srgbClr val="990000"/>
                </a:solidFill>
                <a:latin typeface="Times New Roman" panose="02020603050405020304" pitchFamily="18" charset="0"/>
                <a:cs typeface="Times New Roman" panose="02020603050405020304" pitchFamily="18" charset="0"/>
              </a:rPr>
              <a:t>蛋</a:t>
            </a:r>
            <a:r>
              <a:rPr lang="zh-CN" altLang="en-US" b="1" dirty="0">
                <a:solidFill>
                  <a:srgbClr val="990000"/>
                </a:solidFill>
                <a:latin typeface="Times New Roman" panose="02020603050405020304" pitchFamily="18" charset="0"/>
                <a:cs typeface="Times New Roman" panose="02020603050405020304" pitchFamily="18" charset="0"/>
              </a:rPr>
              <a:t>白质（</a:t>
            </a:r>
            <a:r>
              <a:rPr lang="en-US" altLang="zh-CN" b="1" dirty="0">
                <a:solidFill>
                  <a:srgbClr val="990000"/>
                </a:solidFill>
                <a:latin typeface="Times New Roman" panose="02020603050405020304" pitchFamily="18" charset="0"/>
                <a:cs typeface="Times New Roman" panose="02020603050405020304" pitchFamily="18" charset="0"/>
              </a:rPr>
              <a:t>1nm-5nm</a:t>
            </a:r>
            <a:r>
              <a:rPr lang="zh-CN" altLang="en-US" b="1" dirty="0">
                <a:solidFill>
                  <a:srgbClr val="990000"/>
                </a:solidFill>
                <a:latin typeface="Times New Roman" panose="02020603050405020304" pitchFamily="18" charset="0"/>
                <a:cs typeface="Times New Roman" panose="02020603050405020304" pitchFamily="18" charset="0"/>
              </a:rPr>
              <a:t>）；腐殖酸（</a:t>
            </a:r>
            <a:r>
              <a:rPr lang="en-US" altLang="zh-CN" b="1" dirty="0">
                <a:solidFill>
                  <a:srgbClr val="990000"/>
                </a:solidFill>
                <a:latin typeface="Times New Roman" panose="02020603050405020304" pitchFamily="18" charset="0"/>
                <a:cs typeface="Times New Roman" panose="02020603050405020304" pitchFamily="18" charset="0"/>
              </a:rPr>
              <a:t>3nm-10nm</a:t>
            </a:r>
            <a:r>
              <a:rPr lang="zh-CN" altLang="en-US" b="1" dirty="0" smtClean="0">
                <a:solidFill>
                  <a:srgbClr val="990000"/>
                </a:solidFill>
                <a:latin typeface="Times New Roman" panose="02020603050405020304" pitchFamily="18" charset="0"/>
                <a:cs typeface="Times New Roman" panose="02020603050405020304" pitchFamily="18" charset="0"/>
              </a:rPr>
              <a:t>）</a:t>
            </a:r>
            <a:endParaRPr lang="zh-CN" altLang="en-US" b="1" dirty="0">
              <a:solidFill>
                <a:srgbClr val="990000"/>
              </a:solidFill>
              <a:latin typeface="Times New Roman" panose="02020603050405020304" pitchFamily="18" charset="0"/>
              <a:cs typeface="Times New Roman" panose="02020603050405020304" pitchFamily="18" charset="0"/>
            </a:endParaRPr>
          </a:p>
        </p:txBody>
      </p:sp>
      <p:sp>
        <p:nvSpPr>
          <p:cNvPr id="8" name="下箭头 7"/>
          <p:cNvSpPr/>
          <p:nvPr/>
        </p:nvSpPr>
        <p:spPr>
          <a:xfrm>
            <a:off x="4268607" y="1437624"/>
            <a:ext cx="288290" cy="596022"/>
          </a:xfrm>
          <a:prstGeom prst="down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932040" y="2215903"/>
            <a:ext cx="3528392" cy="773293"/>
          </a:xfrm>
          <a:prstGeom prst="roundRect">
            <a:avLst/>
          </a:prstGeom>
          <a:noFill/>
          <a:ln>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nSpc>
                <a:spcPct val="96000"/>
              </a:lnSpc>
            </a:pPr>
            <a:r>
              <a:rPr lang="zh-CN" altLang="en-US" b="1" dirty="0">
                <a:solidFill>
                  <a:srgbClr val="0000FF"/>
                </a:solidFill>
                <a:latin typeface="方正粗黑宋简体" panose="02000000000000000000" pitchFamily="2" charset="-122"/>
                <a:ea typeface="方正粗黑宋简体" panose="02000000000000000000" pitchFamily="2" charset="-122"/>
              </a:rPr>
              <a:t>胶体</a:t>
            </a:r>
            <a:r>
              <a:rPr lang="zh-CN" altLang="en-US" b="1" dirty="0" smtClean="0">
                <a:solidFill>
                  <a:srgbClr val="0000FF"/>
                </a:solidFill>
                <a:latin typeface="方正粗黑宋简体" panose="02000000000000000000" pitchFamily="2" charset="-122"/>
                <a:ea typeface="方正粗黑宋简体" panose="02000000000000000000" pitchFamily="2" charset="-122"/>
              </a:rPr>
              <a:t>：</a:t>
            </a:r>
            <a:r>
              <a:rPr lang="zh-CN" altLang="en-US" b="1" dirty="0">
                <a:solidFill>
                  <a:srgbClr val="990000"/>
                </a:solidFill>
                <a:latin typeface="Times New Roman" panose="02020603050405020304" pitchFamily="18" charset="0"/>
                <a:cs typeface="Times New Roman" panose="02020603050405020304" pitchFamily="18" charset="0"/>
              </a:rPr>
              <a:t>比</a:t>
            </a:r>
            <a:r>
              <a:rPr lang="zh-CN" altLang="en-US" b="1" dirty="0" smtClean="0">
                <a:solidFill>
                  <a:srgbClr val="990000"/>
                </a:solidFill>
                <a:latin typeface="Times New Roman" panose="02020603050405020304" pitchFamily="18" charset="0"/>
                <a:cs typeface="Times New Roman" panose="02020603050405020304" pitchFamily="18" charset="0"/>
              </a:rPr>
              <a:t>如</a:t>
            </a:r>
            <a:r>
              <a:rPr lang="en-US" altLang="zh-CN" b="1" dirty="0" smtClean="0">
                <a:solidFill>
                  <a:srgbClr val="990000"/>
                </a:solidFill>
                <a:latin typeface="Times New Roman" panose="02020603050405020304" pitchFamily="18" charset="0"/>
                <a:cs typeface="Times New Roman" panose="02020603050405020304" pitchFamily="18" charset="0"/>
              </a:rPr>
              <a:t>,</a:t>
            </a:r>
          </a:p>
          <a:p>
            <a:pPr>
              <a:lnSpc>
                <a:spcPct val="96000"/>
              </a:lnSpc>
            </a:pPr>
            <a:r>
              <a:rPr lang="zh-CN" altLang="en-US" b="1" dirty="0" smtClean="0">
                <a:solidFill>
                  <a:srgbClr val="990000"/>
                </a:solidFill>
                <a:latin typeface="Times New Roman" panose="02020603050405020304" pitchFamily="18" charset="0"/>
                <a:cs typeface="Times New Roman" panose="02020603050405020304" pitchFamily="18" charset="0"/>
              </a:rPr>
              <a:t>胶</a:t>
            </a:r>
            <a:r>
              <a:rPr lang="zh-CN" altLang="en-US" b="1" dirty="0">
                <a:solidFill>
                  <a:srgbClr val="990000"/>
                </a:solidFill>
                <a:latin typeface="Times New Roman" panose="02020603050405020304" pitchFamily="18" charset="0"/>
                <a:cs typeface="Times New Roman" panose="02020603050405020304" pitchFamily="18" charset="0"/>
              </a:rPr>
              <a:t>体溶液（</a:t>
            </a:r>
            <a:r>
              <a:rPr lang="en-US" altLang="zh-CN" b="1" dirty="0">
                <a:solidFill>
                  <a:srgbClr val="990000"/>
                </a:solidFill>
                <a:latin typeface="Times New Roman" panose="02020603050405020304" pitchFamily="18" charset="0"/>
                <a:cs typeface="Times New Roman" panose="02020603050405020304" pitchFamily="18" charset="0"/>
              </a:rPr>
              <a:t>1nm-1</a:t>
            </a:r>
            <a:r>
              <a:rPr lang="en-US" altLang="zh-CN" b="1" dirty="0">
                <a:solidFill>
                  <a:srgbClr val="990000"/>
                </a:solidFill>
                <a:latin typeface="Times New Roman" panose="02020603050405020304" pitchFamily="18" charset="0"/>
                <a:cs typeface="Times New Roman" panose="02020603050405020304" pitchFamily="18" charset="0"/>
                <a:sym typeface="Symbol" pitchFamily="18" charset="2"/>
              </a:rPr>
              <a:t> </a:t>
            </a:r>
            <a:r>
              <a:rPr lang="en-US" altLang="zh-CN" b="1" dirty="0">
                <a:solidFill>
                  <a:srgbClr val="990000"/>
                </a:solidFill>
                <a:latin typeface="Times New Roman" panose="02020603050405020304" pitchFamily="18" charset="0"/>
                <a:cs typeface="Times New Roman" panose="02020603050405020304" pitchFamily="18" charset="0"/>
              </a:rPr>
              <a:t>m </a:t>
            </a:r>
            <a:r>
              <a:rPr lang="zh-CN" altLang="en-US" b="1" dirty="0">
                <a:solidFill>
                  <a:srgbClr val="990000"/>
                </a:solidFill>
                <a:latin typeface="Times New Roman" panose="02020603050405020304" pitchFamily="18" charset="0"/>
                <a:cs typeface="Times New Roman" panose="02020603050405020304" pitchFamily="18" charset="0"/>
              </a:rPr>
              <a:t>）</a:t>
            </a:r>
            <a:endParaRPr lang="en-US" altLang="zh-CN" b="1" dirty="0">
              <a:solidFill>
                <a:srgbClr val="990000"/>
              </a:solidFill>
              <a:latin typeface="Times New Roman" panose="02020603050405020304" pitchFamily="18" charset="0"/>
              <a:cs typeface="Times New Roman" panose="02020603050405020304" pitchFamily="18" charset="0"/>
            </a:endParaRPr>
          </a:p>
        </p:txBody>
      </p:sp>
      <p:sp>
        <p:nvSpPr>
          <p:cNvPr id="10" name="圆角矩形 9"/>
          <p:cNvSpPr/>
          <p:nvPr/>
        </p:nvSpPr>
        <p:spPr>
          <a:xfrm>
            <a:off x="4932040" y="3290025"/>
            <a:ext cx="3528392" cy="1171935"/>
          </a:xfrm>
          <a:prstGeom prst="roundRect">
            <a:avLst/>
          </a:prstGeom>
          <a:noFill/>
          <a:ln>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eaLnBrk="0" hangingPunct="0">
              <a:lnSpc>
                <a:spcPct val="96000"/>
              </a:lnSpc>
            </a:pPr>
            <a:r>
              <a:rPr lang="zh-CN" altLang="en-US" b="1" dirty="0">
                <a:solidFill>
                  <a:srgbClr val="0000FF"/>
                </a:solidFill>
                <a:latin typeface="方正粗黑宋简体" panose="02000000000000000000" pitchFamily="2" charset="-122"/>
                <a:ea typeface="方正粗黑宋简体" panose="02000000000000000000" pitchFamily="2" charset="-122"/>
              </a:rPr>
              <a:t>溶解物质</a:t>
            </a:r>
            <a:r>
              <a:rPr lang="en-US" altLang="zh-CN" b="1" dirty="0" smtClean="0">
                <a:solidFill>
                  <a:srgbClr val="0000FF"/>
                </a:solidFill>
                <a:latin typeface="方正粗黑宋简体" panose="02000000000000000000" pitchFamily="2" charset="-122"/>
                <a:ea typeface="方正粗黑宋简体" panose="02000000000000000000" pitchFamily="2" charset="-122"/>
              </a:rPr>
              <a:t>: </a:t>
            </a:r>
            <a:r>
              <a:rPr lang="zh-CN" altLang="en-US" b="1" dirty="0">
                <a:solidFill>
                  <a:srgbClr val="990000"/>
                </a:solidFill>
                <a:latin typeface="Times New Roman" panose="02020603050405020304" pitchFamily="18" charset="0"/>
                <a:cs typeface="Times New Roman" panose="02020603050405020304" pitchFamily="18" charset="0"/>
              </a:rPr>
              <a:t>比</a:t>
            </a:r>
            <a:r>
              <a:rPr lang="zh-CN" altLang="en-US" b="1" dirty="0" smtClean="0">
                <a:solidFill>
                  <a:srgbClr val="990000"/>
                </a:solidFill>
                <a:latin typeface="Times New Roman" panose="02020603050405020304" pitchFamily="18" charset="0"/>
                <a:cs typeface="Times New Roman" panose="02020603050405020304" pitchFamily="18" charset="0"/>
              </a:rPr>
              <a:t>如</a:t>
            </a:r>
            <a:r>
              <a:rPr lang="en-US" altLang="zh-CN" b="1" dirty="0" smtClean="0">
                <a:solidFill>
                  <a:srgbClr val="990000"/>
                </a:solidFill>
                <a:latin typeface="Times New Roman" panose="02020603050405020304" pitchFamily="18" charset="0"/>
                <a:cs typeface="Times New Roman" panose="02020603050405020304" pitchFamily="18" charset="0"/>
              </a:rPr>
              <a:t>,</a:t>
            </a:r>
          </a:p>
          <a:p>
            <a:pPr eaLnBrk="0" hangingPunct="0">
              <a:lnSpc>
                <a:spcPct val="96000"/>
              </a:lnSpc>
            </a:pPr>
            <a:r>
              <a:rPr lang="zh-CN" altLang="en-US" b="1" dirty="0" smtClean="0">
                <a:solidFill>
                  <a:srgbClr val="990000"/>
                </a:solidFill>
                <a:latin typeface="Times New Roman" panose="02020603050405020304" pitchFamily="18" charset="0"/>
                <a:cs typeface="Times New Roman" panose="02020603050405020304" pitchFamily="18" charset="0"/>
              </a:rPr>
              <a:t>无</a:t>
            </a:r>
            <a:r>
              <a:rPr lang="zh-CN" altLang="en-US" b="1" dirty="0">
                <a:solidFill>
                  <a:srgbClr val="990000"/>
                </a:solidFill>
                <a:latin typeface="Times New Roman" panose="02020603050405020304" pitchFamily="18" charset="0"/>
                <a:cs typeface="Times New Roman" panose="02020603050405020304" pitchFamily="18" charset="0"/>
              </a:rPr>
              <a:t>机离子（</a:t>
            </a:r>
            <a:r>
              <a:rPr lang="en-US" altLang="zh-CN" b="1" dirty="0">
                <a:solidFill>
                  <a:srgbClr val="990000"/>
                </a:solidFill>
                <a:latin typeface="Times New Roman" panose="02020603050405020304" pitchFamily="18" charset="0"/>
                <a:cs typeface="Times New Roman" panose="02020603050405020304" pitchFamily="18" charset="0"/>
              </a:rPr>
              <a:t>&lt; 0.8nm</a:t>
            </a:r>
            <a:r>
              <a:rPr lang="zh-CN" altLang="en-US" b="1" dirty="0">
                <a:solidFill>
                  <a:srgbClr val="990000"/>
                </a:solidFill>
                <a:latin typeface="Times New Roman" panose="02020603050405020304" pitchFamily="18" charset="0"/>
                <a:cs typeface="Times New Roman" panose="02020603050405020304" pitchFamily="18" charset="0"/>
              </a:rPr>
              <a:t>）</a:t>
            </a:r>
            <a:r>
              <a:rPr lang="en-US" altLang="zh-CN" b="1" dirty="0">
                <a:solidFill>
                  <a:srgbClr val="990000"/>
                </a:solidFill>
                <a:latin typeface="Times New Roman" panose="02020603050405020304" pitchFamily="18" charset="0"/>
                <a:cs typeface="Times New Roman" panose="02020603050405020304" pitchFamily="18" charset="0"/>
              </a:rPr>
              <a:t>; </a:t>
            </a:r>
            <a:r>
              <a:rPr lang="zh-CN" altLang="en-US" b="1" dirty="0">
                <a:solidFill>
                  <a:srgbClr val="990000"/>
                </a:solidFill>
                <a:latin typeface="Times New Roman" panose="02020603050405020304" pitchFamily="18" charset="0"/>
                <a:cs typeface="Times New Roman" panose="02020603050405020304" pitchFamily="18" charset="0"/>
              </a:rPr>
              <a:t>真溶液（</a:t>
            </a:r>
            <a:r>
              <a:rPr lang="en-US" altLang="zh-CN" b="1" dirty="0">
                <a:solidFill>
                  <a:srgbClr val="990000"/>
                </a:solidFill>
                <a:latin typeface="Times New Roman" panose="02020603050405020304" pitchFamily="18" charset="0"/>
                <a:cs typeface="Times New Roman" panose="02020603050405020304" pitchFamily="18" charset="0"/>
              </a:rPr>
              <a:t> &lt; 1nm </a:t>
            </a:r>
            <a:r>
              <a:rPr lang="zh-CN" altLang="en-US" b="1" dirty="0">
                <a:solidFill>
                  <a:srgbClr val="99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7846224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8774" y="4864298"/>
            <a:ext cx="7092000" cy="276999"/>
          </a:xfrm>
          <a:prstGeom prst="rect">
            <a:avLst/>
          </a:prstGeom>
          <a:noFill/>
        </p:spPr>
        <p:txBody>
          <a:bodyPr wrap="square" lIns="0" tIns="0" rIns="0" bIns="0" rtlCol="0">
            <a:spAutoFit/>
          </a:bodyPr>
          <a:lstStyle/>
          <a:p>
            <a:pPr marL="0" indent="0" algn="ctr" eaLnBrk="0" latinLnBrk="1" hangingPunct="0">
              <a:lnSpc>
                <a:spcPct val="100000"/>
              </a:lnSpc>
              <a:spcBef>
                <a:spcPts val="154"/>
              </a:spcBef>
              <a:buNone/>
            </a:pPr>
            <a:r>
              <a:rPr lang="zh-CN" altLang="en-US" sz="1800" b="1" kern="0" dirty="0" smtClean="0">
                <a:solidFill>
                  <a:srgbClr val="000000"/>
                </a:solidFill>
                <a:latin typeface="Times New Roman" pitchFamily="65" charset="-122"/>
                <a:ea typeface="黑体" pitchFamily="65" charset="-122"/>
              </a:rPr>
              <a:t>图4</a:t>
            </a:r>
            <a:r>
              <a:rPr lang="en-US" altLang="zh-CN" sz="1800" b="1" kern="0" dirty="0" smtClean="0">
                <a:solidFill>
                  <a:srgbClr val="000000"/>
                </a:solidFill>
                <a:latin typeface="Times New Roman" pitchFamily="65" charset="-122"/>
                <a:ea typeface="黑体" pitchFamily="65" charset="-122"/>
              </a:rPr>
              <a:t>-</a:t>
            </a:r>
            <a:r>
              <a:rPr lang="zh-CN" altLang="en-US" sz="1800" b="1" kern="0" dirty="0" smtClean="0">
                <a:solidFill>
                  <a:srgbClr val="000000"/>
                </a:solidFill>
                <a:latin typeface="Times New Roman" pitchFamily="65" charset="-122"/>
                <a:ea typeface="黑体" pitchFamily="65" charset="-122"/>
              </a:rPr>
              <a:t>1　天然水所含的成分</a:t>
            </a:r>
            <a:endParaRPr lang="zh-CN" altLang="en-US" sz="1800" b="1" dirty="0"/>
          </a:p>
        </p:txBody>
      </p:sp>
      <p:pic>
        <p:nvPicPr>
          <p:cNvPr id="5" name="图片 4" descr="textimage0.jpeg"/>
          <p:cNvPicPr>
            <a:picLocks noChangeAspect="1"/>
          </p:cNvPicPr>
          <p:nvPr/>
        </p:nvPicPr>
        <p:blipFill>
          <a:blip r:embed="rId4"/>
          <a:stretch>
            <a:fillRect/>
          </a:stretch>
        </p:blipFill>
        <p:spPr>
          <a:xfrm>
            <a:off x="107505" y="465516"/>
            <a:ext cx="8922657" cy="4320480"/>
          </a:xfrm>
          <a:prstGeom prst="rect">
            <a:avLst/>
          </a:prstGeom>
        </p:spPr>
      </p:pic>
      <p:grpSp>
        <p:nvGrpSpPr>
          <p:cNvPr id="7" name="组合 6"/>
          <p:cNvGrpSpPr/>
          <p:nvPr/>
        </p:nvGrpSpPr>
        <p:grpSpPr>
          <a:xfrm>
            <a:off x="2" y="5143837"/>
            <a:ext cx="9155113" cy="80963"/>
            <a:chOff x="0" y="6840986"/>
            <a:chExt cx="9155113" cy="107675"/>
          </a:xfrm>
        </p:grpSpPr>
        <p:sp>
          <p:nvSpPr>
            <p:cNvPr id="8" name="矩形 7"/>
            <p:cNvSpPr>
              <a:spLocks noChangeArrowheads="1"/>
            </p:cNvSpPr>
            <p:nvPr/>
          </p:nvSpPr>
          <p:spPr bwMode="auto">
            <a:xfrm>
              <a:off x="0" y="6840986"/>
              <a:ext cx="3240088" cy="107675"/>
            </a:xfrm>
            <a:prstGeom prst="rect">
              <a:avLst/>
            </a:prstGeom>
            <a:solidFill>
              <a:srgbClr val="009EDB"/>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zh-CN">
                <a:solidFill>
                  <a:srgbClr val="FFFFFF"/>
                </a:solidFill>
                <a:latin typeface="宋体" charset="-122"/>
                <a:ea typeface="宋体" charset="-122"/>
                <a:sym typeface="宋体" charset="-122"/>
              </a:endParaRPr>
            </a:p>
          </p:txBody>
        </p:sp>
        <p:sp>
          <p:nvSpPr>
            <p:cNvPr id="9" name="矩形 8"/>
            <p:cNvSpPr>
              <a:spLocks noChangeArrowheads="1"/>
            </p:cNvSpPr>
            <p:nvPr/>
          </p:nvSpPr>
          <p:spPr bwMode="auto">
            <a:xfrm>
              <a:off x="2957514" y="6840986"/>
              <a:ext cx="3240087" cy="107675"/>
            </a:xfrm>
            <a:prstGeom prst="rect">
              <a:avLst/>
            </a:prstGeom>
            <a:solidFill>
              <a:srgbClr val="FFCC03"/>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zh-CN">
                <a:solidFill>
                  <a:srgbClr val="FFFFFF"/>
                </a:solidFill>
                <a:latin typeface="宋体" charset="-122"/>
                <a:ea typeface="宋体" charset="-122"/>
                <a:sym typeface="宋体" charset="-122"/>
              </a:endParaRPr>
            </a:p>
          </p:txBody>
        </p:sp>
        <p:sp>
          <p:nvSpPr>
            <p:cNvPr id="10" name="矩形 9"/>
            <p:cNvSpPr>
              <a:spLocks noChangeArrowheads="1"/>
            </p:cNvSpPr>
            <p:nvPr/>
          </p:nvSpPr>
          <p:spPr bwMode="auto">
            <a:xfrm>
              <a:off x="5915025" y="6840986"/>
              <a:ext cx="3240088" cy="107675"/>
            </a:xfrm>
            <a:prstGeom prst="rect">
              <a:avLst/>
            </a:prstGeom>
            <a:solidFill>
              <a:srgbClr val="009EDB"/>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endParaRPr lang="zh-CN" altLang="zh-CN">
                <a:solidFill>
                  <a:srgbClr val="FFFFFF"/>
                </a:solidFill>
                <a:latin typeface="宋体" charset="-122"/>
                <a:ea typeface="宋体" charset="-122"/>
                <a:sym typeface="宋体" charset="-122"/>
              </a:endParaRPr>
            </a:p>
          </p:txBody>
        </p:sp>
      </p:grpSp>
      <p:sp>
        <p:nvSpPr>
          <p:cNvPr id="11" name="标题 5"/>
          <p:cNvSpPr txBox="1">
            <a:spLocks/>
          </p:cNvSpPr>
          <p:nvPr/>
        </p:nvSpPr>
        <p:spPr>
          <a:xfrm>
            <a:off x="896631" y="51470"/>
            <a:ext cx="7416823" cy="390972"/>
          </a:xfrm>
          <a:prstGeom prst="cloud">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eaLnBrk="0" fontAlgn="auto" hangingPunct="0">
              <a:spcAft>
                <a:spcPts val="0"/>
              </a:spcAft>
            </a:pPr>
            <a:r>
              <a:rPr kumimoji="0" lang="zh-CN" altLang="en-US" sz="2400" dirty="0" smtClean="0">
                <a:solidFill>
                  <a:srgbClr val="0000FF"/>
                </a:solidFill>
                <a:latin typeface="方正粗黑宋简体" panose="02000000000000000000" pitchFamily="2" charset="-122"/>
                <a:ea typeface="方正粗黑宋简体" panose="02000000000000000000" pitchFamily="2" charset="-122"/>
              </a:rPr>
              <a:t>（</a:t>
            </a:r>
            <a:r>
              <a:rPr kumimoji="0" lang="en-US" altLang="zh-CN" sz="2400" dirty="0" smtClean="0">
                <a:solidFill>
                  <a:srgbClr val="0000FF"/>
                </a:solidFill>
                <a:latin typeface="方正粗黑宋简体" panose="02000000000000000000" pitchFamily="2" charset="-122"/>
                <a:ea typeface="方正粗黑宋简体" panose="02000000000000000000" pitchFamily="2" charset="-122"/>
              </a:rPr>
              <a:t>2</a:t>
            </a:r>
            <a:r>
              <a:rPr kumimoji="0" lang="zh-CN" altLang="en-US" sz="2400" dirty="0" smtClean="0">
                <a:solidFill>
                  <a:srgbClr val="0000FF"/>
                </a:solidFill>
                <a:latin typeface="方正粗黑宋简体" panose="02000000000000000000" pitchFamily="2" charset="-122"/>
                <a:ea typeface="方正粗黑宋简体" panose="02000000000000000000" pitchFamily="2" charset="-122"/>
              </a:rPr>
              <a:t>）水中主要杂质及其粒径范围</a:t>
            </a:r>
            <a:endParaRPr kumimoji="0" lang="en-US" altLang="zh-CN" sz="2400" dirty="0">
              <a:solidFill>
                <a:srgbClr val="0000FF"/>
              </a:solidFill>
              <a:latin typeface="方正粗黑宋简体" panose="02000000000000000000" pitchFamily="2" charset="-122"/>
              <a:ea typeface="方正粗黑宋简体" panose="02000000000000000000" pitchFamily="2" charset="-122"/>
            </a:endParaRPr>
          </a:p>
        </p:txBody>
      </p:sp>
      <p:sp>
        <p:nvSpPr>
          <p:cNvPr id="12" name="圆角矩形标注 11"/>
          <p:cNvSpPr/>
          <p:nvPr/>
        </p:nvSpPr>
        <p:spPr>
          <a:xfrm>
            <a:off x="4568832" y="1329612"/>
            <a:ext cx="863724" cy="278081"/>
          </a:xfrm>
          <a:prstGeom prst="wedgeRoundRectCallout">
            <a:avLst>
              <a:gd name="adj1" fmla="val 107793"/>
              <a:gd name="adj2" fmla="val -94407"/>
              <a:gd name="adj3" fmla="val 16667"/>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ctr"/>
            <a:r>
              <a:rPr lang="zh-CN" altLang="en-US" sz="1600" dirty="0" smtClean="0">
                <a:solidFill>
                  <a:srgbClr val="FF0000"/>
                </a:solidFill>
                <a:latin typeface="黑体" panose="02010609060101010101" pitchFamily="49" charset="-122"/>
                <a:ea typeface="黑体" panose="02010609060101010101" pitchFamily="49" charset="-122"/>
                <a:cs typeface="Times New Roman" panose="02020603050405020304" charset="0"/>
                <a:sym typeface="+mn-ea"/>
              </a:rPr>
              <a:t>无机物</a:t>
            </a:r>
            <a:endParaRPr lang="en-US" altLang="zh-CN" sz="1600" dirty="0">
              <a:solidFill>
                <a:srgbClr val="FF0000"/>
              </a:solidFill>
              <a:latin typeface="黑体" panose="02010609060101010101" pitchFamily="49" charset="-122"/>
              <a:ea typeface="黑体" panose="02010609060101010101" pitchFamily="49" charset="-122"/>
              <a:cs typeface="Times New Roman" panose="02020603050405020304" charset="0"/>
              <a:sym typeface="+mn-ea"/>
            </a:endParaRPr>
          </a:p>
        </p:txBody>
      </p:sp>
      <p:sp>
        <p:nvSpPr>
          <p:cNvPr id="13" name="圆角矩形标注 12"/>
          <p:cNvSpPr/>
          <p:nvPr/>
        </p:nvSpPr>
        <p:spPr>
          <a:xfrm>
            <a:off x="7097050" y="1977684"/>
            <a:ext cx="863724" cy="278081"/>
          </a:xfrm>
          <a:prstGeom prst="wedgeRoundRectCallout">
            <a:avLst>
              <a:gd name="adj1" fmla="val -67495"/>
              <a:gd name="adj2" fmla="val 115826"/>
              <a:gd name="adj3" fmla="val 16667"/>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ctr"/>
            <a:r>
              <a:rPr lang="zh-CN" altLang="en-US" sz="1600" dirty="0" smtClean="0">
                <a:solidFill>
                  <a:srgbClr val="FF0000"/>
                </a:solidFill>
                <a:latin typeface="黑体" panose="02010609060101010101" pitchFamily="49" charset="-122"/>
                <a:ea typeface="黑体" panose="02010609060101010101" pitchFamily="49" charset="-122"/>
                <a:cs typeface="Times New Roman" panose="02020603050405020304" charset="0"/>
                <a:sym typeface="+mn-ea"/>
              </a:rPr>
              <a:t>微生物</a:t>
            </a:r>
            <a:endParaRPr lang="en-US" altLang="zh-CN" sz="1600" dirty="0">
              <a:solidFill>
                <a:srgbClr val="FF0000"/>
              </a:solidFill>
              <a:latin typeface="黑体" panose="02010609060101010101" pitchFamily="49" charset="-122"/>
              <a:ea typeface="黑体" panose="02010609060101010101" pitchFamily="49" charset="-122"/>
              <a:cs typeface="Times New Roman" panose="02020603050405020304" charset="0"/>
              <a:sym typeface="+mn-ea"/>
            </a:endParaRPr>
          </a:p>
        </p:txBody>
      </p:sp>
      <p:sp>
        <p:nvSpPr>
          <p:cNvPr id="14" name="圆角矩形标注 13"/>
          <p:cNvSpPr/>
          <p:nvPr/>
        </p:nvSpPr>
        <p:spPr>
          <a:xfrm>
            <a:off x="1548036" y="2486716"/>
            <a:ext cx="863724" cy="278081"/>
          </a:xfrm>
          <a:prstGeom prst="wedgeRoundRectCallout">
            <a:avLst>
              <a:gd name="adj1" fmla="val -67495"/>
              <a:gd name="adj2" fmla="val 115826"/>
              <a:gd name="adj3" fmla="val 16667"/>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ctr"/>
            <a:r>
              <a:rPr lang="zh-CN" altLang="en-US" sz="1600" dirty="0" smtClean="0">
                <a:solidFill>
                  <a:srgbClr val="FF0000"/>
                </a:solidFill>
                <a:latin typeface="黑体" panose="02010609060101010101" pitchFamily="49" charset="-122"/>
                <a:ea typeface="黑体" panose="02010609060101010101" pitchFamily="49" charset="-122"/>
                <a:cs typeface="Times New Roman" panose="02020603050405020304" charset="0"/>
                <a:sym typeface="+mn-ea"/>
              </a:rPr>
              <a:t>有机物</a:t>
            </a:r>
            <a:endParaRPr lang="en-US" altLang="zh-CN" sz="1600" dirty="0">
              <a:solidFill>
                <a:srgbClr val="FF0000"/>
              </a:solidFill>
              <a:latin typeface="黑体" panose="02010609060101010101" pitchFamily="49" charset="-122"/>
              <a:ea typeface="黑体" panose="02010609060101010101" pitchFamily="49" charset="-122"/>
              <a:cs typeface="Times New Roman" panose="02020603050405020304" charset="0"/>
              <a:sym typeface="+mn-ea"/>
            </a:endParaRPr>
          </a:p>
        </p:txBody>
      </p:sp>
      <p:sp>
        <p:nvSpPr>
          <p:cNvPr id="15" name="圆角矩形标注 14"/>
          <p:cNvSpPr/>
          <p:nvPr/>
        </p:nvSpPr>
        <p:spPr>
          <a:xfrm>
            <a:off x="7528912" y="4586217"/>
            <a:ext cx="863724" cy="278081"/>
          </a:xfrm>
          <a:prstGeom prst="wedgeRoundRectCallout">
            <a:avLst>
              <a:gd name="adj1" fmla="val -25842"/>
              <a:gd name="adj2" fmla="val -175266"/>
              <a:gd name="adj3" fmla="val 16667"/>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ctr"/>
            <a:r>
              <a:rPr lang="zh-CN" altLang="en-US" sz="1600" dirty="0" smtClean="0">
                <a:solidFill>
                  <a:srgbClr val="FF0000"/>
                </a:solidFill>
                <a:latin typeface="黑体" panose="02010609060101010101" pitchFamily="49" charset="-122"/>
                <a:ea typeface="黑体" panose="02010609060101010101" pitchFamily="49" charset="-122"/>
                <a:cs typeface="Times New Roman" panose="02020603050405020304" charset="0"/>
                <a:sym typeface="+mn-ea"/>
              </a:rPr>
              <a:t>悬浮物</a:t>
            </a:r>
            <a:endParaRPr lang="en-US" altLang="zh-CN" sz="1600" dirty="0">
              <a:solidFill>
                <a:srgbClr val="FF0000"/>
              </a:solidFill>
              <a:latin typeface="黑体" panose="02010609060101010101" pitchFamily="49" charset="-122"/>
              <a:ea typeface="黑体" panose="02010609060101010101" pitchFamily="49" charset="-122"/>
              <a:cs typeface="Times New Roman" panose="02020603050405020304" charset="0"/>
              <a:sym typeface="+mn-ea"/>
            </a:endParaRPr>
          </a:p>
        </p:txBody>
      </p:sp>
      <p:sp>
        <p:nvSpPr>
          <p:cNvPr id="16" name="圆角矩形标注 15"/>
          <p:cNvSpPr/>
          <p:nvPr/>
        </p:nvSpPr>
        <p:spPr>
          <a:xfrm>
            <a:off x="2483768" y="3978502"/>
            <a:ext cx="1152128" cy="278081"/>
          </a:xfrm>
          <a:prstGeom prst="wedgeRoundRectCallout">
            <a:avLst>
              <a:gd name="adj1" fmla="val 73022"/>
              <a:gd name="adj2" fmla="val 127954"/>
              <a:gd name="adj3" fmla="val 16667"/>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ctr"/>
            <a:r>
              <a:rPr lang="zh-CN" altLang="en-US" sz="1600" dirty="0" smtClean="0">
                <a:solidFill>
                  <a:srgbClr val="FF0000"/>
                </a:solidFill>
                <a:latin typeface="黑体" panose="02010609060101010101" pitchFamily="49" charset="-122"/>
                <a:ea typeface="黑体" panose="02010609060101010101" pitchFamily="49" charset="-122"/>
                <a:cs typeface="Times New Roman" panose="02020603050405020304" charset="0"/>
                <a:sym typeface="+mn-ea"/>
              </a:rPr>
              <a:t>胶体物</a:t>
            </a:r>
            <a:r>
              <a:rPr lang="zh-CN" altLang="en-US" sz="1600" dirty="0">
                <a:solidFill>
                  <a:srgbClr val="FF0000"/>
                </a:solidFill>
                <a:latin typeface="黑体" panose="02010609060101010101" pitchFamily="49" charset="-122"/>
                <a:ea typeface="黑体" panose="02010609060101010101" pitchFamily="49" charset="-122"/>
                <a:cs typeface="Times New Roman" panose="02020603050405020304" charset="0"/>
                <a:sym typeface="+mn-ea"/>
              </a:rPr>
              <a:t>质</a:t>
            </a:r>
            <a:endParaRPr lang="en-US" altLang="zh-CN" sz="1600" dirty="0">
              <a:solidFill>
                <a:srgbClr val="FF0000"/>
              </a:solidFill>
              <a:latin typeface="黑体" panose="02010609060101010101" pitchFamily="49" charset="-122"/>
              <a:ea typeface="黑体" panose="02010609060101010101" pitchFamily="49" charset="-122"/>
              <a:cs typeface="Times New Roman" panose="02020603050405020304" charset="0"/>
              <a:sym typeface="+mn-ea"/>
            </a:endParaRPr>
          </a:p>
        </p:txBody>
      </p:sp>
      <p:sp>
        <p:nvSpPr>
          <p:cNvPr id="2" name="矩形 1"/>
          <p:cNvSpPr/>
          <p:nvPr/>
        </p:nvSpPr>
        <p:spPr>
          <a:xfrm>
            <a:off x="251520" y="1093951"/>
            <a:ext cx="504056" cy="1569660"/>
          </a:xfrm>
          <a:prstGeom prst="rect">
            <a:avLst/>
          </a:prstGeom>
        </p:spPr>
        <p:txBody>
          <a:bodyPr wrap="square">
            <a:spAutoFit/>
          </a:bodyPr>
          <a:lstStyle/>
          <a:p>
            <a:r>
              <a:rPr lang="zh-CN" altLang="en-US" dirty="0">
                <a:solidFill>
                  <a:srgbClr val="0000FF"/>
                </a:solidFill>
                <a:latin typeface="方正粗黑宋简体" panose="02000000000000000000" pitchFamily="2" charset="-122"/>
                <a:ea typeface="方正粗黑宋简体" panose="02000000000000000000" pitchFamily="2" charset="-122"/>
                <a:cs typeface="Times New Roman" panose="02020603050405020304" charset="0"/>
                <a:sym typeface="+mn-ea"/>
              </a:rPr>
              <a:t>悬浮</a:t>
            </a:r>
            <a:r>
              <a:rPr lang="zh-CN" altLang="en-US" dirty="0" smtClean="0">
                <a:solidFill>
                  <a:srgbClr val="0000FF"/>
                </a:solidFill>
                <a:latin typeface="方正粗黑宋简体" panose="02000000000000000000" pitchFamily="2" charset="-122"/>
                <a:ea typeface="方正粗黑宋简体" panose="02000000000000000000" pitchFamily="2" charset="-122"/>
                <a:cs typeface="Times New Roman" panose="02020603050405020304" charset="0"/>
                <a:sym typeface="+mn-ea"/>
              </a:rPr>
              <a:t>物质</a:t>
            </a:r>
            <a:endParaRPr lang="zh-CN" altLang="en-US" dirty="0"/>
          </a:p>
        </p:txBody>
      </p:sp>
      <p:sp>
        <p:nvSpPr>
          <p:cNvPr id="17" name="矩形 16"/>
          <p:cNvSpPr/>
          <p:nvPr/>
        </p:nvSpPr>
        <p:spPr>
          <a:xfrm>
            <a:off x="2957516" y="3273828"/>
            <a:ext cx="2043179" cy="461665"/>
          </a:xfrm>
          <a:prstGeom prst="rect">
            <a:avLst/>
          </a:prstGeom>
        </p:spPr>
        <p:txBody>
          <a:bodyPr wrap="square">
            <a:spAutoFit/>
          </a:bodyPr>
          <a:lstStyle/>
          <a:p>
            <a:r>
              <a:rPr lang="zh-CN" altLang="en-US" dirty="0" smtClean="0">
                <a:solidFill>
                  <a:srgbClr val="0000FF"/>
                </a:solidFill>
                <a:latin typeface="方正粗黑宋简体" panose="02000000000000000000" pitchFamily="2" charset="-122"/>
                <a:ea typeface="方正粗黑宋简体" panose="02000000000000000000" pitchFamily="2" charset="-122"/>
                <a:cs typeface="Times New Roman" panose="02020603050405020304" charset="0"/>
                <a:sym typeface="+mn-ea"/>
              </a:rPr>
              <a:t>胶体物质</a:t>
            </a:r>
            <a:endParaRPr lang="zh-CN" altLang="en-US" dirty="0"/>
          </a:p>
        </p:txBody>
      </p:sp>
      <p:sp>
        <p:nvSpPr>
          <p:cNvPr id="18" name="矩形 17"/>
          <p:cNvSpPr/>
          <p:nvPr/>
        </p:nvSpPr>
        <p:spPr>
          <a:xfrm>
            <a:off x="251520" y="3207953"/>
            <a:ext cx="504056" cy="1569660"/>
          </a:xfrm>
          <a:prstGeom prst="rect">
            <a:avLst/>
          </a:prstGeom>
        </p:spPr>
        <p:txBody>
          <a:bodyPr wrap="square">
            <a:spAutoFit/>
          </a:bodyPr>
          <a:lstStyle/>
          <a:p>
            <a:r>
              <a:rPr lang="zh-CN" altLang="en-US" dirty="0" smtClean="0">
                <a:solidFill>
                  <a:srgbClr val="0000FF"/>
                </a:solidFill>
                <a:latin typeface="方正粗黑宋简体" panose="02000000000000000000" pitchFamily="2" charset="-122"/>
                <a:ea typeface="方正粗黑宋简体" panose="02000000000000000000" pitchFamily="2" charset="-122"/>
                <a:cs typeface="Times New Roman" panose="02020603050405020304" charset="0"/>
                <a:sym typeface="+mn-ea"/>
              </a:rPr>
              <a:t>溶解物质</a:t>
            </a:r>
            <a:endParaRPr lang="zh-CN" altLang="en-US" dirty="0"/>
          </a:p>
        </p:txBody>
      </p:sp>
    </p:spTree>
    <p:custDataLst>
      <p:custData r:id="rId1"/>
    </p:custDataLst>
    <p:extLst>
      <p:ext uri="{BB962C8B-B14F-4D97-AF65-F5344CB8AC3E}">
        <p14:creationId xmlns:p14="http://schemas.microsoft.com/office/powerpoint/2010/main" val="2408772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61"/>
          <p:cNvSpPr>
            <a:spLocks noGrp="1" noChangeArrowheads="1"/>
          </p:cNvSpPr>
          <p:nvPr>
            <p:ph type="sldNum" sz="quarter" idx="4294967295"/>
          </p:nvPr>
        </p:nvSpPr>
        <p:spPr>
          <a:xfrm>
            <a:off x="6553200" y="4743450"/>
            <a:ext cx="1905000" cy="342900"/>
          </a:xfrm>
          <a:prstGeom prst="rect">
            <a:avLst/>
          </a:prstGeom>
        </p:spPr>
        <p:txBody>
          <a:bodyPr/>
          <a:lstStyle/>
          <a:p>
            <a:fld id="{398B36BA-AC46-47D4-AC51-3E40B56C5020}" type="slidenum">
              <a:rPr lang="en-US" altLang="zh-CN"/>
              <a:pPr/>
              <a:t>6</a:t>
            </a:fld>
            <a:endParaRPr lang="en-US" altLang="zh-CN"/>
          </a:p>
        </p:txBody>
      </p:sp>
      <p:sp>
        <p:nvSpPr>
          <p:cNvPr id="5" name="标题 5"/>
          <p:cNvSpPr>
            <a:spLocks noGrp="1"/>
          </p:cNvSpPr>
          <p:nvPr>
            <p:ph type="ctrTitle"/>
          </p:nvPr>
        </p:nvSpPr>
        <p:spPr>
          <a:xfrm>
            <a:off x="755576" y="465516"/>
            <a:ext cx="7632848" cy="756084"/>
          </a:xfrm>
          <a:prstGeom prst="cloud">
            <a:avLst/>
          </a:prstGeom>
        </p:spPr>
        <p:style>
          <a:lnRef idx="2">
            <a:schemeClr val="accent6"/>
          </a:lnRef>
          <a:fillRef idx="1">
            <a:schemeClr val="lt1"/>
          </a:fillRef>
          <a:effectRef idx="0">
            <a:schemeClr val="accent6"/>
          </a:effectRef>
          <a:fontRef idx="minor">
            <a:schemeClr val="dk1"/>
          </a:fontRef>
        </p:style>
        <p:txBody>
          <a:bodyPr rtlCol="0" anchor="ctr">
            <a:noAutofit/>
          </a:bodyPr>
          <a:lstStyle/>
          <a:p>
            <a:pPr eaLnBrk="0" hangingPunct="0"/>
            <a:r>
              <a:rPr lang="zh-CN" altLang="en-US" sz="2800" dirty="0" smtClean="0">
                <a:solidFill>
                  <a:srgbClr val="0000FF"/>
                </a:solidFill>
                <a:latin typeface="方正粗黑宋简体" panose="02000000000000000000" pitchFamily="2" charset="-122"/>
                <a:ea typeface="方正粗黑宋简体" panose="02000000000000000000" pitchFamily="2" charset="-122"/>
              </a:rPr>
              <a:t>（</a:t>
            </a:r>
            <a:r>
              <a:rPr lang="en-US" altLang="zh-CN" sz="2800" dirty="0" smtClean="0">
                <a:solidFill>
                  <a:srgbClr val="0000FF"/>
                </a:solidFill>
                <a:latin typeface="方正粗黑宋简体" panose="02000000000000000000" pitchFamily="2" charset="-122"/>
                <a:ea typeface="方正粗黑宋简体" panose="02000000000000000000" pitchFamily="2" charset="-122"/>
              </a:rPr>
              <a:t>2</a:t>
            </a:r>
            <a:r>
              <a:rPr lang="zh-CN" altLang="en-US" sz="2800" dirty="0" smtClean="0">
                <a:solidFill>
                  <a:srgbClr val="0000FF"/>
                </a:solidFill>
                <a:latin typeface="方正粗黑宋简体" panose="02000000000000000000" pitchFamily="2" charset="-122"/>
                <a:ea typeface="方正粗黑宋简体" panose="02000000000000000000" pitchFamily="2" charset="-122"/>
              </a:rPr>
              <a:t>）水中</a:t>
            </a:r>
            <a:r>
              <a:rPr lang="zh-CN" altLang="en-US" sz="2800" dirty="0">
                <a:solidFill>
                  <a:srgbClr val="0000FF"/>
                </a:solidFill>
                <a:latin typeface="方正粗黑宋简体" panose="02000000000000000000" pitchFamily="2" charset="-122"/>
                <a:ea typeface="方正粗黑宋简体" panose="02000000000000000000" pitchFamily="2" charset="-122"/>
              </a:rPr>
              <a:t>主要杂质粒径范围</a:t>
            </a:r>
            <a:endParaRPr lang="en-US" altLang="zh-CN" sz="2800" dirty="0">
              <a:solidFill>
                <a:srgbClr val="0000FF"/>
              </a:solidFill>
              <a:latin typeface="方正粗黑宋简体" panose="02000000000000000000" pitchFamily="2" charset="-122"/>
              <a:ea typeface="方正粗黑宋简体" panose="02000000000000000000" pitchFamily="2" charset="-122"/>
            </a:endParaRPr>
          </a:p>
        </p:txBody>
      </p:sp>
      <p:sp>
        <p:nvSpPr>
          <p:cNvPr id="7" name="圆角矩形 6"/>
          <p:cNvSpPr/>
          <p:nvPr/>
        </p:nvSpPr>
        <p:spPr>
          <a:xfrm>
            <a:off x="596328" y="2409732"/>
            <a:ext cx="3816424" cy="1653586"/>
          </a:xfrm>
          <a:prstGeom prst="roundRect">
            <a:avLst/>
          </a:prstGeom>
          <a:noFill/>
          <a:ln>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just" eaLnBrk="0" hangingPunct="0"/>
            <a:r>
              <a:rPr lang="zh-CN" altLang="en-US" sz="2000" b="1" dirty="0">
                <a:solidFill>
                  <a:srgbClr val="0000FF"/>
                </a:solidFill>
                <a:latin typeface="方正粗黑宋简体" panose="02000000000000000000" pitchFamily="2" charset="-122"/>
                <a:ea typeface="方正粗黑宋简体" panose="02000000000000000000" pitchFamily="2" charset="-122"/>
              </a:rPr>
              <a:t>悬浮物质</a:t>
            </a:r>
            <a:r>
              <a:rPr lang="zh-CN" altLang="en-US" sz="2000" b="1" dirty="0" smtClean="0">
                <a:solidFill>
                  <a:srgbClr val="0000FF"/>
                </a:solidFill>
                <a:latin typeface="方正粗黑宋简体" panose="02000000000000000000" pitchFamily="2" charset="-122"/>
                <a:ea typeface="方正粗黑宋简体" panose="02000000000000000000" pitchFamily="2" charset="-122"/>
              </a:rPr>
              <a:t>：</a:t>
            </a:r>
            <a:r>
              <a:rPr lang="zh-CN" altLang="en-US" sz="2000" b="1" dirty="0">
                <a:solidFill>
                  <a:srgbClr val="990000"/>
                </a:solidFill>
                <a:latin typeface="Times New Roman" panose="02020603050405020304" pitchFamily="18" charset="0"/>
                <a:cs typeface="Times New Roman" panose="02020603050405020304" pitchFamily="18" charset="0"/>
              </a:rPr>
              <a:t>比如粘土（</a:t>
            </a:r>
            <a:r>
              <a:rPr lang="en-US" altLang="zh-CN" sz="2000" b="1" dirty="0">
                <a:solidFill>
                  <a:srgbClr val="990000"/>
                </a:solidFill>
                <a:latin typeface="Times New Roman" panose="02020603050405020304" pitchFamily="18" charset="0"/>
                <a:cs typeface="Times New Roman" panose="02020603050405020304" pitchFamily="18" charset="0"/>
              </a:rPr>
              <a:t>50nm-4 </a:t>
            </a:r>
            <a:r>
              <a:rPr lang="en-US" altLang="zh-CN" sz="2000" b="1" dirty="0">
                <a:solidFill>
                  <a:srgbClr val="990000"/>
                </a:solidFill>
                <a:latin typeface="Times New Roman" panose="02020603050405020304" pitchFamily="18" charset="0"/>
                <a:cs typeface="Times New Roman" panose="02020603050405020304" pitchFamily="18" charset="0"/>
                <a:sym typeface="Symbol" pitchFamily="18" charset="2"/>
              </a:rPr>
              <a:t></a:t>
            </a:r>
            <a:r>
              <a:rPr lang="en-US" altLang="zh-CN" sz="2000" b="1" dirty="0">
                <a:solidFill>
                  <a:srgbClr val="990000"/>
                </a:solidFill>
                <a:latin typeface="Times New Roman" panose="02020603050405020304" pitchFamily="18" charset="0"/>
                <a:cs typeface="Times New Roman" panose="02020603050405020304" pitchFamily="18" charset="0"/>
              </a:rPr>
              <a:t>m</a:t>
            </a:r>
            <a:r>
              <a:rPr lang="zh-CN" altLang="en-US" sz="2000" b="1" dirty="0">
                <a:solidFill>
                  <a:srgbClr val="990000"/>
                </a:solidFill>
                <a:latin typeface="Times New Roman" panose="02020603050405020304" pitchFamily="18" charset="0"/>
                <a:cs typeface="Times New Roman" panose="02020603050405020304" pitchFamily="18" charset="0"/>
              </a:rPr>
              <a:t>）；细菌（</a:t>
            </a:r>
            <a:r>
              <a:rPr lang="en-US" altLang="zh-CN" sz="2000" b="1" dirty="0" smtClean="0">
                <a:solidFill>
                  <a:srgbClr val="990000"/>
                </a:solidFill>
                <a:latin typeface="Times New Roman" panose="02020603050405020304" pitchFamily="18" charset="0"/>
                <a:cs typeface="Times New Roman" panose="02020603050405020304" pitchFamily="18" charset="0"/>
              </a:rPr>
              <a:t>0.2</a:t>
            </a:r>
            <a:r>
              <a:rPr lang="en-US" altLang="zh-CN" sz="2000" b="1" dirty="0" smtClean="0">
                <a:solidFill>
                  <a:srgbClr val="990000"/>
                </a:solidFill>
                <a:latin typeface="Times New Roman" panose="02020603050405020304" pitchFamily="18" charset="0"/>
                <a:cs typeface="Times New Roman" panose="02020603050405020304" pitchFamily="18" charset="0"/>
                <a:sym typeface="Symbol" pitchFamily="18" charset="2"/>
              </a:rPr>
              <a:t></a:t>
            </a:r>
            <a:r>
              <a:rPr lang="en-US" altLang="zh-CN" sz="2000" b="1" dirty="0" smtClean="0">
                <a:solidFill>
                  <a:srgbClr val="990000"/>
                </a:solidFill>
                <a:latin typeface="Times New Roman" panose="02020603050405020304" pitchFamily="18" charset="0"/>
                <a:cs typeface="Times New Roman" panose="02020603050405020304" pitchFamily="18" charset="0"/>
              </a:rPr>
              <a:t>m-80</a:t>
            </a:r>
            <a:r>
              <a:rPr lang="en-US" altLang="zh-CN" sz="2000" b="1" dirty="0" smtClean="0">
                <a:solidFill>
                  <a:srgbClr val="990000"/>
                </a:solidFill>
                <a:latin typeface="Times New Roman" panose="02020603050405020304" pitchFamily="18" charset="0"/>
                <a:cs typeface="Times New Roman" panose="02020603050405020304" pitchFamily="18" charset="0"/>
                <a:sym typeface="Symbol" pitchFamily="18" charset="2"/>
              </a:rPr>
              <a:t></a:t>
            </a:r>
            <a:r>
              <a:rPr lang="en-US" altLang="zh-CN" sz="2000" b="1" dirty="0" smtClean="0">
                <a:solidFill>
                  <a:srgbClr val="990000"/>
                </a:solidFill>
                <a:latin typeface="Times New Roman" panose="02020603050405020304" pitchFamily="18" charset="0"/>
                <a:cs typeface="Times New Roman" panose="02020603050405020304" pitchFamily="18" charset="0"/>
              </a:rPr>
              <a:t>m</a:t>
            </a:r>
            <a:r>
              <a:rPr lang="zh-CN" altLang="en-US" sz="2000" b="1" dirty="0">
                <a:solidFill>
                  <a:srgbClr val="990000"/>
                </a:solidFill>
                <a:latin typeface="Times New Roman" panose="02020603050405020304" pitchFamily="18" charset="0"/>
                <a:cs typeface="Times New Roman" panose="02020603050405020304" pitchFamily="18" charset="0"/>
              </a:rPr>
              <a:t>）；病毒（</a:t>
            </a:r>
            <a:r>
              <a:rPr lang="en-US" altLang="zh-CN" sz="2000" b="1" dirty="0">
                <a:solidFill>
                  <a:srgbClr val="990000"/>
                </a:solidFill>
                <a:latin typeface="Times New Roman" panose="02020603050405020304" pitchFamily="18" charset="0"/>
                <a:cs typeface="Times New Roman" panose="02020603050405020304" pitchFamily="18" charset="0"/>
              </a:rPr>
              <a:t>10nm-300nm</a:t>
            </a:r>
            <a:r>
              <a:rPr lang="zh-CN" altLang="en-US" sz="2000" b="1" dirty="0">
                <a:solidFill>
                  <a:srgbClr val="990000"/>
                </a:solidFill>
                <a:latin typeface="Times New Roman" panose="02020603050405020304" pitchFamily="18" charset="0"/>
                <a:cs typeface="Times New Roman" panose="02020603050405020304" pitchFamily="18" charset="0"/>
              </a:rPr>
              <a:t>）；蛋白质（</a:t>
            </a:r>
            <a:r>
              <a:rPr lang="en-US" altLang="zh-CN" sz="2000" b="1" dirty="0">
                <a:solidFill>
                  <a:srgbClr val="990000"/>
                </a:solidFill>
                <a:latin typeface="Times New Roman" panose="02020603050405020304" pitchFamily="18" charset="0"/>
                <a:cs typeface="Times New Roman" panose="02020603050405020304" pitchFamily="18" charset="0"/>
              </a:rPr>
              <a:t>1nm-5nm</a:t>
            </a:r>
            <a:r>
              <a:rPr lang="zh-CN" altLang="en-US" sz="2000" b="1" dirty="0">
                <a:solidFill>
                  <a:srgbClr val="990000"/>
                </a:solidFill>
                <a:latin typeface="Times New Roman" panose="02020603050405020304" pitchFamily="18" charset="0"/>
                <a:cs typeface="Times New Roman" panose="02020603050405020304" pitchFamily="18" charset="0"/>
              </a:rPr>
              <a:t>）；腐殖酸（</a:t>
            </a:r>
            <a:r>
              <a:rPr lang="en-US" altLang="zh-CN" sz="2000" b="1" dirty="0">
                <a:solidFill>
                  <a:srgbClr val="990000"/>
                </a:solidFill>
                <a:latin typeface="Times New Roman" panose="02020603050405020304" pitchFamily="18" charset="0"/>
                <a:cs typeface="Times New Roman" panose="02020603050405020304" pitchFamily="18" charset="0"/>
              </a:rPr>
              <a:t>3nm-10nm</a:t>
            </a:r>
            <a:r>
              <a:rPr lang="zh-CN" altLang="en-US" sz="2000" b="1" dirty="0" smtClean="0">
                <a:solidFill>
                  <a:srgbClr val="990000"/>
                </a:solidFill>
                <a:latin typeface="Times New Roman" panose="02020603050405020304" pitchFamily="18" charset="0"/>
                <a:cs typeface="Times New Roman" panose="02020603050405020304" pitchFamily="18" charset="0"/>
              </a:rPr>
              <a:t>）</a:t>
            </a:r>
            <a:endParaRPr lang="zh-CN" altLang="en-US" sz="2000" b="1" dirty="0">
              <a:solidFill>
                <a:srgbClr val="990000"/>
              </a:solidFill>
              <a:latin typeface="Times New Roman" panose="02020603050405020304" pitchFamily="18" charset="0"/>
              <a:cs typeface="Times New Roman" panose="02020603050405020304" pitchFamily="18" charset="0"/>
            </a:endParaRPr>
          </a:p>
        </p:txBody>
      </p:sp>
      <p:sp>
        <p:nvSpPr>
          <p:cNvPr id="8" name="下箭头 7"/>
          <p:cNvSpPr/>
          <p:nvPr/>
        </p:nvSpPr>
        <p:spPr>
          <a:xfrm>
            <a:off x="4268607" y="1437624"/>
            <a:ext cx="288290" cy="596022"/>
          </a:xfrm>
          <a:prstGeom prst="down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4932040" y="2215903"/>
            <a:ext cx="2736304" cy="773293"/>
          </a:xfrm>
          <a:prstGeom prst="roundRect">
            <a:avLst/>
          </a:prstGeom>
          <a:noFill/>
          <a:ln>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nSpc>
                <a:spcPct val="96000"/>
              </a:lnSpc>
            </a:pPr>
            <a:r>
              <a:rPr lang="zh-CN" altLang="en-US" sz="2000" b="1" dirty="0">
                <a:solidFill>
                  <a:srgbClr val="0000FF"/>
                </a:solidFill>
                <a:latin typeface="方正粗黑宋简体" panose="02000000000000000000" pitchFamily="2" charset="-122"/>
                <a:ea typeface="方正粗黑宋简体" panose="02000000000000000000" pitchFamily="2" charset="-122"/>
              </a:rPr>
              <a:t>胶体</a:t>
            </a:r>
            <a:r>
              <a:rPr lang="zh-CN" altLang="en-US" sz="2000" b="1" dirty="0" smtClean="0">
                <a:solidFill>
                  <a:srgbClr val="0000FF"/>
                </a:solidFill>
                <a:latin typeface="方正粗黑宋简体" panose="02000000000000000000" pitchFamily="2" charset="-122"/>
                <a:ea typeface="方正粗黑宋简体" panose="02000000000000000000" pitchFamily="2" charset="-122"/>
              </a:rPr>
              <a:t>：</a:t>
            </a:r>
            <a:r>
              <a:rPr lang="zh-CN" altLang="en-US" sz="2000" b="1" dirty="0">
                <a:solidFill>
                  <a:srgbClr val="990000"/>
                </a:solidFill>
                <a:latin typeface="Times New Roman" panose="02020603050405020304" pitchFamily="18" charset="0"/>
                <a:cs typeface="Times New Roman" panose="02020603050405020304" pitchFamily="18" charset="0"/>
              </a:rPr>
              <a:t>比如胶体溶液（</a:t>
            </a:r>
            <a:r>
              <a:rPr lang="en-US" altLang="zh-CN" sz="2000" b="1" dirty="0">
                <a:solidFill>
                  <a:srgbClr val="990000"/>
                </a:solidFill>
                <a:latin typeface="Times New Roman" panose="02020603050405020304" pitchFamily="18" charset="0"/>
                <a:cs typeface="Times New Roman" panose="02020603050405020304" pitchFamily="18" charset="0"/>
              </a:rPr>
              <a:t>1nm-1</a:t>
            </a:r>
            <a:r>
              <a:rPr lang="en-US" altLang="zh-CN" sz="2000" b="1" dirty="0">
                <a:solidFill>
                  <a:srgbClr val="990000"/>
                </a:solidFill>
                <a:latin typeface="Times New Roman" panose="02020603050405020304" pitchFamily="18" charset="0"/>
                <a:cs typeface="Times New Roman" panose="02020603050405020304" pitchFamily="18" charset="0"/>
                <a:sym typeface="Symbol" pitchFamily="18" charset="2"/>
              </a:rPr>
              <a:t> </a:t>
            </a:r>
            <a:r>
              <a:rPr lang="en-US" altLang="zh-CN" sz="2000" b="1" dirty="0">
                <a:solidFill>
                  <a:srgbClr val="990000"/>
                </a:solidFill>
                <a:latin typeface="Times New Roman" panose="02020603050405020304" pitchFamily="18" charset="0"/>
                <a:cs typeface="Times New Roman" panose="02020603050405020304" pitchFamily="18" charset="0"/>
              </a:rPr>
              <a:t>m </a:t>
            </a:r>
            <a:r>
              <a:rPr lang="zh-CN" altLang="en-US" sz="2000" b="1" dirty="0">
                <a:solidFill>
                  <a:srgbClr val="990000"/>
                </a:solidFill>
                <a:latin typeface="Times New Roman" panose="02020603050405020304" pitchFamily="18" charset="0"/>
                <a:cs typeface="Times New Roman" panose="02020603050405020304" pitchFamily="18" charset="0"/>
              </a:rPr>
              <a:t>）</a:t>
            </a:r>
            <a:endParaRPr lang="en-US" altLang="zh-CN" sz="2000" b="1" dirty="0">
              <a:solidFill>
                <a:srgbClr val="990000"/>
              </a:solidFill>
              <a:latin typeface="Times New Roman" panose="02020603050405020304" pitchFamily="18" charset="0"/>
              <a:cs typeface="Times New Roman" panose="02020603050405020304" pitchFamily="18" charset="0"/>
            </a:endParaRPr>
          </a:p>
        </p:txBody>
      </p:sp>
      <p:sp>
        <p:nvSpPr>
          <p:cNvPr id="10" name="圆角矩形 9"/>
          <p:cNvSpPr/>
          <p:nvPr/>
        </p:nvSpPr>
        <p:spPr>
          <a:xfrm>
            <a:off x="4932040" y="3290025"/>
            <a:ext cx="2736304" cy="1009917"/>
          </a:xfrm>
          <a:prstGeom prst="roundRect">
            <a:avLst/>
          </a:prstGeom>
          <a:noFill/>
          <a:ln>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eaLnBrk="0" hangingPunct="0">
              <a:lnSpc>
                <a:spcPct val="96000"/>
              </a:lnSpc>
            </a:pPr>
            <a:r>
              <a:rPr lang="zh-CN" altLang="en-US" sz="2000" b="1" dirty="0">
                <a:solidFill>
                  <a:srgbClr val="0000FF"/>
                </a:solidFill>
                <a:latin typeface="方正粗黑宋简体" panose="02000000000000000000" pitchFamily="2" charset="-122"/>
                <a:ea typeface="方正粗黑宋简体" panose="02000000000000000000" pitchFamily="2" charset="-122"/>
              </a:rPr>
              <a:t>溶解物质</a:t>
            </a:r>
            <a:r>
              <a:rPr lang="en-US" altLang="zh-CN" sz="2000" b="1" dirty="0" smtClean="0">
                <a:solidFill>
                  <a:srgbClr val="0000FF"/>
                </a:solidFill>
                <a:latin typeface="方正粗黑宋简体" panose="02000000000000000000" pitchFamily="2" charset="-122"/>
                <a:ea typeface="方正粗黑宋简体" panose="02000000000000000000" pitchFamily="2" charset="-122"/>
              </a:rPr>
              <a:t>: </a:t>
            </a:r>
            <a:r>
              <a:rPr lang="zh-CN" altLang="en-US" sz="2000" b="1" dirty="0">
                <a:solidFill>
                  <a:srgbClr val="990000"/>
                </a:solidFill>
                <a:latin typeface="Times New Roman" panose="02020603050405020304" pitchFamily="18" charset="0"/>
                <a:cs typeface="Times New Roman" panose="02020603050405020304" pitchFamily="18" charset="0"/>
              </a:rPr>
              <a:t>比如无机离子（</a:t>
            </a:r>
            <a:r>
              <a:rPr lang="en-US" altLang="zh-CN" sz="2000" b="1" dirty="0">
                <a:solidFill>
                  <a:srgbClr val="990000"/>
                </a:solidFill>
                <a:latin typeface="Times New Roman" panose="02020603050405020304" pitchFamily="18" charset="0"/>
                <a:cs typeface="Times New Roman" panose="02020603050405020304" pitchFamily="18" charset="0"/>
              </a:rPr>
              <a:t>&lt; 0.8nm</a:t>
            </a:r>
            <a:r>
              <a:rPr lang="zh-CN" altLang="en-US" sz="2000" b="1" dirty="0">
                <a:solidFill>
                  <a:srgbClr val="990000"/>
                </a:solidFill>
                <a:latin typeface="Times New Roman" panose="02020603050405020304" pitchFamily="18" charset="0"/>
                <a:cs typeface="Times New Roman" panose="02020603050405020304" pitchFamily="18" charset="0"/>
              </a:rPr>
              <a:t>）</a:t>
            </a:r>
            <a:r>
              <a:rPr lang="en-US" altLang="zh-CN" sz="2000" b="1" dirty="0">
                <a:solidFill>
                  <a:srgbClr val="990000"/>
                </a:solidFill>
                <a:latin typeface="Times New Roman" panose="02020603050405020304" pitchFamily="18" charset="0"/>
                <a:cs typeface="Times New Roman" panose="02020603050405020304" pitchFamily="18" charset="0"/>
              </a:rPr>
              <a:t>; </a:t>
            </a:r>
            <a:r>
              <a:rPr lang="zh-CN" altLang="en-US" sz="2000" b="1" dirty="0">
                <a:solidFill>
                  <a:srgbClr val="990000"/>
                </a:solidFill>
                <a:latin typeface="Times New Roman" panose="02020603050405020304" pitchFamily="18" charset="0"/>
                <a:cs typeface="Times New Roman" panose="02020603050405020304" pitchFamily="18" charset="0"/>
              </a:rPr>
              <a:t>真溶液（</a:t>
            </a:r>
            <a:r>
              <a:rPr lang="en-US" altLang="zh-CN" sz="2000" b="1" dirty="0">
                <a:solidFill>
                  <a:srgbClr val="990000"/>
                </a:solidFill>
                <a:latin typeface="Times New Roman" panose="02020603050405020304" pitchFamily="18" charset="0"/>
                <a:cs typeface="Times New Roman" panose="02020603050405020304" pitchFamily="18" charset="0"/>
              </a:rPr>
              <a:t> &lt; 1nm </a:t>
            </a:r>
            <a:r>
              <a:rPr lang="zh-CN" altLang="en-US" sz="2000" b="1" dirty="0">
                <a:solidFill>
                  <a:srgbClr val="99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253738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259633" y="1761660"/>
            <a:ext cx="3607915" cy="566401"/>
          </a:xfrm>
          <a:prstGeom prst="roundRect">
            <a:avLst/>
          </a:prstGeom>
          <a:noFill/>
          <a:ln>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buClrTx/>
              <a:buSzTx/>
              <a:buFontTx/>
            </a:pPr>
            <a:r>
              <a:rPr lang="en-US" altLang="zh-CN"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① </a:t>
            </a:r>
            <a:r>
              <a:rPr lang="zh-CN" altLang="en-US"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生</a:t>
            </a:r>
            <a:r>
              <a:rPr lang="zh-CN" altLang="en-US" dirty="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活饮用水卫生标准</a:t>
            </a:r>
            <a:endParaRPr lang="en-US" altLang="zh-CN"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endParaRPr>
          </a:p>
        </p:txBody>
      </p:sp>
      <p:sp>
        <p:nvSpPr>
          <p:cNvPr id="9" name="下箭头 8"/>
          <p:cNvSpPr/>
          <p:nvPr/>
        </p:nvSpPr>
        <p:spPr>
          <a:xfrm>
            <a:off x="3215085" y="937425"/>
            <a:ext cx="288290" cy="772185"/>
          </a:xfrm>
          <a:prstGeom prst="down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2267744" y="2560131"/>
            <a:ext cx="3806924" cy="486917"/>
          </a:xfrm>
          <a:prstGeom prst="roundRect">
            <a:avLst/>
          </a:prstGeom>
          <a:noFill/>
          <a:ln>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buClrTx/>
              <a:buSzTx/>
              <a:buFontTx/>
            </a:pPr>
            <a:r>
              <a:rPr lang="zh-CN" altLang="en-US" dirty="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 </a:t>
            </a:r>
            <a:r>
              <a:rPr lang="en-US" altLang="zh-CN"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② </a:t>
            </a:r>
            <a:r>
              <a:rPr lang="zh-CN" altLang="en-US"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工</a:t>
            </a:r>
            <a:r>
              <a:rPr lang="zh-CN" altLang="en-US" dirty="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业用水的水质标准</a:t>
            </a:r>
            <a:endParaRPr lang="en-US" altLang="zh-CN" dirty="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endParaRPr>
          </a:p>
        </p:txBody>
      </p:sp>
      <p:sp>
        <p:nvSpPr>
          <p:cNvPr id="11" name="圆角矩形标注 10"/>
          <p:cNvSpPr/>
          <p:nvPr/>
        </p:nvSpPr>
        <p:spPr>
          <a:xfrm>
            <a:off x="5940152" y="844536"/>
            <a:ext cx="2410544" cy="1200324"/>
          </a:xfrm>
          <a:prstGeom prst="wedgeRoundRectCallout">
            <a:avLst>
              <a:gd name="adj1" fmla="val -84874"/>
              <a:gd name="adj2" fmla="val 71907"/>
              <a:gd name="adj3" fmla="val 16667"/>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ctr"/>
            <a:r>
              <a:rPr lang="zh-CN" altLang="en-US" sz="2000" dirty="0" smtClean="0">
                <a:solidFill>
                  <a:srgbClr val="FF0000"/>
                </a:solidFill>
                <a:latin typeface="黑体" panose="02010609060101010101" pitchFamily="49" charset="-122"/>
                <a:ea typeface="黑体" panose="02010609060101010101" pitchFamily="49" charset="-122"/>
                <a:cs typeface="Times New Roman" panose="02020603050405020304" charset="0"/>
                <a:sym typeface="+mn-ea"/>
              </a:rPr>
              <a:t>重点介绍：</a:t>
            </a:r>
            <a:r>
              <a:rPr lang="en-US" altLang="zh-CN" sz="2000" dirty="0" smtClean="0">
                <a:solidFill>
                  <a:srgbClr val="FF0000"/>
                </a:solidFill>
                <a:latin typeface="黑体" panose="02010609060101010101" pitchFamily="49" charset="-122"/>
                <a:ea typeface="黑体" panose="02010609060101010101" pitchFamily="49" charset="-122"/>
                <a:cs typeface="Times New Roman" panose="02020603050405020304" charset="0"/>
                <a:sym typeface="+mn-ea"/>
              </a:rPr>
              <a:t>GB5749-2006</a:t>
            </a:r>
            <a:r>
              <a:rPr lang="en-US" altLang="zh-CN" sz="2000" dirty="0">
                <a:solidFill>
                  <a:srgbClr val="FF0000"/>
                </a:solidFill>
                <a:latin typeface="黑体" panose="02010609060101010101" pitchFamily="49" charset="-122"/>
                <a:ea typeface="黑体" panose="02010609060101010101" pitchFamily="49" charset="-122"/>
                <a:cs typeface="Times New Roman" panose="02020603050405020304" charset="0"/>
                <a:sym typeface="+mn-ea"/>
              </a:rPr>
              <a:t>《</a:t>
            </a:r>
            <a:r>
              <a:rPr lang="zh-CN" altLang="en-US" sz="2000" dirty="0">
                <a:solidFill>
                  <a:srgbClr val="FF0000"/>
                </a:solidFill>
                <a:latin typeface="黑体" panose="02010609060101010101" pitchFamily="49" charset="-122"/>
                <a:ea typeface="黑体" panose="02010609060101010101" pitchFamily="49" charset="-122"/>
                <a:cs typeface="Times New Roman" panose="02020603050405020304" charset="0"/>
                <a:sym typeface="+mn-ea"/>
              </a:rPr>
              <a:t>生活饮用水卫生标准</a:t>
            </a:r>
            <a:r>
              <a:rPr lang="en-US" altLang="zh-CN" sz="2000" dirty="0" smtClean="0">
                <a:solidFill>
                  <a:srgbClr val="FF0000"/>
                </a:solidFill>
                <a:latin typeface="黑体" panose="02010609060101010101" pitchFamily="49" charset="-122"/>
                <a:ea typeface="黑体" panose="02010609060101010101" pitchFamily="49" charset="-122"/>
                <a:cs typeface="Times New Roman" panose="02020603050405020304" charset="0"/>
                <a:sym typeface="+mn-ea"/>
              </a:rPr>
              <a:t>》</a:t>
            </a:r>
            <a:endParaRPr lang="en-US" altLang="zh-CN" sz="2000" dirty="0">
              <a:solidFill>
                <a:srgbClr val="FF0000"/>
              </a:solidFill>
              <a:latin typeface="黑体" panose="02010609060101010101" pitchFamily="49" charset="-122"/>
              <a:ea typeface="黑体" panose="02010609060101010101" pitchFamily="49" charset="-122"/>
              <a:cs typeface="Times New Roman" panose="02020603050405020304" charset="0"/>
              <a:sym typeface="+mn-ea"/>
            </a:endParaRPr>
          </a:p>
        </p:txBody>
      </p:sp>
      <p:sp>
        <p:nvSpPr>
          <p:cNvPr id="7" name="圆角矩形 6"/>
          <p:cNvSpPr/>
          <p:nvPr/>
        </p:nvSpPr>
        <p:spPr>
          <a:xfrm>
            <a:off x="3246092" y="3273828"/>
            <a:ext cx="3805187" cy="467443"/>
          </a:xfrm>
          <a:prstGeom prst="roundRect">
            <a:avLst/>
          </a:prstGeom>
          <a:noFill/>
          <a:ln>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③ </a:t>
            </a:r>
            <a:r>
              <a:rPr lang="zh-CN" altLang="en-US"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地</a:t>
            </a:r>
            <a:r>
              <a:rPr lang="zh-CN" altLang="en-US" dirty="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表水环境质量标准</a:t>
            </a:r>
            <a:endParaRPr lang="en-US" altLang="zh-CN" dirty="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endParaRPr>
          </a:p>
        </p:txBody>
      </p:sp>
      <p:sp>
        <p:nvSpPr>
          <p:cNvPr id="12" name="圆角矩形 11"/>
          <p:cNvSpPr/>
          <p:nvPr/>
        </p:nvSpPr>
        <p:spPr>
          <a:xfrm>
            <a:off x="4822304" y="3921900"/>
            <a:ext cx="3528392" cy="513699"/>
          </a:xfrm>
          <a:prstGeom prst="roundRect">
            <a:avLst/>
          </a:prstGeom>
          <a:noFill/>
          <a:ln>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buClrTx/>
              <a:buSzTx/>
              <a:buFontTx/>
            </a:pPr>
            <a:r>
              <a:rPr lang="en-US" altLang="zh-CN"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④ </a:t>
            </a:r>
            <a:r>
              <a:rPr lang="zh-CN" altLang="en-US" dirty="0" smtClean="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污</a:t>
            </a:r>
            <a:r>
              <a:rPr lang="zh-CN" altLang="en-US" dirty="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rPr>
              <a:t>（废）水排放标准</a:t>
            </a:r>
            <a:endParaRPr lang="en-US" altLang="zh-CN" dirty="0">
              <a:solidFill>
                <a:srgbClr val="0B050F"/>
              </a:solidFill>
              <a:latin typeface="方正粗黑宋简体" panose="02000000000000000000" pitchFamily="2" charset="-122"/>
              <a:ea typeface="方正粗黑宋简体" panose="02000000000000000000" pitchFamily="2" charset="-122"/>
              <a:cs typeface="Times New Roman" panose="02020603050405020304" charset="0"/>
              <a:sym typeface="+mn-ea"/>
            </a:endParaRPr>
          </a:p>
        </p:txBody>
      </p:sp>
      <p:sp>
        <p:nvSpPr>
          <p:cNvPr id="13" name="圆角矩形标注 12"/>
          <p:cNvSpPr/>
          <p:nvPr/>
        </p:nvSpPr>
        <p:spPr>
          <a:xfrm>
            <a:off x="1706031" y="195487"/>
            <a:ext cx="3306399" cy="556160"/>
          </a:xfrm>
          <a:prstGeom prst="wedgeRoundRectCallout">
            <a:avLst>
              <a:gd name="adj1" fmla="val 16994"/>
              <a:gd name="adj2" fmla="val 49762"/>
              <a:gd name="adj3" fmla="val 16667"/>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ctr"/>
            <a:r>
              <a:rPr lang="zh-CN" altLang="en-US" sz="3200" dirty="0" smtClean="0">
                <a:solidFill>
                  <a:schemeClr val="tx1"/>
                </a:solidFill>
                <a:latin typeface="方正粗黑宋简体" panose="02000000000000000000" pitchFamily="2" charset="-122"/>
                <a:ea typeface="方正粗黑宋简体" panose="02000000000000000000" pitchFamily="2" charset="-122"/>
                <a:cs typeface="Times New Roman" panose="02020603050405020304" charset="0"/>
                <a:sym typeface="+mn-ea"/>
              </a:rPr>
              <a:t>（</a:t>
            </a:r>
            <a:r>
              <a:rPr lang="en-US" altLang="zh-CN" sz="3200" dirty="0" smtClean="0">
                <a:solidFill>
                  <a:schemeClr val="tx1"/>
                </a:solidFill>
                <a:latin typeface="方正粗黑宋简体" panose="02000000000000000000" pitchFamily="2" charset="-122"/>
                <a:ea typeface="方正粗黑宋简体" panose="02000000000000000000" pitchFamily="2" charset="-122"/>
                <a:cs typeface="Times New Roman" panose="02020603050405020304" charset="0"/>
                <a:sym typeface="+mn-ea"/>
              </a:rPr>
              <a:t>3</a:t>
            </a:r>
            <a:r>
              <a:rPr lang="zh-CN" altLang="en-US" sz="3200" dirty="0" smtClean="0">
                <a:solidFill>
                  <a:schemeClr val="tx1"/>
                </a:solidFill>
                <a:latin typeface="方正粗黑宋简体" panose="02000000000000000000" pitchFamily="2" charset="-122"/>
                <a:ea typeface="方正粗黑宋简体" panose="02000000000000000000" pitchFamily="2" charset="-122"/>
                <a:cs typeface="Times New Roman" panose="02020603050405020304" charset="0"/>
                <a:sym typeface="+mn-ea"/>
              </a:rPr>
              <a:t>）水质标准</a:t>
            </a:r>
            <a:endParaRPr lang="en-US" altLang="zh-CN" sz="3200" dirty="0">
              <a:solidFill>
                <a:schemeClr val="tx1"/>
              </a:solidFill>
              <a:latin typeface="方正粗黑宋简体" panose="02000000000000000000" pitchFamily="2" charset="-122"/>
              <a:ea typeface="方正粗黑宋简体" panose="02000000000000000000" pitchFamily="2" charset="-122"/>
              <a:cs typeface="Times New Roman" panose="02020603050405020304" charset="0"/>
              <a:sym typeface="+mn-ea"/>
            </a:endParaRPr>
          </a:p>
        </p:txBody>
      </p:sp>
    </p:spTree>
    <p:extLst>
      <p:ext uri="{BB962C8B-B14F-4D97-AF65-F5344CB8AC3E}">
        <p14:creationId xmlns:p14="http://schemas.microsoft.com/office/powerpoint/2010/main" val="4264901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title"/>
          </p:nvPr>
        </p:nvSpPr>
        <p:spPr>
          <a:xfrm>
            <a:off x="1295128" y="249492"/>
            <a:ext cx="7313612" cy="857250"/>
          </a:xfrm>
        </p:spPr>
        <p:txBody>
          <a:bodyPr>
            <a:normAutofit/>
          </a:bodyPr>
          <a:lstStyle/>
          <a:p>
            <a:r>
              <a:rPr lang="zh-CN" altLang="en-US" sz="3600" b="1" dirty="0">
                <a:solidFill>
                  <a:srgbClr val="C00000"/>
                </a:solidFill>
                <a:latin typeface="宋体" pitchFamily="2" charset="-122"/>
              </a:rPr>
              <a:t>全国水质管理方面执行的标准</a:t>
            </a:r>
            <a:r>
              <a:rPr lang="zh-CN" altLang="en-US" sz="3600" b="1" dirty="0">
                <a:solidFill>
                  <a:srgbClr val="C00000"/>
                </a:solidFill>
                <a:ea typeface="华文隶书" pitchFamily="2" charset="-122"/>
              </a:rPr>
              <a:t> </a:t>
            </a:r>
          </a:p>
        </p:txBody>
      </p:sp>
      <p:sp>
        <p:nvSpPr>
          <p:cNvPr id="32774" name="Rectangle 6"/>
          <p:cNvSpPr>
            <a:spLocks noGrp="1" noChangeArrowheads="1"/>
          </p:cNvSpPr>
          <p:nvPr>
            <p:ph type="body" sz="half" idx="1"/>
          </p:nvPr>
        </p:nvSpPr>
        <p:spPr>
          <a:xfrm>
            <a:off x="1143000" y="1143000"/>
            <a:ext cx="7467600" cy="3313510"/>
          </a:xfrm>
        </p:spPr>
        <p:txBody>
          <a:bodyPr>
            <a:normAutofit/>
          </a:bodyPr>
          <a:lstStyle/>
          <a:p>
            <a:pPr marL="95250" indent="0" algn="just">
              <a:lnSpc>
                <a:spcPct val="160000"/>
              </a:lnSpc>
            </a:pPr>
            <a:r>
              <a:rPr lang="en-US" altLang="zh-CN" sz="2200" b="1" dirty="0">
                <a:latin typeface="Times New Roman" panose="02020603050405020304" pitchFamily="18" charset="0"/>
                <a:cs typeface="Times New Roman" panose="02020603050405020304" pitchFamily="18" charset="0"/>
              </a:rPr>
              <a:t> </a:t>
            </a:r>
            <a:r>
              <a:rPr lang="en-US" altLang="zh-CN" sz="2200" b="1" dirty="0" smtClean="0">
                <a:latin typeface="Times New Roman" panose="02020603050405020304" pitchFamily="18" charset="0"/>
                <a:cs typeface="Times New Roman" panose="02020603050405020304" pitchFamily="18" charset="0"/>
              </a:rPr>
              <a:t>GB5749-1985</a:t>
            </a:r>
            <a:r>
              <a:rPr lang="en-US" altLang="zh-CN" sz="2200" b="1" dirty="0">
                <a:latin typeface="Times New Roman" panose="02020603050405020304" pitchFamily="18" charset="0"/>
                <a:cs typeface="Times New Roman" panose="02020603050405020304" pitchFamily="18" charset="0"/>
              </a:rPr>
              <a:t>《</a:t>
            </a:r>
            <a:r>
              <a:rPr lang="zh-CN" altLang="en-US" sz="2200" b="1" dirty="0">
                <a:latin typeface="Times New Roman" panose="02020603050405020304" pitchFamily="18" charset="0"/>
                <a:cs typeface="Times New Roman" panose="02020603050405020304" pitchFamily="18" charset="0"/>
              </a:rPr>
              <a:t>生活饮用水卫生标准</a:t>
            </a:r>
            <a:r>
              <a:rPr lang="en-US" altLang="zh-CN" sz="2200" b="1" dirty="0" smtClean="0">
                <a:latin typeface="Times New Roman" panose="02020603050405020304" pitchFamily="18" charset="0"/>
                <a:cs typeface="Times New Roman" panose="02020603050405020304" pitchFamily="18" charset="0"/>
              </a:rPr>
              <a:t>》  </a:t>
            </a:r>
            <a:r>
              <a:rPr lang="zh-CN" altLang="en-US" sz="2200" b="1" dirty="0" smtClean="0">
                <a:latin typeface="Times New Roman" panose="02020603050405020304" pitchFamily="18" charset="0"/>
                <a:cs typeface="Times New Roman" panose="02020603050405020304" pitchFamily="18" charset="0"/>
              </a:rPr>
              <a:t>（卫生部）</a:t>
            </a:r>
            <a:endParaRPr lang="zh-CN" altLang="en-US" sz="2200" b="1" dirty="0">
              <a:latin typeface="Times New Roman" panose="02020603050405020304" pitchFamily="18" charset="0"/>
              <a:cs typeface="Times New Roman" panose="02020603050405020304" pitchFamily="18" charset="0"/>
            </a:endParaRPr>
          </a:p>
          <a:p>
            <a:pPr marL="95250" indent="0" algn="just">
              <a:lnSpc>
                <a:spcPct val="160000"/>
              </a:lnSpc>
            </a:pPr>
            <a:r>
              <a:rPr lang="en-US" altLang="zh-CN" sz="2200" b="1" dirty="0">
                <a:latin typeface="Times New Roman" panose="02020603050405020304" pitchFamily="18" charset="0"/>
                <a:cs typeface="Times New Roman" panose="02020603050405020304" pitchFamily="18" charset="0"/>
              </a:rPr>
              <a:t>《</a:t>
            </a:r>
            <a:r>
              <a:rPr lang="zh-CN" altLang="en-US" sz="2200" b="1" dirty="0">
                <a:latin typeface="Times New Roman" panose="02020603050405020304" pitchFamily="18" charset="0"/>
                <a:cs typeface="Times New Roman" panose="02020603050405020304" pitchFamily="18" charset="0"/>
              </a:rPr>
              <a:t>生活饮用水水质卫生规范</a:t>
            </a:r>
            <a:r>
              <a:rPr lang="en-US" altLang="zh-CN" sz="2200" b="1" dirty="0" smtClean="0">
                <a:latin typeface="Times New Roman" panose="02020603050405020304" pitchFamily="18" charset="0"/>
                <a:cs typeface="Times New Roman" panose="02020603050405020304" pitchFamily="18" charset="0"/>
              </a:rPr>
              <a:t>》2001    </a:t>
            </a:r>
            <a:r>
              <a:rPr lang="zh-CN" altLang="en-US" sz="2200" b="1" dirty="0" smtClean="0">
                <a:latin typeface="Times New Roman" panose="02020603050405020304" pitchFamily="18" charset="0"/>
                <a:cs typeface="Times New Roman" panose="02020603050405020304" pitchFamily="18" charset="0"/>
              </a:rPr>
              <a:t>（卫生部）</a:t>
            </a:r>
            <a:endParaRPr lang="zh-CN" altLang="en-US" sz="2200" b="1" dirty="0">
              <a:latin typeface="Times New Roman" panose="02020603050405020304" pitchFamily="18" charset="0"/>
              <a:cs typeface="Times New Roman" panose="02020603050405020304" pitchFamily="18" charset="0"/>
            </a:endParaRPr>
          </a:p>
          <a:p>
            <a:pPr marL="95250" indent="0" algn="just">
              <a:lnSpc>
                <a:spcPct val="160000"/>
              </a:lnSpc>
            </a:pPr>
            <a:r>
              <a:rPr lang="zh-CN" altLang="en-US" sz="2200" b="1" dirty="0">
                <a:latin typeface="Times New Roman" panose="02020603050405020304" pitchFamily="18" charset="0"/>
                <a:cs typeface="Times New Roman" panose="02020603050405020304" pitchFamily="18" charset="0"/>
              </a:rPr>
              <a:t> </a:t>
            </a:r>
            <a:r>
              <a:rPr lang="en-US" altLang="zh-CN" sz="2200" b="1" dirty="0">
                <a:latin typeface="Times New Roman" panose="02020603050405020304" pitchFamily="18" charset="0"/>
                <a:cs typeface="Times New Roman" panose="02020603050405020304" pitchFamily="18" charset="0"/>
              </a:rPr>
              <a:t>CJ/T206—2005《</a:t>
            </a:r>
            <a:r>
              <a:rPr lang="zh-CN" altLang="en-US" sz="2200" b="1" dirty="0">
                <a:latin typeface="Times New Roman" panose="02020603050405020304" pitchFamily="18" charset="0"/>
                <a:cs typeface="Times New Roman" panose="02020603050405020304" pitchFamily="18" charset="0"/>
              </a:rPr>
              <a:t>城市供水水质标准</a:t>
            </a:r>
            <a:r>
              <a:rPr lang="en-US" altLang="zh-CN" sz="2200" b="1" dirty="0">
                <a:latin typeface="Times New Roman" panose="02020603050405020304" pitchFamily="18" charset="0"/>
                <a:cs typeface="Times New Roman" panose="02020603050405020304" pitchFamily="18" charset="0"/>
              </a:rPr>
              <a:t>》</a:t>
            </a:r>
            <a:r>
              <a:rPr lang="zh-CN" altLang="en-US" sz="2200" b="1" dirty="0">
                <a:latin typeface="Times New Roman" panose="02020603050405020304" pitchFamily="18" charset="0"/>
                <a:cs typeface="Times New Roman" panose="02020603050405020304" pitchFamily="18" charset="0"/>
              </a:rPr>
              <a:t>（建设部）</a:t>
            </a:r>
          </a:p>
          <a:p>
            <a:pPr marL="95250" indent="0" algn="just">
              <a:lnSpc>
                <a:spcPct val="160000"/>
              </a:lnSpc>
            </a:pPr>
            <a:r>
              <a:rPr lang="zh-CN" altLang="en-US" sz="2200" b="1" dirty="0">
                <a:latin typeface="Times New Roman" panose="02020603050405020304" pitchFamily="18" charset="0"/>
                <a:cs typeface="Times New Roman" panose="02020603050405020304" pitchFamily="18" charset="0"/>
              </a:rPr>
              <a:t> </a:t>
            </a:r>
            <a:r>
              <a:rPr lang="en-US" altLang="zh-CN" sz="22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GB5749-2006《</a:t>
            </a:r>
            <a:r>
              <a:rPr lang="zh-CN" altLang="en-US" sz="22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生活饮用水卫生标准</a:t>
            </a:r>
            <a:r>
              <a:rPr lang="en-US" altLang="zh-CN" sz="22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2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（卫生部）</a:t>
            </a:r>
          </a:p>
          <a:p>
            <a:pPr marL="95250" indent="0" algn="just">
              <a:lnSpc>
                <a:spcPct val="160000"/>
              </a:lnSpc>
            </a:pPr>
            <a:r>
              <a:rPr lang="zh-CN" altLang="en-US" sz="2200" b="1" dirty="0">
                <a:latin typeface="Times New Roman" panose="02020603050405020304" pitchFamily="18" charset="0"/>
                <a:cs typeface="Times New Roman" panose="02020603050405020304" pitchFamily="18" charset="0"/>
              </a:rPr>
              <a:t> </a:t>
            </a:r>
            <a:r>
              <a:rPr lang="en-US" altLang="zh-CN" sz="2200" b="1" dirty="0">
                <a:latin typeface="Times New Roman" panose="02020603050405020304" pitchFamily="18" charset="0"/>
                <a:cs typeface="Times New Roman" panose="02020603050405020304" pitchFamily="18" charset="0"/>
              </a:rPr>
              <a:t>SL 310-2019</a:t>
            </a:r>
            <a:r>
              <a:rPr lang="en-US" altLang="zh-CN" sz="2200" b="1" dirty="0" smtClean="0">
                <a:latin typeface="Times New Roman" panose="02020603050405020304" pitchFamily="18" charset="0"/>
                <a:cs typeface="Times New Roman" panose="02020603050405020304" pitchFamily="18" charset="0"/>
              </a:rPr>
              <a:t>《</a:t>
            </a:r>
            <a:r>
              <a:rPr lang="zh-CN" altLang="en-US" sz="2200" b="1" dirty="0">
                <a:latin typeface="Times New Roman" panose="02020603050405020304" pitchFamily="18" charset="0"/>
                <a:cs typeface="Times New Roman" panose="02020603050405020304" pitchFamily="18" charset="0"/>
              </a:rPr>
              <a:t>村镇供水工程技术规范</a:t>
            </a:r>
            <a:r>
              <a:rPr lang="en-US" altLang="zh-CN" sz="2200" b="1" dirty="0" smtClean="0">
                <a:latin typeface="Times New Roman" panose="02020603050405020304" pitchFamily="18" charset="0"/>
                <a:cs typeface="Times New Roman" panose="02020603050405020304" pitchFamily="18" charset="0"/>
              </a:rPr>
              <a:t>》</a:t>
            </a:r>
            <a:r>
              <a:rPr lang="zh-CN" altLang="en-US" sz="2200" b="1" dirty="0" smtClean="0">
                <a:latin typeface="Times New Roman" panose="02020603050405020304" pitchFamily="18" charset="0"/>
                <a:cs typeface="Times New Roman" panose="02020603050405020304" pitchFamily="18" charset="0"/>
              </a:rPr>
              <a:t> （</a:t>
            </a:r>
            <a:r>
              <a:rPr lang="zh-CN" altLang="en-US" sz="2200" b="1" dirty="0">
                <a:latin typeface="Times New Roman" panose="02020603050405020304" pitchFamily="18" charset="0"/>
                <a:cs typeface="Times New Roman" panose="02020603050405020304" pitchFamily="18" charset="0"/>
              </a:rPr>
              <a:t>水利部）</a:t>
            </a:r>
          </a:p>
        </p:txBody>
      </p:sp>
      <p:pic>
        <p:nvPicPr>
          <p:cNvPr id="32775" name="Picture 7" descr="j03012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682" y="4155926"/>
            <a:ext cx="1304919" cy="9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979537"/>
      </p:ext>
    </p:extLst>
  </p:cSld>
  <p:clrMapOvr>
    <a:masterClrMapping/>
  </p:clrMapOvr>
  <p:transition spd="slow">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4AC361-B595-4B1D-A574-1AAC7F3FCE55}" type="slidenum">
              <a:rPr lang="en-US" altLang="zh-CN" smtClean="0"/>
              <a:pPr/>
              <a:t>9</a:t>
            </a:fld>
            <a:endParaRPr lang="en-US" altLang="zh-CN"/>
          </a:p>
        </p:txBody>
      </p:sp>
      <p:graphicFrame>
        <p:nvGraphicFramePr>
          <p:cNvPr id="3" name="表格 2"/>
          <p:cNvGraphicFramePr>
            <a:graphicFrameLocks noGrp="1"/>
          </p:cNvGraphicFramePr>
          <p:nvPr>
            <p:extLst>
              <p:ext uri="{D42A27DB-BD31-4B8C-83A1-F6EECF244321}">
                <p14:modId xmlns:p14="http://schemas.microsoft.com/office/powerpoint/2010/main" val="280199474"/>
              </p:ext>
            </p:extLst>
          </p:nvPr>
        </p:nvGraphicFramePr>
        <p:xfrm>
          <a:off x="179512" y="627534"/>
          <a:ext cx="8640959" cy="4176464"/>
        </p:xfrm>
        <a:graphic>
          <a:graphicData uri="http://schemas.openxmlformats.org/drawingml/2006/table">
            <a:tbl>
              <a:tblPr firstRow="1" firstCol="1" bandRow="1">
                <a:tableStyleId>{5C22544A-7EE6-4342-B048-85BDC9FD1C3A}</a:tableStyleId>
              </a:tblPr>
              <a:tblGrid>
                <a:gridCol w="1224135"/>
                <a:gridCol w="3091884"/>
                <a:gridCol w="1287167"/>
                <a:gridCol w="3037773"/>
              </a:tblGrid>
              <a:tr h="406665">
                <a:tc>
                  <a:txBody>
                    <a:bodyPr/>
                    <a:lstStyle/>
                    <a:p>
                      <a:pPr indent="127000" algn="ctr">
                        <a:lnSpc>
                          <a:spcPct val="150000"/>
                        </a:lnSpc>
                        <a:spcAft>
                          <a:spcPts val="0"/>
                        </a:spcAft>
                      </a:pPr>
                      <a:r>
                        <a:rPr lang="zh-CN" sz="1600" b="1" kern="0" dirty="0">
                          <a:effectLst/>
                        </a:rPr>
                        <a:t>国家</a:t>
                      </a:r>
                      <a:r>
                        <a:rPr lang="en-US" sz="1600" b="1" kern="0" dirty="0">
                          <a:effectLst/>
                        </a:rPr>
                        <a:t>/</a:t>
                      </a:r>
                      <a:r>
                        <a:rPr lang="zh-CN" sz="1600" b="1" kern="0" dirty="0">
                          <a:effectLst/>
                        </a:rPr>
                        <a:t>组织</a:t>
                      </a:r>
                      <a:endParaRPr lang="zh-CN" sz="1600" b="1" kern="100" dirty="0">
                        <a:effectLst/>
                        <a:latin typeface="Calibri"/>
                        <a:ea typeface="宋体"/>
                        <a:cs typeface="Times New Roman"/>
                      </a:endParaRPr>
                    </a:p>
                  </a:txBody>
                  <a:tcPr marL="68580" marR="68580" marT="0" marB="0" anchor="ctr"/>
                </a:tc>
                <a:tc>
                  <a:txBody>
                    <a:bodyPr/>
                    <a:lstStyle/>
                    <a:p>
                      <a:pPr indent="127000" algn="ctr">
                        <a:lnSpc>
                          <a:spcPct val="150000"/>
                        </a:lnSpc>
                        <a:spcAft>
                          <a:spcPts val="0"/>
                        </a:spcAft>
                      </a:pPr>
                      <a:r>
                        <a:rPr lang="zh-CN" sz="1600" b="1" kern="0">
                          <a:effectLst/>
                        </a:rPr>
                        <a:t>国别水质标准</a:t>
                      </a:r>
                      <a:endParaRPr lang="zh-CN" sz="1600" b="1" kern="100">
                        <a:effectLst/>
                        <a:latin typeface="Calibri"/>
                        <a:ea typeface="宋体"/>
                        <a:cs typeface="Times New Roman"/>
                      </a:endParaRPr>
                    </a:p>
                  </a:txBody>
                  <a:tcPr marL="68580" marR="68580" marT="0" marB="0" anchor="ctr"/>
                </a:tc>
                <a:tc>
                  <a:txBody>
                    <a:bodyPr/>
                    <a:lstStyle/>
                    <a:p>
                      <a:pPr indent="127000" algn="ctr">
                        <a:lnSpc>
                          <a:spcPct val="150000"/>
                        </a:lnSpc>
                        <a:spcAft>
                          <a:spcPts val="0"/>
                        </a:spcAft>
                      </a:pPr>
                      <a:r>
                        <a:rPr lang="zh-CN" sz="1600" b="1" kern="0">
                          <a:effectLst/>
                        </a:rPr>
                        <a:t>实施日期</a:t>
                      </a:r>
                      <a:endParaRPr lang="zh-CN" sz="1600" b="1" kern="100">
                        <a:effectLst/>
                        <a:latin typeface="Calibri"/>
                        <a:ea typeface="宋体"/>
                        <a:cs typeface="Times New Roman"/>
                      </a:endParaRPr>
                    </a:p>
                  </a:txBody>
                  <a:tcPr marL="68580" marR="68580" marT="0" marB="0" anchor="ctr"/>
                </a:tc>
                <a:tc>
                  <a:txBody>
                    <a:bodyPr/>
                    <a:lstStyle/>
                    <a:p>
                      <a:pPr indent="127000" algn="ctr">
                        <a:lnSpc>
                          <a:spcPct val="150000"/>
                        </a:lnSpc>
                        <a:spcAft>
                          <a:spcPts val="0"/>
                        </a:spcAft>
                      </a:pPr>
                      <a:r>
                        <a:rPr lang="zh-CN" sz="1600" b="1" kern="0">
                          <a:effectLst/>
                        </a:rPr>
                        <a:t>指标数目</a:t>
                      </a:r>
                      <a:endParaRPr lang="zh-CN" sz="1600" b="1" kern="100">
                        <a:effectLst/>
                        <a:latin typeface="Calibri"/>
                        <a:ea typeface="宋体"/>
                        <a:cs typeface="Times New Roman"/>
                      </a:endParaRPr>
                    </a:p>
                  </a:txBody>
                  <a:tcPr marL="68580" marR="68580" marT="0" marB="0" anchor="ctr"/>
                </a:tc>
              </a:tr>
              <a:tr h="406665">
                <a:tc>
                  <a:txBody>
                    <a:bodyPr/>
                    <a:lstStyle/>
                    <a:p>
                      <a:pPr indent="127000" algn="ctr">
                        <a:lnSpc>
                          <a:spcPct val="150000"/>
                        </a:lnSpc>
                        <a:spcAft>
                          <a:spcPts val="0"/>
                        </a:spcAft>
                      </a:pPr>
                      <a:r>
                        <a:rPr lang="zh-CN" sz="1600" b="1" kern="0">
                          <a:effectLst/>
                        </a:rPr>
                        <a:t>中国</a:t>
                      </a:r>
                      <a:endParaRPr lang="zh-CN" sz="1600" b="1" kern="100">
                        <a:effectLst/>
                        <a:latin typeface="Calibri"/>
                        <a:ea typeface="宋体"/>
                        <a:cs typeface="Times New Roman"/>
                      </a:endParaRPr>
                    </a:p>
                  </a:txBody>
                  <a:tcPr marL="68580" marR="68580" marT="0" marB="0" anchor="ctr"/>
                </a:tc>
                <a:tc>
                  <a:txBody>
                    <a:bodyPr/>
                    <a:lstStyle/>
                    <a:p>
                      <a:pPr indent="127000" algn="ctr">
                        <a:lnSpc>
                          <a:spcPct val="150000"/>
                        </a:lnSpc>
                        <a:spcAft>
                          <a:spcPts val="0"/>
                        </a:spcAft>
                      </a:pPr>
                      <a:r>
                        <a:rPr lang="zh-CN" sz="1600" b="1" kern="0">
                          <a:effectLst/>
                        </a:rPr>
                        <a:t>《生活饮用水卫生标准》</a:t>
                      </a:r>
                      <a:endParaRPr lang="zh-CN" sz="1600" b="1" kern="100">
                        <a:effectLst/>
                        <a:latin typeface="Calibri"/>
                        <a:ea typeface="宋体"/>
                        <a:cs typeface="Times New Roman"/>
                      </a:endParaRPr>
                    </a:p>
                  </a:txBody>
                  <a:tcPr marL="68580" marR="68580" marT="0" marB="0" anchor="ctr"/>
                </a:tc>
                <a:tc>
                  <a:txBody>
                    <a:bodyPr/>
                    <a:lstStyle/>
                    <a:p>
                      <a:pPr indent="127000" algn="ctr">
                        <a:lnSpc>
                          <a:spcPct val="150000"/>
                        </a:lnSpc>
                        <a:spcAft>
                          <a:spcPts val="0"/>
                        </a:spcAft>
                      </a:pPr>
                      <a:r>
                        <a:rPr lang="en-US" sz="1600" b="1" kern="0">
                          <a:effectLst/>
                        </a:rPr>
                        <a:t>2006</a:t>
                      </a:r>
                      <a:r>
                        <a:rPr lang="zh-CN" sz="1600" b="1" kern="0">
                          <a:effectLst/>
                        </a:rPr>
                        <a:t>年</a:t>
                      </a:r>
                      <a:endParaRPr lang="zh-CN" sz="1600" b="1" kern="100">
                        <a:effectLst/>
                        <a:latin typeface="Calibri"/>
                        <a:ea typeface="宋体"/>
                        <a:cs typeface="Times New Roman"/>
                      </a:endParaRPr>
                    </a:p>
                  </a:txBody>
                  <a:tcPr marL="68580" marR="68580" marT="0" marB="0" anchor="ctr"/>
                </a:tc>
                <a:tc>
                  <a:txBody>
                    <a:bodyPr/>
                    <a:lstStyle/>
                    <a:p>
                      <a:pPr indent="127000" algn="just">
                        <a:lnSpc>
                          <a:spcPct val="150000"/>
                        </a:lnSpc>
                        <a:spcAft>
                          <a:spcPts val="0"/>
                        </a:spcAft>
                      </a:pPr>
                      <a:r>
                        <a:rPr lang="en-US" sz="1600" b="1" kern="0">
                          <a:effectLst/>
                        </a:rPr>
                        <a:t>106</a:t>
                      </a:r>
                      <a:r>
                        <a:rPr lang="zh-CN" sz="1600" b="1" kern="0">
                          <a:effectLst/>
                        </a:rPr>
                        <a:t>项</a:t>
                      </a:r>
                      <a:endParaRPr lang="zh-CN" sz="1600" b="1" kern="100">
                        <a:effectLst/>
                        <a:latin typeface="Calibri"/>
                        <a:ea typeface="宋体"/>
                        <a:cs typeface="Times New Roman"/>
                      </a:endParaRPr>
                    </a:p>
                  </a:txBody>
                  <a:tcPr marL="68580" marR="68580" marT="0" marB="0"/>
                </a:tc>
              </a:tr>
              <a:tr h="406665">
                <a:tc>
                  <a:txBody>
                    <a:bodyPr/>
                    <a:lstStyle/>
                    <a:p>
                      <a:pPr indent="127000" algn="ctr">
                        <a:lnSpc>
                          <a:spcPct val="150000"/>
                        </a:lnSpc>
                        <a:spcAft>
                          <a:spcPts val="0"/>
                        </a:spcAft>
                      </a:pPr>
                      <a:r>
                        <a:rPr lang="zh-CN" sz="1600" b="1" kern="0">
                          <a:effectLst/>
                        </a:rPr>
                        <a:t>中国</a:t>
                      </a:r>
                      <a:endParaRPr lang="zh-CN" sz="1600" b="1" kern="100">
                        <a:effectLst/>
                        <a:latin typeface="Calibri"/>
                        <a:ea typeface="宋体"/>
                        <a:cs typeface="Times New Roman"/>
                      </a:endParaRPr>
                    </a:p>
                  </a:txBody>
                  <a:tcPr marL="68580" marR="68580" marT="0" marB="0" anchor="ctr"/>
                </a:tc>
                <a:tc>
                  <a:txBody>
                    <a:bodyPr/>
                    <a:lstStyle/>
                    <a:p>
                      <a:pPr indent="127000" algn="ctr">
                        <a:lnSpc>
                          <a:spcPct val="150000"/>
                        </a:lnSpc>
                        <a:spcAft>
                          <a:spcPts val="0"/>
                        </a:spcAft>
                      </a:pPr>
                      <a:r>
                        <a:rPr lang="zh-CN" sz="1600" b="1" kern="0" dirty="0">
                          <a:effectLst/>
                        </a:rPr>
                        <a:t>城市供水水质标准</a:t>
                      </a:r>
                      <a:endParaRPr lang="zh-CN" sz="1600" b="1" kern="100" dirty="0">
                        <a:effectLst/>
                        <a:latin typeface="Calibri"/>
                        <a:ea typeface="宋体"/>
                        <a:cs typeface="Times New Roman"/>
                      </a:endParaRPr>
                    </a:p>
                  </a:txBody>
                  <a:tcPr marL="68580" marR="68580" marT="0" marB="0" anchor="ctr"/>
                </a:tc>
                <a:tc>
                  <a:txBody>
                    <a:bodyPr/>
                    <a:lstStyle/>
                    <a:p>
                      <a:pPr indent="127000" algn="ctr">
                        <a:lnSpc>
                          <a:spcPct val="150000"/>
                        </a:lnSpc>
                        <a:spcAft>
                          <a:spcPts val="0"/>
                        </a:spcAft>
                      </a:pPr>
                      <a:r>
                        <a:rPr lang="en-US" sz="1600" b="1" kern="0">
                          <a:effectLst/>
                        </a:rPr>
                        <a:t>2005</a:t>
                      </a:r>
                      <a:r>
                        <a:rPr lang="zh-CN" sz="1600" b="1" kern="0">
                          <a:effectLst/>
                        </a:rPr>
                        <a:t>年</a:t>
                      </a:r>
                      <a:endParaRPr lang="zh-CN" sz="1600" b="1" kern="100">
                        <a:effectLst/>
                        <a:latin typeface="Calibri"/>
                        <a:ea typeface="宋体"/>
                        <a:cs typeface="Times New Roman"/>
                      </a:endParaRPr>
                    </a:p>
                  </a:txBody>
                  <a:tcPr marL="68580" marR="68580" marT="0" marB="0" anchor="ctr"/>
                </a:tc>
                <a:tc>
                  <a:txBody>
                    <a:bodyPr/>
                    <a:lstStyle/>
                    <a:p>
                      <a:pPr indent="127000" algn="just">
                        <a:lnSpc>
                          <a:spcPct val="150000"/>
                        </a:lnSpc>
                        <a:spcAft>
                          <a:spcPts val="0"/>
                        </a:spcAft>
                      </a:pPr>
                      <a:r>
                        <a:rPr lang="en-US" sz="1600" b="1" kern="0">
                          <a:effectLst/>
                        </a:rPr>
                        <a:t>103</a:t>
                      </a:r>
                      <a:r>
                        <a:rPr lang="zh-CN" sz="1600" b="1" kern="0">
                          <a:effectLst/>
                        </a:rPr>
                        <a:t>项</a:t>
                      </a:r>
                      <a:endParaRPr lang="zh-CN" sz="1600" b="1" kern="100">
                        <a:effectLst/>
                        <a:latin typeface="Calibri"/>
                        <a:ea typeface="宋体"/>
                        <a:cs typeface="Times New Roman"/>
                      </a:endParaRPr>
                    </a:p>
                  </a:txBody>
                  <a:tcPr marL="68580" marR="68580" marT="0" marB="0"/>
                </a:tc>
              </a:tr>
              <a:tr h="406665">
                <a:tc>
                  <a:txBody>
                    <a:bodyPr/>
                    <a:lstStyle/>
                    <a:p>
                      <a:pPr indent="127000" algn="ctr">
                        <a:lnSpc>
                          <a:spcPct val="150000"/>
                        </a:lnSpc>
                        <a:spcAft>
                          <a:spcPts val="0"/>
                        </a:spcAft>
                      </a:pPr>
                      <a:r>
                        <a:rPr lang="zh-CN" sz="1600" b="1" kern="0">
                          <a:effectLst/>
                        </a:rPr>
                        <a:t>美国</a:t>
                      </a:r>
                      <a:endParaRPr lang="zh-CN" sz="1600" b="1" kern="100">
                        <a:effectLst/>
                        <a:latin typeface="Calibri"/>
                        <a:ea typeface="宋体"/>
                        <a:cs typeface="Times New Roman"/>
                      </a:endParaRPr>
                    </a:p>
                  </a:txBody>
                  <a:tcPr marL="68580" marR="68580" marT="0" marB="0" anchor="ctr"/>
                </a:tc>
                <a:tc>
                  <a:txBody>
                    <a:bodyPr/>
                    <a:lstStyle/>
                    <a:p>
                      <a:pPr indent="127000" algn="ctr">
                        <a:lnSpc>
                          <a:spcPct val="150000"/>
                        </a:lnSpc>
                        <a:spcAft>
                          <a:spcPts val="0"/>
                        </a:spcAft>
                      </a:pPr>
                      <a:r>
                        <a:rPr lang="zh-CN" sz="1600" b="1" kern="0">
                          <a:effectLst/>
                        </a:rPr>
                        <a:t>《国家饮用水水质标准》</a:t>
                      </a:r>
                      <a:endParaRPr lang="zh-CN" sz="1600" b="1" kern="100">
                        <a:effectLst/>
                        <a:latin typeface="Calibri"/>
                        <a:ea typeface="宋体"/>
                        <a:cs typeface="Times New Roman"/>
                      </a:endParaRPr>
                    </a:p>
                  </a:txBody>
                  <a:tcPr marL="68580" marR="68580" marT="0" marB="0" anchor="ctr"/>
                </a:tc>
                <a:tc>
                  <a:txBody>
                    <a:bodyPr/>
                    <a:lstStyle/>
                    <a:p>
                      <a:pPr indent="127000" algn="ctr">
                        <a:lnSpc>
                          <a:spcPct val="150000"/>
                        </a:lnSpc>
                        <a:spcAft>
                          <a:spcPts val="0"/>
                        </a:spcAft>
                      </a:pPr>
                      <a:r>
                        <a:rPr lang="en-US" sz="1600" b="1" kern="0">
                          <a:effectLst/>
                        </a:rPr>
                        <a:t>2002</a:t>
                      </a:r>
                      <a:r>
                        <a:rPr lang="zh-CN" sz="1600" b="1" kern="0">
                          <a:effectLst/>
                        </a:rPr>
                        <a:t>年</a:t>
                      </a:r>
                      <a:endParaRPr lang="zh-CN" sz="1600" b="1" kern="100">
                        <a:effectLst/>
                        <a:latin typeface="Calibri"/>
                        <a:ea typeface="宋体"/>
                        <a:cs typeface="Times New Roman"/>
                      </a:endParaRPr>
                    </a:p>
                  </a:txBody>
                  <a:tcPr marL="68580" marR="68580" marT="0" marB="0" anchor="ctr"/>
                </a:tc>
                <a:tc>
                  <a:txBody>
                    <a:bodyPr/>
                    <a:lstStyle/>
                    <a:p>
                      <a:pPr indent="127000" algn="just">
                        <a:lnSpc>
                          <a:spcPct val="150000"/>
                        </a:lnSpc>
                        <a:spcAft>
                          <a:spcPts val="0"/>
                        </a:spcAft>
                      </a:pPr>
                      <a:r>
                        <a:rPr lang="en-US" sz="1600" b="1" kern="0" dirty="0">
                          <a:effectLst/>
                        </a:rPr>
                        <a:t>78</a:t>
                      </a:r>
                      <a:r>
                        <a:rPr lang="zh-CN" sz="1600" b="1" kern="0" dirty="0">
                          <a:effectLst/>
                        </a:rPr>
                        <a:t>项（一级）</a:t>
                      </a:r>
                      <a:r>
                        <a:rPr lang="en-US" sz="1600" b="1" kern="0" dirty="0">
                          <a:effectLst/>
                        </a:rPr>
                        <a:t>15</a:t>
                      </a:r>
                      <a:r>
                        <a:rPr lang="zh-CN" sz="1600" b="1" kern="0" dirty="0">
                          <a:effectLst/>
                        </a:rPr>
                        <a:t>项（二级）</a:t>
                      </a:r>
                      <a:endParaRPr lang="zh-CN" sz="1600" b="1" kern="100" dirty="0">
                        <a:effectLst/>
                        <a:latin typeface="Calibri"/>
                        <a:ea typeface="宋体"/>
                        <a:cs typeface="Times New Roman"/>
                      </a:endParaRPr>
                    </a:p>
                  </a:txBody>
                  <a:tcPr marL="68580" marR="68580" marT="0" marB="0"/>
                </a:tc>
              </a:tr>
              <a:tr h="406665">
                <a:tc>
                  <a:txBody>
                    <a:bodyPr/>
                    <a:lstStyle/>
                    <a:p>
                      <a:pPr indent="127000" algn="ctr">
                        <a:lnSpc>
                          <a:spcPct val="150000"/>
                        </a:lnSpc>
                        <a:spcAft>
                          <a:spcPts val="0"/>
                        </a:spcAft>
                      </a:pPr>
                      <a:r>
                        <a:rPr lang="zh-CN" sz="1600" b="1" kern="0">
                          <a:effectLst/>
                        </a:rPr>
                        <a:t>美国</a:t>
                      </a:r>
                      <a:endParaRPr lang="zh-CN" sz="1600" b="1" kern="100">
                        <a:effectLst/>
                        <a:latin typeface="Calibri"/>
                        <a:ea typeface="宋体"/>
                        <a:cs typeface="Times New Roman"/>
                      </a:endParaRPr>
                    </a:p>
                  </a:txBody>
                  <a:tcPr marL="68580" marR="68580" marT="0" marB="0" anchor="ctr"/>
                </a:tc>
                <a:tc>
                  <a:txBody>
                    <a:bodyPr/>
                    <a:lstStyle/>
                    <a:p>
                      <a:pPr indent="127000" algn="ctr">
                        <a:lnSpc>
                          <a:spcPct val="150000"/>
                        </a:lnSpc>
                        <a:spcAft>
                          <a:spcPts val="0"/>
                        </a:spcAft>
                      </a:pPr>
                      <a:r>
                        <a:rPr lang="zh-CN" sz="1600" b="1" kern="0">
                          <a:effectLst/>
                        </a:rPr>
                        <a:t>《美国</a:t>
                      </a:r>
                      <a:r>
                        <a:rPr lang="en-US" sz="1600" b="1" kern="0">
                          <a:effectLst/>
                        </a:rPr>
                        <a:t>WELL</a:t>
                      </a:r>
                      <a:r>
                        <a:rPr lang="zh-CN" sz="1600" b="1" kern="0">
                          <a:effectLst/>
                        </a:rPr>
                        <a:t>建筑标准》</a:t>
                      </a:r>
                      <a:endParaRPr lang="zh-CN" sz="1600" b="1" kern="100">
                        <a:effectLst/>
                        <a:latin typeface="Calibri"/>
                        <a:ea typeface="宋体"/>
                        <a:cs typeface="Times New Roman"/>
                      </a:endParaRPr>
                    </a:p>
                  </a:txBody>
                  <a:tcPr marL="68580" marR="68580" marT="0" marB="0" anchor="ctr"/>
                </a:tc>
                <a:tc>
                  <a:txBody>
                    <a:bodyPr/>
                    <a:lstStyle/>
                    <a:p>
                      <a:pPr indent="127000" algn="ctr">
                        <a:lnSpc>
                          <a:spcPct val="150000"/>
                        </a:lnSpc>
                        <a:spcAft>
                          <a:spcPts val="0"/>
                        </a:spcAft>
                      </a:pPr>
                      <a:r>
                        <a:rPr lang="en-US" sz="1600" b="1" kern="0">
                          <a:effectLst/>
                        </a:rPr>
                        <a:t>2014</a:t>
                      </a:r>
                      <a:r>
                        <a:rPr lang="zh-CN" sz="1600" b="1" kern="0">
                          <a:effectLst/>
                        </a:rPr>
                        <a:t>年</a:t>
                      </a:r>
                      <a:endParaRPr lang="zh-CN" sz="1600" b="1" kern="100">
                        <a:effectLst/>
                        <a:latin typeface="Calibri"/>
                        <a:ea typeface="宋体"/>
                        <a:cs typeface="Times New Roman"/>
                      </a:endParaRPr>
                    </a:p>
                  </a:txBody>
                  <a:tcPr marL="68580" marR="68580" marT="0" marB="0" anchor="ctr"/>
                </a:tc>
                <a:tc>
                  <a:txBody>
                    <a:bodyPr/>
                    <a:lstStyle/>
                    <a:p>
                      <a:pPr indent="127000" algn="just">
                        <a:lnSpc>
                          <a:spcPct val="150000"/>
                        </a:lnSpc>
                        <a:spcAft>
                          <a:spcPts val="0"/>
                        </a:spcAft>
                      </a:pPr>
                      <a:r>
                        <a:rPr lang="en-US" sz="1600" b="1" kern="0">
                          <a:effectLst/>
                        </a:rPr>
                        <a:t>34</a:t>
                      </a:r>
                      <a:r>
                        <a:rPr lang="zh-CN" sz="1600" b="1" kern="0">
                          <a:effectLst/>
                        </a:rPr>
                        <a:t>项</a:t>
                      </a:r>
                      <a:endParaRPr lang="zh-CN" sz="1600" b="1" kern="100">
                        <a:effectLst/>
                        <a:latin typeface="Calibri"/>
                        <a:ea typeface="宋体"/>
                        <a:cs typeface="Times New Roman"/>
                      </a:endParaRPr>
                    </a:p>
                  </a:txBody>
                  <a:tcPr marL="68580" marR="68580" marT="0" marB="0"/>
                </a:tc>
              </a:tr>
              <a:tr h="1324849">
                <a:tc>
                  <a:txBody>
                    <a:bodyPr/>
                    <a:lstStyle/>
                    <a:p>
                      <a:pPr indent="127000" algn="ctr">
                        <a:lnSpc>
                          <a:spcPct val="150000"/>
                        </a:lnSpc>
                        <a:spcAft>
                          <a:spcPts val="0"/>
                        </a:spcAft>
                      </a:pPr>
                      <a:r>
                        <a:rPr lang="zh-CN" sz="1600" b="1" kern="0">
                          <a:effectLst/>
                        </a:rPr>
                        <a:t>日本</a:t>
                      </a:r>
                      <a:endParaRPr lang="zh-CN" sz="1600" b="1" kern="100">
                        <a:effectLst/>
                        <a:latin typeface="Calibri"/>
                        <a:ea typeface="宋体"/>
                        <a:cs typeface="Times New Roman"/>
                      </a:endParaRPr>
                    </a:p>
                  </a:txBody>
                  <a:tcPr marL="68580" marR="68580" marT="0" marB="0" anchor="ctr"/>
                </a:tc>
                <a:tc>
                  <a:txBody>
                    <a:bodyPr/>
                    <a:lstStyle/>
                    <a:p>
                      <a:pPr indent="127000" algn="ctr">
                        <a:lnSpc>
                          <a:spcPct val="150000"/>
                        </a:lnSpc>
                        <a:spcAft>
                          <a:spcPts val="0"/>
                        </a:spcAft>
                      </a:pPr>
                      <a:r>
                        <a:rPr lang="zh-CN" sz="1600" b="1" kern="0" dirty="0">
                          <a:effectLst/>
                        </a:rPr>
                        <a:t>《饮用水质量标准》</a:t>
                      </a:r>
                      <a:endParaRPr lang="zh-CN" sz="1600" b="1" kern="100" dirty="0">
                        <a:effectLst/>
                        <a:latin typeface="Calibri"/>
                        <a:ea typeface="宋体"/>
                        <a:cs typeface="Times New Roman"/>
                      </a:endParaRPr>
                    </a:p>
                  </a:txBody>
                  <a:tcPr marL="68580" marR="68580" marT="0" marB="0" anchor="ctr"/>
                </a:tc>
                <a:tc>
                  <a:txBody>
                    <a:bodyPr/>
                    <a:lstStyle/>
                    <a:p>
                      <a:pPr indent="127000" algn="ctr">
                        <a:lnSpc>
                          <a:spcPct val="150000"/>
                        </a:lnSpc>
                        <a:spcAft>
                          <a:spcPts val="0"/>
                        </a:spcAft>
                      </a:pPr>
                      <a:r>
                        <a:rPr lang="en-US" sz="1600" b="1" kern="0">
                          <a:effectLst/>
                        </a:rPr>
                        <a:t>2015</a:t>
                      </a:r>
                      <a:r>
                        <a:rPr lang="zh-CN" sz="1600" b="1" kern="0">
                          <a:effectLst/>
                        </a:rPr>
                        <a:t>年</a:t>
                      </a:r>
                      <a:endParaRPr lang="zh-CN" sz="1600" b="1" kern="100">
                        <a:effectLst/>
                        <a:latin typeface="Calibri"/>
                        <a:ea typeface="宋体"/>
                        <a:cs typeface="Times New Roman"/>
                      </a:endParaRPr>
                    </a:p>
                  </a:txBody>
                  <a:tcPr marL="68580" marR="68580" marT="0" marB="0" anchor="ctr"/>
                </a:tc>
                <a:tc>
                  <a:txBody>
                    <a:bodyPr/>
                    <a:lstStyle/>
                    <a:p>
                      <a:pPr indent="127000" algn="just">
                        <a:lnSpc>
                          <a:spcPct val="150000"/>
                        </a:lnSpc>
                        <a:spcAft>
                          <a:spcPts val="0"/>
                        </a:spcAft>
                      </a:pPr>
                      <a:r>
                        <a:rPr lang="en-US" sz="1600" b="1" kern="0" dirty="0">
                          <a:effectLst/>
                        </a:rPr>
                        <a:t>51</a:t>
                      </a:r>
                      <a:r>
                        <a:rPr lang="zh-CN" sz="1600" b="1" kern="0" dirty="0">
                          <a:effectLst/>
                        </a:rPr>
                        <a:t>项（法定水质基准项目）</a:t>
                      </a:r>
                      <a:endParaRPr lang="zh-CN" sz="1600" b="1" kern="100" dirty="0">
                        <a:effectLst/>
                      </a:endParaRPr>
                    </a:p>
                    <a:p>
                      <a:pPr indent="127000" algn="just">
                        <a:lnSpc>
                          <a:spcPct val="150000"/>
                        </a:lnSpc>
                        <a:spcAft>
                          <a:spcPts val="0"/>
                        </a:spcAft>
                      </a:pPr>
                      <a:r>
                        <a:rPr lang="en-US" sz="1600" b="1" kern="0" dirty="0">
                          <a:effectLst/>
                        </a:rPr>
                        <a:t>27</a:t>
                      </a:r>
                      <a:r>
                        <a:rPr lang="zh-CN" sz="1600" b="1" kern="0" dirty="0">
                          <a:effectLst/>
                        </a:rPr>
                        <a:t>项（水质管理目标设定项目）</a:t>
                      </a:r>
                      <a:endParaRPr lang="zh-CN" sz="1600" b="1" kern="100" dirty="0">
                        <a:effectLst/>
                      </a:endParaRPr>
                    </a:p>
                    <a:p>
                      <a:pPr indent="127000" algn="just">
                        <a:lnSpc>
                          <a:spcPct val="150000"/>
                        </a:lnSpc>
                        <a:spcAft>
                          <a:spcPts val="0"/>
                        </a:spcAft>
                      </a:pPr>
                      <a:r>
                        <a:rPr lang="en-US" sz="1600" b="1" kern="0" dirty="0">
                          <a:effectLst/>
                        </a:rPr>
                        <a:t>45</a:t>
                      </a:r>
                      <a:r>
                        <a:rPr lang="zh-CN" sz="1600" b="1" kern="0" dirty="0">
                          <a:effectLst/>
                        </a:rPr>
                        <a:t>项（需要讨论项目）</a:t>
                      </a:r>
                      <a:endParaRPr lang="zh-CN" sz="1600" b="1" kern="100" dirty="0">
                        <a:effectLst/>
                        <a:latin typeface="Calibri"/>
                        <a:ea typeface="宋体"/>
                        <a:cs typeface="Times New Roman"/>
                      </a:endParaRPr>
                    </a:p>
                  </a:txBody>
                  <a:tcPr marL="68580" marR="68580" marT="0" marB="0"/>
                </a:tc>
              </a:tr>
              <a:tr h="406665">
                <a:tc>
                  <a:txBody>
                    <a:bodyPr/>
                    <a:lstStyle/>
                    <a:p>
                      <a:pPr indent="127000" algn="ctr">
                        <a:lnSpc>
                          <a:spcPct val="150000"/>
                        </a:lnSpc>
                        <a:spcAft>
                          <a:spcPts val="0"/>
                        </a:spcAft>
                      </a:pPr>
                      <a:r>
                        <a:rPr lang="zh-CN" sz="1600" b="1" kern="0">
                          <a:effectLst/>
                        </a:rPr>
                        <a:t>欧盟</a:t>
                      </a:r>
                      <a:endParaRPr lang="zh-CN" sz="1600" b="1" kern="100">
                        <a:effectLst/>
                        <a:latin typeface="Calibri"/>
                        <a:ea typeface="宋体"/>
                        <a:cs typeface="Times New Roman"/>
                      </a:endParaRPr>
                    </a:p>
                  </a:txBody>
                  <a:tcPr marL="68580" marR="68580" marT="0" marB="0" anchor="ctr"/>
                </a:tc>
                <a:tc>
                  <a:txBody>
                    <a:bodyPr/>
                    <a:lstStyle/>
                    <a:p>
                      <a:pPr indent="127000" algn="ctr">
                        <a:lnSpc>
                          <a:spcPct val="150000"/>
                        </a:lnSpc>
                        <a:spcAft>
                          <a:spcPts val="0"/>
                        </a:spcAft>
                      </a:pPr>
                      <a:r>
                        <a:rPr lang="zh-CN" sz="1600" b="1" kern="0">
                          <a:effectLst/>
                        </a:rPr>
                        <a:t>《</a:t>
                      </a:r>
                      <a:r>
                        <a:rPr lang="en-US" sz="1600" b="1" kern="0">
                          <a:effectLst/>
                        </a:rPr>
                        <a:t>98/83/EC</a:t>
                      </a:r>
                      <a:r>
                        <a:rPr lang="zh-CN" sz="1600" b="1" kern="0">
                          <a:effectLst/>
                        </a:rPr>
                        <a:t>指令》</a:t>
                      </a:r>
                      <a:endParaRPr lang="zh-CN" sz="1600" b="1" kern="100">
                        <a:effectLst/>
                        <a:latin typeface="Calibri"/>
                        <a:ea typeface="宋体"/>
                        <a:cs typeface="Times New Roman"/>
                      </a:endParaRPr>
                    </a:p>
                  </a:txBody>
                  <a:tcPr marL="68580" marR="68580" marT="0" marB="0" anchor="ctr"/>
                </a:tc>
                <a:tc>
                  <a:txBody>
                    <a:bodyPr/>
                    <a:lstStyle/>
                    <a:p>
                      <a:pPr indent="127000" algn="ctr">
                        <a:lnSpc>
                          <a:spcPct val="150000"/>
                        </a:lnSpc>
                        <a:spcAft>
                          <a:spcPts val="0"/>
                        </a:spcAft>
                      </a:pPr>
                      <a:r>
                        <a:rPr lang="en-US" sz="1600" b="1" kern="0">
                          <a:effectLst/>
                        </a:rPr>
                        <a:t>1998</a:t>
                      </a:r>
                      <a:r>
                        <a:rPr lang="zh-CN" sz="1600" b="1" kern="0">
                          <a:effectLst/>
                        </a:rPr>
                        <a:t>年</a:t>
                      </a:r>
                      <a:endParaRPr lang="zh-CN" sz="1600" b="1" kern="100">
                        <a:effectLst/>
                        <a:latin typeface="Calibri"/>
                        <a:ea typeface="宋体"/>
                        <a:cs typeface="Times New Roman"/>
                      </a:endParaRPr>
                    </a:p>
                  </a:txBody>
                  <a:tcPr marL="68580" marR="68580" marT="0" marB="0" anchor="ctr"/>
                </a:tc>
                <a:tc>
                  <a:txBody>
                    <a:bodyPr/>
                    <a:lstStyle/>
                    <a:p>
                      <a:pPr indent="127000" algn="just">
                        <a:lnSpc>
                          <a:spcPct val="150000"/>
                        </a:lnSpc>
                        <a:spcAft>
                          <a:spcPts val="0"/>
                        </a:spcAft>
                      </a:pPr>
                      <a:r>
                        <a:rPr lang="en-US" sz="1600" b="1" kern="0">
                          <a:effectLst/>
                        </a:rPr>
                        <a:t>48</a:t>
                      </a:r>
                      <a:r>
                        <a:rPr lang="zh-CN" sz="1600" b="1" kern="0">
                          <a:effectLst/>
                        </a:rPr>
                        <a:t>项（瓶桶装水</a:t>
                      </a:r>
                      <a:r>
                        <a:rPr lang="en-US" sz="1600" b="1" kern="0">
                          <a:effectLst/>
                        </a:rPr>
                        <a:t>51</a:t>
                      </a:r>
                      <a:r>
                        <a:rPr lang="zh-CN" sz="1600" b="1" kern="0">
                          <a:effectLst/>
                        </a:rPr>
                        <a:t>项）</a:t>
                      </a:r>
                      <a:endParaRPr lang="zh-CN" sz="1600" b="1" kern="100">
                        <a:effectLst/>
                        <a:latin typeface="Calibri"/>
                        <a:ea typeface="宋体"/>
                        <a:cs typeface="Times New Roman"/>
                      </a:endParaRPr>
                    </a:p>
                  </a:txBody>
                  <a:tcPr marL="68580" marR="68580" marT="0" marB="0"/>
                </a:tc>
              </a:tr>
              <a:tr h="411625">
                <a:tc>
                  <a:txBody>
                    <a:bodyPr/>
                    <a:lstStyle/>
                    <a:p>
                      <a:pPr indent="127000" algn="ctr">
                        <a:lnSpc>
                          <a:spcPct val="150000"/>
                        </a:lnSpc>
                        <a:spcAft>
                          <a:spcPts val="0"/>
                        </a:spcAft>
                      </a:pPr>
                      <a:r>
                        <a:rPr lang="en-US" sz="1600" b="1" kern="0">
                          <a:effectLst/>
                        </a:rPr>
                        <a:t>WHO</a:t>
                      </a:r>
                      <a:endParaRPr lang="zh-CN" sz="1600" b="1" kern="100">
                        <a:effectLst/>
                        <a:latin typeface="Calibri"/>
                        <a:ea typeface="宋体"/>
                        <a:cs typeface="Times New Roman"/>
                      </a:endParaRPr>
                    </a:p>
                  </a:txBody>
                  <a:tcPr marL="68580" marR="68580" marT="0" marB="0" anchor="ctr"/>
                </a:tc>
                <a:tc>
                  <a:txBody>
                    <a:bodyPr/>
                    <a:lstStyle/>
                    <a:p>
                      <a:pPr indent="127000" algn="ctr">
                        <a:lnSpc>
                          <a:spcPct val="150000"/>
                        </a:lnSpc>
                        <a:spcAft>
                          <a:spcPts val="0"/>
                        </a:spcAft>
                      </a:pPr>
                      <a:r>
                        <a:rPr lang="zh-CN" sz="1600" b="1" kern="0" dirty="0">
                          <a:effectLst/>
                        </a:rPr>
                        <a:t>《饮用水水质准则（第四版）》</a:t>
                      </a:r>
                      <a:endParaRPr lang="zh-CN" sz="1600" b="1" kern="100" dirty="0">
                        <a:effectLst/>
                        <a:latin typeface="Calibri"/>
                        <a:ea typeface="宋体"/>
                        <a:cs typeface="Times New Roman"/>
                      </a:endParaRPr>
                    </a:p>
                  </a:txBody>
                  <a:tcPr marL="68580" marR="68580" marT="0" marB="0" anchor="ctr"/>
                </a:tc>
                <a:tc>
                  <a:txBody>
                    <a:bodyPr/>
                    <a:lstStyle/>
                    <a:p>
                      <a:pPr indent="127000" algn="ctr">
                        <a:lnSpc>
                          <a:spcPct val="150000"/>
                        </a:lnSpc>
                        <a:spcAft>
                          <a:spcPts val="0"/>
                        </a:spcAft>
                      </a:pPr>
                      <a:r>
                        <a:rPr lang="en-US" sz="1600" b="1" kern="0">
                          <a:effectLst/>
                        </a:rPr>
                        <a:t>2011</a:t>
                      </a:r>
                      <a:r>
                        <a:rPr lang="zh-CN" sz="1600" b="1" kern="0">
                          <a:effectLst/>
                        </a:rPr>
                        <a:t>年</a:t>
                      </a:r>
                      <a:endParaRPr lang="zh-CN" sz="1600" b="1" kern="100">
                        <a:effectLst/>
                        <a:latin typeface="Calibri"/>
                        <a:ea typeface="宋体"/>
                        <a:cs typeface="Times New Roman"/>
                      </a:endParaRPr>
                    </a:p>
                  </a:txBody>
                  <a:tcPr marL="68580" marR="68580" marT="0" marB="0" anchor="ctr"/>
                </a:tc>
                <a:tc>
                  <a:txBody>
                    <a:bodyPr/>
                    <a:lstStyle/>
                    <a:p>
                      <a:pPr indent="127000" algn="just">
                        <a:lnSpc>
                          <a:spcPct val="150000"/>
                        </a:lnSpc>
                        <a:spcAft>
                          <a:spcPts val="0"/>
                        </a:spcAft>
                      </a:pPr>
                      <a:r>
                        <a:rPr lang="en-US" sz="1600" b="1" kern="0" dirty="0" smtClean="0">
                          <a:effectLst/>
                        </a:rPr>
                        <a:t>224</a:t>
                      </a:r>
                      <a:r>
                        <a:rPr lang="zh-CN" sz="1600" b="1" kern="0" dirty="0" smtClean="0">
                          <a:effectLst/>
                        </a:rPr>
                        <a:t>项</a:t>
                      </a:r>
                      <a:endParaRPr lang="zh-CN" sz="1600" b="1" kern="100" dirty="0">
                        <a:effectLst/>
                        <a:latin typeface="Calibri"/>
                        <a:ea typeface="宋体"/>
                        <a:cs typeface="Times New Roman"/>
                      </a:endParaRPr>
                    </a:p>
                  </a:txBody>
                  <a:tcPr marL="68580" marR="68580" marT="0" marB="0" anchor="ctr"/>
                </a:tc>
              </a:tr>
            </a:tbl>
          </a:graphicData>
        </a:graphic>
      </p:graphicFrame>
      <p:sp>
        <p:nvSpPr>
          <p:cNvPr id="4" name="Rectangle 1"/>
          <p:cNvSpPr>
            <a:spLocks noChangeArrowheads="1"/>
          </p:cNvSpPr>
          <p:nvPr/>
        </p:nvSpPr>
        <p:spPr bwMode="auto">
          <a:xfrm>
            <a:off x="2348304" y="25672"/>
            <a:ext cx="39036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27000">
              <a:defRPr>
                <a:solidFill>
                  <a:schemeClr val="tx1"/>
                </a:solidFill>
                <a:latin typeface="Arial" pitchFamily="34" charset="0"/>
                <a:ea typeface="宋体" pitchFamily="2" charset="-122"/>
                <a:cs typeface="宋体" pitchFamily="2" charset="-122"/>
              </a:defRPr>
            </a:lvl1pPr>
            <a:lvl2pPr>
              <a:defRPr>
                <a:solidFill>
                  <a:schemeClr val="tx1"/>
                </a:solidFill>
                <a:latin typeface="Arial" pitchFamily="34" charset="0"/>
                <a:ea typeface="宋体" pitchFamily="2" charset="-122"/>
                <a:cs typeface="宋体" pitchFamily="2" charset="-122"/>
              </a:defRPr>
            </a:lvl2pPr>
            <a:lvl3pPr>
              <a:defRPr>
                <a:solidFill>
                  <a:schemeClr val="tx1"/>
                </a:solidFill>
                <a:latin typeface="Arial" pitchFamily="34" charset="0"/>
                <a:ea typeface="宋体" pitchFamily="2" charset="-122"/>
                <a:cs typeface="宋体" pitchFamily="2" charset="-122"/>
              </a:defRPr>
            </a:lvl3pPr>
            <a:lvl4pPr>
              <a:defRPr>
                <a:solidFill>
                  <a:schemeClr val="tx1"/>
                </a:solidFill>
                <a:latin typeface="Arial" pitchFamily="34" charset="0"/>
                <a:ea typeface="宋体" pitchFamily="2" charset="-122"/>
                <a:cs typeface="宋体" pitchFamily="2" charset="-122"/>
              </a:defRPr>
            </a:lvl4pPr>
            <a:lvl5pPr>
              <a:defRPr>
                <a:solidFill>
                  <a:schemeClr val="tx1"/>
                </a:solidFill>
                <a:latin typeface="Arial" pitchFamily="34" charset="0"/>
                <a:ea typeface="宋体" pitchFamily="2" charset="-122"/>
                <a:cs typeface="宋体" pitchFamily="2" charset="-122"/>
              </a:defRPr>
            </a:lvl5pPr>
            <a:lvl6pPr fontAlgn="base">
              <a:spcBef>
                <a:spcPct val="0"/>
              </a:spcBef>
              <a:spcAft>
                <a:spcPct val="0"/>
              </a:spcAft>
              <a:defRPr>
                <a:solidFill>
                  <a:schemeClr val="tx1"/>
                </a:solidFill>
                <a:latin typeface="Arial" pitchFamily="34" charset="0"/>
                <a:ea typeface="宋体" pitchFamily="2" charset="-122"/>
                <a:cs typeface="宋体" pitchFamily="2" charset="-122"/>
              </a:defRPr>
            </a:lvl6pPr>
            <a:lvl7pPr fontAlgn="base">
              <a:spcBef>
                <a:spcPct val="0"/>
              </a:spcBef>
              <a:spcAft>
                <a:spcPct val="0"/>
              </a:spcAft>
              <a:defRPr>
                <a:solidFill>
                  <a:schemeClr val="tx1"/>
                </a:solidFill>
                <a:latin typeface="Arial" pitchFamily="34" charset="0"/>
                <a:ea typeface="宋体" pitchFamily="2" charset="-122"/>
                <a:cs typeface="宋体" pitchFamily="2" charset="-122"/>
              </a:defRPr>
            </a:lvl7pPr>
            <a:lvl8pPr fontAlgn="base">
              <a:spcBef>
                <a:spcPct val="0"/>
              </a:spcBef>
              <a:spcAft>
                <a:spcPct val="0"/>
              </a:spcAft>
              <a:defRPr>
                <a:solidFill>
                  <a:schemeClr val="tx1"/>
                </a:solidFill>
                <a:latin typeface="Arial" pitchFamily="34" charset="0"/>
                <a:ea typeface="宋体" pitchFamily="2" charset="-122"/>
                <a:cs typeface="宋体" pitchFamily="2" charset="-122"/>
              </a:defRPr>
            </a:lvl8pPr>
            <a:lvl9pPr fontAlgn="base">
              <a:spcBef>
                <a:spcPct val="0"/>
              </a:spcBef>
              <a:spcAft>
                <a:spcPct val="0"/>
              </a:spcAft>
              <a:defRPr>
                <a:solidFill>
                  <a:schemeClr val="tx1"/>
                </a:solidFill>
                <a:latin typeface="Arial" pitchFamily="34" charset="0"/>
                <a:ea typeface="宋体" pitchFamily="2" charset="-122"/>
                <a:cs typeface="宋体" pitchFamily="2" charset="-122"/>
              </a:defRPr>
            </a:lvl9pPr>
          </a:lstStyle>
          <a:p>
            <a:pPr marL="0" marR="0" lvl="0" indent="127000" algn="r" defTabSz="914400" rtl="0" eaLnBrk="1" fontAlgn="base" latinLnBrk="0" hangingPunct="1">
              <a:lnSpc>
                <a:spcPct val="100000"/>
              </a:lnSpc>
              <a:spcBef>
                <a:spcPct val="0"/>
              </a:spcBef>
              <a:spcAft>
                <a:spcPct val="0"/>
              </a:spcAft>
              <a:buClrTx/>
              <a:buSzTx/>
              <a:buFontTx/>
              <a:buNone/>
              <a:tabLst/>
            </a:pPr>
            <a:r>
              <a:rPr kumimoji="0" lang="zh-CN" altLang="zh-CN"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国内外饮用水现行标准</a:t>
            </a:r>
            <a:endParaRPr kumimoji="0" lang="en-US" altLang="zh-CN" sz="2800" b="1" i="0" u="none" strike="noStrike" cap="none" normalizeH="0" baseline="0" dirty="0" smtClean="0">
              <a:ln>
                <a:noFill/>
              </a:ln>
              <a:solidFill>
                <a:srgbClr val="FF0000"/>
              </a:solidFill>
              <a:effectLst/>
              <a:ea typeface="宋体" pitchFamily="2" charset="-122"/>
            </a:endParaRPr>
          </a:p>
        </p:txBody>
      </p:sp>
    </p:spTree>
    <p:extLst>
      <p:ext uri="{BB962C8B-B14F-4D97-AF65-F5344CB8AC3E}">
        <p14:creationId xmlns:p14="http://schemas.microsoft.com/office/powerpoint/2010/main" val="228749095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ustomerInfo>
  <UserName>123</UserName>
  <CompanyName/>
  <MachineID>WEIPENG1</MachineID>
  <ToolID>lyMoAAAAGgo=</ToolID>
  <Data><![CDATA[bHlNb0FBQUFHZ289]]></Data>
</CustomerInfo>
</file>

<file path=customXml/item10.xml><?xml version="1.0" encoding="utf-8"?>
<CustomerInfo>
  <UserName>123</UserName>
  <CompanyName/>
  <MachineID>WEIPENG1</MachineID>
  <ToolID>lyMoAAAAGgo=</ToolID>
  <Data><![CDATA[bHlNb0FBQUFHZ289]]></Data>
</CustomerInfo>
</file>

<file path=customXml/item11.xml><?xml version="1.0" encoding="utf-8"?>
<CustomerInfo>
  <UserName>123</UserName>
  <CompanyName/>
  <MachineID>WEIPENG1</MachineID>
  <ToolID>lyMoAAAAGgo=</ToolID>
  <Data><![CDATA[bHlNb0FBQUFHZ289]]></Data>
</CustomerInfo>
</file>

<file path=customXml/item12.xml><?xml version="1.0" encoding="utf-8"?>
<CustomerInfo>
  <UserName>123</UserName>
  <CompanyName/>
  <MachineID>WEIPENG1</MachineID>
  <ToolID>lyMoAAAAGgo=</ToolID>
  <Data><![CDATA[bHlNb0FBQUFHZ289]]></Data>
</CustomerInfo>
</file>

<file path=customXml/item13.xml><?xml version="1.0" encoding="utf-8"?>
<CustomerInfo>
  <UserName>123</UserName>
  <CompanyName/>
  <MachineID>WEIPENG1</MachineID>
  <ToolID>lyMoAAAAGgo=</ToolID>
  <Data><![CDATA[bHlNb0FBQUFHZ289]]></Data>
</CustomerInfo>
</file>

<file path=customXml/item14.xml><?xml version="1.0" encoding="utf-8"?>
<CustomerInfo>
  <UserName>123</UserName>
  <CompanyName/>
  <MachineID>WEIPENG1</MachineID>
  <ToolID>lyMoAAAAGgo=</ToolID>
  <Data><![CDATA[bHlNb0FBQUFHZ289]]></Data>
</CustomerInfo>
</file>

<file path=customXml/item15.xml><?xml version="1.0" encoding="utf-8"?>
<CustomerInfo>
  <UserName>123</UserName>
  <CompanyName/>
  <MachineID>WEIPENG1</MachineID>
  <ToolID>lyMoAAAAGgo=</ToolID>
  <Data><![CDATA[bHlNb0FBQUFHZ289]]></Data>
</CustomerInfo>
</file>

<file path=customXml/item16.xml><?xml version="1.0" encoding="utf-8"?>
<CustomerInfo>
  <UserName>123</UserName>
  <CompanyName/>
  <MachineID>WEIPENG1</MachineID>
  <ToolID>lyMoAAAAGgo=</ToolID>
  <Data><![CDATA[bHlNb0FBQUFHZ289]]></Data>
</CustomerInfo>
</file>

<file path=customXml/item17.xml><?xml version="1.0" encoding="utf-8"?>
<CustomerInfo>
  <UserName>123</UserName>
  <CompanyName/>
  <MachineID>WEIPENG1</MachineID>
  <ToolID>lyMoAAAAGgo=</ToolID>
  <Data><![CDATA[bHlNb0FBQUFHZ289]]></Data>
</CustomerInfo>
</file>

<file path=customXml/item18.xml><?xml version="1.0" encoding="utf-8"?>
<CustomerInfo>
  <UserName>123</UserName>
  <CompanyName/>
  <MachineID>WEIPENG1</MachineID>
  <ToolID>lyMoAAAAGgo=</ToolID>
  <Data><![CDATA[bHlNb0FBQUFHZ289]]></Data>
</CustomerInfo>
</file>

<file path=customXml/item19.xml><?xml version="1.0" encoding="utf-8"?>
<CustomerInfo>
  <UserName>123</UserName>
  <CompanyName/>
  <MachineID>WEIPENG1</MachineID>
  <ToolID>lyMoAAAAGgo=</ToolID>
  <Data><![CDATA[bHlNb0FBQUFHZ289]]></Data>
</CustomerInfo>
</file>

<file path=customXml/item2.xml><?xml version="1.0" encoding="utf-8"?>
<CustomerInfo>
  <UserName>123</UserName>
  <CompanyName/>
  <MachineID>WEIPENG1</MachineID>
  <ToolID>lyMoAAAAGgo=</ToolID>
  <Data><![CDATA[bHlNb0FBQUFHZ289]]></Data>
</CustomerInfo>
</file>

<file path=customXml/item20.xml><?xml version="1.0" encoding="utf-8"?>
<CustomerInfo>
  <UserName>123</UserName>
  <CompanyName/>
  <MachineID>WEIPENG1</MachineID>
  <ToolID>lyMoAAAAGgo=</ToolID>
  <Data><![CDATA[bHlNb0FBQUFHZ289]]></Data>
</CustomerInfo>
</file>

<file path=customXml/item21.xml><?xml version="1.0" encoding="utf-8"?>
<CustomerInfo>
  <UserName>123</UserName>
  <CompanyName/>
  <MachineID>WEIPENG1</MachineID>
  <ToolID>lyMoAAAAGgo=</ToolID>
  <Data><![CDATA[bHlNb0FBQUFHZ289]]></Data>
</CustomerInfo>
</file>

<file path=customXml/item22.xml><?xml version="1.0" encoding="utf-8"?>
<CustomerInfo>
  <UserName>123</UserName>
  <CompanyName/>
  <MachineID>WEIPENG1</MachineID>
  <ToolID>lyMoAAAAGgo=</ToolID>
  <Data><![CDATA[bHlNb0FBQUFHZ289]]></Data>
</CustomerInfo>
</file>

<file path=customXml/item23.xml><?xml version="1.0" encoding="utf-8"?>
<CustomerInfo>
  <UserName>123</UserName>
  <CompanyName/>
  <MachineID>WEIPENG1</MachineID>
  <ToolID>lyMoAAAAGgo=</ToolID>
  <Data><![CDATA[bHlNb0FBQUFHZ289]]></Data>
</CustomerInfo>
</file>

<file path=customXml/item24.xml><?xml version="1.0" encoding="utf-8"?>
<CustomerInfo>
  <UserName>123</UserName>
  <CompanyName/>
  <MachineID>WEIPENG1</MachineID>
  <ToolID>lyMoAAAAGgo=</ToolID>
  <Data><![CDATA[bHlNb0FBQUFHZ289]]></Data>
</CustomerInfo>
</file>

<file path=customXml/item25.xml><?xml version="1.0" encoding="utf-8"?>
<CustomerInfo>
  <UserName>123</UserName>
  <CompanyName/>
  <MachineID>WEIPENG1</MachineID>
  <ToolID>lyMoAAAAGgo=</ToolID>
  <Data><![CDATA[bHlNb0FBQUFHZ289]]></Data>
</CustomerInfo>
</file>

<file path=customXml/item26.xml><?xml version="1.0" encoding="utf-8"?>
<CustomerInfo>
  <UserName>123</UserName>
  <CompanyName/>
  <MachineID>WEIPENG1</MachineID>
  <ToolID>lyMoAAAAGgo=</ToolID>
  <Data><![CDATA[bHlNb0FBQUFHZ289]]></Data>
</CustomerInfo>
</file>

<file path=customXml/item27.xml><?xml version="1.0" encoding="utf-8"?>
<CustomerInfo>
  <UserName>123</UserName>
  <CompanyName/>
  <MachineID>WEIPENG1</MachineID>
  <ToolID>lyMoAAAAGgo=</ToolID>
  <Data><![CDATA[bHlNb0FBQUFHZ289]]></Data>
</CustomerInfo>
</file>

<file path=customXml/item28.xml><?xml version="1.0" encoding="utf-8"?>
<CustomerInfo>
  <UserName>123</UserName>
  <CompanyName/>
  <MachineID>WEIPENG1</MachineID>
  <ToolID>lyMoAAAAGgo=</ToolID>
  <Data><![CDATA[bHlNb0FBQUFHZ289]]></Data>
</CustomerInfo>
</file>

<file path=customXml/item29.xml><?xml version="1.0" encoding="utf-8"?>
<CustomerInfo>
  <UserName>123</UserName>
  <CompanyName/>
  <MachineID>WEIPENG1</MachineID>
  <ToolID>lyMoAAAAGgo=</ToolID>
  <Data><![CDATA[bHlNb0FBQUFHZ289]]></Data>
</CustomerInfo>
</file>

<file path=customXml/item3.xml><?xml version="1.0" encoding="utf-8"?>
<CustomerInfo>
  <UserName>123</UserName>
  <CompanyName/>
  <MachineID>WEIPENG1</MachineID>
  <ToolID>lyMoAAAAGgo=</ToolID>
  <Data><![CDATA[bHlNb0FBQUFHZ289]]></Data>
</CustomerInfo>
</file>

<file path=customXml/item30.xml><?xml version="1.0" encoding="utf-8"?>
<CustomerInfo>
  <UserName>123</UserName>
  <CompanyName/>
  <MachineID>WEIPENG1</MachineID>
  <ToolID>lyMoAAAAGgo=</ToolID>
  <Data><![CDATA[bHlNb0FBQUFHZ289]]></Data>
</CustomerInfo>
</file>

<file path=customXml/item31.xml><?xml version="1.0" encoding="utf-8"?>
<CustomerInfo>
  <UserName>123</UserName>
  <CompanyName/>
  <MachineID>WEIPENG1</MachineID>
  <ToolID>lyMoAAAAGgo=</ToolID>
  <Data><![CDATA[bHlNb0FBQUFHZ289]]></Data>
</CustomerInfo>
</file>

<file path=customXml/item32.xml><?xml version="1.0" encoding="utf-8"?>
<CustomerInfo>
  <UserName>123</UserName>
  <CompanyName/>
  <MachineID>WEIPENG1</MachineID>
  <ToolID>lyMoAAAAGgo=</ToolID>
  <Data><![CDATA[bHlNb0FBQUFHZ289]]></Data>
</CustomerInfo>
</file>

<file path=customXml/item33.xml><?xml version="1.0" encoding="utf-8"?>
<CustomerInfo>
  <UserName>123</UserName>
  <CompanyName/>
  <MachineID>WEIPENG1</MachineID>
  <ToolID>lyMoAAAAGgo=</ToolID>
  <Data><![CDATA[bHlNb0FBQUFHZ289]]></Data>
</CustomerInfo>
</file>

<file path=customXml/item34.xml><?xml version="1.0" encoding="utf-8"?>
<CustomerInfo>
  <UserName>123</UserName>
  <CompanyName/>
  <MachineID>WEIPENG1</MachineID>
  <ToolID>lyMoAAAAGgo=</ToolID>
  <Data><![CDATA[bHlNb0FBQUFHZ289]]></Data>
</CustomerInfo>
</file>

<file path=customXml/item4.xml><?xml version="1.0" encoding="utf-8"?>
<CustomerInfo>
  <UserName>123</UserName>
  <CompanyName/>
  <MachineID>WEIPENG1</MachineID>
  <ToolID>lyMoAAAAGgo=</ToolID>
  <Data><![CDATA[bHlNb0FBQUFHZ289]]></Data>
</CustomerInfo>
</file>

<file path=customXml/item5.xml><?xml version="1.0" encoding="utf-8"?>
<CustomerInfo>
  <UserName>123</UserName>
  <CompanyName/>
  <MachineID>WEIPENG1</MachineID>
  <ToolID>lyMoAAAAGgo=</ToolID>
  <Data><![CDATA[bHlNb0FBQUFHZ289]]></Data>
</CustomerInfo>
</file>

<file path=customXml/item6.xml><?xml version="1.0" encoding="utf-8"?>
<CustomerInfo>
  <UserName>123</UserName>
  <CompanyName/>
  <MachineID>WEIPENG1</MachineID>
  <ToolID>lyMoAAAAGgo=</ToolID>
  <Data><![CDATA[bHlNb0FBQUFHZ289]]></Data>
</CustomerInfo>
</file>

<file path=customXml/item7.xml><?xml version="1.0" encoding="utf-8"?>
<CustomerInfo>
  <UserName>123</UserName>
  <CompanyName/>
  <MachineID>WEIPENG1</MachineID>
  <ToolID>lyMoAAAAGgo=</ToolID>
  <Data><![CDATA[bHlNb0FBQUFHZ289]]></Data>
</CustomerInfo>
</file>

<file path=customXml/item8.xml><?xml version="1.0" encoding="utf-8"?>
<CustomerInfo>
  <UserName>123</UserName>
  <CompanyName/>
  <MachineID>WEIPENG1</MachineID>
  <ToolID>lyMoAAAAGgo=</ToolID>
  <Data><![CDATA[bHlNb0FBQUFHZ289]]></Data>
</CustomerInfo>
</file>

<file path=customXml/item9.xml><?xml version="1.0" encoding="utf-8"?>
<CustomerInfo>
  <UserName>123</UserName>
  <CompanyName/>
  <MachineID>WEIPENG1</MachineID>
  <ToolID>lyMoAAAAGgo=</ToolID>
  <Data><![CDATA[bHlNb0FBQUFHZ289]]></Data>
</CustomerInfo>
</file>

<file path=customXml/itemProps1.xml><?xml version="1.0" encoding="utf-8"?>
<ds:datastoreItem xmlns:ds="http://schemas.openxmlformats.org/officeDocument/2006/customXml" ds:itemID="{26D55EF5-FFF8-4B36-AB6A-5D6F2805D547}">
  <ds:schemaRefs/>
</ds:datastoreItem>
</file>

<file path=customXml/itemProps10.xml><?xml version="1.0" encoding="utf-8"?>
<ds:datastoreItem xmlns:ds="http://schemas.openxmlformats.org/officeDocument/2006/customXml" ds:itemID="{D22E3AA2-1D02-4AB8-9FD8-163A1D033D80}">
  <ds:schemaRefs/>
</ds:datastoreItem>
</file>

<file path=customXml/itemProps11.xml><?xml version="1.0" encoding="utf-8"?>
<ds:datastoreItem xmlns:ds="http://schemas.openxmlformats.org/officeDocument/2006/customXml" ds:itemID="{92519DE0-3F21-414F-816D-F16099048508}">
  <ds:schemaRefs/>
</ds:datastoreItem>
</file>

<file path=customXml/itemProps12.xml><?xml version="1.0" encoding="utf-8"?>
<ds:datastoreItem xmlns:ds="http://schemas.openxmlformats.org/officeDocument/2006/customXml" ds:itemID="{5A7CF681-35E7-4F99-9CBA-CD6EEAE942C4}">
  <ds:schemaRefs/>
</ds:datastoreItem>
</file>

<file path=customXml/itemProps13.xml><?xml version="1.0" encoding="utf-8"?>
<ds:datastoreItem xmlns:ds="http://schemas.openxmlformats.org/officeDocument/2006/customXml" ds:itemID="{B63E1B60-AB21-4A16-8C79-E9731ABBE64F}">
  <ds:schemaRefs/>
</ds:datastoreItem>
</file>

<file path=customXml/itemProps14.xml><?xml version="1.0" encoding="utf-8"?>
<ds:datastoreItem xmlns:ds="http://schemas.openxmlformats.org/officeDocument/2006/customXml" ds:itemID="{C8FDF1D0-D0B5-4FC8-B273-C9CBA4F005AE}">
  <ds:schemaRefs/>
</ds:datastoreItem>
</file>

<file path=customXml/itemProps15.xml><?xml version="1.0" encoding="utf-8"?>
<ds:datastoreItem xmlns:ds="http://schemas.openxmlformats.org/officeDocument/2006/customXml" ds:itemID="{48E4DE97-CD34-4E7F-BD63-F98BDCA6E334}">
  <ds:schemaRefs/>
</ds:datastoreItem>
</file>

<file path=customXml/itemProps16.xml><?xml version="1.0" encoding="utf-8"?>
<ds:datastoreItem xmlns:ds="http://schemas.openxmlformats.org/officeDocument/2006/customXml" ds:itemID="{B28D7D11-F971-45B4-BA7D-5AE8FEB1920B}">
  <ds:schemaRefs/>
</ds:datastoreItem>
</file>

<file path=customXml/itemProps17.xml><?xml version="1.0" encoding="utf-8"?>
<ds:datastoreItem xmlns:ds="http://schemas.openxmlformats.org/officeDocument/2006/customXml" ds:itemID="{B6271783-E84A-423D-A6CD-0E7B6AD140A9}">
  <ds:schemaRefs/>
</ds:datastoreItem>
</file>

<file path=customXml/itemProps18.xml><?xml version="1.0" encoding="utf-8"?>
<ds:datastoreItem xmlns:ds="http://schemas.openxmlformats.org/officeDocument/2006/customXml" ds:itemID="{7BD0B89D-FE82-4E16-A673-0292332E44E8}">
  <ds:schemaRefs/>
</ds:datastoreItem>
</file>

<file path=customXml/itemProps19.xml><?xml version="1.0" encoding="utf-8"?>
<ds:datastoreItem xmlns:ds="http://schemas.openxmlformats.org/officeDocument/2006/customXml" ds:itemID="{5918AAB0-7638-4598-8FC7-01D4230B716B}">
  <ds:schemaRefs/>
</ds:datastoreItem>
</file>

<file path=customXml/itemProps2.xml><?xml version="1.0" encoding="utf-8"?>
<ds:datastoreItem xmlns:ds="http://schemas.openxmlformats.org/officeDocument/2006/customXml" ds:itemID="{9E5ABC63-8CA4-41F0-8141-5CA9005AF470}">
  <ds:schemaRefs/>
</ds:datastoreItem>
</file>

<file path=customXml/itemProps20.xml><?xml version="1.0" encoding="utf-8"?>
<ds:datastoreItem xmlns:ds="http://schemas.openxmlformats.org/officeDocument/2006/customXml" ds:itemID="{76011A97-F04F-49EC-83E1-8D629B7CC11E}">
  <ds:schemaRefs/>
</ds:datastoreItem>
</file>

<file path=customXml/itemProps21.xml><?xml version="1.0" encoding="utf-8"?>
<ds:datastoreItem xmlns:ds="http://schemas.openxmlformats.org/officeDocument/2006/customXml" ds:itemID="{BE3E41F8-96B7-40B3-8172-1BC82418893A}">
  <ds:schemaRefs/>
</ds:datastoreItem>
</file>

<file path=customXml/itemProps22.xml><?xml version="1.0" encoding="utf-8"?>
<ds:datastoreItem xmlns:ds="http://schemas.openxmlformats.org/officeDocument/2006/customXml" ds:itemID="{774A9EB3-C31E-4453-80C4-94B7A363A35A}">
  <ds:schemaRefs/>
</ds:datastoreItem>
</file>

<file path=customXml/itemProps23.xml><?xml version="1.0" encoding="utf-8"?>
<ds:datastoreItem xmlns:ds="http://schemas.openxmlformats.org/officeDocument/2006/customXml" ds:itemID="{E42A797B-20C9-48C1-81D1-899C59391011}">
  <ds:schemaRefs/>
</ds:datastoreItem>
</file>

<file path=customXml/itemProps24.xml><?xml version="1.0" encoding="utf-8"?>
<ds:datastoreItem xmlns:ds="http://schemas.openxmlformats.org/officeDocument/2006/customXml" ds:itemID="{75B73FF9-4D86-4030-B97D-1EB413066480}">
  <ds:schemaRefs/>
</ds:datastoreItem>
</file>

<file path=customXml/itemProps25.xml><?xml version="1.0" encoding="utf-8"?>
<ds:datastoreItem xmlns:ds="http://schemas.openxmlformats.org/officeDocument/2006/customXml" ds:itemID="{4D4F3F77-9DD4-420D-B084-44546048DD8A}">
  <ds:schemaRefs/>
</ds:datastoreItem>
</file>

<file path=customXml/itemProps26.xml><?xml version="1.0" encoding="utf-8"?>
<ds:datastoreItem xmlns:ds="http://schemas.openxmlformats.org/officeDocument/2006/customXml" ds:itemID="{1FCC0009-BD9B-4AAD-98FB-EC28E72B4DB8}">
  <ds:schemaRefs/>
</ds:datastoreItem>
</file>

<file path=customXml/itemProps27.xml><?xml version="1.0" encoding="utf-8"?>
<ds:datastoreItem xmlns:ds="http://schemas.openxmlformats.org/officeDocument/2006/customXml" ds:itemID="{B0998D86-3FFA-4860-B316-97594449A215}">
  <ds:schemaRefs/>
</ds:datastoreItem>
</file>

<file path=customXml/itemProps28.xml><?xml version="1.0" encoding="utf-8"?>
<ds:datastoreItem xmlns:ds="http://schemas.openxmlformats.org/officeDocument/2006/customXml" ds:itemID="{9E0A2862-0971-4E29-8D85-18440141EFF6}">
  <ds:schemaRefs/>
</ds:datastoreItem>
</file>

<file path=customXml/itemProps29.xml><?xml version="1.0" encoding="utf-8"?>
<ds:datastoreItem xmlns:ds="http://schemas.openxmlformats.org/officeDocument/2006/customXml" ds:itemID="{6AD1BE73-A2C8-4A6B-8534-F3F9226B5B14}">
  <ds:schemaRefs/>
</ds:datastoreItem>
</file>

<file path=customXml/itemProps3.xml><?xml version="1.0" encoding="utf-8"?>
<ds:datastoreItem xmlns:ds="http://schemas.openxmlformats.org/officeDocument/2006/customXml" ds:itemID="{E3045635-37C8-4B14-AF1D-85B1AE9E5CE5}">
  <ds:schemaRefs/>
</ds:datastoreItem>
</file>

<file path=customXml/itemProps30.xml><?xml version="1.0" encoding="utf-8"?>
<ds:datastoreItem xmlns:ds="http://schemas.openxmlformats.org/officeDocument/2006/customXml" ds:itemID="{879ACE48-0933-4376-A579-E8418B209075}">
  <ds:schemaRefs/>
</ds:datastoreItem>
</file>

<file path=customXml/itemProps31.xml><?xml version="1.0" encoding="utf-8"?>
<ds:datastoreItem xmlns:ds="http://schemas.openxmlformats.org/officeDocument/2006/customXml" ds:itemID="{95E9AD82-DCDD-454A-AAB3-AC84B0D47BA8}">
  <ds:schemaRefs/>
</ds:datastoreItem>
</file>

<file path=customXml/itemProps32.xml><?xml version="1.0" encoding="utf-8"?>
<ds:datastoreItem xmlns:ds="http://schemas.openxmlformats.org/officeDocument/2006/customXml" ds:itemID="{6F76A183-A617-442F-852A-E4405DF2CD26}">
  <ds:schemaRefs/>
</ds:datastoreItem>
</file>

<file path=customXml/itemProps33.xml><?xml version="1.0" encoding="utf-8"?>
<ds:datastoreItem xmlns:ds="http://schemas.openxmlformats.org/officeDocument/2006/customXml" ds:itemID="{57B3DFB5-F74C-4767-91F4-641AEEC5E8D9}">
  <ds:schemaRefs/>
</ds:datastoreItem>
</file>

<file path=customXml/itemProps34.xml><?xml version="1.0" encoding="utf-8"?>
<ds:datastoreItem xmlns:ds="http://schemas.openxmlformats.org/officeDocument/2006/customXml" ds:itemID="{10B58119-650A-4FC6-8AED-3A794273879F}">
  <ds:schemaRefs/>
</ds:datastoreItem>
</file>

<file path=customXml/itemProps4.xml><?xml version="1.0" encoding="utf-8"?>
<ds:datastoreItem xmlns:ds="http://schemas.openxmlformats.org/officeDocument/2006/customXml" ds:itemID="{F96DC641-C948-4FCB-A33F-E36852EFF4AB}">
  <ds:schemaRefs/>
</ds:datastoreItem>
</file>

<file path=customXml/itemProps5.xml><?xml version="1.0" encoding="utf-8"?>
<ds:datastoreItem xmlns:ds="http://schemas.openxmlformats.org/officeDocument/2006/customXml" ds:itemID="{3CB8EA00-68B0-4781-9FB0-333DF8219658}">
  <ds:schemaRefs/>
</ds:datastoreItem>
</file>

<file path=customXml/itemProps6.xml><?xml version="1.0" encoding="utf-8"?>
<ds:datastoreItem xmlns:ds="http://schemas.openxmlformats.org/officeDocument/2006/customXml" ds:itemID="{31AC408E-60C2-4F27-B1A7-C3599426C994}">
  <ds:schemaRefs/>
</ds:datastoreItem>
</file>

<file path=customXml/itemProps7.xml><?xml version="1.0" encoding="utf-8"?>
<ds:datastoreItem xmlns:ds="http://schemas.openxmlformats.org/officeDocument/2006/customXml" ds:itemID="{4E8596D6-2A42-4C7B-9C52-A0DE1BBFE4AF}">
  <ds:schemaRefs/>
</ds:datastoreItem>
</file>

<file path=customXml/itemProps8.xml><?xml version="1.0" encoding="utf-8"?>
<ds:datastoreItem xmlns:ds="http://schemas.openxmlformats.org/officeDocument/2006/customXml" ds:itemID="{FDFA1434-5433-42F8-B0A4-54F20414F0C3}">
  <ds:schemaRefs/>
</ds:datastoreItem>
</file>

<file path=customXml/itemProps9.xml><?xml version="1.0" encoding="utf-8"?>
<ds:datastoreItem xmlns:ds="http://schemas.openxmlformats.org/officeDocument/2006/customXml" ds:itemID="{42C44913-CAF1-40B6-8A8D-9C4E4A7128F3}">
  <ds:schemaRefs/>
</ds:datastoreItem>
</file>

<file path=docProps/app.xml><?xml version="1.0" encoding="utf-8"?>
<Properties xmlns="http://schemas.openxmlformats.org/officeDocument/2006/extended-properties" xmlns:vt="http://schemas.openxmlformats.org/officeDocument/2006/docPropsVTypes">
  <Template/>
  <TotalTime>8559</TotalTime>
  <Words>3515</Words>
  <Application>Microsoft Office PowerPoint</Application>
  <PresentationFormat>全屏显示(16:9)</PresentationFormat>
  <Paragraphs>597</Paragraphs>
  <Slides>34</Slides>
  <Notes>19</Notes>
  <HiddenSlides>0</HiddenSlides>
  <MMClips>0</MMClips>
  <ScaleCrop>false</ScaleCrop>
  <HeadingPairs>
    <vt:vector size="4" baseType="variant">
      <vt:variant>
        <vt:lpstr>主题</vt:lpstr>
      </vt:variant>
      <vt:variant>
        <vt:i4>1</vt:i4>
      </vt:variant>
      <vt:variant>
        <vt:lpstr>幻灯片标题</vt:lpstr>
      </vt:variant>
      <vt:variant>
        <vt:i4>34</vt:i4>
      </vt:variant>
    </vt:vector>
  </HeadingPairs>
  <TitlesOfParts>
    <vt:vector size="35" baseType="lpstr">
      <vt:lpstr>Office 主题​​</vt:lpstr>
      <vt:lpstr>给排水科学与工程概论             </vt:lpstr>
      <vt:lpstr>第4章</vt:lpstr>
      <vt:lpstr>4.1 水质、水质指标和水质标准</vt:lpstr>
      <vt:lpstr>（2）水中主要杂质粒径范围</vt:lpstr>
      <vt:lpstr>PowerPoint 演示文稿</vt:lpstr>
      <vt:lpstr>（2）水中主要杂质粒径范围</vt:lpstr>
      <vt:lpstr>PowerPoint 演示文稿</vt:lpstr>
      <vt:lpstr>全国水质管理方面执行的标准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4.4  水及污、废水的处理工艺</vt:lpstr>
      <vt:lpstr>PowerPoint 演示文稿</vt:lpstr>
      <vt:lpstr>PowerPoint 演示文稿</vt:lpstr>
      <vt:lpstr>PowerPoint 演示文稿</vt:lpstr>
      <vt:lpstr>PowerPoint 演示文稿</vt:lpstr>
      <vt:lpstr>（2）常规污水处理工艺 （以生活污水为例）</vt:lpstr>
      <vt:lpstr>（3） 三级污水处理工艺 以生活污水为例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专业导论</dc:title>
  <dc:creator>MS User</dc:creator>
  <cp:lastModifiedBy>xb21cn</cp:lastModifiedBy>
  <cp:revision>340</cp:revision>
  <dcterms:created xsi:type="dcterms:W3CDTF">2001-06-11T20:48:53Z</dcterms:created>
  <dcterms:modified xsi:type="dcterms:W3CDTF">2021-12-23T15:34:47Z</dcterms:modified>
</cp:coreProperties>
</file>