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6" r:id="rId2"/>
    <p:sldId id="277" r:id="rId3"/>
    <p:sldId id="27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94"/>
  </p:normalViewPr>
  <p:slideViewPr>
    <p:cSldViewPr snapToGrid="0">
      <p:cViewPr varScale="1">
        <p:scale>
          <a:sx n="57" d="100"/>
          <a:sy n="57" d="100"/>
        </p:scale>
        <p:origin x="992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02F25-E247-4A63-A670-AF3440F7D7FC}" type="datetimeFigureOut">
              <a:rPr lang="zh-CN" altLang="en-US" smtClean="0"/>
              <a:t>2020/2/7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5B74A-29E4-4BC9-A5B4-8306ED43124B}" type="slidenum">
              <a:rPr lang="zh-CN" altLang="en-US" smtClean="0"/>
              <a:t>‹#›</a:t>
            </a:fld>
            <a:endParaRPr lang="zh-CN" altLang="en-US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818927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带描述的全景图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02F25-E247-4A63-A670-AF3440F7D7FC}" type="datetimeFigureOut">
              <a:rPr lang="zh-CN" altLang="en-US" smtClean="0"/>
              <a:t>2020/2/7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5B74A-29E4-4BC9-A5B4-8306ED43124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638862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标题和描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02F25-E247-4A63-A670-AF3440F7D7FC}" type="datetimeFigureOut">
              <a:rPr lang="zh-CN" altLang="en-US" smtClean="0"/>
              <a:t>2020/2/7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5B74A-29E4-4BC9-A5B4-8306ED43124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049412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带描述的引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02F25-E247-4A63-A670-AF3440F7D7FC}" type="datetimeFigureOut">
              <a:rPr lang="zh-CN" altLang="en-US" smtClean="0"/>
              <a:t>2020/2/7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5B74A-29E4-4BC9-A5B4-8306ED43124B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2563109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02F25-E247-4A63-A670-AF3440F7D7FC}" type="datetimeFigureOut">
              <a:rPr lang="zh-CN" altLang="en-US" smtClean="0"/>
              <a:t>2020/2/7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5B74A-29E4-4BC9-A5B4-8306ED43124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9569056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言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CN" altLang="en-US"/>
              <a:t>编辑母版文本样式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02F25-E247-4A63-A670-AF3440F7D7FC}" type="datetimeFigureOut">
              <a:rPr lang="zh-CN" altLang="en-US" smtClean="0"/>
              <a:t>2020/2/7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5B74A-29E4-4BC9-A5B4-8306ED43124B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5413567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真或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CN" altLang="en-US"/>
              <a:t>编辑母版文本样式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02F25-E247-4A63-A670-AF3440F7D7FC}" type="datetimeFigureOut">
              <a:rPr lang="zh-CN" altLang="en-US" smtClean="0"/>
              <a:t>2020/2/7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5B74A-29E4-4BC9-A5B4-8306ED43124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3782012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02F25-E247-4A63-A670-AF3440F7D7FC}" type="datetimeFigureOut">
              <a:rPr lang="zh-CN" altLang="en-US" smtClean="0"/>
              <a:t>2020/2/7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5B74A-29E4-4BC9-A5B4-8306ED43124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2554304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02F25-E247-4A63-A670-AF3440F7D7FC}" type="datetimeFigureOut">
              <a:rPr lang="zh-CN" altLang="en-US" smtClean="0"/>
              <a:t>2020/2/7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5B74A-29E4-4BC9-A5B4-8306ED43124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51315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02F25-E247-4A63-A670-AF3440F7D7FC}" type="datetimeFigureOut">
              <a:rPr lang="zh-CN" altLang="en-US" smtClean="0"/>
              <a:t>2020/2/7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5B74A-29E4-4BC9-A5B4-8306ED43124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147896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02F25-E247-4A63-A670-AF3440F7D7FC}" type="datetimeFigureOut">
              <a:rPr lang="zh-CN" altLang="en-US" smtClean="0"/>
              <a:t>2020/2/7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5B74A-29E4-4BC9-A5B4-8306ED43124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883492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02F25-E247-4A63-A670-AF3440F7D7FC}" type="datetimeFigureOut">
              <a:rPr lang="zh-CN" altLang="en-US" smtClean="0"/>
              <a:t>2020/2/7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5B74A-29E4-4BC9-A5B4-8306ED43124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581247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02F25-E247-4A63-A670-AF3440F7D7FC}" type="datetimeFigureOut">
              <a:rPr lang="zh-CN" altLang="en-US" smtClean="0"/>
              <a:t>2020/2/7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5B74A-29E4-4BC9-A5B4-8306ED43124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086070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02F25-E247-4A63-A670-AF3440F7D7FC}" type="datetimeFigureOut">
              <a:rPr lang="zh-CN" altLang="en-US" smtClean="0"/>
              <a:t>2020/2/7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5B74A-29E4-4BC9-A5B4-8306ED43124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670167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02F25-E247-4A63-A670-AF3440F7D7FC}" type="datetimeFigureOut">
              <a:rPr lang="zh-CN" altLang="en-US" smtClean="0"/>
              <a:t>2020/2/7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5B74A-29E4-4BC9-A5B4-8306ED43124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00287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02F25-E247-4A63-A670-AF3440F7D7FC}" type="datetimeFigureOut">
              <a:rPr lang="zh-CN" altLang="en-US" smtClean="0"/>
              <a:t>2020/2/7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5B74A-29E4-4BC9-A5B4-8306ED43124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068685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02F25-E247-4A63-A670-AF3440F7D7FC}" type="datetimeFigureOut">
              <a:rPr lang="zh-CN" altLang="en-US" smtClean="0"/>
              <a:t>2020/2/7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5B74A-29E4-4BC9-A5B4-8306ED43124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067937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28D02F25-E247-4A63-A670-AF3440F7D7FC}" type="datetimeFigureOut">
              <a:rPr lang="zh-CN" altLang="en-US" smtClean="0"/>
              <a:t>2020/2/7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D85B74A-29E4-4BC9-A5B4-8306ED43124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7351115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98516F03-2E2F-401E-8816-1B193CF588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52431" y="1239982"/>
            <a:ext cx="8534400" cy="3615267"/>
          </a:xfrm>
        </p:spPr>
        <p:txBody>
          <a:bodyPr/>
          <a:lstStyle/>
          <a:p>
            <a:pPr marL="0" indent="0">
              <a:buNone/>
            </a:pPr>
            <a:r>
              <a:rPr lang="en-US" altLang="zh-CN" sz="3200" dirty="0"/>
              <a:t>As one of the most delicious soft drinks, Coca-Cola was first intended to cure various illness, including headaches.</a:t>
            </a:r>
            <a:endParaRPr lang="zh-CN" altLang="zh-CN" sz="3200" dirty="0"/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4934006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950C8570-7EAF-449A-9373-EC6C61A876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6103" y="1406237"/>
            <a:ext cx="8534400" cy="361526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CN" sz="2800" dirty="0"/>
              <a:t>this review has demonstrated, </a:t>
            </a:r>
          </a:p>
          <a:p>
            <a:pPr marL="0" indent="0">
              <a:buNone/>
            </a:pPr>
            <a:r>
              <a:rPr lang="en-US" altLang="zh-CN" sz="2800" dirty="0"/>
              <a:t>according to the results of the latest poll, </a:t>
            </a:r>
          </a:p>
          <a:p>
            <a:pPr marL="0" indent="0">
              <a:buNone/>
            </a:pPr>
            <a:r>
              <a:rPr lang="en-US" altLang="zh-CN" sz="2800" dirty="0"/>
              <a:t>the latest findings confirm, </a:t>
            </a:r>
          </a:p>
          <a:p>
            <a:pPr marL="0" indent="0">
              <a:buNone/>
            </a:pPr>
            <a:r>
              <a:rPr lang="en-US" altLang="zh-CN" sz="2800" dirty="0"/>
              <a:t>researchers have recently discovered, </a:t>
            </a:r>
          </a:p>
          <a:p>
            <a:pPr marL="0" indent="0">
              <a:buNone/>
            </a:pPr>
            <a:r>
              <a:rPr lang="en-US" altLang="zh-CN" sz="2800" dirty="0"/>
              <a:t>…</a:t>
            </a:r>
            <a:endParaRPr lang="zh-CN" altLang="en-US" sz="2800" dirty="0"/>
          </a:p>
        </p:txBody>
      </p:sp>
    </p:spTree>
    <p:extLst>
      <p:ext uri="{BB962C8B-B14F-4D97-AF65-F5344CB8AC3E}">
        <p14:creationId xmlns:p14="http://schemas.microsoft.com/office/powerpoint/2010/main" val="1195015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FB928C5-53C8-4F20-8E4E-79E62C44A2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49593" y="1621366"/>
            <a:ext cx="8534400" cy="3615267"/>
          </a:xfrm>
        </p:spPr>
        <p:txBody>
          <a:bodyPr/>
          <a:lstStyle/>
          <a:p>
            <a:pPr marL="0" indent="0">
              <a:buNone/>
            </a:pPr>
            <a:r>
              <a:rPr lang="en-US" altLang="zh-CN" sz="2800" dirty="0"/>
              <a:t>the company claims that, </a:t>
            </a:r>
          </a:p>
          <a:p>
            <a:pPr marL="0" indent="0">
              <a:buNone/>
            </a:pPr>
            <a:r>
              <a:rPr lang="en-US" altLang="zh-CN" sz="2800" dirty="0"/>
              <a:t>the research team argues that, </a:t>
            </a:r>
          </a:p>
          <a:p>
            <a:pPr marL="0" indent="0">
              <a:buNone/>
            </a:pPr>
            <a:r>
              <a:rPr lang="en-US" altLang="zh-CN" sz="2800" dirty="0"/>
              <a:t>in Professor White’s view, </a:t>
            </a:r>
          </a:p>
          <a:p>
            <a:pPr marL="0" indent="0">
              <a:buNone/>
            </a:pPr>
            <a:r>
              <a:rPr lang="en-US" altLang="zh-CN" sz="2800" dirty="0"/>
              <a:t>most experts in this field suspect that, </a:t>
            </a:r>
          </a:p>
          <a:p>
            <a:pPr marL="0" indent="0">
              <a:buNone/>
            </a:pPr>
            <a:r>
              <a:rPr lang="en-US" altLang="zh-CN" sz="2800" dirty="0"/>
              <a:t>…</a:t>
            </a:r>
            <a:endParaRPr lang="zh-CN" altLang="zh-CN" sz="2800" dirty="0"/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190058453"/>
      </p:ext>
    </p:extLst>
  </p:cSld>
  <p:clrMapOvr>
    <a:masterClrMapping/>
  </p:clrMapOvr>
</p:sld>
</file>

<file path=ppt/theme/theme1.xml><?xml version="1.0" encoding="utf-8"?>
<a:theme xmlns:a="http://schemas.openxmlformats.org/drawingml/2006/main" name="切片">
  <a:themeElements>
    <a:clrScheme name="切片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切片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切片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211</TotalTime>
  <Words>71</Words>
  <Application>Microsoft Office PowerPoint</Application>
  <PresentationFormat>宽屏</PresentationFormat>
  <Paragraphs>11</Paragraphs>
  <Slides>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2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6" baseType="lpstr">
      <vt:lpstr>Century Gothic</vt:lpstr>
      <vt:lpstr>Wingdings 3</vt:lpstr>
      <vt:lpstr>切片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4 Facts and Opinions</dc:title>
  <dc:creator>wadeching@outlook.com</dc:creator>
  <cp:lastModifiedBy>Qiong Zhao</cp:lastModifiedBy>
  <cp:revision>11</cp:revision>
  <dcterms:created xsi:type="dcterms:W3CDTF">2017-11-27T03:12:44Z</dcterms:created>
  <dcterms:modified xsi:type="dcterms:W3CDTF">2020-02-07T09:59:20Z</dcterms:modified>
</cp:coreProperties>
</file>