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91" r:id="rId5"/>
    <p:sldId id="294" r:id="rId6"/>
    <p:sldId id="304" r:id="rId7"/>
    <p:sldId id="302" r:id="rId8"/>
    <p:sldId id="305" r:id="rId9"/>
    <p:sldId id="306" r:id="rId10"/>
    <p:sldId id="310" r:id="rId11"/>
    <p:sldId id="30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1" autoAdjust="0"/>
    <p:restoredTop sz="93197" autoAdjust="0"/>
  </p:normalViewPr>
  <p:slideViewPr>
    <p:cSldViewPr snapToGrid="0">
      <p:cViewPr varScale="1">
        <p:scale>
          <a:sx n="115" d="100"/>
          <a:sy n="115" d="100"/>
        </p:scale>
        <p:origin x="560" y="184"/>
      </p:cViewPr>
      <p:guideLst>
        <p:guide orient="horz" pos="792"/>
        <p:guide pos="3144"/>
        <p:guide orient="horz" pos="960"/>
      </p:guideLst>
    </p:cSldViewPr>
  </p:slideViewPr>
  <p:outlineViewPr>
    <p:cViewPr>
      <p:scale>
        <a:sx n="33" d="100"/>
        <a:sy n="33" d="100"/>
      </p:scale>
      <p:origin x="0" y="-119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3/15/24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3/15/24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34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3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83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9AF4D7D-42EC-4F30-296A-81B05C4E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4772" y="677918"/>
            <a:ext cx="6856292" cy="3590596"/>
          </a:xfrm>
        </p:spPr>
        <p:txBody>
          <a:bodyPr anchor="ctr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70392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896112"/>
            <a:ext cx="106680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FC509-0D49-9500-59C9-DAE0A699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417197"/>
            <a:ext cx="4278313" cy="3737541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n-US" sz="1800" smtClean="0"/>
            </a:lvl1pPr>
            <a:lvl2pPr>
              <a:spcBef>
                <a:spcPts val="0"/>
              </a:spcBef>
              <a:spcAft>
                <a:spcPts val="1200"/>
              </a:spcAft>
              <a:defRPr lang="en-US" sz="1800" smtClean="0"/>
            </a:lvl2pPr>
            <a:lvl3pPr>
              <a:spcBef>
                <a:spcPts val="0"/>
              </a:spcBef>
              <a:spcAft>
                <a:spcPts val="1200"/>
              </a:spcAft>
              <a:defRPr lang="en-US" sz="1800" smtClean="0"/>
            </a:lvl3pPr>
            <a:lvl4pPr>
              <a:spcBef>
                <a:spcPts val="0"/>
              </a:spcBef>
              <a:spcAft>
                <a:spcPts val="1200"/>
              </a:spcAft>
              <a:defRPr lang="en-US" sz="1800" smtClean="0"/>
            </a:lvl4pPr>
            <a:lvl5pPr>
              <a:spcBef>
                <a:spcPts val="0"/>
              </a:spcBef>
              <a:spcAft>
                <a:spcPts val="1200"/>
              </a:spcAft>
              <a:defRPr lang="en-US" sz="1800"/>
            </a:lvl5pPr>
          </a:lstStyle>
          <a:p>
            <a:pPr lvl="0"/>
            <a:r>
              <a:rPr lang="en-US" dirty="0"/>
              <a:t>Click to add text </a:t>
            </a:r>
          </a:p>
          <a:p>
            <a:pPr marL="685800" lvl="1" indent="-228600"/>
            <a:r>
              <a:rPr lang="en-US" dirty="0"/>
              <a:t>Second level</a:t>
            </a:r>
          </a:p>
          <a:p>
            <a:pPr marL="1143000" lvl="2" indent="-228600"/>
            <a:r>
              <a:rPr lang="en-US" dirty="0"/>
              <a:t>Third level</a:t>
            </a:r>
          </a:p>
          <a:p>
            <a:pPr marL="1600200" lvl="3" indent="-228600"/>
            <a:r>
              <a:rPr lang="en-US" dirty="0"/>
              <a:t>Fourth level</a:t>
            </a:r>
          </a:p>
          <a:p>
            <a:pPr marL="2057400" lvl="4" indent="-228600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7113F543-A373-5951-EBF3-7E283EE52F0B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241471" y="2417763"/>
            <a:ext cx="6188529" cy="3736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4C80AE-01F3-AAB6-99EF-DB1B5934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241B24-8629-6BC2-C72F-A156F062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FBBF9-1C14-3371-F0AC-507FFCAB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9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9866540" cy="135814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50232-76AA-C9E3-F846-8DB1B44E5AF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52575" y="2481940"/>
            <a:ext cx="6477952" cy="363583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2pPr>
            <a:lvl3pPr marL="9144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 marL="13716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 marL="18288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A04978-5D2C-BBF1-9C05-C52717619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2723" y="2481940"/>
            <a:ext cx="3046391" cy="3759200"/>
          </a:xfrm>
        </p:spPr>
        <p:txBody>
          <a:bodyPr>
            <a:normAutofit/>
          </a:bodyPr>
          <a:lstStyle>
            <a:lvl1pPr marL="342900" indent="-342900">
              <a:spcAft>
                <a:spcPts val="600"/>
              </a:spcAft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800100" indent="-342900">
              <a:spcAft>
                <a:spcPts val="600"/>
              </a:spcAft>
              <a:buFont typeface="+mj-lt"/>
              <a:buAutoNum type="alphaLcPeriod"/>
              <a:defRPr sz="1800">
                <a:solidFill>
                  <a:schemeClr val="bg1"/>
                </a:solidFill>
              </a:defRPr>
            </a:lvl2pPr>
            <a:lvl3pPr marL="1257300" indent="-342900">
              <a:spcAft>
                <a:spcPts val="600"/>
              </a:spcAft>
              <a:buFont typeface="+mj-lt"/>
              <a:buAutoNum type="arabicParenR"/>
              <a:defRPr sz="1800">
                <a:solidFill>
                  <a:schemeClr val="bg1"/>
                </a:solidFill>
              </a:defRPr>
            </a:lvl3pPr>
            <a:lvl4pPr marL="1714500" indent="-342900">
              <a:spcAft>
                <a:spcPts val="600"/>
              </a:spcAft>
              <a:buFont typeface="+mj-lt"/>
              <a:buAutoNum type="alphaLcParenR"/>
              <a:defRPr sz="1800">
                <a:solidFill>
                  <a:schemeClr val="bg1"/>
                </a:solidFill>
              </a:defRPr>
            </a:lvl4pPr>
            <a:lvl5pPr marL="2171700" indent="-342900">
              <a:spcAft>
                <a:spcPts val="600"/>
              </a:spcAft>
              <a:buFont typeface="+mj-lt"/>
              <a:buAutoNum type="romanLcPeriod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6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155" y="896112"/>
            <a:ext cx="10665845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06194BC-6453-CA18-2623-B07F3A5D4E9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762000" y="2417763"/>
            <a:ext cx="10665845" cy="3678235"/>
          </a:xfr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insert table</a:t>
            </a:r>
          </a:p>
          <a:p>
            <a:endParaRPr lang="en-US" dirty="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A465A0-88AA-B50B-92D8-3A549283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95F626-7C08-9907-6A85-922BE6AA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AD34A-4F3F-C89B-BBBC-E7740F41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48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1C2927-0A13-DC57-A83B-B8DB787A4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0245" y="544285"/>
            <a:ext cx="5528217" cy="2685383"/>
          </a:xfrm>
        </p:spPr>
        <p:txBody>
          <a:bodyPr anchor="b">
            <a:normAutofit/>
          </a:bodyPr>
          <a:lstStyle>
            <a:lvl1pPr algn="l"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96340" y="3423773"/>
            <a:ext cx="5528217" cy="202996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429461"/>
            <a:ext cx="6343650" cy="2668463"/>
          </a:xfrm>
        </p:spPr>
        <p:txBody>
          <a:bodyPr anchor="b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83B974-C7F1-5026-EC6E-647371B64B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38712" y="3299953"/>
            <a:ext cx="6338888" cy="26684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407AED1-9974-465A-BC9C-530E270105DE}"/>
              </a:ext>
            </a:extLst>
          </p:cNvPr>
          <p:cNvSpPr/>
          <p:nvPr userDrawn="1"/>
        </p:nvSpPr>
        <p:spPr>
          <a:xfrm flipH="1">
            <a:off x="0" y="2021358"/>
            <a:ext cx="2032942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8ADBC6-C9BE-4302-A86A-4AC842874C24}"/>
              </a:ext>
            </a:extLst>
          </p:cNvPr>
          <p:cNvSpPr/>
          <p:nvPr userDrawn="1"/>
        </p:nvSpPr>
        <p:spPr>
          <a:xfrm>
            <a:off x="2029604" y="2031653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4AFC-F339-4DFB-AA44-D68317065E02}"/>
              </a:ext>
            </a:extLst>
          </p:cNvPr>
          <p:cNvSpPr/>
          <p:nvPr userDrawn="1"/>
        </p:nvSpPr>
        <p:spPr>
          <a:xfrm>
            <a:off x="2028253" y="4052815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E88B2398-8473-499F-836C-F3AF518F5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15" y="5086646"/>
            <a:ext cx="2019299" cy="999451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-9867" y="-1076"/>
            <a:ext cx="2029968" cy="202996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522571C-09D3-4F39-B963-76F80D9973F1}"/>
              </a:ext>
            </a:extLst>
          </p:cNvPr>
          <p:cNvSpPr/>
          <p:nvPr userDrawn="1"/>
        </p:nvSpPr>
        <p:spPr>
          <a:xfrm>
            <a:off x="2029968" y="6045049"/>
            <a:ext cx="2029968" cy="8129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268D7D-D5FB-492C-8D00-3E866534BD42}"/>
              </a:ext>
            </a:extLst>
          </p:cNvPr>
          <p:cNvSpPr/>
          <p:nvPr userDrawn="1"/>
        </p:nvSpPr>
        <p:spPr>
          <a:xfrm flipH="1">
            <a:off x="0" y="4828032"/>
            <a:ext cx="2032942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BCEF24-C76B-44E5-A457-E55658E8EB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860" y="4828032"/>
            <a:ext cx="2029968" cy="202996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18216784-417D-44A8-8CF1-C0CAF410EB9B}"/>
              </a:ext>
            </a:extLst>
          </p:cNvPr>
          <p:cNvGrpSpPr/>
          <p:nvPr userDrawn="1"/>
        </p:nvGrpSpPr>
        <p:grpSpPr>
          <a:xfrm>
            <a:off x="100242" y="2099803"/>
            <a:ext cx="1920240" cy="1920240"/>
            <a:chOff x="5361924" y="7472790"/>
            <a:chExt cx="1828800" cy="18288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FF90BA2-E949-4FDF-A88E-B68F607E3205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1F18930-2C24-4BA6-A1EB-BF1644EE8558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D5953E65-C24C-4C83-86BB-E4A6D2532FD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0B9DA7A8-A66E-4E0E-92DF-B3FF112EBB7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94E74739-1964-4A3C-B2E5-28FEF5EF8E4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E31C22DC-76BD-4E83-8A1A-B7AE70B2E8FE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oup 56">
                          <a:extLst>
                            <a:ext uri="{FF2B5EF4-FFF2-40B4-BE49-F238E27FC236}">
                              <a16:creationId xmlns:a16="http://schemas.microsoft.com/office/drawing/2014/main" id="{F63C700C-5749-4BA1-8128-78559312E8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 58">
                            <a:extLst>
                              <a:ext uri="{FF2B5EF4-FFF2-40B4-BE49-F238E27FC236}">
                                <a16:creationId xmlns:a16="http://schemas.microsoft.com/office/drawing/2014/main" id="{EC81C305-3A69-4634-8A07-56F8272122AF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 59">
                            <a:extLst>
                              <a:ext uri="{FF2B5EF4-FFF2-40B4-BE49-F238E27FC236}">
                                <a16:creationId xmlns:a16="http://schemas.microsoft.com/office/drawing/2014/main" id="{A14AAEDA-8F87-420D-A6BD-FF115C08EB7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A1FA4EA0-701D-49A3-8962-1BD0CE6E9C0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E362A8AA-1110-4C1C-9922-60F7D43E82B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BC8B72EE-335A-4030-B500-7E6FB4D24F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10167348-D9AA-4440-8569-849A6B0F2C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A5616AB2-7A83-42C0-883C-FFA27D5468C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A9CA073-4F0B-4787-B46D-7886261E945E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AF901A3-1EC5-458F-A653-74CCEAE9A13D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D5E35A9-4BB5-48F3-AE34-E1BDD3343EB1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9A549D5-A823-49C4-8C36-D074E6E039B9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A767C47-7246-4B50-8E78-82766365754A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AEE1DDC-07C3-4204-A3B1-BB7C77C0622B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15DA288D-BE35-46E8-AA86-9F28D8504DAB}"/>
              </a:ext>
            </a:extLst>
          </p:cNvPr>
          <p:cNvSpPr/>
          <p:nvPr userDrawn="1"/>
        </p:nvSpPr>
        <p:spPr>
          <a:xfrm>
            <a:off x="0" y="4043197"/>
            <a:ext cx="2029968" cy="784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72557B54-30A3-4192-9D51-EE28AF522DE9}"/>
              </a:ext>
            </a:extLst>
          </p:cNvPr>
          <p:cNvSpPr/>
          <p:nvPr userDrawn="1"/>
        </p:nvSpPr>
        <p:spPr>
          <a:xfrm>
            <a:off x="0" y="2021358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208FD0E-034D-4DF3-85D7-F0EBE2775B58}"/>
              </a:ext>
            </a:extLst>
          </p:cNvPr>
          <p:cNvCxnSpPr>
            <a:cxnSpLocks/>
          </p:cNvCxnSpPr>
          <p:nvPr userDrawn="1"/>
        </p:nvCxnSpPr>
        <p:spPr>
          <a:xfrm>
            <a:off x="10632" y="-7753"/>
            <a:ext cx="4052352" cy="404086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E20239FE-47D0-4B4F-8440-F859F368C141}"/>
              </a:ext>
            </a:extLst>
          </p:cNvPr>
          <p:cNvSpPr/>
          <p:nvPr userDrawn="1"/>
        </p:nvSpPr>
        <p:spPr>
          <a:xfrm>
            <a:off x="3903349" y="3869829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925BB7-B630-981C-964B-37A5DCB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6165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4D24B0-E841-7B76-D133-06ABBAB6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357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D011F5-A799-BEAA-9160-5743D58B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3694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9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660358"/>
            <a:ext cx="6594768" cy="5537284"/>
          </a:xfrm>
        </p:spPr>
        <p:txBody>
          <a:bodyPr anchor="ctr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0800000">
            <a:off x="1" y="761322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EA6F58-FA46-C921-5758-59234B148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069439" cy="4828833"/>
            <a:chOff x="0" y="0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>
              <a:spLocks/>
            </p:cNvSpPr>
            <p:nvPr userDrawn="1"/>
          </p:nvSpPr>
          <p:spPr>
            <a:xfrm rot="10800000" flipH="1">
              <a:off x="2026630" y="77643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 rot="10800000">
              <a:off x="0" y="76613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 rot="10800000">
              <a:off x="1351" y="0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9471" y="2798865"/>
              <a:ext cx="2029968" cy="202996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 rot="10800000">
              <a:off x="2029604" y="0"/>
              <a:ext cx="2029968" cy="784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CD1CD1B2-7EBC-96B6-A02D-7972C2787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48" y="788197"/>
              <a:ext cx="2019299" cy="999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6966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544285"/>
            <a:ext cx="6594768" cy="3445329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9789" y="4130045"/>
            <a:ext cx="6594768" cy="195152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A24CB0-5164-75CE-ED27-EF876C19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029167"/>
            <a:ext cx="4069439" cy="4828833"/>
            <a:chOff x="0" y="2029167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/>
            <p:nvPr userDrawn="1"/>
          </p:nvSpPr>
          <p:spPr>
            <a:xfrm flipH="1">
              <a:off x="9867" y="405160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>
              <a:off x="2039471" y="406189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>
              <a:off x="2038120" y="6083058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2029167"/>
              <a:ext cx="2029968" cy="2029968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27BDAED-0D36-04AE-1A0C-E36977943C38}"/>
                </a:ext>
              </a:extLst>
            </p:cNvPr>
            <p:cNvGrpSpPr/>
            <p:nvPr userDrawn="1"/>
          </p:nvGrpSpPr>
          <p:grpSpPr>
            <a:xfrm>
              <a:off x="110109" y="4130046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CF3798F-8E8C-7928-8347-8BC5B07B29F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488BF7D-B7D9-249A-4EC2-8A1F6311D1BD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C68EE8A4-53F3-EAAD-F43C-1F73C11BCE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806ABFB8-B814-19D4-3D47-A20F5AE878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3" name="Group 32">
                        <a:extLst>
                          <a:ext uri="{FF2B5EF4-FFF2-40B4-BE49-F238E27FC236}">
                            <a16:creationId xmlns:a16="http://schemas.microsoft.com/office/drawing/2014/main" id="{992340A8-8A61-1791-D56D-37F56A662FE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5" name="Group 34">
                          <a:extLst>
                            <a:ext uri="{FF2B5EF4-FFF2-40B4-BE49-F238E27FC236}">
                              <a16:creationId xmlns:a16="http://schemas.microsoft.com/office/drawing/2014/main" id="{CD482B6F-4CF8-CEB3-7478-EB1A76DCF567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7" name="Group 36">
                            <a:extLst>
                              <a:ext uri="{FF2B5EF4-FFF2-40B4-BE49-F238E27FC236}">
                                <a16:creationId xmlns:a16="http://schemas.microsoft.com/office/drawing/2014/main" id="{48DB94FE-59B9-2EAD-D619-84D732CEACD3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E9EB6EED-2663-2442-C484-EF27395DCEB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40" name="Oval 39">
                              <a:extLst>
                                <a:ext uri="{FF2B5EF4-FFF2-40B4-BE49-F238E27FC236}">
                                  <a16:creationId xmlns:a16="http://schemas.microsoft.com/office/drawing/2014/main" id="{E5978766-DE51-5FF5-41BE-B1007C37165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:a16="http://schemas.microsoft.com/office/drawing/2014/main" id="{749B68DA-C119-6301-085A-2E7F3F7E3CB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:a16="http://schemas.microsoft.com/office/drawing/2014/main" id="{D753957E-F4A5-E4CA-B8B3-F6AE73F159F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3C4F46AE-42C2-9E3D-D294-F9297389D1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42376F25-4466-0F15-CD2F-B821AC9CC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BC988D2-4FFC-612A-DD91-A41B6194E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3690E8A-1D3D-3D5D-932E-D2A2CFE5BDAB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AE08D7C-4190-C00C-19F0-BEC1F608B97A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B3E9873-3672-0001-60F1-6068B67A6DF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D85BCE-3B9E-234C-4D1D-EC1A6A57D298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CC66A2F-CBBE-220E-5ECB-528B8EE34F83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7B0A7FC-B497-31A6-1F93-414F96AF4C4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>
              <a:off x="9867" y="6073440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CEA94B-F499-5FCA-D063-7FD71F10F95B}"/>
                </a:ext>
              </a:extLst>
            </p:cNvPr>
            <p:cNvSpPr/>
            <p:nvPr userDrawn="1"/>
          </p:nvSpPr>
          <p:spPr>
            <a:xfrm>
              <a:off x="9867" y="405160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7235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96112"/>
            <a:ext cx="6589150" cy="1988706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EF03D4-C3B7-918C-FF43-0A9C106AC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7476" y="-9144"/>
            <a:ext cx="4069095" cy="6867144"/>
            <a:chOff x="8127476" y="-9144"/>
            <a:chExt cx="4069095" cy="68671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DCD25-4CC2-4A9A-B033-132F3DA6D2F5}"/>
                </a:ext>
              </a:extLst>
            </p:cNvPr>
            <p:cNvSpPr/>
            <p:nvPr userDrawn="1"/>
          </p:nvSpPr>
          <p:spPr>
            <a:xfrm>
              <a:off x="10162032" y="2014436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 rot="5400000">
              <a:off x="10160492" y="2024569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B232A4-4F4E-48E9-9E61-BE51F716635C}"/>
                </a:ext>
              </a:extLst>
            </p:cNvPr>
            <p:cNvSpPr/>
            <p:nvPr userDrawn="1"/>
          </p:nvSpPr>
          <p:spPr>
            <a:xfrm>
              <a:off x="10162032" y="0"/>
              <a:ext cx="2029968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CB66576-218C-4236-B125-DD7B03A78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0162032" y="0"/>
              <a:ext cx="2029968" cy="20299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8139364" y="-7084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8127476" y="4807776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10160492" y="40415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272" y="5079562"/>
              <a:ext cx="2019299" cy="99945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139640" y="-9144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10158984" y="6016751"/>
              <a:ext cx="2029968" cy="8412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31156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8227718" y="209271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8138160" y="4045868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8138160" y="2029968"/>
              <a:ext cx="1014984" cy="201168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38160" y="2012062"/>
              <a:ext cx="3044952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1055096" y="1874902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295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B414F1-8F08-3A3B-45E3-9F44595164A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ts val="2000"/>
              </a:lnSpc>
              <a:defRPr sz="1800">
                <a:solidFill>
                  <a:schemeClr val="bg1"/>
                </a:solidFill>
              </a:defRPr>
            </a:lvl2pPr>
            <a:lvl3pPr marL="914400">
              <a:lnSpc>
                <a:spcPts val="2000"/>
              </a:lnSpc>
              <a:defRPr sz="1800">
                <a:solidFill>
                  <a:schemeClr val="bg1"/>
                </a:solidFill>
              </a:defRPr>
            </a:lvl3pPr>
            <a:lvl4pPr marL="1371600">
              <a:lnSpc>
                <a:spcPts val="2000"/>
              </a:lnSpc>
              <a:defRPr sz="1800">
                <a:solidFill>
                  <a:schemeClr val="bg1"/>
                </a:solidFill>
              </a:defRPr>
            </a:lvl4pPr>
            <a:lvl5pPr marL="1828800">
              <a:lnSpc>
                <a:spcPts val="2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69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09F422-89F7-BDA7-7801-F364BA5D9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045" y="-4303"/>
            <a:ext cx="7252590" cy="6862680"/>
            <a:chOff x="-3045" y="-4303"/>
            <a:chExt cx="7252590" cy="68626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29CA98-D89C-4A69-9A55-8D6C17DCDDF0}"/>
                </a:ext>
              </a:extLst>
            </p:cNvPr>
            <p:cNvSpPr/>
            <p:nvPr userDrawn="1"/>
          </p:nvSpPr>
          <p:spPr>
            <a:xfrm>
              <a:off x="-1146" y="4775407"/>
              <a:ext cx="2029968" cy="20775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12C5F573-21FC-4A6F-B46F-5583E20C9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-3045" y="-4303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65556A-38A5-4BA5-9A40-33F02F960B1E}"/>
                </a:ext>
              </a:extLst>
            </p:cNvPr>
            <p:cNvSpPr/>
            <p:nvPr userDrawn="1"/>
          </p:nvSpPr>
          <p:spPr>
            <a:xfrm>
              <a:off x="3757" y="2033993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7900790-71B8-45C8-9B6D-07E23CEA7632}"/>
                </a:ext>
              </a:extLst>
            </p:cNvPr>
            <p:cNvSpPr/>
            <p:nvPr userDrawn="1"/>
          </p:nvSpPr>
          <p:spPr>
            <a:xfrm>
              <a:off x="-218" y="4059798"/>
              <a:ext cx="2029968" cy="7595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8AC969-4FA2-44AD-A273-2A0B7839749F}"/>
                </a:ext>
              </a:extLst>
            </p:cNvPr>
            <p:cNvSpPr/>
            <p:nvPr userDrawn="1"/>
          </p:nvSpPr>
          <p:spPr>
            <a:xfrm>
              <a:off x="4071442" y="4058828"/>
              <a:ext cx="3178103" cy="2799549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1CB31D0-C621-4EF7-AE25-5C3BCD5882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38053" y="2029625"/>
              <a:ext cx="2029878" cy="2023760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B2CC2F02-F98F-4E69-AA01-CCF96A602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34034" y="4055808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E05B395-CB62-452B-A84F-936AD8EDDA92}"/>
                </a:ext>
              </a:extLst>
            </p:cNvPr>
            <p:cNvSpPr/>
            <p:nvPr userDrawn="1"/>
          </p:nvSpPr>
          <p:spPr>
            <a:xfrm>
              <a:off x="2028568" y="4060579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2622C30D-68C5-43FD-997F-CFD4DD72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2043950" y="4059923"/>
              <a:ext cx="2029968" cy="2029968"/>
            </a:xfrm>
            <a:prstGeom prst="rect">
              <a:avLst/>
            </a:prstGeom>
          </p:spPr>
        </p:pic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AC3CDBDC-6EB4-4B7D-A9F6-4CFA74834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" y="3062893"/>
              <a:ext cx="2019299" cy="999451"/>
            </a:xfrm>
            <a:prstGeom prst="rect">
              <a:avLst/>
            </a:prstGeom>
          </p:spPr>
        </p:pic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4457344-691C-417A-9C29-5AD8ABC43E5A}"/>
                </a:ext>
              </a:extLst>
            </p:cNvPr>
            <p:cNvGrpSpPr/>
            <p:nvPr userDrawn="1"/>
          </p:nvGrpSpPr>
          <p:grpSpPr>
            <a:xfrm>
              <a:off x="4433" y="4836676"/>
              <a:ext cx="1965960" cy="1965960"/>
              <a:chOff x="5361924" y="7472790"/>
              <a:chExt cx="1828800" cy="1828800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68DDC918-5A9B-4D14-98A4-9002D8520FD4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2366D07F-988F-459E-BBD3-15126F92902E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6CCACE8C-699F-4B10-BA84-94167BA05CC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176" name="Group 175">
                      <a:extLst>
                        <a:ext uri="{FF2B5EF4-FFF2-40B4-BE49-F238E27FC236}">
                          <a16:creationId xmlns:a16="http://schemas.microsoft.com/office/drawing/2014/main" id="{59F49E32-0B71-4676-8012-BA971DA2100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78" name="Group 177">
                        <a:extLst>
                          <a:ext uri="{FF2B5EF4-FFF2-40B4-BE49-F238E27FC236}">
                            <a16:creationId xmlns:a16="http://schemas.microsoft.com/office/drawing/2014/main" id="{DF41FA5A-1504-4DC4-B514-00C377423E7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0" name="Group 179">
                          <a:extLst>
                            <a:ext uri="{FF2B5EF4-FFF2-40B4-BE49-F238E27FC236}">
                              <a16:creationId xmlns:a16="http://schemas.microsoft.com/office/drawing/2014/main" id="{68B4610A-A91F-459F-A9C5-9FC624665516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182" name="Group 181">
                            <a:extLst>
                              <a:ext uri="{FF2B5EF4-FFF2-40B4-BE49-F238E27FC236}">
                                <a16:creationId xmlns:a16="http://schemas.microsoft.com/office/drawing/2014/main" id="{D794F6E3-A9E3-42A9-93AA-7B9E20AD922D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184" name="Oval 183">
                              <a:extLst>
                                <a:ext uri="{FF2B5EF4-FFF2-40B4-BE49-F238E27FC236}">
                                  <a16:creationId xmlns:a16="http://schemas.microsoft.com/office/drawing/2014/main" id="{90B634B0-4792-4A28-B92A-ACA35F17767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185" name="Oval 184">
                              <a:extLst>
                                <a:ext uri="{FF2B5EF4-FFF2-40B4-BE49-F238E27FC236}">
                                  <a16:creationId xmlns:a16="http://schemas.microsoft.com/office/drawing/2014/main" id="{1B466310-2C61-42F1-81EB-2B5BF01B2267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83" name="Oval 182">
                            <a:extLst>
                              <a:ext uri="{FF2B5EF4-FFF2-40B4-BE49-F238E27FC236}">
                                <a16:creationId xmlns:a16="http://schemas.microsoft.com/office/drawing/2014/main" id="{53A72A9A-79AE-4A89-8938-7A85E2248DE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1" name="Oval 180">
                          <a:extLst>
                            <a:ext uri="{FF2B5EF4-FFF2-40B4-BE49-F238E27FC236}">
                              <a16:creationId xmlns:a16="http://schemas.microsoft.com/office/drawing/2014/main" id="{02618DCD-5B83-4412-9D1A-968C246DCAC1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:a16="http://schemas.microsoft.com/office/drawing/2014/main" id="{29B173F9-A6EA-4B31-B4C6-3C8DE08F2F1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466DB0E2-4B80-4A09-8BCA-9432E1E1DA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20D2F087-D77F-4913-922E-014FB9DEE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DD44EC19-A244-4489-9CB8-0361CFBFD02F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C5C029E7-6D6D-4D14-8D8E-E407011AF097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A74D8A7-ACD3-40A3-918D-46DF99BF9F3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9C994ED9-5124-452B-986B-4782056BCFB3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8ADCBFB4-9F0A-40FB-A585-2728254E0A7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2E049E2-81A6-45F8-BA9F-DEA21400B1AD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5F20D6C-6085-4D3F-9186-6895908C97B9}"/>
                </a:ext>
              </a:extLst>
            </p:cNvPr>
            <p:cNvSpPr/>
            <p:nvPr userDrawn="1"/>
          </p:nvSpPr>
          <p:spPr>
            <a:xfrm rot="16200000">
              <a:off x="506891" y="5335524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C56BE23-DE49-4D55-A6A0-DFE2A870120D}"/>
                </a:ext>
              </a:extLst>
            </p:cNvPr>
            <p:cNvSpPr/>
            <p:nvPr userDrawn="1"/>
          </p:nvSpPr>
          <p:spPr>
            <a:xfrm>
              <a:off x="2028658" y="6089528"/>
              <a:ext cx="2049251" cy="7684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CF3BD55-FF25-4CA9-8016-81AEB8AA43E8}"/>
                </a:ext>
              </a:extLst>
            </p:cNvPr>
            <p:cNvSpPr/>
            <p:nvPr userDrawn="1"/>
          </p:nvSpPr>
          <p:spPr>
            <a:xfrm>
              <a:off x="3838078" y="1859479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E09EA6C-7AC2-47BE-95B8-4D3412867B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1990665"/>
              <a:ext cx="4023360" cy="3389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4771" y="576943"/>
            <a:ext cx="6449786" cy="2785508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0591F-8CE8-B626-C81A-6C960B2BAE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4772" y="3373686"/>
            <a:ext cx="6449785" cy="102958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92" name="Date Placeholder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1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193" name="Footer Placeholder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4" name="Slide Number Placeholder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284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736" y="896112"/>
            <a:ext cx="9389288" cy="1362456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35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35D7B7-20E9-ADCF-4417-B443AF3112F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1734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4468C5-0B68-8408-80C5-F8681CA9891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645989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81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403102" y="-983359"/>
            <a:ext cx="2029968" cy="2029968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F5ED01E4-35BF-4165-86B2-E3BDFD91D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8190">
            <a:off x="-1025089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E6DD28-C71B-4484-973A-D12A27730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407892" y="1900474"/>
            <a:ext cx="2029968" cy="2029968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B403917-256D-4254-A12F-F8BD19470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413443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06A536-5FCB-4761-9EFF-D54BE44B1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-1021285" y="3355869"/>
            <a:ext cx="2029968" cy="20299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73C61F-3D48-4791-8280-D98D2C01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1859807" y="3357927"/>
            <a:ext cx="2029968" cy="20299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4213EEF-F759-4045-9F53-49C1B4ECE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7411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88A3CD7-1915-41CF-9FB5-E6FEDCA8F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3659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FEE07693-1822-40D4-88A4-0F663C787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5546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142DAF-BE54-C239-5685-89D55E027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440" y="896111"/>
            <a:ext cx="7889768" cy="2039341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2EBD71-EB16-773C-A6CB-C6E1259AE70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20440" y="3259056"/>
            <a:ext cx="2994660" cy="3006531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ts val="2000"/>
              </a:lnSpc>
              <a:defRPr sz="1800"/>
            </a:lvl2pPr>
            <a:lvl3pPr>
              <a:lnSpc>
                <a:spcPts val="2000"/>
              </a:lnSpc>
              <a:defRPr sz="1800"/>
            </a:lvl3pPr>
            <a:lvl4pPr>
              <a:lnSpc>
                <a:spcPts val="2000"/>
              </a:lnSpc>
              <a:defRPr sz="1800"/>
            </a:lvl4pPr>
            <a:lvl5pPr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944BE1-9937-7EA2-AA56-336B8D5CA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26432" y="3253740"/>
            <a:ext cx="4580088" cy="3006531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72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161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9320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1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7877" y="898524"/>
            <a:ext cx="7606895" cy="2029967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1CF25F4-1889-5FE4-9BE0-413C509639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1337" y="9212"/>
            <a:ext cx="2029967" cy="4850544"/>
          </a:xfrm>
          <a:custGeom>
            <a:avLst/>
            <a:gdLst>
              <a:gd name="connsiteX0" fmla="*/ 0 w 2029967"/>
              <a:gd name="connsiteY0" fmla="*/ 0 h 4850544"/>
              <a:gd name="connsiteX1" fmla="*/ 2029967 w 2029967"/>
              <a:gd name="connsiteY1" fmla="*/ 0 h 4850544"/>
              <a:gd name="connsiteX2" fmla="*/ 2029967 w 2029967"/>
              <a:gd name="connsiteY2" fmla="*/ 4850544 h 4850544"/>
              <a:gd name="connsiteX3" fmla="*/ 2025599 w 2029967"/>
              <a:gd name="connsiteY3" fmla="*/ 4850544 h 4850544"/>
              <a:gd name="connsiteX4" fmla="*/ 2 w 2029967"/>
              <a:gd name="connsiteY4" fmla="*/ 2824947 h 4850544"/>
              <a:gd name="connsiteX5" fmla="*/ 2 w 2029967"/>
              <a:gd name="connsiteY5" fmla="*/ 4850544 h 4850544"/>
              <a:gd name="connsiteX6" fmla="*/ 0 w 2029967"/>
              <a:gd name="connsiteY6" fmla="*/ 4850544 h 48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967" h="4850544">
                <a:moveTo>
                  <a:pt x="0" y="0"/>
                </a:moveTo>
                <a:lnTo>
                  <a:pt x="2029967" y="0"/>
                </a:lnTo>
                <a:lnTo>
                  <a:pt x="2029967" y="4850544"/>
                </a:lnTo>
                <a:lnTo>
                  <a:pt x="2025599" y="4850544"/>
                </a:lnTo>
                <a:lnTo>
                  <a:pt x="2" y="2824947"/>
                </a:lnTo>
                <a:lnTo>
                  <a:pt x="2" y="4850544"/>
                </a:lnTo>
                <a:lnTo>
                  <a:pt x="0" y="485054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4863266"/>
            <a:ext cx="2029968" cy="2004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1DC170-FB16-45F8-B62C-DCAB2B9AC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8" y="5865203"/>
            <a:ext cx="2019299" cy="99945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E2E4A5-BFB0-8F89-C606-A1581EB9FC6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803953" y="3259138"/>
            <a:ext cx="7615274" cy="2978150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685800">
              <a:lnSpc>
                <a:spcPts val="2000"/>
              </a:lnSpc>
              <a:defRPr sz="1800">
                <a:solidFill>
                  <a:schemeClr val="tx2"/>
                </a:solidFill>
              </a:defRPr>
            </a:lvl2pPr>
            <a:lvl3pPr marL="1143000">
              <a:lnSpc>
                <a:spcPts val="2000"/>
              </a:lnSpc>
              <a:defRPr sz="1800">
                <a:solidFill>
                  <a:schemeClr val="tx2"/>
                </a:solidFill>
              </a:defRPr>
            </a:lvl3pPr>
            <a:lvl4pPr marL="1600200">
              <a:lnSpc>
                <a:spcPts val="2000"/>
              </a:lnSpc>
              <a:defRPr sz="1800">
                <a:solidFill>
                  <a:schemeClr val="tx2"/>
                </a:solidFill>
              </a:defRPr>
            </a:lvl4pPr>
            <a:lvl5pPr marL="2057400">
              <a:lnSpc>
                <a:spcPts val="2000"/>
              </a:lnSpc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395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8630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027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8F81CD-65D4-6CA1-E2C2-34DF58B56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19657A-6BE9-88F7-BE4C-6BF3C13F7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B2BB8E-26BE-8FBF-1C62-4F4285819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64BEFA-BF82-8BAF-1977-518DCAB0F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C6E7FC-E03B-5EE2-7126-8CC1FBCB9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9957EF-0F68-275E-1FFC-87388D717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ECEEA3-55C1-1632-4F14-7E57A8026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6290E86-B21F-0C88-099F-07B046CA1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26" name="Rectangle 23">
            <a:extLst>
              <a:ext uri="{FF2B5EF4-FFF2-40B4-BE49-F238E27FC236}">
                <a16:creationId xmlns:a16="http://schemas.microsoft.com/office/drawing/2014/main" id="{E489F066-AA0F-D3C7-739B-15808100E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283415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66" r:id="rId2"/>
    <p:sldLayoutId id="2147483704" r:id="rId3"/>
    <p:sldLayoutId id="2147483702" r:id="rId4"/>
    <p:sldLayoutId id="2147483678" r:id="rId5"/>
    <p:sldLayoutId id="2147483681" r:id="rId6"/>
    <p:sldLayoutId id="2147483696" r:id="rId7"/>
    <p:sldLayoutId id="2147483691" r:id="rId8"/>
    <p:sldLayoutId id="2147483677" r:id="rId9"/>
    <p:sldLayoutId id="2147483699" r:id="rId10"/>
    <p:sldLayoutId id="2147483685" r:id="rId11"/>
    <p:sldLayoutId id="2147483676" r:id="rId12"/>
    <p:sldLayoutId id="214748364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3206" y="1990846"/>
            <a:ext cx="6449786" cy="1192192"/>
          </a:xfrm>
        </p:spPr>
        <p:txBody>
          <a:bodyPr>
            <a:normAutofit/>
          </a:bodyPr>
          <a:lstStyle/>
          <a:p>
            <a:r>
              <a:rPr lang="en-US" dirty="0" err="1"/>
              <a:t>学术英语口语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3207" y="3373686"/>
            <a:ext cx="7398565" cy="1029586"/>
          </a:xfrm>
        </p:spPr>
        <p:txBody>
          <a:bodyPr tIns="0" bIns="0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8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Module</a:t>
            </a:r>
            <a:r>
              <a:rPr lang="zh-CN" altLang="en-US" sz="28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zh-CN" sz="28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lang="en-US" altLang="zh-CN" sz="2800" b="1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altLang="zh-CN" sz="28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Effective Participation and </a:t>
            </a:r>
            <a:r>
              <a:rPr lang="en-GB" altLang="zh-CN" sz="2800" b="1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Behavior</a:t>
            </a:r>
            <a:r>
              <a:rPr lang="en-GB" altLang="zh-CN" sz="28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Discussions </a:t>
            </a:r>
            <a:endParaRPr lang="en-GB" altLang="zh-CN" sz="28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6" name="图片 5" descr="文本&#10;&#10;描述已自动生成">
            <a:extLst>
              <a:ext uri="{FF2B5EF4-FFF2-40B4-BE49-F238E27FC236}">
                <a16:creationId xmlns:a16="http://schemas.microsoft.com/office/drawing/2014/main" id="{0BA4F3C2-425B-3A50-BB8A-2FF0644C5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187" y="5853283"/>
            <a:ext cx="2165274" cy="5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51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建筑前的草地上有一群羊&#10;&#10;低可信度描述已自动生成">
            <a:extLst>
              <a:ext uri="{FF2B5EF4-FFF2-40B4-BE49-F238E27FC236}">
                <a16:creationId xmlns:a16="http://schemas.microsoft.com/office/drawing/2014/main" id="{E616AAF1-A810-4B71-1E57-93583654D9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57" r="15354" b="-1"/>
          <a:stretch/>
        </p:blipFill>
        <p:spPr>
          <a:xfrm>
            <a:off x="20" y="-1"/>
            <a:ext cx="407609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  <a:noFill/>
        </p:spPr>
      </p:pic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2462255D-EE71-43D3-ECB9-9279FC44572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68175" y="6356350"/>
            <a:ext cx="457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0446C89-ADA3-EE68-41D4-785E0EF3A480}"/>
              </a:ext>
            </a:extLst>
          </p:cNvPr>
          <p:cNvSpPr txBox="1"/>
          <p:nvPr/>
        </p:nvSpPr>
        <p:spPr>
          <a:xfrm>
            <a:off x="4906522" y="3578443"/>
            <a:ext cx="63004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b="1" kern="100" dirty="0">
                <a:solidFill>
                  <a:schemeClr val="tx2"/>
                </a:solidFill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Topics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zh-CN" sz="24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Entering a discussion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zh-CN" sz="24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Avoiding inappropriate </a:t>
            </a:r>
            <a:r>
              <a:rPr lang="en-US" altLang="zh-CN" sz="2400" b="1" kern="1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behaviours</a:t>
            </a:r>
            <a:r>
              <a:rPr lang="en-US" altLang="zh-CN" sz="24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 in discussion</a:t>
            </a:r>
          </a:p>
          <a:p>
            <a:pPr marL="514350" lvl="0" indent="-514350">
              <a:buFont typeface="+mj-lt"/>
              <a:buAutoNum type="arabicPeriod"/>
            </a:pPr>
            <a:endParaRPr lang="en-US" altLang="zh-CN" sz="2400" b="1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仿宋_GB2312" panose="0201060903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2313A3C-5B34-5896-C08A-11B13A8BA561}"/>
              </a:ext>
            </a:extLst>
          </p:cNvPr>
          <p:cNvSpPr txBox="1"/>
          <p:nvPr/>
        </p:nvSpPr>
        <p:spPr>
          <a:xfrm>
            <a:off x="4833694" y="929326"/>
            <a:ext cx="66165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36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Module 9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36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Effective Participation and Behavior in Discussions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altLang="zh-CN" sz="3600" b="1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图片 28" descr="文本&#10;&#10;描述已自动生成">
            <a:extLst>
              <a:ext uri="{FF2B5EF4-FFF2-40B4-BE49-F238E27FC236}">
                <a16:creationId xmlns:a16="http://schemas.microsoft.com/office/drawing/2014/main" id="{95736DD0-8F16-EFFF-C798-99EEEFA8E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0187" y="5853283"/>
            <a:ext cx="2165274" cy="5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4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772" y="1025236"/>
            <a:ext cx="6856292" cy="3243278"/>
          </a:xfrm>
        </p:spPr>
        <p:txBody>
          <a:bodyPr>
            <a:normAutofit/>
          </a:bodyPr>
          <a:lstStyle/>
          <a:p>
            <a:pPr lvl="0"/>
            <a:r>
              <a:rPr lang="en-US" altLang="zh-CN" sz="4800" kern="100" dirty="0"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2. </a:t>
            </a:r>
            <a:r>
              <a:rPr lang="en-US" altLang="zh-CN" sz="48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Avoiding inappropriate behaviors in discussion</a:t>
            </a:r>
          </a:p>
        </p:txBody>
      </p:sp>
    </p:spTree>
    <p:extLst>
      <p:ext uri="{BB962C8B-B14F-4D97-AF65-F5344CB8AC3E}">
        <p14:creationId xmlns:p14="http://schemas.microsoft.com/office/powerpoint/2010/main" val="142591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454726" y="1690062"/>
            <a:ext cx="865909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2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Importance of Respectful and Professional </a:t>
            </a:r>
            <a:r>
              <a:rPr lang="en-GB" altLang="zh-CN" sz="3200" b="0" i="0" u="none" strike="noStrike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Behavior</a:t>
            </a:r>
            <a:r>
              <a:rPr lang="en-GB" altLang="zh-CN" sz="32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Discussions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altLang="zh-CN" sz="3200" b="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2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Common Inappropriate </a:t>
            </a:r>
            <a:r>
              <a:rPr lang="en-GB" altLang="zh-CN" sz="3200" b="0" i="0" u="none" strike="noStrike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Behaviors</a:t>
            </a:r>
            <a:r>
              <a:rPr lang="en-GB" altLang="zh-CN" sz="32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Avoid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altLang="zh-CN" sz="3200" b="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2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Impact of Inappropriate </a:t>
            </a:r>
            <a:r>
              <a:rPr lang="en-GB" altLang="zh-CN" sz="3200" b="0" i="0" u="none" strike="noStrike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Behaviors</a:t>
            </a:r>
            <a:r>
              <a:rPr lang="en-GB" altLang="zh-CN" sz="32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on Group Dynamics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altLang="zh-CN" sz="3200" b="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054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399310" y="1759529"/>
            <a:ext cx="865909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4400" b="1" i="0" u="none" strike="noStrike" dirty="0">
                <a:solidFill>
                  <a:srgbClr val="0D0D0D"/>
                </a:solidFill>
                <a:effectLst/>
                <a:latin typeface="Söhne"/>
              </a:rPr>
              <a:t>Techniques for Comparing Views</a:t>
            </a:r>
          </a:p>
          <a:p>
            <a:pPr algn="l"/>
            <a:endParaRPr lang="en-GB" altLang="zh-CN" sz="4400" b="1" i="0" u="none" strike="noStrike" dirty="0">
              <a:solidFill>
                <a:srgbClr val="0D0D0D"/>
              </a:solidFill>
              <a:effectLst/>
              <a:latin typeface="Söhne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i="0" u="none" strike="noStrike" dirty="0">
                <a:solidFill>
                  <a:srgbClr val="0D0D0D"/>
                </a:solidFill>
                <a:effectLst/>
                <a:latin typeface="Söhne"/>
              </a:rPr>
              <a:t>Identifying Common Ground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i="0" u="none" strike="noStrike" dirty="0">
                <a:solidFill>
                  <a:srgbClr val="0D0D0D"/>
                </a:solidFill>
                <a:effectLst/>
                <a:latin typeface="Söhne"/>
              </a:rPr>
              <a:t>Highlighting Differences in Perspective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i="0" u="none" strike="noStrike" dirty="0">
                <a:solidFill>
                  <a:srgbClr val="0D0D0D"/>
                </a:solidFill>
                <a:effectLst/>
                <a:latin typeface="Söhne"/>
              </a:rPr>
              <a:t>Exploring the Implications of Different Views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i="0" u="none" strike="noStrike" dirty="0">
                <a:solidFill>
                  <a:srgbClr val="0D0D0D"/>
                </a:solidFill>
                <a:effectLst/>
                <a:latin typeface="Söhne"/>
              </a:rPr>
              <a:t>Encouraging Reflective Thinking</a:t>
            </a:r>
          </a:p>
        </p:txBody>
      </p:sp>
    </p:spTree>
    <p:extLst>
      <p:ext uri="{BB962C8B-B14F-4D97-AF65-F5344CB8AC3E}">
        <p14:creationId xmlns:p14="http://schemas.microsoft.com/office/powerpoint/2010/main" val="1526292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052945" y="1052946"/>
            <a:ext cx="8659091" cy="5125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4400" b="1" i="0" u="none" strike="noStrike" dirty="0">
                <a:solidFill>
                  <a:srgbClr val="0D0D0D"/>
                </a:solidFill>
                <a:effectLst/>
                <a:latin typeface="Söhne"/>
              </a:rPr>
              <a:t>Tips for Avoiding Inappropriate </a:t>
            </a:r>
            <a:r>
              <a:rPr lang="en-GB" altLang="zh-CN" sz="4400" b="1" i="0" u="none" strike="noStrike" dirty="0" err="1">
                <a:solidFill>
                  <a:srgbClr val="0D0D0D"/>
                </a:solidFill>
                <a:effectLst/>
                <a:latin typeface="Söhne"/>
              </a:rPr>
              <a:t>Behaviors</a:t>
            </a:r>
            <a:endParaRPr lang="en-GB" altLang="zh-CN" sz="4400" b="1" i="0" u="none" strike="noStrike" dirty="0">
              <a:solidFill>
                <a:srgbClr val="0D0D0D"/>
              </a:solidFill>
              <a:effectLst/>
              <a:latin typeface="Söhne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altLang="zh-CN" sz="2400" kern="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Active Listening: Avoid Interrupting or Dominating the Conversation</a:t>
            </a:r>
            <a:endParaRPr lang="zh-CN" altLang="zh-CN" sz="2400" kern="100" dirty="0">
              <a:solidFill>
                <a:srgbClr val="0D0D0D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altLang="zh-CN" sz="2400" kern="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Respectful Communication: Avoid Personal Attacks or Offensive Language</a:t>
            </a:r>
            <a:endParaRPr lang="zh-CN" altLang="zh-CN" sz="2400" kern="100" dirty="0">
              <a:solidFill>
                <a:srgbClr val="0D0D0D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altLang="zh-CN" sz="2400" kern="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Open-mindedness: Avoid Dismissing Others' Perspectives Without Consideration</a:t>
            </a:r>
            <a:endParaRPr lang="zh-CN" altLang="zh-CN" sz="2400" kern="100" dirty="0">
              <a:solidFill>
                <a:srgbClr val="0D0D0D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altLang="zh-CN" sz="2400" kern="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Self-awareness: Monitor Non-verbal Cues to Ensure Respectful Engagement</a:t>
            </a:r>
            <a:endParaRPr lang="zh-CN" altLang="zh-CN" sz="2400" kern="100" dirty="0">
              <a:solidFill>
                <a:srgbClr val="0D0D0D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171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052945" y="1052946"/>
            <a:ext cx="8659091" cy="423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kern="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</a:rPr>
              <a:t>Language Tips for Avoiding Inappropriate Behaviors</a:t>
            </a:r>
            <a:r>
              <a:rPr lang="zh-CN" altLang="zh-CN" sz="4800" dirty="0">
                <a:effectLst/>
              </a:rPr>
              <a:t> </a:t>
            </a:r>
            <a:endParaRPr lang="en-GB" altLang="zh-CN" sz="4800" dirty="0">
              <a:effectLst/>
            </a:endParaRPr>
          </a:p>
          <a:p>
            <a:pPr algn="l"/>
            <a:endParaRPr lang="en-GB" altLang="zh-CN" sz="4800" b="1" i="0" u="none" strike="noStrike" dirty="0">
              <a:solidFill>
                <a:srgbClr val="0D0D0D"/>
              </a:solidFill>
              <a:effectLst/>
              <a:latin typeface="Söhne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altLang="zh-CN" sz="2000" kern="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Use Respectful Language: Avoid derogatory terms or aggressive language that may offend others.</a:t>
            </a:r>
            <a:endParaRPr lang="zh-CN" altLang="zh-CN" sz="2000" kern="100" dirty="0">
              <a:solidFill>
                <a:srgbClr val="0D0D0D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altLang="zh-CN" sz="2000" kern="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Acknowledge Differences: Use phrases like "I see where you're coming from, but I respectfully disagree" to express disagreement without confrontation.</a:t>
            </a:r>
            <a:endParaRPr lang="zh-CN" altLang="zh-CN" sz="2000" kern="100" dirty="0">
              <a:solidFill>
                <a:srgbClr val="0D0D0D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altLang="zh-CN" sz="2000" kern="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Focus on Ideas, Not Individuals: Critique ideas or arguments rather than attacking individuals personally.</a:t>
            </a:r>
            <a:endParaRPr lang="zh-CN" altLang="zh-CN" sz="2000" kern="100" dirty="0">
              <a:solidFill>
                <a:srgbClr val="0D0D0D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501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427018" y="1676401"/>
            <a:ext cx="9268691" cy="375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</a:pPr>
            <a:r>
              <a:rPr lang="en-US" altLang="zh-CN" sz="2800" b="1" kern="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Practice Activity: Demonstrating Proper Behavior</a:t>
            </a:r>
            <a:endParaRPr lang="zh-CN" altLang="zh-CN" sz="2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l"/>
            <a:endParaRPr lang="en-GB" altLang="zh-CN" sz="4400" b="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altLang="zh-CN" sz="2400" kern="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Scenarios or Role-plays depicting inappropriate behaviors in discussions</a:t>
            </a:r>
            <a:endParaRPr lang="zh-CN" altLang="zh-CN" sz="2400" kern="100" dirty="0">
              <a:solidFill>
                <a:srgbClr val="0D0D0D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altLang="zh-CN" sz="2400" kern="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Identify and correct the inappropriate behaviors demonstrated</a:t>
            </a:r>
            <a:endParaRPr lang="zh-CN" altLang="zh-CN" sz="2400" kern="100" dirty="0">
              <a:solidFill>
                <a:srgbClr val="0D0D0D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altLang="zh-CN" sz="2400" kern="0" dirty="0">
                <a:solidFill>
                  <a:srgbClr val="0D0D0D"/>
                </a:solidFill>
                <a:latin typeface="Segoe UI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400" kern="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discussion on the importance of respectful and professional behavior in discussions</a:t>
            </a:r>
            <a:endParaRPr lang="zh-CN" altLang="zh-CN" sz="2400" kern="100" dirty="0">
              <a:solidFill>
                <a:srgbClr val="0D0D0D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63446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968143_Win32_SL_V3" id="{4DA6DF5E-F5DF-461D-8863-50E9C5721FD0}" vid="{BC6DDDB8-E14A-47D1-98C5-2C109624FD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D375C2-2973-4C8B-9800-5B5271D300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9B7A9F-83D5-4264-91C0-B309A9EDBFB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F1950151-0FE0-482F-ADBD-EE52BFC46C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219</Words>
  <Application>Microsoft Macintosh PowerPoint</Application>
  <PresentationFormat>宽屏</PresentationFormat>
  <Paragraphs>44</Paragraphs>
  <Slides>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DengXian</vt:lpstr>
      <vt:lpstr>Söhne</vt:lpstr>
      <vt:lpstr>Arial</vt:lpstr>
      <vt:lpstr>Avenir Next LT Pro</vt:lpstr>
      <vt:lpstr>Calibri</vt:lpstr>
      <vt:lpstr>Segoe UI</vt:lpstr>
      <vt:lpstr>Symbol</vt:lpstr>
      <vt:lpstr>Custom</vt:lpstr>
      <vt:lpstr>学术英语口语</vt:lpstr>
      <vt:lpstr>PowerPoint 演示文稿</vt:lpstr>
      <vt:lpstr>2. Avoiding inappropriate behaviors in discussion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2023-12-19T13:11:42Z</dcterms:created>
  <dcterms:modified xsi:type="dcterms:W3CDTF">2024-03-14T16:30:08Z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