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5" r:id="rId2"/>
  </p:sldMasterIdLst>
  <p:notesMasterIdLst>
    <p:notesMasterId r:id="rId13"/>
  </p:notesMasterIdLst>
  <p:handoutMasterIdLst>
    <p:handoutMasterId r:id="rId14"/>
  </p:handoutMasterIdLst>
  <p:sldIdLst>
    <p:sldId id="278" r:id="rId3"/>
    <p:sldId id="270" r:id="rId4"/>
    <p:sldId id="302" r:id="rId5"/>
    <p:sldId id="291" r:id="rId6"/>
    <p:sldId id="322" r:id="rId7"/>
    <p:sldId id="323" r:id="rId8"/>
    <p:sldId id="324" r:id="rId9"/>
    <p:sldId id="325" r:id="rId10"/>
    <p:sldId id="326" r:id="rId11"/>
    <p:sldId id="298" r:id="rId12"/>
  </p:sldIdLst>
  <p:sldSz cx="9144000" cy="6858000" type="screen4x3"/>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4043">
          <p15:clr>
            <a:srgbClr val="A4A3A4"/>
          </p15:clr>
        </p15:guide>
        <p15:guide id="3" orient="horz" pos="982">
          <p15:clr>
            <a:srgbClr val="A4A3A4"/>
          </p15:clr>
        </p15:guide>
        <p15:guide id="4" orient="horz" pos="1193">
          <p15:clr>
            <a:srgbClr val="A4A3A4"/>
          </p15:clr>
        </p15:guide>
        <p15:guide id="5" pos="2880">
          <p15:clr>
            <a:srgbClr val="A4A3A4"/>
          </p15:clr>
        </p15:guide>
        <p15:guide id="6" pos="3034">
          <p15:clr>
            <a:srgbClr val="A4A3A4"/>
          </p15:clr>
        </p15:guide>
        <p15:guide id="7" pos="752">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6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83104" autoAdjust="0"/>
  </p:normalViewPr>
  <p:slideViewPr>
    <p:cSldViewPr snapToGrid="0">
      <p:cViewPr varScale="1">
        <p:scale>
          <a:sx n="91" d="100"/>
          <a:sy n="91" d="100"/>
        </p:scale>
        <p:origin x="756" y="63"/>
      </p:cViewPr>
      <p:guideLst>
        <p:guide orient="horz" pos="2160"/>
        <p:guide orient="horz" pos="4043"/>
        <p:guide orient="horz" pos="982"/>
        <p:guide orient="horz" pos="1193"/>
        <p:guide pos="2880"/>
        <p:guide pos="3034"/>
        <p:guide pos="752"/>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4" d="100"/>
          <a:sy n="84" d="100"/>
        </p:scale>
        <p:origin x="-3084" y="-7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91E1A98-1FDC-4069-A549-108C524DA00B}" type="datetimeFigureOut">
              <a:rPr lang="en-US" smtClean="0"/>
              <a:pPr/>
              <a:t>2/7/2020</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C77194-D090-47CB-A252-F02355B118C3}" type="slidenum">
              <a:rPr lang="en-US" smtClean="0"/>
              <a:pPr/>
              <a:t>‹#›</a:t>
            </a:fld>
            <a:endParaRPr lang="en-US" dirty="0"/>
          </a:p>
        </p:txBody>
      </p:sp>
    </p:spTree>
    <p:extLst>
      <p:ext uri="{BB962C8B-B14F-4D97-AF65-F5344CB8AC3E}">
        <p14:creationId xmlns:p14="http://schemas.microsoft.com/office/powerpoint/2010/main" val="40582937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3F48AF-06F8-4945-9F42-661BBF80F64A}" type="datetimeFigureOut">
              <a:rPr lang="en-US" smtClean="0"/>
              <a:pPr/>
              <a:t>2/7/2020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49C13A5-511F-4D4F-B778-6AB878583413}" type="slidenum">
              <a:rPr lang="en-US" smtClean="0"/>
              <a:pPr/>
              <a:t>‹#›</a:t>
            </a:fld>
            <a:endParaRPr lang="en-US" dirty="0"/>
          </a:p>
        </p:txBody>
      </p:sp>
    </p:spTree>
    <p:extLst>
      <p:ext uri="{BB962C8B-B14F-4D97-AF65-F5344CB8AC3E}">
        <p14:creationId xmlns:p14="http://schemas.microsoft.com/office/powerpoint/2010/main" val="12954279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碧波荡漾</a:t>
            </a: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（基本）</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zh-CN" altLang="en-US" sz="1200" b="1"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zh-CN" altLang="en-US" sz="1200" b="1" i="0" u="none" strike="noStrike" kern="1200" baseline="0" dirty="0">
                <a:solidFill>
                  <a:schemeClr val="tx1"/>
                </a:solidFill>
                <a:latin typeface="Microsoft YaHei" pitchFamily="34" charset="-122"/>
                <a:ea typeface="Microsoft YaHei" pitchFamily="34" charset="-122"/>
                <a:cs typeface="+mn-cs"/>
              </a:rPr>
              <a:t>注意：</a:t>
            </a:r>
            <a:r>
              <a:rPr lang="zh-CN" altLang="en-US" sz="1200" b="0" i="0" u="none" strike="noStrike" kern="1200" baseline="0" dirty="0">
                <a:solidFill>
                  <a:schemeClr val="tx1"/>
                </a:solidFill>
                <a:latin typeface="Microsoft YaHei" pitchFamily="34" charset="-122"/>
                <a:ea typeface="Microsoft YaHei" pitchFamily="34" charset="-122"/>
                <a:cs typeface="+mn-cs"/>
              </a:rPr>
              <a:t>此视频模板针对 </a:t>
            </a:r>
            <a:r>
              <a:rPr lang="en-US" altLang="zh-CN" sz="1200" b="0" i="0" u="none" strike="noStrike" kern="1200" baseline="0" dirty="0">
                <a:solidFill>
                  <a:schemeClr val="tx1"/>
                </a:solidFill>
                <a:latin typeface="Microsoft YaHei" pitchFamily="34" charset="-122"/>
                <a:ea typeface="Microsoft YaHei" pitchFamily="34" charset="-122"/>
                <a:cs typeface="+mn-cs"/>
              </a:rPr>
              <a:t>Microsoft PowerPoint 2010 </a:t>
            </a:r>
            <a:r>
              <a:rPr lang="zh-CN" altLang="en-US" sz="1200" b="0" i="0" u="none" strike="noStrike" kern="1200" baseline="0" dirty="0">
                <a:solidFill>
                  <a:schemeClr val="tx1"/>
                </a:solidFill>
                <a:latin typeface="Microsoft YaHei" pitchFamily="34" charset="-122"/>
                <a:ea typeface="Microsoft YaHei" pitchFamily="34" charset="-122"/>
                <a:cs typeface="+mn-cs"/>
              </a:rPr>
              <a:t>进行了优化。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2007 </a:t>
            </a:r>
            <a:r>
              <a:rPr lang="zh-CN" altLang="en-US" sz="1200" b="0" i="0" u="none" strike="noStrike" kern="1200" baseline="0" dirty="0">
                <a:solidFill>
                  <a:schemeClr val="tx1"/>
                </a:solidFill>
                <a:latin typeface="Microsoft YaHei" pitchFamily="34" charset="-122"/>
                <a:ea typeface="Microsoft YaHei" pitchFamily="34" charset="-122"/>
                <a:cs typeface="+mn-cs"/>
              </a:rPr>
              <a:t>中，视频元素将会播放，但与视频栏重叠的任何内容都将在幻灯片放映模式下被视频覆盖。</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Arial" pitchFamily="34" charset="0"/>
              <a:buChar char="•"/>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 </a:t>
            </a:r>
            <a:r>
              <a:rPr lang="en-US" altLang="zh-CN" sz="1200" b="0" i="0" u="none" strike="noStrike" kern="1200" baseline="0" dirty="0">
                <a:solidFill>
                  <a:schemeClr val="tx1"/>
                </a:solidFill>
                <a:latin typeface="Microsoft YaHei" pitchFamily="34" charset="-122"/>
                <a:ea typeface="Microsoft YaHei" pitchFamily="34" charset="-122"/>
                <a:cs typeface="+mn-cs"/>
              </a:rPr>
              <a:t>PowerPoint 2003 </a:t>
            </a:r>
            <a:r>
              <a:rPr lang="zh-CN" altLang="en-US" sz="1200" b="0" i="0" u="none" strike="noStrike" kern="1200" baseline="0" dirty="0">
                <a:solidFill>
                  <a:schemeClr val="tx1"/>
                </a:solidFill>
                <a:latin typeface="Microsoft YaHei" pitchFamily="34" charset="-122"/>
                <a:ea typeface="Microsoft YaHei" pitchFamily="34" charset="-122"/>
                <a:cs typeface="+mn-cs"/>
              </a:rPr>
              <a:t>中，视频将不会播放，但视频的标牌框架将保持不变，就像静态图像一样。</a:t>
            </a:r>
            <a: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t> </a:t>
            </a:r>
            <a:br>
              <a:rPr lang="zh-CN" altLang="en-US" dirty="0">
                <a:latin typeface="Microsoft YaHei" pitchFamily="34" charset="-122"/>
                <a:ea typeface="Microsoft YaHei" pitchFamily="34" charset="-122"/>
              </a:rPr>
            </a:br>
            <a:endParaRPr lang="zh-CN" altLang="en-US" dirty="0">
              <a:latin typeface="Microsoft YaHei" pitchFamily="34" charset="-122"/>
              <a:ea typeface="Microsoft YaHei" pitchFamily="34" charset="-122"/>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视频：</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在每次切换幻灯片后自动播放。</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时长 </a:t>
            </a:r>
            <a:r>
              <a:rPr lang="en-US" altLang="zh-CN" sz="1200" b="0" i="0" u="none" strike="noStrike" kern="1200" baseline="0" dirty="0">
                <a:solidFill>
                  <a:schemeClr val="tx1"/>
                </a:solidFill>
                <a:latin typeface="Microsoft YaHei" pitchFamily="34" charset="-122"/>
                <a:ea typeface="Microsoft YaHei" pitchFamily="34" charset="-122"/>
                <a:cs typeface="+mn-cs"/>
              </a:rPr>
              <a:t>15 </a:t>
            </a:r>
            <a:r>
              <a:rPr lang="zh-CN" altLang="en-US" sz="1200" b="0" i="0" u="none" strike="noStrike" kern="1200" baseline="0" dirty="0">
                <a:solidFill>
                  <a:schemeClr val="tx1"/>
                </a:solidFill>
                <a:latin typeface="Microsoft YaHei" pitchFamily="34" charset="-122"/>
                <a:ea typeface="Microsoft YaHei" pitchFamily="34" charset="-122"/>
                <a:cs typeface="+mn-cs"/>
              </a:rPr>
              <a:t>秒。</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无缝地无限循环播放。</a:t>
            </a:r>
            <a:br>
              <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rPr>
            </a:b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若要添加幻灯片或更改版式：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若要添加新的幻灯片，请在“开始”选项卡上的“幻灯片”组中，单击“新建幻灯片”下方的箭头，在“动画背景主题”下方单击，然后选择所需版式。</a:t>
            </a:r>
            <a:endParaRPr kumimoji="0" lang="zh-CN" altLang="en-US" sz="1200" b="0" i="0" u="none" strike="noStrike" kern="1200" cap="none" spc="0" normalizeH="0" baseline="0" noProof="0" dirty="0">
              <a:ln>
                <a:noFill/>
              </a:ln>
              <a:solidFill>
                <a:prstClr val="black"/>
              </a:solidFill>
              <a:effectLst/>
              <a:uLnTx/>
              <a:uFillTx/>
              <a:latin typeface="Microsoft YaHei" pitchFamily="34" charset="-122"/>
              <a:ea typeface="Microsoft YaHei" pitchFamily="34" charset="-122"/>
              <a:cs typeface="+mn-cs"/>
            </a:endParaRPr>
          </a:p>
          <a:p>
            <a:pPr marL="685800" marR="0" lvl="1" indent="-228600" algn="l" defTabSz="914400" rtl="0" eaLnBrk="1" fontAlgn="auto" latinLnBrk="0" hangingPunct="1">
              <a:lnSpc>
                <a:spcPct val="100000"/>
              </a:lnSpc>
              <a:spcBef>
                <a:spcPts val="0"/>
              </a:spcBef>
              <a:spcAft>
                <a:spcPts val="0"/>
              </a:spcAft>
              <a:buClrTx/>
              <a:buSzTx/>
              <a:buFont typeface="+mj-lt"/>
              <a:buAutoNum type="arabicPeriod"/>
              <a:tabLst/>
              <a:defRPr/>
            </a:pPr>
            <a:r>
              <a:rPr lang="zh-CN" altLang="en-US" sz="1200" b="0" i="0" u="none" strike="noStrike" kern="1200" baseline="0" dirty="0">
                <a:solidFill>
                  <a:schemeClr val="tx1"/>
                </a:solidFill>
                <a:latin typeface="Microsoft YaHei" pitchFamily="34" charset="-122"/>
                <a:ea typeface="Microsoft YaHei" pitchFamily="34" charset="-122"/>
                <a:cs typeface="+mn-cs"/>
              </a:rPr>
              <a:t>若要更改现有幻灯片的版式，请在“开始”选项卡的“幻灯片”组中，单击“版式”，然后选择所需版式。</a:t>
            </a:r>
            <a:br>
              <a:rPr lang="zh-CN" altLang="en-US" sz="1200" kern="1200" dirty="0">
                <a:solidFill>
                  <a:schemeClr val="tx1"/>
                </a:solidFill>
                <a:effectLst/>
                <a:latin typeface="Microsoft YaHei" pitchFamily="34" charset="-122"/>
                <a:ea typeface="Microsoft YaHei" pitchFamily="34" charset="-122"/>
                <a:cs typeface="+mn-cs"/>
              </a:rPr>
            </a:br>
            <a:endParaRPr lang="zh-CN" altLang="en-US" sz="1200" kern="120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其他动画元素：</a:t>
            </a:r>
            <a:endParaRPr lang="zh-CN" altLang="en-US" b="0" kern="1200" baseline="0" dirty="0">
              <a:solidFill>
                <a:schemeClr val="tx1"/>
              </a:solidFill>
              <a:effectLst/>
              <a:latin typeface="Microsoft YaHei" pitchFamily="34" charset="-122"/>
              <a:ea typeface="Microsoft YaHei" pitchFamily="34" charset="-122"/>
              <a:cs typeface="+mn-cs"/>
            </a:endParaRPr>
          </a:p>
          <a:p>
            <a:pPr marL="628650" lvl="1" indent="-17145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您插入的任何动画元素都将从切换幻灯片并且背景视频开始播放后开始。</a:t>
            </a:r>
            <a:endParaRPr lang="zh-CN" altLang="en-US" kern="1200" baseline="0" dirty="0">
              <a:solidFill>
                <a:schemeClr val="tx1"/>
              </a:solidFill>
              <a:effectLst/>
              <a:latin typeface="Microsoft YaHei" pitchFamily="34" charset="-122"/>
              <a:ea typeface="Microsoft YaHei" pitchFamily="34" charset="-122"/>
              <a:cs typeface="+mn-cs"/>
            </a:endParaRPr>
          </a:p>
          <a:p>
            <a:pPr marL="685800" lvl="1" indent="-228600">
              <a:buFont typeface="+mj-lt"/>
              <a:buAutoNum type="arabicPeriod"/>
            </a:pPr>
            <a:endParaRPr lang="zh-CN" altLang="en-US" kern="1200" baseline="0" dirty="0">
              <a:solidFill>
                <a:schemeClr val="tx1"/>
              </a:solidFill>
              <a:effectLst/>
              <a:latin typeface="Microsoft YaHei" pitchFamily="34" charset="-122"/>
              <a:ea typeface="Microsoft YaHei" pitchFamily="34" charset="-122"/>
              <a:cs typeface="+mn-cs"/>
            </a:endParaRPr>
          </a:p>
          <a:p>
            <a:pPr marL="228600" lvl="0" indent="-228600">
              <a:buFont typeface="+mj-lt"/>
              <a:buAutoNum type="arabicPeriod"/>
            </a:pPr>
            <a:r>
              <a:rPr lang="zh-CN" altLang="en-US" sz="1200" b="0" i="0" u="none" strike="noStrike" kern="1200" baseline="0" dirty="0">
                <a:solidFill>
                  <a:schemeClr val="tx1"/>
                </a:solidFill>
                <a:latin typeface="Microsoft YaHei" pitchFamily="34" charset="-122"/>
                <a:ea typeface="Microsoft YaHei" pitchFamily="34" charset="-122"/>
                <a:cs typeface="+mn-cs"/>
              </a:rPr>
              <a:t>带有视频效果的版式：</a:t>
            </a:r>
            <a:endParaRPr lang="zh-CN" altLang="en-US" b="0" kern="1200" baseline="0" dirty="0">
              <a:solidFill>
                <a:schemeClr val="tx1"/>
              </a:solidFill>
              <a:effectLst/>
              <a:latin typeface="Microsoft YaHei" pitchFamily="34" charset="-122"/>
              <a:ea typeface="Microsoft YaHei" pitchFamily="34" charset="-122"/>
              <a:cs typeface="+mn-cs"/>
            </a:endParaRPr>
          </a:p>
          <a:p>
            <a:pPr marL="685800" lvl="1" indent="-228600">
              <a:buFont typeface="Arial" pitchFamily="34" charset="0"/>
              <a:buChar char="•"/>
            </a:pPr>
            <a:r>
              <a:rPr lang="zh-CN" altLang="en-US" sz="1200" b="0" i="0" u="none" strike="noStrike" kern="1200" baseline="0" dirty="0">
                <a:solidFill>
                  <a:schemeClr val="tx1"/>
                </a:solidFill>
                <a:latin typeface="Microsoft YaHei" pitchFamily="34" charset="-122"/>
                <a:ea typeface="Microsoft YaHei" pitchFamily="34" charset="-122"/>
                <a:cs typeface="+mn-cs"/>
              </a:rPr>
              <a:t>“（绿色）标题和内容”和“（紫色）标题和内容”版式是通过在视频上使用颜色重叠创建的。</a:t>
            </a:r>
            <a:endParaRPr lang="zh-CN" altLang="en-US" kern="1200" baseline="0" dirty="0">
              <a:solidFill>
                <a:schemeClr val="tx1"/>
              </a:solidFill>
              <a:effectLst/>
              <a:latin typeface="Microsoft YaHei" pitchFamily="34" charset="-122"/>
              <a:ea typeface="Microsoft YaHei" pitchFamily="34" charset="-122"/>
              <a:cs typeface="+mn-cs"/>
            </a:endParaRPr>
          </a:p>
          <a:p>
            <a:pPr marL="1143000" lvl="2" indent="-228600">
              <a:buFont typeface="Courier New" pitchFamily="49" charset="0"/>
              <a:buChar char="o"/>
            </a:pPr>
            <a:r>
              <a:rPr lang="zh-CN" altLang="en-US" sz="1200" b="0" i="0" u="none" strike="noStrike" kern="1200" baseline="0" dirty="0">
                <a:solidFill>
                  <a:schemeClr val="tx1"/>
                </a:solidFill>
                <a:latin typeface="Microsoft YaHei" pitchFamily="34" charset="-122"/>
                <a:ea typeface="Microsoft YaHei" pitchFamily="34" charset="-122"/>
                <a:cs typeface="+mn-cs"/>
              </a:rPr>
              <a:t>选中视频后，在“视频工具”下的“格式”选项卡上，在“调整”组中，选择“颜色”，选择“青色，强调文字颜色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6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浅色”（第三行，左起第七个选项）或“长春花色，强调文字颜色 </a:t>
            </a:r>
            <a:r>
              <a:rPr lang="en-US" altLang="zh-CN" sz="1200" b="0" i="0" u="none" strike="noStrike" kern="1200" baseline="0" dirty="0">
                <a:solidFill>
                  <a:schemeClr val="tx1"/>
                </a:solidFill>
                <a:latin typeface="Microsoft YaHei" pitchFamily="34" charset="-122"/>
                <a:ea typeface="Microsoft YaHei" pitchFamily="34" charset="-122"/>
                <a:cs typeface="+mn-cs"/>
              </a:rPr>
              <a:t>5 </a:t>
            </a:r>
            <a:r>
              <a:rPr lang="zh-CN" altLang="en-US" sz="1200" b="0" i="0" u="none" strike="noStrike" kern="1200" baseline="0" dirty="0">
                <a:solidFill>
                  <a:schemeClr val="tx1"/>
                </a:solidFill>
                <a:latin typeface="Microsoft YaHei" pitchFamily="34" charset="-122"/>
                <a:ea typeface="Microsoft YaHei" pitchFamily="34" charset="-122"/>
                <a:cs typeface="+mn-cs"/>
              </a:rPr>
              <a:t>浅色”（第三行，左起第六个选项）。</a:t>
            </a:r>
            <a:endParaRPr lang="zh-CN" altLang="en-US" kern="1200" baseline="0" dirty="0">
              <a:solidFill>
                <a:schemeClr val="tx1"/>
              </a:solidFill>
              <a:effectLst/>
              <a:latin typeface="Microsoft YaHei" pitchFamily="34" charset="-122"/>
              <a:ea typeface="Microsoft YaHei" pitchFamily="34" charset="-122"/>
              <a:cs typeface="+mn-cs"/>
            </a:endParaRPr>
          </a:p>
          <a:p>
            <a:pPr marL="0" lvl="0" indent="0">
              <a:buFont typeface="+mj-lt"/>
              <a:buNone/>
            </a:pPr>
            <a:endParaRPr lang="zh-CN" altLang="en-US" baseline="0" dirty="0">
              <a:latin typeface="Microsoft YaHei" pitchFamily="34" charset="-122"/>
              <a:ea typeface="Microsoft YaHei" pitchFamily="34" charset="-122"/>
            </a:endParaRPr>
          </a:p>
        </p:txBody>
      </p:sp>
      <p:sp>
        <p:nvSpPr>
          <p:cNvPr id="4" name="Slide Number Placeholder 3"/>
          <p:cNvSpPr>
            <a:spLocks noGrp="1"/>
          </p:cNvSpPr>
          <p:nvPr>
            <p:ph type="sldNum" sz="quarter" idx="10"/>
          </p:nvPr>
        </p:nvSpPr>
        <p:spPr/>
        <p:txBody>
          <a:bodyPr/>
          <a:lstStyle/>
          <a:p>
            <a:fld id="{649C13A5-511F-4D4F-B778-6AB878583413}"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649C13A5-511F-4D4F-B778-6AB878583413}" type="slidenum">
              <a:rPr lang="en-US" smtClean="0"/>
              <a:pPr/>
              <a:t>2</a:t>
            </a:fld>
            <a:endParaRPr lang="en-US" dirty="0"/>
          </a:p>
        </p:txBody>
      </p:sp>
    </p:spTree>
    <p:extLst>
      <p:ext uri="{BB962C8B-B14F-4D97-AF65-F5344CB8AC3E}">
        <p14:creationId xmlns:p14="http://schemas.microsoft.com/office/powerpoint/2010/main" val="16641421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9" name="Rectangle 6">
            <a:extLst>
              <a:ext uri="{FF2B5EF4-FFF2-40B4-BE49-F238E27FC236}">
                <a16:creationId xmlns:a16="http://schemas.microsoft.com/office/drawing/2014/main" id="{014239BE-3F4D-4BB1-906D-3D5E4F4DEA05}"/>
              </a:ext>
            </a:extLst>
          </p:cNvPr>
          <p:cNvSpPr/>
          <p:nvPr userDrawn="1"/>
        </p:nvSpPr>
        <p:spPr>
          <a:xfrm>
            <a:off x="0" y="0"/>
            <a:ext cx="9144000" cy="1614482"/>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7">
            <a:extLst>
              <a:ext uri="{FF2B5EF4-FFF2-40B4-BE49-F238E27FC236}">
                <a16:creationId xmlns:a16="http://schemas.microsoft.com/office/drawing/2014/main" id="{0509105A-481E-46DA-9120-33F944A087BA}"/>
              </a:ext>
            </a:extLst>
          </p:cNvPr>
          <p:cNvSpPr/>
          <p:nvPr userDrawn="1"/>
        </p:nvSpPr>
        <p:spPr>
          <a:xfrm>
            <a:off x="0" y="4485737"/>
            <a:ext cx="9144000" cy="237226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1" name="Freeform 5">
            <a:extLst>
              <a:ext uri="{FF2B5EF4-FFF2-40B4-BE49-F238E27FC236}">
                <a16:creationId xmlns:a16="http://schemas.microsoft.com/office/drawing/2014/main" id="{AA65928C-D95C-4B15-AD8A-684046A63A62}"/>
              </a:ext>
            </a:extLst>
          </p:cNvPr>
          <p:cNvSpPr>
            <a:spLocks/>
          </p:cNvSpPr>
          <p:nvPr userDrawn="1"/>
        </p:nvSpPr>
        <p:spPr bwMode="auto">
          <a:xfrm flipH="1">
            <a:off x="0" y="-1"/>
            <a:ext cx="9144000" cy="1236133"/>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2" name="Freeform 5">
            <a:extLst>
              <a:ext uri="{FF2B5EF4-FFF2-40B4-BE49-F238E27FC236}">
                <a16:creationId xmlns:a16="http://schemas.microsoft.com/office/drawing/2014/main" id="{835101C2-1EA7-4110-B741-F36D54B9BCD0}"/>
              </a:ext>
            </a:extLst>
          </p:cNvPr>
          <p:cNvSpPr>
            <a:spLocks/>
          </p:cNvSpPr>
          <p:nvPr userDrawn="1"/>
        </p:nvSpPr>
        <p:spPr bwMode="auto">
          <a:xfrm>
            <a:off x="0" y="653038"/>
            <a:ext cx="9144000" cy="1307726"/>
          </a:xfrm>
          <a:custGeom>
            <a:avLst/>
            <a:gdLst>
              <a:gd name="T0" fmla="*/ 2880 w 2880"/>
              <a:gd name="T1" fmla="*/ 155 h 399"/>
              <a:gd name="T2" fmla="*/ 2880 w 2880"/>
              <a:gd name="T3" fmla="*/ 399 h 399"/>
              <a:gd name="T4" fmla="*/ 2285 w 2880"/>
              <a:gd name="T5" fmla="*/ 115 h 399"/>
              <a:gd name="T6" fmla="*/ 1228 w 2880"/>
              <a:gd name="T7" fmla="*/ 191 h 399"/>
              <a:gd name="T8" fmla="*/ 0 w 2880"/>
              <a:gd name="T9" fmla="*/ 125 h 399"/>
              <a:gd name="T10" fmla="*/ 0 w 2880"/>
              <a:gd name="T11" fmla="*/ 0 h 399"/>
              <a:gd name="T12" fmla="*/ 295 w 2880"/>
              <a:gd name="T13" fmla="*/ 90 h 399"/>
              <a:gd name="T14" fmla="*/ 1266 w 2880"/>
              <a:gd name="T15" fmla="*/ 163 h 399"/>
              <a:gd name="T16" fmla="*/ 2297 w 2880"/>
              <a:gd name="T17" fmla="*/ 14 h 399"/>
              <a:gd name="T18" fmla="*/ 2880 w 2880"/>
              <a:gd name="T19" fmla="*/ 155 h 3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80" h="399">
                <a:moveTo>
                  <a:pt x="2880" y="155"/>
                </a:moveTo>
                <a:cubicBezTo>
                  <a:pt x="2880" y="399"/>
                  <a:pt x="2880" y="399"/>
                  <a:pt x="2880" y="399"/>
                </a:cubicBezTo>
                <a:cubicBezTo>
                  <a:pt x="2880" y="399"/>
                  <a:pt x="2738" y="122"/>
                  <a:pt x="2285" y="115"/>
                </a:cubicBezTo>
                <a:cubicBezTo>
                  <a:pt x="1950" y="110"/>
                  <a:pt x="1693" y="116"/>
                  <a:pt x="1228" y="191"/>
                </a:cubicBezTo>
                <a:cubicBezTo>
                  <a:pt x="853" y="251"/>
                  <a:pt x="0" y="125"/>
                  <a:pt x="0" y="125"/>
                </a:cubicBezTo>
                <a:cubicBezTo>
                  <a:pt x="0" y="0"/>
                  <a:pt x="0" y="0"/>
                  <a:pt x="0" y="0"/>
                </a:cubicBezTo>
                <a:cubicBezTo>
                  <a:pt x="0" y="0"/>
                  <a:pt x="43" y="24"/>
                  <a:pt x="295" y="90"/>
                </a:cubicBezTo>
                <a:cubicBezTo>
                  <a:pt x="532" y="151"/>
                  <a:pt x="965" y="181"/>
                  <a:pt x="1266" y="163"/>
                </a:cubicBezTo>
                <a:cubicBezTo>
                  <a:pt x="1546" y="145"/>
                  <a:pt x="1975" y="18"/>
                  <a:pt x="2297" y="14"/>
                </a:cubicBezTo>
                <a:cubicBezTo>
                  <a:pt x="2619" y="10"/>
                  <a:pt x="2880" y="155"/>
                  <a:pt x="2880" y="155"/>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3" name="Freeform 6">
            <a:extLst>
              <a:ext uri="{FF2B5EF4-FFF2-40B4-BE49-F238E27FC236}">
                <a16:creationId xmlns:a16="http://schemas.microsoft.com/office/drawing/2014/main" id="{A08281E7-4034-4045-BE5F-95DFC6D6408F}"/>
              </a:ext>
            </a:extLst>
          </p:cNvPr>
          <p:cNvSpPr>
            <a:spLocks/>
          </p:cNvSpPr>
          <p:nvPr userDrawn="1"/>
        </p:nvSpPr>
        <p:spPr bwMode="auto">
          <a:xfrm flipH="1">
            <a:off x="0" y="5207597"/>
            <a:ext cx="9144000" cy="928544"/>
          </a:xfrm>
          <a:custGeom>
            <a:avLst/>
            <a:gdLst>
              <a:gd name="T0" fmla="*/ 2880 w 2880"/>
              <a:gd name="T1" fmla="*/ 226 h 469"/>
              <a:gd name="T2" fmla="*/ 2880 w 2880"/>
              <a:gd name="T3" fmla="*/ 469 h 469"/>
              <a:gd name="T4" fmla="*/ 2303 w 2880"/>
              <a:gd name="T5" fmla="*/ 197 h 469"/>
              <a:gd name="T6" fmla="*/ 1214 w 2880"/>
              <a:gd name="T7" fmla="*/ 337 h 469"/>
              <a:gd name="T8" fmla="*/ 0 w 2880"/>
              <a:gd name="T9" fmla="*/ 255 h 469"/>
              <a:gd name="T10" fmla="*/ 0 w 2880"/>
              <a:gd name="T11" fmla="*/ 80 h 469"/>
              <a:gd name="T12" fmla="*/ 1205 w 2880"/>
              <a:gd name="T13" fmla="*/ 309 h 469"/>
              <a:gd name="T14" fmla="*/ 2323 w 2880"/>
              <a:gd name="T15" fmla="*/ 6 h 469"/>
              <a:gd name="T16" fmla="*/ 288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2880" y="226"/>
                </a:moveTo>
                <a:cubicBezTo>
                  <a:pt x="2880" y="469"/>
                  <a:pt x="2880" y="469"/>
                  <a:pt x="2880" y="469"/>
                </a:cubicBezTo>
                <a:cubicBezTo>
                  <a:pt x="2880" y="469"/>
                  <a:pt x="2756" y="214"/>
                  <a:pt x="2303" y="197"/>
                </a:cubicBezTo>
                <a:cubicBezTo>
                  <a:pt x="1984" y="186"/>
                  <a:pt x="1688" y="291"/>
                  <a:pt x="1214" y="337"/>
                </a:cubicBezTo>
                <a:cubicBezTo>
                  <a:pt x="437" y="412"/>
                  <a:pt x="0" y="255"/>
                  <a:pt x="0" y="255"/>
                </a:cubicBezTo>
                <a:cubicBezTo>
                  <a:pt x="0" y="80"/>
                  <a:pt x="0" y="80"/>
                  <a:pt x="0" y="80"/>
                </a:cubicBezTo>
                <a:cubicBezTo>
                  <a:pt x="0" y="80"/>
                  <a:pt x="904" y="335"/>
                  <a:pt x="1205" y="309"/>
                </a:cubicBezTo>
                <a:cubicBezTo>
                  <a:pt x="1486" y="285"/>
                  <a:pt x="2001" y="11"/>
                  <a:pt x="2323" y="6"/>
                </a:cubicBezTo>
                <a:cubicBezTo>
                  <a:pt x="2645" y="0"/>
                  <a:pt x="2880" y="226"/>
                  <a:pt x="288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sp>
        <p:nvSpPr>
          <p:cNvPr id="14" name="Freeform 7">
            <a:extLst>
              <a:ext uri="{FF2B5EF4-FFF2-40B4-BE49-F238E27FC236}">
                <a16:creationId xmlns:a16="http://schemas.microsoft.com/office/drawing/2014/main" id="{ADC91497-4953-403A-8BAC-8923108A439C}"/>
              </a:ext>
            </a:extLst>
          </p:cNvPr>
          <p:cNvSpPr>
            <a:spLocks/>
          </p:cNvSpPr>
          <p:nvPr userDrawn="1"/>
        </p:nvSpPr>
        <p:spPr bwMode="auto">
          <a:xfrm flipH="1">
            <a:off x="0" y="4792133"/>
            <a:ext cx="9144000" cy="1311400"/>
          </a:xfrm>
          <a:custGeom>
            <a:avLst/>
            <a:gdLst>
              <a:gd name="T0" fmla="*/ 0 w 2880"/>
              <a:gd name="T1" fmla="*/ 226 h 469"/>
              <a:gd name="T2" fmla="*/ 0 w 2880"/>
              <a:gd name="T3" fmla="*/ 469 h 469"/>
              <a:gd name="T4" fmla="*/ 577 w 2880"/>
              <a:gd name="T5" fmla="*/ 197 h 469"/>
              <a:gd name="T6" fmla="*/ 1666 w 2880"/>
              <a:gd name="T7" fmla="*/ 336 h 469"/>
              <a:gd name="T8" fmla="*/ 2880 w 2880"/>
              <a:gd name="T9" fmla="*/ 254 h 469"/>
              <a:gd name="T10" fmla="*/ 2880 w 2880"/>
              <a:gd name="T11" fmla="*/ 79 h 469"/>
              <a:gd name="T12" fmla="*/ 1675 w 2880"/>
              <a:gd name="T13" fmla="*/ 308 h 469"/>
              <a:gd name="T14" fmla="*/ 557 w 2880"/>
              <a:gd name="T15" fmla="*/ 5 h 469"/>
              <a:gd name="T16" fmla="*/ 0 w 2880"/>
              <a:gd name="T17" fmla="*/ 226 h 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880" h="469">
                <a:moveTo>
                  <a:pt x="0" y="226"/>
                </a:moveTo>
                <a:cubicBezTo>
                  <a:pt x="0" y="469"/>
                  <a:pt x="0" y="469"/>
                  <a:pt x="0" y="469"/>
                </a:cubicBezTo>
                <a:cubicBezTo>
                  <a:pt x="0" y="469"/>
                  <a:pt x="124" y="213"/>
                  <a:pt x="577" y="197"/>
                </a:cubicBezTo>
                <a:cubicBezTo>
                  <a:pt x="896" y="185"/>
                  <a:pt x="1192" y="290"/>
                  <a:pt x="1666" y="336"/>
                </a:cubicBezTo>
                <a:cubicBezTo>
                  <a:pt x="2443" y="412"/>
                  <a:pt x="2880" y="254"/>
                  <a:pt x="2880" y="254"/>
                </a:cubicBezTo>
                <a:cubicBezTo>
                  <a:pt x="2880" y="79"/>
                  <a:pt x="2880" y="79"/>
                  <a:pt x="2880" y="79"/>
                </a:cubicBezTo>
                <a:cubicBezTo>
                  <a:pt x="2880" y="79"/>
                  <a:pt x="1976" y="334"/>
                  <a:pt x="1675" y="308"/>
                </a:cubicBezTo>
                <a:cubicBezTo>
                  <a:pt x="1395" y="284"/>
                  <a:pt x="879" y="11"/>
                  <a:pt x="557" y="5"/>
                </a:cubicBezTo>
                <a:cubicBezTo>
                  <a:pt x="235" y="0"/>
                  <a:pt x="0" y="226"/>
                  <a:pt x="0" y="226"/>
                </a:cubicBezTo>
                <a:close/>
              </a:path>
            </a:pathLst>
          </a:custGeom>
          <a:gradFill>
            <a:gsLst>
              <a:gs pos="0">
                <a:schemeClr val="tx1">
                  <a:alpha val="50000"/>
                </a:schemeClr>
              </a:gs>
              <a:gs pos="35000">
                <a:schemeClr val="tx1">
                  <a:alpha val="20000"/>
                </a:schemeClr>
              </a:gs>
              <a:gs pos="100000">
                <a:schemeClr val="tx1">
                  <a:alpha val="25000"/>
                </a:schemeClr>
              </a:gs>
            </a:gsLst>
            <a:lin ang="16200000" scaled="1"/>
          </a:gradFill>
          <a:ln>
            <a:noFill/>
          </a:ln>
          <a:effec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t" anchorCtr="0" compatLnSpc="1">
            <a:prstTxWarp prst="textNoShape">
              <a:avLst/>
            </a:prstTxWarp>
          </a:bodyPr>
          <a:lstStyle/>
          <a:p>
            <a:endParaRPr lang="en-US" dirty="0"/>
          </a:p>
        </p:txBody>
      </p:sp>
      <p:grpSp>
        <p:nvGrpSpPr>
          <p:cNvPr id="15" name="Group 63">
            <a:extLst>
              <a:ext uri="{FF2B5EF4-FFF2-40B4-BE49-F238E27FC236}">
                <a16:creationId xmlns:a16="http://schemas.microsoft.com/office/drawing/2014/main" id="{F23BC2CB-1733-475D-99F0-19E2D5FCA11E}"/>
              </a:ext>
            </a:extLst>
          </p:cNvPr>
          <p:cNvGrpSpPr/>
          <p:nvPr userDrawn="1"/>
        </p:nvGrpSpPr>
        <p:grpSpPr>
          <a:xfrm>
            <a:off x="0" y="1826213"/>
            <a:ext cx="9144000" cy="787591"/>
            <a:chOff x="0" y="1757974"/>
            <a:chExt cx="9144000" cy="787591"/>
          </a:xfrm>
        </p:grpSpPr>
        <p:sp>
          <p:nvSpPr>
            <p:cNvPr id="16" name="Rectangle 60">
              <a:extLst>
                <a:ext uri="{FF2B5EF4-FFF2-40B4-BE49-F238E27FC236}">
                  <a16:creationId xmlns:a16="http://schemas.microsoft.com/office/drawing/2014/main" id="{B2A20060-3B81-4C7A-9854-96923261E1EA}"/>
                </a:ext>
              </a:extLst>
            </p:cNvPr>
            <p:cNvSpPr/>
            <p:nvPr userDrawn="1"/>
          </p:nvSpPr>
          <p:spPr>
            <a:xfrm>
              <a:off x="0" y="1757974"/>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Rectangle 61">
              <a:extLst>
                <a:ext uri="{FF2B5EF4-FFF2-40B4-BE49-F238E27FC236}">
                  <a16:creationId xmlns:a16="http://schemas.microsoft.com/office/drawing/2014/main" id="{C22AE11E-228D-4A6A-A366-70491B8E5CC1}"/>
                </a:ext>
              </a:extLst>
            </p:cNvPr>
            <p:cNvSpPr/>
            <p:nvPr userDrawn="1"/>
          </p:nvSpPr>
          <p:spPr>
            <a:xfrm>
              <a:off x="0" y="2232425"/>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Rectangle 62">
              <a:extLst>
                <a:ext uri="{FF2B5EF4-FFF2-40B4-BE49-F238E27FC236}">
                  <a16:creationId xmlns:a16="http://schemas.microsoft.com/office/drawing/2014/main" id="{0162683F-2FE3-4D72-A3B9-3E165775F007}"/>
                </a:ext>
              </a:extLst>
            </p:cNvPr>
            <p:cNvSpPr/>
            <p:nvPr userDrawn="1"/>
          </p:nvSpPr>
          <p:spPr>
            <a:xfrm>
              <a:off x="0" y="2499846"/>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19" name="Group 64">
            <a:extLst>
              <a:ext uri="{FF2B5EF4-FFF2-40B4-BE49-F238E27FC236}">
                <a16:creationId xmlns:a16="http://schemas.microsoft.com/office/drawing/2014/main" id="{C2E41FA6-F704-4351-AE12-1D3AD098BD36}"/>
              </a:ext>
            </a:extLst>
          </p:cNvPr>
          <p:cNvGrpSpPr/>
          <p:nvPr userDrawn="1"/>
        </p:nvGrpSpPr>
        <p:grpSpPr>
          <a:xfrm flipH="1">
            <a:off x="236002" y="3637911"/>
            <a:ext cx="886426" cy="3139424"/>
            <a:chOff x="-1028119" y="544938"/>
            <a:chExt cx="1194223" cy="4229538"/>
          </a:xfrm>
        </p:grpSpPr>
        <p:sp>
          <p:nvSpPr>
            <p:cNvPr id="20" name="Oval 65">
              <a:extLst>
                <a:ext uri="{FF2B5EF4-FFF2-40B4-BE49-F238E27FC236}">
                  <a16:creationId xmlns:a16="http://schemas.microsoft.com/office/drawing/2014/main" id="{4E8D86E9-6DF9-49A3-9DB0-2E49999C3285}"/>
                </a:ext>
              </a:extLst>
            </p:cNvPr>
            <p:cNvSpPr/>
            <p:nvPr userDrawn="1"/>
          </p:nvSpPr>
          <p:spPr>
            <a:xfrm>
              <a:off x="-837875" y="3671650"/>
              <a:ext cx="699852" cy="699852"/>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66">
              <a:extLst>
                <a:ext uri="{FF2B5EF4-FFF2-40B4-BE49-F238E27FC236}">
                  <a16:creationId xmlns:a16="http://schemas.microsoft.com/office/drawing/2014/main" id="{0EE44E6B-8621-4ABB-B6E9-42FBF4FA885E}"/>
                </a:ext>
              </a:extLst>
            </p:cNvPr>
            <p:cNvSpPr/>
            <p:nvPr userDrawn="1"/>
          </p:nvSpPr>
          <p:spPr>
            <a:xfrm>
              <a:off x="-1028119" y="1478437"/>
              <a:ext cx="662409" cy="662409"/>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67">
              <a:extLst>
                <a:ext uri="{FF2B5EF4-FFF2-40B4-BE49-F238E27FC236}">
                  <a16:creationId xmlns:a16="http://schemas.microsoft.com/office/drawing/2014/main" id="{F5F6BBF6-1F1D-40C2-970C-44A40A2C9B1A}"/>
                </a:ext>
              </a:extLst>
            </p:cNvPr>
            <p:cNvSpPr/>
            <p:nvPr userDrawn="1"/>
          </p:nvSpPr>
          <p:spPr>
            <a:xfrm>
              <a:off x="-1020479" y="782527"/>
              <a:ext cx="1109133" cy="1109133"/>
            </a:xfrm>
            <a:prstGeom prst="ellipse">
              <a:avLst/>
            </a:prstGeom>
            <a:gradFill flip="none" rotWithShape="1">
              <a:gsLst>
                <a:gs pos="0">
                  <a:schemeClr val="accent4">
                    <a:tint val="50000"/>
                    <a:satMod val="300000"/>
                    <a:alpha val="5000"/>
                  </a:schemeClr>
                </a:gs>
                <a:gs pos="35000">
                  <a:schemeClr val="accent4">
                    <a:tint val="37000"/>
                    <a:satMod val="300000"/>
                    <a:alpha val="10000"/>
                  </a:schemeClr>
                </a:gs>
                <a:gs pos="100000">
                  <a:schemeClr val="tx1">
                    <a:alpha val="2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68">
              <a:extLst>
                <a:ext uri="{FF2B5EF4-FFF2-40B4-BE49-F238E27FC236}">
                  <a16:creationId xmlns:a16="http://schemas.microsoft.com/office/drawing/2014/main" id="{65DB864B-0F63-44D8-9089-9A5A2ACB8EA0}"/>
                </a:ext>
              </a:extLst>
            </p:cNvPr>
            <p:cNvSpPr/>
            <p:nvPr userDrawn="1"/>
          </p:nvSpPr>
          <p:spPr>
            <a:xfrm>
              <a:off x="-662408" y="2308171"/>
              <a:ext cx="381787" cy="381787"/>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69">
              <a:extLst>
                <a:ext uri="{FF2B5EF4-FFF2-40B4-BE49-F238E27FC236}">
                  <a16:creationId xmlns:a16="http://schemas.microsoft.com/office/drawing/2014/main" id="{3EECB904-E52D-4C1F-AE4C-B6A6FD49B280}"/>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15000"/>
                  </a:schemeClr>
                </a:gs>
                <a:gs pos="100000">
                  <a:schemeClr val="tx1">
                    <a:alpha val="15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70">
              <a:extLst>
                <a:ext uri="{FF2B5EF4-FFF2-40B4-BE49-F238E27FC236}">
                  <a16:creationId xmlns:a16="http://schemas.microsoft.com/office/drawing/2014/main" id="{9A8B9B36-22D6-4107-B227-FAD025B3E169}"/>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71">
              <a:extLst>
                <a:ext uri="{FF2B5EF4-FFF2-40B4-BE49-F238E27FC236}">
                  <a16:creationId xmlns:a16="http://schemas.microsoft.com/office/drawing/2014/main" id="{27E166A9-11D0-4545-87DE-2A5E4ABCAE85}"/>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72">
              <a:extLst>
                <a:ext uri="{FF2B5EF4-FFF2-40B4-BE49-F238E27FC236}">
                  <a16:creationId xmlns:a16="http://schemas.microsoft.com/office/drawing/2014/main" id="{D968A725-B3DD-4541-8754-5FE2C54410C0}"/>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73">
              <a:extLst>
                <a:ext uri="{FF2B5EF4-FFF2-40B4-BE49-F238E27FC236}">
                  <a16:creationId xmlns:a16="http://schemas.microsoft.com/office/drawing/2014/main" id="{669DA046-F042-4F15-8264-A73CDB97E5F0}"/>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74">
              <a:extLst>
                <a:ext uri="{FF2B5EF4-FFF2-40B4-BE49-F238E27FC236}">
                  <a16:creationId xmlns:a16="http://schemas.microsoft.com/office/drawing/2014/main" id="{D8B69BCB-633C-4F8C-9E2C-61E09E19D41D}"/>
                </a:ext>
              </a:extLst>
            </p:cNvPr>
            <p:cNvSpPr/>
            <p:nvPr userDrawn="1"/>
          </p:nvSpPr>
          <p:spPr>
            <a:xfrm>
              <a:off x="-914400" y="2667000"/>
              <a:ext cx="126373" cy="126373"/>
            </a:xfrm>
            <a:prstGeom prst="ellipse">
              <a:avLst/>
            </a:prstGeom>
            <a:gradFill flip="none" rotWithShape="1">
              <a:gsLst>
                <a:gs pos="0">
                  <a:schemeClr val="accent4">
                    <a:tint val="50000"/>
                    <a:satMod val="300000"/>
                    <a:alpha val="10000"/>
                  </a:schemeClr>
                </a:gs>
                <a:gs pos="35000">
                  <a:schemeClr val="accent4">
                    <a:tint val="37000"/>
                    <a:satMod val="300000"/>
                    <a:alpha val="3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75">
              <a:extLst>
                <a:ext uri="{FF2B5EF4-FFF2-40B4-BE49-F238E27FC236}">
                  <a16:creationId xmlns:a16="http://schemas.microsoft.com/office/drawing/2014/main" id="{6469ED9A-233A-425E-85CE-578F2BB885C8}"/>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76">
              <a:extLst>
                <a:ext uri="{FF2B5EF4-FFF2-40B4-BE49-F238E27FC236}">
                  <a16:creationId xmlns:a16="http://schemas.microsoft.com/office/drawing/2014/main" id="{F5CA9E02-E02A-48E9-8FEC-320D3316BA40}"/>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77">
              <a:extLst>
                <a:ext uri="{FF2B5EF4-FFF2-40B4-BE49-F238E27FC236}">
                  <a16:creationId xmlns:a16="http://schemas.microsoft.com/office/drawing/2014/main" id="{89C37736-BFFA-440A-8DEE-64CA77054F30}"/>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78">
              <a:extLst>
                <a:ext uri="{FF2B5EF4-FFF2-40B4-BE49-F238E27FC236}">
                  <a16:creationId xmlns:a16="http://schemas.microsoft.com/office/drawing/2014/main" id="{18032E39-A5DD-40CD-9882-411EE2891F70}"/>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4" name="Oval 79">
              <a:extLst>
                <a:ext uri="{FF2B5EF4-FFF2-40B4-BE49-F238E27FC236}">
                  <a16:creationId xmlns:a16="http://schemas.microsoft.com/office/drawing/2014/main" id="{CA1B4888-1A13-4360-B95A-76874EC37739}"/>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5" name="Oval 80">
              <a:extLst>
                <a:ext uri="{FF2B5EF4-FFF2-40B4-BE49-F238E27FC236}">
                  <a16:creationId xmlns:a16="http://schemas.microsoft.com/office/drawing/2014/main" id="{887A8AC4-EA08-4492-8431-EB658863E51B}"/>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6" name="Oval 81">
              <a:extLst>
                <a:ext uri="{FF2B5EF4-FFF2-40B4-BE49-F238E27FC236}">
                  <a16:creationId xmlns:a16="http://schemas.microsoft.com/office/drawing/2014/main" id="{509BBC12-B1E4-4712-95F0-2DE6C8E0434C}"/>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grpSp>
        <p:nvGrpSpPr>
          <p:cNvPr id="37" name="Group 16">
            <a:extLst>
              <a:ext uri="{FF2B5EF4-FFF2-40B4-BE49-F238E27FC236}">
                <a16:creationId xmlns:a16="http://schemas.microsoft.com/office/drawing/2014/main" id="{79BF3852-E487-4A57-A249-0F0E4E1D72C7}"/>
              </a:ext>
            </a:extLst>
          </p:cNvPr>
          <p:cNvGrpSpPr/>
          <p:nvPr userDrawn="1"/>
        </p:nvGrpSpPr>
        <p:grpSpPr>
          <a:xfrm>
            <a:off x="88654" y="12213"/>
            <a:ext cx="7907251" cy="3467973"/>
            <a:chOff x="-1028119" y="544938"/>
            <a:chExt cx="9643677" cy="4229538"/>
          </a:xfrm>
        </p:grpSpPr>
        <p:sp>
          <p:nvSpPr>
            <p:cNvPr id="38" name="Oval 17">
              <a:extLst>
                <a:ext uri="{FF2B5EF4-FFF2-40B4-BE49-F238E27FC236}">
                  <a16:creationId xmlns:a16="http://schemas.microsoft.com/office/drawing/2014/main" id="{22490ABD-0D0B-4895-A7B9-716F5469EA86}"/>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9" name="Oval 18">
              <a:extLst>
                <a:ext uri="{FF2B5EF4-FFF2-40B4-BE49-F238E27FC236}">
                  <a16:creationId xmlns:a16="http://schemas.microsoft.com/office/drawing/2014/main" id="{7DA6C0E9-558E-4E82-B1D5-496512DD55F2}"/>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0" name="Oval 19">
              <a:extLst>
                <a:ext uri="{FF2B5EF4-FFF2-40B4-BE49-F238E27FC236}">
                  <a16:creationId xmlns:a16="http://schemas.microsoft.com/office/drawing/2014/main" id="{B445D4B0-A2B4-4B95-99CC-31B4F3A812C1}"/>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1" name="Oval 20">
              <a:extLst>
                <a:ext uri="{FF2B5EF4-FFF2-40B4-BE49-F238E27FC236}">
                  <a16:creationId xmlns:a16="http://schemas.microsoft.com/office/drawing/2014/main" id="{49F73428-9E38-485A-AE00-4A37CCBB96AD}"/>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2" name="Oval 21">
              <a:extLst>
                <a:ext uri="{FF2B5EF4-FFF2-40B4-BE49-F238E27FC236}">
                  <a16:creationId xmlns:a16="http://schemas.microsoft.com/office/drawing/2014/main" id="{D776256C-C845-42BE-B6EF-C7D3E6DD7BC7}"/>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3" name="Oval 22">
              <a:extLst>
                <a:ext uri="{FF2B5EF4-FFF2-40B4-BE49-F238E27FC236}">
                  <a16:creationId xmlns:a16="http://schemas.microsoft.com/office/drawing/2014/main" id="{81338739-235E-4761-B9D8-DF9D9EECA2F5}"/>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4" name="Oval 23">
              <a:extLst>
                <a:ext uri="{FF2B5EF4-FFF2-40B4-BE49-F238E27FC236}">
                  <a16:creationId xmlns:a16="http://schemas.microsoft.com/office/drawing/2014/main" id="{945061F7-9697-4487-9C67-0544526DE330}"/>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5" name="Oval 24">
              <a:extLst>
                <a:ext uri="{FF2B5EF4-FFF2-40B4-BE49-F238E27FC236}">
                  <a16:creationId xmlns:a16="http://schemas.microsoft.com/office/drawing/2014/main" id="{F5E73823-7931-4153-8446-6DF116CE4159}"/>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6" name="Oval 25">
              <a:extLst>
                <a:ext uri="{FF2B5EF4-FFF2-40B4-BE49-F238E27FC236}">
                  <a16:creationId xmlns:a16="http://schemas.microsoft.com/office/drawing/2014/main" id="{2D260347-27B8-4DE5-A633-86276F7348F5}"/>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7" name="Oval 26">
              <a:extLst>
                <a:ext uri="{FF2B5EF4-FFF2-40B4-BE49-F238E27FC236}">
                  <a16:creationId xmlns:a16="http://schemas.microsoft.com/office/drawing/2014/main" id="{5B558876-12A0-4BE6-AC48-33D003CFE743}"/>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8" name="Oval 27">
              <a:extLst>
                <a:ext uri="{FF2B5EF4-FFF2-40B4-BE49-F238E27FC236}">
                  <a16:creationId xmlns:a16="http://schemas.microsoft.com/office/drawing/2014/main" id="{580FF315-96A6-4C1B-A0E5-001794BFFA99}"/>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49" name="Oval 28">
              <a:extLst>
                <a:ext uri="{FF2B5EF4-FFF2-40B4-BE49-F238E27FC236}">
                  <a16:creationId xmlns:a16="http://schemas.microsoft.com/office/drawing/2014/main" id="{9A1F30D3-916E-4EA8-A2AB-D1EF6D9E6592}"/>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0" name="Oval 29">
              <a:extLst>
                <a:ext uri="{FF2B5EF4-FFF2-40B4-BE49-F238E27FC236}">
                  <a16:creationId xmlns:a16="http://schemas.microsoft.com/office/drawing/2014/main" id="{42CB5789-BED3-42FE-BB39-D22AD72FA284}"/>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1" name="Oval 30">
              <a:extLst>
                <a:ext uri="{FF2B5EF4-FFF2-40B4-BE49-F238E27FC236}">
                  <a16:creationId xmlns:a16="http://schemas.microsoft.com/office/drawing/2014/main" id="{9C304806-7F51-41CC-9AD6-A3F74EF61421}"/>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2" name="Oval 31">
              <a:extLst>
                <a:ext uri="{FF2B5EF4-FFF2-40B4-BE49-F238E27FC236}">
                  <a16:creationId xmlns:a16="http://schemas.microsoft.com/office/drawing/2014/main" id="{DCD88807-DBFE-49F1-8A16-CFABFBD4A08B}"/>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3" name="Oval 32">
              <a:extLst>
                <a:ext uri="{FF2B5EF4-FFF2-40B4-BE49-F238E27FC236}">
                  <a16:creationId xmlns:a16="http://schemas.microsoft.com/office/drawing/2014/main" id="{B403494E-72FD-4B05-8BE1-3207E5BC8A29}"/>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4" name="Oval 33">
              <a:extLst>
                <a:ext uri="{FF2B5EF4-FFF2-40B4-BE49-F238E27FC236}">
                  <a16:creationId xmlns:a16="http://schemas.microsoft.com/office/drawing/2014/main" id="{E248D92B-C8C6-4E79-9D7D-125E023121A8}"/>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5" name="Oval 34">
              <a:extLst>
                <a:ext uri="{FF2B5EF4-FFF2-40B4-BE49-F238E27FC236}">
                  <a16:creationId xmlns:a16="http://schemas.microsoft.com/office/drawing/2014/main" id="{A316FF63-FF39-42A9-BD56-FEB044BFA533}"/>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6" name="Oval 35">
              <a:extLst>
                <a:ext uri="{FF2B5EF4-FFF2-40B4-BE49-F238E27FC236}">
                  <a16:creationId xmlns:a16="http://schemas.microsoft.com/office/drawing/2014/main" id="{6466517E-FED7-4991-BAE4-569FD00AF95F}"/>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7" name="Oval 36">
              <a:extLst>
                <a:ext uri="{FF2B5EF4-FFF2-40B4-BE49-F238E27FC236}">
                  <a16:creationId xmlns:a16="http://schemas.microsoft.com/office/drawing/2014/main" id="{8C207157-8ED5-4827-9DC2-90E8A941C2A9}"/>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8" name="Oval 37">
              <a:extLst>
                <a:ext uri="{FF2B5EF4-FFF2-40B4-BE49-F238E27FC236}">
                  <a16:creationId xmlns:a16="http://schemas.microsoft.com/office/drawing/2014/main" id="{60231616-5A82-4F4D-91A5-3633EF490ED7}"/>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59" name="Oval 38">
              <a:extLst>
                <a:ext uri="{FF2B5EF4-FFF2-40B4-BE49-F238E27FC236}">
                  <a16:creationId xmlns:a16="http://schemas.microsoft.com/office/drawing/2014/main" id="{F23BA965-E722-4D73-8E5F-C6758A9F12FC}"/>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59985934"/>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4073388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603463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内容与标题">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39332"/>
            <a:ext cx="5111750" cy="4978666"/>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43000" y="1435099"/>
            <a:ext cx="2322513" cy="4983163"/>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lvl1pPr>
              <a:defRPr/>
            </a:lvl1pPr>
          </a:lstStyle>
          <a:p>
            <a:r>
              <a:rPr lang="zh-CN" altLang="en-US"/>
              <a:t>单击此处编辑母版标题样式</a:t>
            </a:r>
            <a:endParaRPr lang="en-US"/>
          </a:p>
        </p:txBody>
      </p:sp>
    </p:spTree>
  </p:cSld>
  <p:clrMapOvr>
    <a:masterClrMapping/>
  </p:clrMapOvr>
  <p:transition>
    <p:wipe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图片与标题">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143001" y="1507067"/>
            <a:ext cx="7543800" cy="385233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143000" y="5401734"/>
            <a:ext cx="7560733" cy="101653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
        <p:nvSpPr>
          <p:cNvPr id="8" name="Title 1"/>
          <p:cNvSpPr>
            <a:spLocks noGrp="1"/>
          </p:cNvSpPr>
          <p:nvPr>
            <p:ph type="title"/>
          </p:nvPr>
        </p:nvSpPr>
        <p:spPr>
          <a:xfrm>
            <a:off x="981217" y="198435"/>
            <a:ext cx="7705581" cy="1143000"/>
          </a:xfrm>
        </p:spPr>
        <p:txBody>
          <a:bodyPr/>
          <a:lstStyle/>
          <a:p>
            <a:r>
              <a:rPr lang="zh-CN" altLang="en-US"/>
              <a:t>单击此处编辑母版标题样式</a:t>
            </a:r>
            <a:endParaRPr lang="en-US"/>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2668638609"/>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8A7F96F-1D34-4AD8-A324-DDD9B7126D3B}" type="slidenum">
              <a:rPr lang="en-US" smtClean="0"/>
              <a:pPr/>
              <a:t>‹#›</a:t>
            </a:fld>
            <a:endParaRPr lang="en-US" dirty="0"/>
          </a:p>
        </p:txBody>
      </p:sp>
      <p:sp>
        <p:nvSpPr>
          <p:cNvPr id="7" name="Rectangle 6">
            <a:extLst>
              <a:ext uri="{FF2B5EF4-FFF2-40B4-BE49-F238E27FC236}">
                <a16:creationId xmlns:a16="http://schemas.microsoft.com/office/drawing/2014/main" id="{8FC24A87-0DBB-43C1-8B1F-889661E97757}"/>
              </a:ext>
            </a:extLst>
          </p:cNvPr>
          <p:cNvSpPr/>
          <p:nvPr userDrawn="1"/>
        </p:nvSpPr>
        <p:spPr>
          <a:xfrm>
            <a:off x="0" y="-1"/>
            <a:ext cx="9144000" cy="4743332"/>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8" name="Rectangle 7">
            <a:extLst>
              <a:ext uri="{FF2B5EF4-FFF2-40B4-BE49-F238E27FC236}">
                <a16:creationId xmlns:a16="http://schemas.microsoft.com/office/drawing/2014/main" id="{C013E6CA-0AD1-4F28-BAE1-194673C4F644}"/>
              </a:ext>
            </a:extLst>
          </p:cNvPr>
          <p:cNvSpPr/>
          <p:nvPr userDrawn="1"/>
        </p:nvSpPr>
        <p:spPr>
          <a:xfrm>
            <a:off x="0" y="5272632"/>
            <a:ext cx="9144000" cy="327804"/>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9" name="Rectangle 8">
            <a:extLst>
              <a:ext uri="{FF2B5EF4-FFF2-40B4-BE49-F238E27FC236}">
                <a16:creationId xmlns:a16="http://schemas.microsoft.com/office/drawing/2014/main" id="{42B80774-85C4-4D3D-8D70-170F61E40E85}"/>
              </a:ext>
            </a:extLst>
          </p:cNvPr>
          <p:cNvSpPr/>
          <p:nvPr userDrawn="1"/>
        </p:nvSpPr>
        <p:spPr>
          <a:xfrm>
            <a:off x="0" y="4912759"/>
            <a:ext cx="9144000" cy="138023"/>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0" name="Rectangle 9">
            <a:extLst>
              <a:ext uri="{FF2B5EF4-FFF2-40B4-BE49-F238E27FC236}">
                <a16:creationId xmlns:a16="http://schemas.microsoft.com/office/drawing/2014/main" id="{53360A54-D2BE-4E02-B3AF-4068C2FA291D}"/>
              </a:ext>
            </a:extLst>
          </p:cNvPr>
          <p:cNvSpPr/>
          <p:nvPr userDrawn="1"/>
        </p:nvSpPr>
        <p:spPr>
          <a:xfrm>
            <a:off x="0" y="5119340"/>
            <a:ext cx="9144000" cy="45719"/>
          </a:xfrm>
          <a:prstGeom prst="rect">
            <a:avLst/>
          </a:prstGeom>
          <a:gradFill flip="none"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0800000" scaled="1"/>
            <a:tileRect/>
          </a:gradFill>
          <a:ln>
            <a:noFill/>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nvGrpSpPr>
          <p:cNvPr id="11" name="Group 10">
            <a:extLst>
              <a:ext uri="{FF2B5EF4-FFF2-40B4-BE49-F238E27FC236}">
                <a16:creationId xmlns:a16="http://schemas.microsoft.com/office/drawing/2014/main" id="{F423CF98-4F14-43C4-AA03-FE373DBD65A1}"/>
              </a:ext>
            </a:extLst>
          </p:cNvPr>
          <p:cNvGrpSpPr/>
          <p:nvPr userDrawn="1"/>
        </p:nvGrpSpPr>
        <p:grpSpPr>
          <a:xfrm>
            <a:off x="88654" y="12213"/>
            <a:ext cx="7907251" cy="3467973"/>
            <a:chOff x="-1028119" y="544938"/>
            <a:chExt cx="9643677" cy="4229538"/>
          </a:xfrm>
        </p:grpSpPr>
        <p:sp>
          <p:nvSpPr>
            <p:cNvPr id="12" name="Oval 11">
              <a:extLst>
                <a:ext uri="{FF2B5EF4-FFF2-40B4-BE49-F238E27FC236}">
                  <a16:creationId xmlns:a16="http://schemas.microsoft.com/office/drawing/2014/main" id="{DA70A99B-AB6E-4B68-9A99-68F386958961}"/>
                </a:ext>
              </a:extLst>
            </p:cNvPr>
            <p:cNvSpPr/>
            <p:nvPr userDrawn="1"/>
          </p:nvSpPr>
          <p:spPr>
            <a:xfrm>
              <a:off x="-837875" y="3671650"/>
              <a:ext cx="699852" cy="69985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3" name="Oval 12">
              <a:extLst>
                <a:ext uri="{FF2B5EF4-FFF2-40B4-BE49-F238E27FC236}">
                  <a16:creationId xmlns:a16="http://schemas.microsoft.com/office/drawing/2014/main" id="{145D9DA0-5907-4CE9-8A9B-76B1A06AB987}"/>
                </a:ext>
              </a:extLst>
            </p:cNvPr>
            <p:cNvSpPr/>
            <p:nvPr userDrawn="1"/>
          </p:nvSpPr>
          <p:spPr>
            <a:xfrm>
              <a:off x="-1028119" y="1478437"/>
              <a:ext cx="662409" cy="662409"/>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4" name="Oval 13">
              <a:extLst>
                <a:ext uri="{FF2B5EF4-FFF2-40B4-BE49-F238E27FC236}">
                  <a16:creationId xmlns:a16="http://schemas.microsoft.com/office/drawing/2014/main" id="{890B7BD6-E06B-4F77-BA12-9A488A0F36C1}"/>
                </a:ext>
              </a:extLst>
            </p:cNvPr>
            <p:cNvSpPr/>
            <p:nvPr userDrawn="1"/>
          </p:nvSpPr>
          <p:spPr>
            <a:xfrm>
              <a:off x="-1020479" y="782527"/>
              <a:ext cx="1109133" cy="110913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5" name="Oval 14">
              <a:extLst>
                <a:ext uri="{FF2B5EF4-FFF2-40B4-BE49-F238E27FC236}">
                  <a16:creationId xmlns:a16="http://schemas.microsoft.com/office/drawing/2014/main" id="{E0799617-95DE-4F10-B3CC-93FDC58B5DE3}"/>
                </a:ext>
              </a:extLst>
            </p:cNvPr>
            <p:cNvSpPr/>
            <p:nvPr userDrawn="1"/>
          </p:nvSpPr>
          <p:spPr>
            <a:xfrm>
              <a:off x="-662408" y="230817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6" name="Oval 15">
              <a:extLst>
                <a:ext uri="{FF2B5EF4-FFF2-40B4-BE49-F238E27FC236}">
                  <a16:creationId xmlns:a16="http://schemas.microsoft.com/office/drawing/2014/main" id="{CFFFFB5B-EFE5-48AB-8567-E887CBE9FC04}"/>
                </a:ext>
              </a:extLst>
            </p:cNvPr>
            <p:cNvSpPr/>
            <p:nvPr userDrawn="1"/>
          </p:nvSpPr>
          <p:spPr>
            <a:xfrm>
              <a:off x="-365710" y="2650299"/>
              <a:ext cx="531814" cy="531814"/>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7" name="Oval 16">
              <a:extLst>
                <a:ext uri="{FF2B5EF4-FFF2-40B4-BE49-F238E27FC236}">
                  <a16:creationId xmlns:a16="http://schemas.microsoft.com/office/drawing/2014/main" id="{87639A96-FD7C-4FEE-920D-822449BE11A5}"/>
                </a:ext>
              </a:extLst>
            </p:cNvPr>
            <p:cNvSpPr/>
            <p:nvPr userDrawn="1"/>
          </p:nvSpPr>
          <p:spPr>
            <a:xfrm>
              <a:off x="-788027" y="4263358"/>
              <a:ext cx="384745" cy="384745"/>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8" name="Oval 17">
              <a:extLst>
                <a:ext uri="{FF2B5EF4-FFF2-40B4-BE49-F238E27FC236}">
                  <a16:creationId xmlns:a16="http://schemas.microsoft.com/office/drawing/2014/main" id="{AF6C7140-0D10-49D9-9801-E4E7DB77F271}"/>
                </a:ext>
              </a:extLst>
            </p:cNvPr>
            <p:cNvSpPr/>
            <p:nvPr userDrawn="1"/>
          </p:nvSpPr>
          <p:spPr>
            <a:xfrm>
              <a:off x="-673302" y="10668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19" name="Oval 18">
              <a:extLst>
                <a:ext uri="{FF2B5EF4-FFF2-40B4-BE49-F238E27FC236}">
                  <a16:creationId xmlns:a16="http://schemas.microsoft.com/office/drawing/2014/main" id="{74ED8636-642C-4C3C-8D17-356C98A697F1}"/>
                </a:ext>
              </a:extLst>
            </p:cNvPr>
            <p:cNvSpPr/>
            <p:nvPr userDrawn="1"/>
          </p:nvSpPr>
          <p:spPr>
            <a:xfrm>
              <a:off x="-226176" y="305574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0" name="Oval 19">
              <a:extLst>
                <a:ext uri="{FF2B5EF4-FFF2-40B4-BE49-F238E27FC236}">
                  <a16:creationId xmlns:a16="http://schemas.microsoft.com/office/drawing/2014/main" id="{367AB6CE-7F4A-418D-98B7-AE6ECE9D0073}"/>
                </a:ext>
              </a:extLst>
            </p:cNvPr>
            <p:cNvSpPr/>
            <p:nvPr userDrawn="1"/>
          </p:nvSpPr>
          <p:spPr>
            <a:xfrm>
              <a:off x="-353350" y="1665883"/>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1" name="Oval 20">
              <a:extLst>
                <a:ext uri="{FF2B5EF4-FFF2-40B4-BE49-F238E27FC236}">
                  <a16:creationId xmlns:a16="http://schemas.microsoft.com/office/drawing/2014/main" id="{3F3A4049-8F2C-434F-A570-602D02CB09C0}"/>
                </a:ext>
              </a:extLst>
            </p:cNvPr>
            <p:cNvSpPr/>
            <p:nvPr userDrawn="1"/>
          </p:nvSpPr>
          <p:spPr>
            <a:xfrm>
              <a:off x="-914400" y="2667000"/>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2" name="Oval 21">
              <a:extLst>
                <a:ext uri="{FF2B5EF4-FFF2-40B4-BE49-F238E27FC236}">
                  <a16:creationId xmlns:a16="http://schemas.microsoft.com/office/drawing/2014/main" id="{03181EF8-5C79-46A8-A5A4-FA7B1C290FF4}"/>
                </a:ext>
              </a:extLst>
            </p:cNvPr>
            <p:cNvSpPr/>
            <p:nvPr userDrawn="1"/>
          </p:nvSpPr>
          <p:spPr>
            <a:xfrm>
              <a:off x="-851214" y="3111186"/>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3" name="Oval 22">
              <a:extLst>
                <a:ext uri="{FF2B5EF4-FFF2-40B4-BE49-F238E27FC236}">
                  <a16:creationId xmlns:a16="http://schemas.microsoft.com/office/drawing/2014/main" id="{9780846C-426B-4E5C-827F-34940F5DBEAF}"/>
                </a:ext>
              </a:extLst>
            </p:cNvPr>
            <p:cNvSpPr/>
            <p:nvPr userDrawn="1"/>
          </p:nvSpPr>
          <p:spPr>
            <a:xfrm>
              <a:off x="-465912" y="258711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4" name="Oval 23">
              <a:extLst>
                <a:ext uri="{FF2B5EF4-FFF2-40B4-BE49-F238E27FC236}">
                  <a16:creationId xmlns:a16="http://schemas.microsoft.com/office/drawing/2014/main" id="{47FD55B6-915C-45C4-9460-6325647F57ED}"/>
                </a:ext>
              </a:extLst>
            </p:cNvPr>
            <p:cNvSpPr/>
            <p:nvPr userDrawn="1"/>
          </p:nvSpPr>
          <p:spPr>
            <a:xfrm>
              <a:off x="-819621" y="3602971"/>
              <a:ext cx="272692" cy="27269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5" name="Oval 24">
              <a:extLst>
                <a:ext uri="{FF2B5EF4-FFF2-40B4-BE49-F238E27FC236}">
                  <a16:creationId xmlns:a16="http://schemas.microsoft.com/office/drawing/2014/main" id="{E26E50A5-A12C-46C6-BE02-95F96181E2EA}"/>
                </a:ext>
              </a:extLst>
            </p:cNvPr>
            <p:cNvSpPr/>
            <p:nvPr userDrawn="1"/>
          </p:nvSpPr>
          <p:spPr>
            <a:xfrm>
              <a:off x="-442946" y="544938"/>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6" name="Oval 25">
              <a:extLst>
                <a:ext uri="{FF2B5EF4-FFF2-40B4-BE49-F238E27FC236}">
                  <a16:creationId xmlns:a16="http://schemas.microsoft.com/office/drawing/2014/main" id="{FA8710DC-9B55-45FD-8047-FDDBE6C1A8E3}"/>
                </a:ext>
              </a:extLst>
            </p:cNvPr>
            <p:cNvSpPr/>
            <p:nvPr userDrawn="1"/>
          </p:nvSpPr>
          <p:spPr>
            <a:xfrm>
              <a:off x="-869469" y="723272"/>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7" name="Oval 26">
              <a:extLst>
                <a:ext uri="{FF2B5EF4-FFF2-40B4-BE49-F238E27FC236}">
                  <a16:creationId xmlns:a16="http://schemas.microsoft.com/office/drawing/2014/main" id="{A6E7EE51-6B2C-45C2-9B48-228695C18DFC}"/>
                </a:ext>
              </a:extLst>
            </p:cNvPr>
            <p:cNvSpPr/>
            <p:nvPr userDrawn="1"/>
          </p:nvSpPr>
          <p:spPr>
            <a:xfrm>
              <a:off x="-369735" y="3981318"/>
              <a:ext cx="63187" cy="631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8" name="Oval 27">
              <a:extLst>
                <a:ext uri="{FF2B5EF4-FFF2-40B4-BE49-F238E27FC236}">
                  <a16:creationId xmlns:a16="http://schemas.microsoft.com/office/drawing/2014/main" id="{08D83D06-066A-4E5C-8419-708CB4DEE297}"/>
                </a:ext>
              </a:extLst>
            </p:cNvPr>
            <p:cNvSpPr/>
            <p:nvPr userDrawn="1"/>
          </p:nvSpPr>
          <p:spPr>
            <a:xfrm>
              <a:off x="-306548" y="4648103"/>
              <a:ext cx="126373" cy="126373"/>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29" name="Oval 28">
              <a:extLst>
                <a:ext uri="{FF2B5EF4-FFF2-40B4-BE49-F238E27FC236}">
                  <a16:creationId xmlns:a16="http://schemas.microsoft.com/office/drawing/2014/main" id="{6DC87C76-DE86-4068-8494-43654A814CDC}"/>
                </a:ext>
              </a:extLst>
            </p:cNvPr>
            <p:cNvSpPr/>
            <p:nvPr userDrawn="1"/>
          </p:nvSpPr>
          <p:spPr>
            <a:xfrm>
              <a:off x="4439766" y="851221"/>
              <a:ext cx="381787" cy="381787"/>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0" name="Oval 29">
              <a:extLst>
                <a:ext uri="{FF2B5EF4-FFF2-40B4-BE49-F238E27FC236}">
                  <a16:creationId xmlns:a16="http://schemas.microsoft.com/office/drawing/2014/main" id="{7EE52482-A5DF-46F0-A54C-D955D1B3C06B}"/>
                </a:ext>
              </a:extLst>
            </p:cNvPr>
            <p:cNvSpPr/>
            <p:nvPr userDrawn="1"/>
          </p:nvSpPr>
          <p:spPr>
            <a:xfrm>
              <a:off x="3097462" y="1949900"/>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1" name="Oval 30">
              <a:extLst>
                <a:ext uri="{FF2B5EF4-FFF2-40B4-BE49-F238E27FC236}">
                  <a16:creationId xmlns:a16="http://schemas.microsoft.com/office/drawing/2014/main" id="{85377108-5C63-4CC6-9047-2F62D07A5D10}"/>
                </a:ext>
              </a:extLst>
            </p:cNvPr>
            <p:cNvSpPr/>
            <p:nvPr userDrawn="1"/>
          </p:nvSpPr>
          <p:spPr>
            <a:xfrm>
              <a:off x="8489186" y="671310"/>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E8E75A7D-D414-4073-8E71-A0DB7E1E49A7}"/>
                </a:ext>
              </a:extLst>
            </p:cNvPr>
            <p:cNvSpPr/>
            <p:nvPr userDrawn="1"/>
          </p:nvSpPr>
          <p:spPr>
            <a:xfrm>
              <a:off x="741735" y="948238"/>
              <a:ext cx="126372" cy="126372"/>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sp>
          <p:nvSpPr>
            <p:cNvPr id="33" name="Oval 32">
              <a:extLst>
                <a:ext uri="{FF2B5EF4-FFF2-40B4-BE49-F238E27FC236}">
                  <a16:creationId xmlns:a16="http://schemas.microsoft.com/office/drawing/2014/main" id="{8F652191-D73F-4FE8-8E59-F644D7381F7D}"/>
                </a:ext>
              </a:extLst>
            </p:cNvPr>
            <p:cNvSpPr/>
            <p:nvPr userDrawn="1"/>
          </p:nvSpPr>
          <p:spPr>
            <a:xfrm>
              <a:off x="2224237" y="628092"/>
              <a:ext cx="190360" cy="190360"/>
            </a:xfrm>
            <a:prstGeom prst="ellipse">
              <a:avLst/>
            </a:prstGeom>
            <a:gradFill flip="none" rotWithShape="1">
              <a:gsLst>
                <a:gs pos="0">
                  <a:schemeClr val="accent4">
                    <a:tint val="50000"/>
                    <a:satMod val="300000"/>
                    <a:alpha val="50000"/>
                  </a:schemeClr>
                </a:gs>
                <a:gs pos="35000">
                  <a:schemeClr val="accent4">
                    <a:tint val="37000"/>
                    <a:satMod val="300000"/>
                    <a:alpha val="50000"/>
                  </a:schemeClr>
                </a:gs>
                <a:gs pos="100000">
                  <a:schemeClr val="tx1">
                    <a:alpha val="74000"/>
                  </a:schemeClr>
                </a:gs>
              </a:gsLst>
              <a:lin ang="18900000" scaled="1"/>
              <a:tileRect/>
            </a:gradFill>
            <a:ln>
              <a:noFill/>
            </a:ln>
            <a:effectLst/>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solidFill>
                  <a:schemeClr val="tx1"/>
                </a:solidFill>
              </a:endParaRPr>
            </a:p>
          </p:txBody>
        </p:sp>
      </p:grpSp>
    </p:spTree>
    <p:extLst>
      <p:ext uri="{BB962C8B-B14F-4D97-AF65-F5344CB8AC3E}">
        <p14:creationId xmlns:p14="http://schemas.microsoft.com/office/powerpoint/2010/main" val="1008362543"/>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734934033"/>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505501535"/>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zh-CN" altLang="en-US"/>
              <a:t>单击此处编辑母版标题样式</a:t>
            </a:r>
            <a:endParaRPr lang="en-US" dirty="0"/>
          </a:p>
        </p:txBody>
      </p:sp>
      <p:sp>
        <p:nvSpPr>
          <p:cNvPr id="2" name="Date Placeholder 1"/>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828045508"/>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1089285145"/>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zh-CN" altLang="en-US"/>
              <a:t>单击此处编辑母版标题样式</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4107698883"/>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编辑母版文本样式</a:t>
            </a:r>
          </a:p>
        </p:txBody>
      </p:sp>
      <p:sp>
        <p:nvSpPr>
          <p:cNvPr id="8" name="Date Placeholder 7"/>
          <p:cNvSpPr>
            <a:spLocks noGrp="1"/>
          </p:cNvSpPr>
          <p:nvPr>
            <p:ph type="dt" sz="half" idx="10"/>
          </p:nvPr>
        </p:nvSpPr>
        <p:spPr/>
        <p:txBody>
          <a:bodyPr/>
          <a:lstStyle/>
          <a:p>
            <a:fld id="{ACF4D067-4ADC-4E44-A8E1-EC6D134DA828}" type="datetimeFigureOut">
              <a:rPr lang="en-US" smtClean="0"/>
              <a:pPr/>
              <a:t>2/7/2020</a:t>
            </a:fld>
            <a:endParaRPr lang="en-US" dirty="0"/>
          </a:p>
        </p:txBody>
      </p:sp>
      <p:sp>
        <p:nvSpPr>
          <p:cNvPr id="9" name="Footer Placeholder 8"/>
          <p:cNvSpPr>
            <a:spLocks noGrp="1"/>
          </p:cNvSpPr>
          <p:nvPr>
            <p:ph type="ftr" sz="quarter" idx="11"/>
          </p:nvPr>
        </p:nvSpPr>
        <p:spPr>
          <a:xfrm>
            <a:off x="2624326" y="6356351"/>
            <a:ext cx="4433638" cy="365125"/>
          </a:xfrm>
        </p:spPr>
        <p:txBody>
          <a:bodyPr/>
          <a:lstStyle/>
          <a:p>
            <a:endParaRPr lang="en-US" dirty="0"/>
          </a:p>
        </p:txBody>
      </p:sp>
      <p:sp>
        <p:nvSpPr>
          <p:cNvPr id="10" name="Slide Number Placeholder 9"/>
          <p:cNvSpPr>
            <a:spLocks noGrp="1"/>
          </p:cNvSpPr>
          <p:nvPr>
            <p:ph type="sldNum" sz="quarter" idx="12"/>
          </p:nvPr>
        </p:nvSpPr>
        <p:spPr/>
        <p:txBody>
          <a:body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448127414"/>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fld id="{ACF4D067-4ADC-4E44-A8E1-EC6D134DA828}" type="datetimeFigureOut">
              <a:rPr lang="en-US" smtClean="0"/>
              <a:pPr/>
              <a:t>2/7/2020</a:t>
            </a:fld>
            <a:endParaRPr lang="en-US" dirty="0"/>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fld id="{08A7F96F-1D34-4AD8-A324-DDD9B7126D3B}" type="slidenum">
              <a:rPr lang="en-US" smtClean="0"/>
              <a:pPr/>
              <a:t>‹#›</a:t>
            </a:fld>
            <a:endParaRPr lang="en-US" dirty="0"/>
          </a:p>
        </p:txBody>
      </p:sp>
    </p:spTree>
    <p:extLst>
      <p:ext uri="{BB962C8B-B14F-4D97-AF65-F5344CB8AC3E}">
        <p14:creationId xmlns:p14="http://schemas.microsoft.com/office/powerpoint/2010/main" val="3313271041"/>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56" r:id="rId12"/>
    <p:sldLayoutId id="2147483657" r:id="rId13"/>
  </p:sldLayoutIdLst>
  <p:transition>
    <p:wipe dir="r"/>
  </p:transition>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615" y="1298448"/>
            <a:ext cx="8960068" cy="3255264"/>
          </a:xfrm>
        </p:spPr>
        <p:txBody>
          <a:bodyPr/>
          <a:lstStyle/>
          <a:p>
            <a:br>
              <a:rPr lang="en-US" dirty="0">
                <a:latin typeface="Microsoft YaHei" pitchFamily="34" charset="-122"/>
                <a:ea typeface="Microsoft YaHei" pitchFamily="34" charset="-122"/>
              </a:rPr>
            </a:br>
            <a:r>
              <a:rPr lang="en-US" dirty="0">
                <a:solidFill>
                  <a:schemeClr val="tx1"/>
                </a:solidFill>
                <a:latin typeface="Microsoft YaHei" pitchFamily="34" charset="-122"/>
                <a:ea typeface="Microsoft YaHei" pitchFamily="34" charset="-122"/>
              </a:rPr>
              <a:t>Categorization of Definition 3 Evaluation</a:t>
            </a:r>
          </a:p>
        </p:txBody>
      </p:sp>
      <p:sp>
        <p:nvSpPr>
          <p:cNvPr id="3" name="Subtitle 2"/>
          <p:cNvSpPr>
            <a:spLocks noGrp="1"/>
          </p:cNvSpPr>
          <p:nvPr>
            <p:ph type="subTitle" idx="1"/>
          </p:nvPr>
        </p:nvSpPr>
        <p:spPr/>
        <p:txBody>
          <a:bodyPr/>
          <a:lstStyle/>
          <a:p>
            <a:r>
              <a:rPr lang="zh-CN" altLang="en-US" dirty="0">
                <a:latin typeface="Microsoft YaHei" pitchFamily="34" charset="-122"/>
                <a:ea typeface="Microsoft YaHei" pitchFamily="34" charset="-122"/>
              </a:rPr>
              <a:t>请在此处输入副标题</a:t>
            </a:r>
            <a:endParaRPr lang="en-US" dirty="0">
              <a:latin typeface="Microsoft YaHei" pitchFamily="34" charset="-122"/>
              <a:ea typeface="Microsoft YaHei" pitchFamily="34" charset="-122"/>
            </a:endParaRPr>
          </a:p>
        </p:txBody>
      </p:sp>
    </p:spTree>
  </p:cSld>
  <p:clrMapOvr>
    <a:masterClrMapping/>
  </p:clrMapOvr>
  <p:transition>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008DA1C-C6E2-41A2-ACE1-F959604DBB60}"/>
              </a:ext>
            </a:extLst>
          </p:cNvPr>
          <p:cNvSpPr>
            <a:spLocks noGrp="1"/>
          </p:cNvSpPr>
          <p:nvPr>
            <p:ph type="title"/>
          </p:nvPr>
        </p:nvSpPr>
        <p:spPr/>
        <p:txBody>
          <a:bodyPr/>
          <a:lstStyle/>
          <a:p>
            <a:r>
              <a:rPr lang="en-US" altLang="zh-CN"/>
              <a:t>The End</a:t>
            </a:r>
            <a:endParaRPr lang="zh-CN" altLang="en-US" dirty="0"/>
          </a:p>
        </p:txBody>
      </p:sp>
      <p:sp>
        <p:nvSpPr>
          <p:cNvPr id="3" name="文本占位符 2">
            <a:extLst>
              <a:ext uri="{FF2B5EF4-FFF2-40B4-BE49-F238E27FC236}">
                <a16:creationId xmlns:a16="http://schemas.microsoft.com/office/drawing/2014/main" id="{0A2C16FA-4D58-4772-9DA2-1A4DC8AEE3CB}"/>
              </a:ext>
            </a:extLst>
          </p:cNvPr>
          <p:cNvSpPr>
            <a:spLocks noGrp="1"/>
          </p:cNvSpPr>
          <p:nvPr>
            <p:ph type="body" idx="1"/>
          </p:nvPr>
        </p:nvSpPr>
        <p:spPr>
          <a:xfrm>
            <a:off x="180446" y="498938"/>
            <a:ext cx="7772400" cy="688906"/>
          </a:xfrm>
        </p:spPr>
        <p:txBody>
          <a:bodyPr/>
          <a:lstStyle/>
          <a:p>
            <a:endParaRPr lang="zh-CN" altLang="en-US" dirty="0"/>
          </a:p>
        </p:txBody>
      </p:sp>
    </p:spTree>
    <p:extLst>
      <p:ext uri="{BB962C8B-B14F-4D97-AF65-F5344CB8AC3E}">
        <p14:creationId xmlns:p14="http://schemas.microsoft.com/office/powerpoint/2010/main" val="4043859454"/>
      </p:ext>
    </p:extLst>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latin typeface="Microsoft YaHei" pitchFamily="34" charset="-122"/>
                <a:ea typeface="Microsoft YaHei" pitchFamily="34" charset="-122"/>
              </a:rPr>
              <a:t>Category</a:t>
            </a:r>
            <a:endParaRPr lang="zh-CN" altLang="en-US" dirty="0">
              <a:latin typeface="Microsoft YaHei" pitchFamily="34" charset="-122"/>
              <a:ea typeface="Microsoft YaHei" pitchFamily="34" charset="-122"/>
            </a:endParaRPr>
          </a:p>
        </p:txBody>
      </p:sp>
      <p:sp>
        <p:nvSpPr>
          <p:cNvPr id="3" name="Content Placeholder 2"/>
          <p:cNvSpPr>
            <a:spLocks noGrp="1"/>
          </p:cNvSpPr>
          <p:nvPr>
            <p:ph idx="1"/>
          </p:nvPr>
        </p:nvSpPr>
        <p:spPr>
          <a:xfrm>
            <a:off x="2290618" y="1634835"/>
            <a:ext cx="8192655" cy="3776661"/>
          </a:xfrm>
        </p:spPr>
        <p:txBody>
          <a:bodyPr/>
          <a:lstStyle/>
          <a:p>
            <a:pPr marL="514350" indent="-514350">
              <a:buFont typeface="+mj-lt"/>
              <a:buAutoNum type="arabicPeriod"/>
            </a:pPr>
            <a:r>
              <a:rPr lang="en-US" altLang="zh-CN" sz="3200" dirty="0">
                <a:latin typeface="Microsoft YaHei" pitchFamily="34" charset="-122"/>
                <a:ea typeface="Microsoft YaHei" pitchFamily="34" charset="-122"/>
              </a:rPr>
              <a:t>Criteria for Good Definition</a:t>
            </a:r>
          </a:p>
          <a:p>
            <a:pPr marL="514350" indent="-514350">
              <a:buFont typeface="+mj-lt"/>
              <a:buAutoNum type="arabicPeriod"/>
            </a:pPr>
            <a:endParaRPr lang="zh-CN" altLang="en-US" sz="3200" dirty="0">
              <a:latin typeface="Microsoft YaHei" pitchFamily="34" charset="-122"/>
              <a:ea typeface="Microsoft YaHei" pitchFamily="34" charset="-122"/>
            </a:endParaRPr>
          </a:p>
          <a:p>
            <a:pPr marL="514350" indent="-514350">
              <a:buFont typeface="+mj-lt"/>
              <a:buAutoNum type="arabicPeriod"/>
            </a:pPr>
            <a:r>
              <a:rPr lang="en-US" altLang="zh-CN" sz="3200" dirty="0">
                <a:latin typeface="微软雅黑" panose="020B0503020204020204" pitchFamily="34" charset="-122"/>
                <a:ea typeface="微软雅黑" panose="020B0503020204020204" pitchFamily="34" charset="-122"/>
              </a:rPr>
              <a:t>Fact-based vs. Opinion-based </a:t>
            </a:r>
            <a:endParaRPr lang="zh-CN" altLang="en-US" sz="3200" dirty="0">
              <a:latin typeface="微软雅黑" panose="020B0503020204020204" pitchFamily="34" charset="-122"/>
              <a:ea typeface="微软雅黑" panose="020B0503020204020204" pitchFamily="34" charset="-122"/>
            </a:endParaRP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EE6F090-521E-4640-A9CF-B5EC3CE7EB51}"/>
              </a:ext>
            </a:extLst>
          </p:cNvPr>
          <p:cNvSpPr>
            <a:spLocks noGrp="1"/>
          </p:cNvSpPr>
          <p:nvPr>
            <p:ph type="ctrTitle"/>
          </p:nvPr>
        </p:nvSpPr>
        <p:spPr/>
        <p:txBody>
          <a:bodyPr/>
          <a:lstStyle/>
          <a:p>
            <a:r>
              <a:rPr lang="en-US" altLang="zh-CN" dirty="0"/>
              <a:t>1 Criteria for Good Definition</a:t>
            </a:r>
            <a:endParaRPr lang="zh-CN" altLang="en-US" dirty="0"/>
          </a:p>
        </p:txBody>
      </p:sp>
      <p:sp>
        <p:nvSpPr>
          <p:cNvPr id="4" name="副标题 3">
            <a:extLst>
              <a:ext uri="{FF2B5EF4-FFF2-40B4-BE49-F238E27FC236}">
                <a16:creationId xmlns:a16="http://schemas.microsoft.com/office/drawing/2014/main" id="{9DAB4849-1423-4C64-976C-46ADB2979A6C}"/>
              </a:ext>
            </a:extLst>
          </p:cNvPr>
          <p:cNvSpPr>
            <a:spLocks noGrp="1"/>
          </p:cNvSpPr>
          <p:nvPr>
            <p:ph type="subTitle" idx="1"/>
          </p:nvPr>
        </p:nvSpPr>
        <p:spPr/>
        <p:txBody>
          <a:bodyPr/>
          <a:lstStyle/>
          <a:p>
            <a:endParaRPr lang="zh-CN" altLang="en-US"/>
          </a:p>
        </p:txBody>
      </p:sp>
    </p:spTree>
    <p:extLst>
      <p:ext uri="{BB962C8B-B14F-4D97-AF65-F5344CB8AC3E}">
        <p14:creationId xmlns:p14="http://schemas.microsoft.com/office/powerpoint/2010/main" val="356568673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E821A69-E9E7-4F31-A275-696BF16ACA76}"/>
              </a:ext>
            </a:extLst>
          </p:cNvPr>
          <p:cNvSpPr>
            <a:spLocks noGrp="1"/>
          </p:cNvSpPr>
          <p:nvPr>
            <p:ph type="title"/>
          </p:nvPr>
        </p:nvSpPr>
        <p:spPr/>
        <p:txBody>
          <a:bodyPr/>
          <a:lstStyle/>
          <a:p>
            <a:r>
              <a:rPr lang="en-US" altLang="zh-CN" dirty="0"/>
              <a:t>Good Definition</a:t>
            </a:r>
            <a:endParaRPr lang="zh-CN" altLang="en-US" dirty="0"/>
          </a:p>
        </p:txBody>
      </p:sp>
      <p:sp>
        <p:nvSpPr>
          <p:cNvPr id="3" name="内容占位符 2">
            <a:extLst>
              <a:ext uri="{FF2B5EF4-FFF2-40B4-BE49-F238E27FC236}">
                <a16:creationId xmlns:a16="http://schemas.microsoft.com/office/drawing/2014/main" id="{BABCA9D7-69DE-4BAD-BBAB-09E3921E99BA}"/>
              </a:ext>
            </a:extLst>
          </p:cNvPr>
          <p:cNvSpPr>
            <a:spLocks noGrp="1"/>
          </p:cNvSpPr>
          <p:nvPr>
            <p:ph idx="1"/>
          </p:nvPr>
        </p:nvSpPr>
        <p:spPr>
          <a:xfrm>
            <a:off x="2736126" y="1559189"/>
            <a:ext cx="7492998" cy="3730479"/>
          </a:xfrm>
        </p:spPr>
        <p:txBody>
          <a:bodyPr>
            <a:normAutofit fontScale="77500" lnSpcReduction="20000"/>
          </a:bodyPr>
          <a:lstStyle/>
          <a:p>
            <a:pPr>
              <a:lnSpc>
                <a:spcPct val="200000"/>
              </a:lnSpc>
              <a:buFont typeface="Wingdings" panose="05000000000000000000" pitchFamily="2" charset="2"/>
              <a:buChar char="Ø"/>
            </a:pPr>
            <a:r>
              <a:rPr lang="en-US" altLang="zh-CN" sz="2800" dirty="0"/>
              <a:t>Provide correct general category of target;</a:t>
            </a:r>
          </a:p>
          <a:p>
            <a:pPr>
              <a:lnSpc>
                <a:spcPct val="200000"/>
              </a:lnSpc>
              <a:buFont typeface="Wingdings" panose="05000000000000000000" pitchFamily="2" charset="2"/>
              <a:buChar char="Ø"/>
            </a:pPr>
            <a:r>
              <a:rPr lang="en-US" altLang="zh-CN" sz="2800" dirty="0"/>
              <a:t>Classifies and quantifies</a:t>
            </a:r>
          </a:p>
          <a:p>
            <a:pPr>
              <a:lnSpc>
                <a:spcPct val="200000"/>
              </a:lnSpc>
              <a:buFont typeface="Wingdings" panose="05000000000000000000" pitchFamily="2" charset="2"/>
              <a:buChar char="Ø"/>
            </a:pPr>
            <a:r>
              <a:rPr lang="en-US" altLang="zh-CN" sz="2800" dirty="0"/>
              <a:t>No counter-examples;</a:t>
            </a:r>
          </a:p>
          <a:p>
            <a:pPr>
              <a:lnSpc>
                <a:spcPct val="200000"/>
              </a:lnSpc>
              <a:buFont typeface="Wingdings" panose="05000000000000000000" pitchFamily="2" charset="2"/>
              <a:buChar char="Ø"/>
            </a:pPr>
            <a:r>
              <a:rPr lang="en-US" altLang="zh-CN" sz="2800" dirty="0"/>
              <a:t>Not circular;</a:t>
            </a:r>
          </a:p>
          <a:p>
            <a:pPr>
              <a:lnSpc>
                <a:spcPct val="200000"/>
              </a:lnSpc>
              <a:buFont typeface="Wingdings" panose="05000000000000000000" pitchFamily="2" charset="2"/>
              <a:buChar char="Ø"/>
            </a:pPr>
            <a:r>
              <a:rPr lang="en-US" altLang="zh-CN" sz="2800" dirty="0"/>
              <a:t>Does not use an example as an explanation;</a:t>
            </a:r>
          </a:p>
          <a:p>
            <a:endParaRPr lang="zh-CN" altLang="en-US" sz="2800" dirty="0"/>
          </a:p>
        </p:txBody>
      </p:sp>
    </p:spTree>
    <p:extLst>
      <p:ext uri="{BB962C8B-B14F-4D97-AF65-F5344CB8AC3E}">
        <p14:creationId xmlns:p14="http://schemas.microsoft.com/office/powerpoint/2010/main" val="3174173761"/>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BF558D7-6CBA-4770-82D3-89174BC56749}"/>
              </a:ext>
            </a:extLst>
          </p:cNvPr>
          <p:cNvSpPr>
            <a:spLocks noGrp="1"/>
          </p:cNvSpPr>
          <p:nvPr>
            <p:ph type="title"/>
          </p:nvPr>
        </p:nvSpPr>
        <p:spPr/>
        <p:txBody>
          <a:bodyPr/>
          <a:lstStyle/>
          <a:p>
            <a:r>
              <a:rPr lang="en-US" altLang="zh-CN" dirty="0"/>
              <a:t>No counter-example</a:t>
            </a:r>
            <a:endParaRPr lang="zh-CN" altLang="en-US" dirty="0"/>
          </a:p>
        </p:txBody>
      </p:sp>
      <p:sp>
        <p:nvSpPr>
          <p:cNvPr id="3" name="内容占位符 2">
            <a:extLst>
              <a:ext uri="{FF2B5EF4-FFF2-40B4-BE49-F238E27FC236}">
                <a16:creationId xmlns:a16="http://schemas.microsoft.com/office/drawing/2014/main" id="{BA9884A6-399F-4F9B-B845-BE823B39416B}"/>
              </a:ext>
            </a:extLst>
          </p:cNvPr>
          <p:cNvSpPr>
            <a:spLocks noGrp="1"/>
          </p:cNvSpPr>
          <p:nvPr>
            <p:ph idx="1"/>
          </p:nvPr>
        </p:nvSpPr>
        <p:spPr/>
        <p:txBody>
          <a:bodyPr>
            <a:normAutofit/>
          </a:bodyPr>
          <a:lstStyle/>
          <a:p>
            <a:r>
              <a:rPr lang="en-US" altLang="zh-CN" sz="2800" dirty="0"/>
              <a:t>Square is a quadrilateral.</a:t>
            </a:r>
            <a:endParaRPr lang="zh-CN" altLang="en-US" sz="2800" dirty="0"/>
          </a:p>
        </p:txBody>
      </p:sp>
      <p:sp>
        <p:nvSpPr>
          <p:cNvPr id="4" name="乘号 3">
            <a:extLst>
              <a:ext uri="{FF2B5EF4-FFF2-40B4-BE49-F238E27FC236}">
                <a16:creationId xmlns:a16="http://schemas.microsoft.com/office/drawing/2014/main" id="{9D414672-567E-4F84-9406-9DCC2D83EE33}"/>
              </a:ext>
            </a:extLst>
          </p:cNvPr>
          <p:cNvSpPr/>
          <p:nvPr/>
        </p:nvSpPr>
        <p:spPr>
          <a:xfrm>
            <a:off x="4831967" y="1718630"/>
            <a:ext cx="792088" cy="115212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5" name="文本框 4">
            <a:extLst>
              <a:ext uri="{FF2B5EF4-FFF2-40B4-BE49-F238E27FC236}">
                <a16:creationId xmlns:a16="http://schemas.microsoft.com/office/drawing/2014/main" id="{3A9A3D1A-759E-4B8D-8B4C-7AF2B72415C3}"/>
              </a:ext>
            </a:extLst>
          </p:cNvPr>
          <p:cNvSpPr txBox="1"/>
          <p:nvPr/>
        </p:nvSpPr>
        <p:spPr>
          <a:xfrm>
            <a:off x="2674882" y="4389133"/>
            <a:ext cx="6086775" cy="830997"/>
          </a:xfrm>
          <a:prstGeom prst="rect">
            <a:avLst/>
          </a:prstGeom>
          <a:solidFill>
            <a:schemeClr val="tx2">
              <a:lumMod val="20000"/>
              <a:lumOff val="80000"/>
            </a:schemeClr>
          </a:solidFill>
        </p:spPr>
        <p:txBody>
          <a:bodyPr wrap="square" rtlCol="0">
            <a:spAutoFit/>
          </a:bodyPr>
          <a:lstStyle/>
          <a:p>
            <a:r>
              <a:rPr lang="en-US" altLang="zh-CN" sz="2400" dirty="0"/>
              <a:t>Counter-example: A kite can also be quadrilateral.</a:t>
            </a:r>
            <a:endParaRPr lang="zh-CN" altLang="en-US" sz="2400" dirty="0"/>
          </a:p>
        </p:txBody>
      </p:sp>
    </p:spTree>
    <p:extLst>
      <p:ext uri="{BB962C8B-B14F-4D97-AF65-F5344CB8AC3E}">
        <p14:creationId xmlns:p14="http://schemas.microsoft.com/office/powerpoint/2010/main" val="547565138"/>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0725D9-3281-4594-A224-A759A495C5BE}"/>
              </a:ext>
            </a:extLst>
          </p:cNvPr>
          <p:cNvSpPr>
            <a:spLocks noGrp="1"/>
          </p:cNvSpPr>
          <p:nvPr>
            <p:ph type="title"/>
          </p:nvPr>
        </p:nvSpPr>
        <p:spPr/>
        <p:txBody>
          <a:bodyPr/>
          <a:lstStyle/>
          <a:p>
            <a:r>
              <a:rPr lang="en-US" altLang="zh-CN" dirty="0"/>
              <a:t>Not circular</a:t>
            </a:r>
            <a:endParaRPr lang="zh-CN" altLang="en-US" dirty="0"/>
          </a:p>
        </p:txBody>
      </p:sp>
      <p:sp>
        <p:nvSpPr>
          <p:cNvPr id="3" name="内容占位符 2">
            <a:extLst>
              <a:ext uri="{FF2B5EF4-FFF2-40B4-BE49-F238E27FC236}">
                <a16:creationId xmlns:a16="http://schemas.microsoft.com/office/drawing/2014/main" id="{614B9E88-CD12-4A9E-87C8-C1F5BC18313E}"/>
              </a:ext>
            </a:extLst>
          </p:cNvPr>
          <p:cNvSpPr>
            <a:spLocks noGrp="1"/>
          </p:cNvSpPr>
          <p:nvPr>
            <p:ph idx="1"/>
          </p:nvPr>
        </p:nvSpPr>
        <p:spPr>
          <a:xfrm>
            <a:off x="2974427" y="1701661"/>
            <a:ext cx="5332774" cy="4023360"/>
          </a:xfrm>
        </p:spPr>
        <p:txBody>
          <a:bodyPr>
            <a:normAutofit/>
          </a:bodyPr>
          <a:lstStyle/>
          <a:p>
            <a:r>
              <a:rPr lang="en-US" altLang="zh-CN" sz="2800" dirty="0"/>
              <a:t>‘inspiring’ : having the effect of </a:t>
            </a:r>
            <a:r>
              <a:rPr lang="en-US" altLang="zh-CN" sz="2800" dirty="0">
                <a:solidFill>
                  <a:srgbClr val="FF0000"/>
                </a:solidFill>
              </a:rPr>
              <a:t>inspiring</a:t>
            </a:r>
            <a:r>
              <a:rPr lang="en-US" altLang="zh-CN" sz="2800" dirty="0"/>
              <a:t> someone. </a:t>
            </a:r>
            <a:endParaRPr lang="zh-CN" altLang="en-US" sz="2800" dirty="0"/>
          </a:p>
        </p:txBody>
      </p:sp>
    </p:spTree>
    <p:extLst>
      <p:ext uri="{BB962C8B-B14F-4D97-AF65-F5344CB8AC3E}">
        <p14:creationId xmlns:p14="http://schemas.microsoft.com/office/powerpoint/2010/main" val="1011995141"/>
      </p:ext>
    </p:extLst>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Problematic Definitions</a:t>
            </a:r>
            <a:endParaRPr lang="zh-CN" altLang="en-US" dirty="0"/>
          </a:p>
        </p:txBody>
      </p:sp>
      <p:sp>
        <p:nvSpPr>
          <p:cNvPr id="3" name="内容占位符 2"/>
          <p:cNvSpPr>
            <a:spLocks noGrp="1"/>
          </p:cNvSpPr>
          <p:nvPr>
            <p:ph idx="1"/>
          </p:nvPr>
        </p:nvSpPr>
        <p:spPr>
          <a:xfrm>
            <a:off x="2617075" y="1845734"/>
            <a:ext cx="6194415" cy="4023360"/>
          </a:xfrm>
        </p:spPr>
        <p:txBody>
          <a:bodyPr/>
          <a:lstStyle/>
          <a:p>
            <a:pPr marL="514350" indent="-514350">
              <a:lnSpc>
                <a:spcPct val="200000"/>
              </a:lnSpc>
              <a:buFont typeface="+mj-lt"/>
              <a:buAutoNum type="arabicPeriod"/>
            </a:pPr>
            <a:r>
              <a:rPr lang="en-US" altLang="zh-CN" sz="2800" dirty="0"/>
              <a:t>A skateboard is something with wheels that you ride.</a:t>
            </a:r>
          </a:p>
          <a:p>
            <a:pPr marL="514350" indent="-514350">
              <a:lnSpc>
                <a:spcPct val="200000"/>
              </a:lnSpc>
              <a:buFont typeface="+mj-lt"/>
              <a:buAutoNum type="arabicPeriod"/>
            </a:pPr>
            <a:r>
              <a:rPr lang="en-US" altLang="zh-CN" sz="2800" dirty="0"/>
              <a:t>A Lecturer is a person who lecture.</a:t>
            </a:r>
          </a:p>
          <a:p>
            <a:pPr marL="514350" indent="-514350">
              <a:lnSpc>
                <a:spcPct val="200000"/>
              </a:lnSpc>
              <a:buFont typeface="+mj-lt"/>
              <a:buAutoNum type="arabicPeriod"/>
            </a:pPr>
            <a:r>
              <a:rPr lang="en-US" altLang="zh-CN" sz="2800" dirty="0"/>
              <a:t>Television is a source of information.</a:t>
            </a:r>
            <a:endParaRPr lang="zh-CN" altLang="en-US" sz="2800" dirty="0"/>
          </a:p>
          <a:p>
            <a:endParaRPr lang="zh-CN" altLang="en-US" dirty="0"/>
          </a:p>
        </p:txBody>
      </p:sp>
    </p:spTree>
    <p:extLst>
      <p:ext uri="{BB962C8B-B14F-4D97-AF65-F5344CB8AC3E}">
        <p14:creationId xmlns:p14="http://schemas.microsoft.com/office/powerpoint/2010/main" val="55328852"/>
      </p:ext>
    </p:extLst>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2643351" y="-1171903"/>
            <a:ext cx="6216869" cy="5842384"/>
          </a:xfrm>
        </p:spPr>
        <p:txBody>
          <a:bodyPr>
            <a:normAutofit/>
          </a:bodyPr>
          <a:lstStyle/>
          <a:p>
            <a:r>
              <a:rPr lang="en-US" altLang="zh-CN" sz="2800" dirty="0"/>
              <a:t>A skateboard is something with wheels that you ride.</a:t>
            </a:r>
            <a:endParaRPr lang="zh-CN" altLang="en-US" sz="2800" dirty="0"/>
          </a:p>
        </p:txBody>
      </p:sp>
      <p:sp>
        <p:nvSpPr>
          <p:cNvPr id="4" name="乘号 3"/>
          <p:cNvSpPr/>
          <p:nvPr/>
        </p:nvSpPr>
        <p:spPr>
          <a:xfrm>
            <a:off x="2987824" y="2420888"/>
            <a:ext cx="792088" cy="115212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TextBox 5"/>
          <p:cNvSpPr txBox="1"/>
          <p:nvPr/>
        </p:nvSpPr>
        <p:spPr>
          <a:xfrm>
            <a:off x="899592" y="3524602"/>
            <a:ext cx="7560840" cy="523220"/>
          </a:xfrm>
          <a:prstGeom prst="rect">
            <a:avLst/>
          </a:prstGeom>
          <a:solidFill>
            <a:schemeClr val="tx2">
              <a:lumMod val="20000"/>
              <a:lumOff val="80000"/>
            </a:schemeClr>
          </a:solidFill>
        </p:spPr>
        <p:txBody>
          <a:bodyPr wrap="square" rtlCol="0">
            <a:spAutoFit/>
          </a:bodyPr>
          <a:lstStyle/>
          <a:p>
            <a:r>
              <a:rPr lang="en-US" altLang="zh-CN" sz="2800" dirty="0"/>
              <a:t>There exists </a:t>
            </a:r>
            <a:r>
              <a:rPr lang="en-US" altLang="zh-CN" sz="2800" dirty="0">
                <a:solidFill>
                  <a:srgbClr val="FF0000"/>
                </a:solidFill>
              </a:rPr>
              <a:t>counter-examples</a:t>
            </a:r>
            <a:r>
              <a:rPr lang="en-US" altLang="zh-CN" sz="2800" dirty="0"/>
              <a:t>, like a bike.</a:t>
            </a:r>
            <a:endParaRPr lang="zh-CN" altLang="en-US" sz="2800" dirty="0"/>
          </a:p>
        </p:txBody>
      </p:sp>
      <p:sp>
        <p:nvSpPr>
          <p:cNvPr id="7" name="标题 6"/>
          <p:cNvSpPr>
            <a:spLocks noGrp="1"/>
          </p:cNvSpPr>
          <p:nvPr>
            <p:ph type="title"/>
          </p:nvPr>
        </p:nvSpPr>
        <p:spPr/>
        <p:txBody>
          <a:bodyPr/>
          <a:lstStyle/>
          <a:p>
            <a:r>
              <a:rPr lang="en-US" altLang="zh-CN" dirty="0"/>
              <a:t>Correction</a:t>
            </a:r>
            <a:endParaRPr lang="zh-CN" altLang="en-US" dirty="0"/>
          </a:p>
        </p:txBody>
      </p:sp>
      <p:sp>
        <p:nvSpPr>
          <p:cNvPr id="2" name="文本框 1">
            <a:extLst>
              <a:ext uri="{FF2B5EF4-FFF2-40B4-BE49-F238E27FC236}">
                <a16:creationId xmlns:a16="http://schemas.microsoft.com/office/drawing/2014/main" id="{03F2B26F-C965-4DB4-82E4-A8AE23798D7A}"/>
              </a:ext>
            </a:extLst>
          </p:cNvPr>
          <p:cNvSpPr txBox="1"/>
          <p:nvPr/>
        </p:nvSpPr>
        <p:spPr>
          <a:xfrm>
            <a:off x="913218" y="4869160"/>
            <a:ext cx="7560840" cy="830997"/>
          </a:xfrm>
          <a:prstGeom prst="rect">
            <a:avLst/>
          </a:prstGeom>
          <a:solidFill>
            <a:schemeClr val="accent2">
              <a:lumMod val="20000"/>
              <a:lumOff val="80000"/>
            </a:schemeClr>
          </a:solid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A skateboard is a narrow board with wheels at each end, which people stand on and ride for pleasure.</a:t>
            </a:r>
            <a:endParaRPr lang="zh-CN" altLang="en-US" sz="2400" dirty="0">
              <a:latin typeface="Times New Roman" panose="02020603050405020304" pitchFamily="18" charset="0"/>
              <a:cs typeface="Times New Roman" panose="02020603050405020304" pitchFamily="18" charset="0"/>
            </a:endParaRPr>
          </a:p>
        </p:txBody>
      </p:sp>
      <p:sp>
        <p:nvSpPr>
          <p:cNvPr id="5" name="箭头: 下 4">
            <a:extLst>
              <a:ext uri="{FF2B5EF4-FFF2-40B4-BE49-F238E27FC236}">
                <a16:creationId xmlns:a16="http://schemas.microsoft.com/office/drawing/2014/main" id="{19FD1176-95B6-4E2D-84A1-92D90381E789}"/>
              </a:ext>
            </a:extLst>
          </p:cNvPr>
          <p:cNvSpPr/>
          <p:nvPr/>
        </p:nvSpPr>
        <p:spPr>
          <a:xfrm>
            <a:off x="3995936" y="4144218"/>
            <a:ext cx="216024" cy="474806"/>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Tree>
    <p:extLst>
      <p:ext uri="{BB962C8B-B14F-4D97-AF65-F5344CB8AC3E}">
        <p14:creationId xmlns:p14="http://schemas.microsoft.com/office/powerpoint/2010/main" val="143043578"/>
      </p:ext>
    </p:extLst>
  </p:cSld>
  <p:clrMapOvr>
    <a:masterClrMapping/>
  </p:clrMapOvr>
  <p:transition>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Correction</a:t>
            </a:r>
            <a:endParaRPr lang="zh-CN" altLang="en-US" dirty="0"/>
          </a:p>
        </p:txBody>
      </p:sp>
      <p:sp>
        <p:nvSpPr>
          <p:cNvPr id="3" name="内容占位符 2"/>
          <p:cNvSpPr>
            <a:spLocks noGrp="1"/>
          </p:cNvSpPr>
          <p:nvPr>
            <p:ph idx="1"/>
          </p:nvPr>
        </p:nvSpPr>
        <p:spPr>
          <a:xfrm>
            <a:off x="2901951" y="-1944414"/>
            <a:ext cx="5486400" cy="7929162"/>
          </a:xfrm>
        </p:spPr>
        <p:txBody>
          <a:bodyPr/>
          <a:lstStyle/>
          <a:p>
            <a:r>
              <a:rPr lang="en-US" altLang="zh-CN" sz="3200" dirty="0"/>
              <a:t>A Lecturer is a person who lecture.</a:t>
            </a:r>
            <a:endParaRPr lang="zh-CN" altLang="en-US" sz="3200" dirty="0"/>
          </a:p>
          <a:p>
            <a:endParaRPr lang="zh-CN" altLang="en-US" dirty="0"/>
          </a:p>
        </p:txBody>
      </p:sp>
      <p:sp>
        <p:nvSpPr>
          <p:cNvPr id="4" name="TextBox 3"/>
          <p:cNvSpPr txBox="1"/>
          <p:nvPr/>
        </p:nvSpPr>
        <p:spPr>
          <a:xfrm>
            <a:off x="2776251" y="2974295"/>
            <a:ext cx="5688632" cy="523220"/>
          </a:xfrm>
          <a:prstGeom prst="rect">
            <a:avLst/>
          </a:prstGeom>
          <a:solidFill>
            <a:schemeClr val="tx2">
              <a:lumMod val="20000"/>
              <a:lumOff val="80000"/>
            </a:schemeClr>
          </a:solidFill>
        </p:spPr>
        <p:txBody>
          <a:bodyPr wrap="square" rtlCol="0">
            <a:spAutoFit/>
          </a:bodyPr>
          <a:lstStyle/>
          <a:p>
            <a:r>
              <a:rPr lang="en-US" altLang="zh-CN" sz="2800" dirty="0"/>
              <a:t>The definition is </a:t>
            </a:r>
            <a:r>
              <a:rPr lang="en-US" altLang="zh-CN" sz="2800" dirty="0">
                <a:solidFill>
                  <a:srgbClr val="FF0000"/>
                </a:solidFill>
              </a:rPr>
              <a:t>circular</a:t>
            </a:r>
            <a:r>
              <a:rPr lang="en-US" altLang="zh-CN" sz="2800" b="1" dirty="0"/>
              <a:t>.</a:t>
            </a:r>
            <a:endParaRPr lang="zh-CN" altLang="en-US" sz="2800" b="1" dirty="0"/>
          </a:p>
        </p:txBody>
      </p:sp>
      <p:sp>
        <p:nvSpPr>
          <p:cNvPr id="5" name="乘号 4"/>
          <p:cNvSpPr/>
          <p:nvPr/>
        </p:nvSpPr>
        <p:spPr>
          <a:xfrm>
            <a:off x="6588224" y="1236760"/>
            <a:ext cx="792088" cy="1152128"/>
          </a:xfrm>
          <a:prstGeom prst="mathMultiply">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文本框 5">
            <a:extLst>
              <a:ext uri="{FF2B5EF4-FFF2-40B4-BE49-F238E27FC236}">
                <a16:creationId xmlns:a16="http://schemas.microsoft.com/office/drawing/2014/main" id="{F4D18808-B9E3-4409-A36B-FF8DA936C4FB}"/>
              </a:ext>
            </a:extLst>
          </p:cNvPr>
          <p:cNvSpPr txBox="1"/>
          <p:nvPr/>
        </p:nvSpPr>
        <p:spPr>
          <a:xfrm>
            <a:off x="2776251" y="4414455"/>
            <a:ext cx="6109992" cy="461665"/>
          </a:xfrm>
          <a:prstGeom prst="rect">
            <a:avLst/>
          </a:prstGeom>
          <a:solidFill>
            <a:schemeClr val="accent2">
              <a:lumMod val="20000"/>
              <a:lumOff val="80000"/>
            </a:schemeClr>
          </a:solidFill>
        </p:spPr>
        <p:txBody>
          <a:bodyPr wrap="square" rtlCol="0">
            <a:spAutoFit/>
          </a:bodyPr>
          <a:lstStyle/>
          <a:p>
            <a:r>
              <a:rPr lang="en-US" altLang="zh-CN" sz="2400" dirty="0">
                <a:latin typeface="Times New Roman" panose="02020603050405020304" pitchFamily="18" charset="0"/>
                <a:cs typeface="Times New Roman" panose="02020603050405020304" pitchFamily="18" charset="0"/>
              </a:rPr>
              <a:t>A lecture is a teacher at a university or college.</a:t>
            </a:r>
            <a:endParaRPr lang="zh-CN" altLang="en-US" sz="2400" dirty="0">
              <a:latin typeface="Times New Roman" panose="02020603050405020304" pitchFamily="18" charset="0"/>
              <a:cs typeface="Times New Roman" panose="02020603050405020304" pitchFamily="18" charset="0"/>
            </a:endParaRPr>
          </a:p>
        </p:txBody>
      </p:sp>
      <p:sp>
        <p:nvSpPr>
          <p:cNvPr id="7" name="箭头: 下 6">
            <a:extLst>
              <a:ext uri="{FF2B5EF4-FFF2-40B4-BE49-F238E27FC236}">
                <a16:creationId xmlns:a16="http://schemas.microsoft.com/office/drawing/2014/main" id="{2F29EB29-02D6-4FBF-A601-9CE195720DE3}"/>
              </a:ext>
            </a:extLst>
          </p:cNvPr>
          <p:cNvSpPr/>
          <p:nvPr/>
        </p:nvSpPr>
        <p:spPr>
          <a:xfrm>
            <a:off x="4936491" y="3789988"/>
            <a:ext cx="288032" cy="487165"/>
          </a:xfrm>
          <a:prstGeom prst="downArrow">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xmlns:p14="http://schemas.microsoft.com/office/powerpoint/2010/main" val="2756709354"/>
      </p:ext>
    </p:extLst>
  </p:cSld>
  <p:clrMapOvr>
    <a:masterClrMapping/>
  </p:clrMapOvr>
  <p:transition>
    <p:wipe dir="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框架">
  <a:themeElements>
    <a:clrScheme name="框架">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框架">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框架">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9147774-C42B-4BF8-828B-1E2C39A133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TM03457475[[fn=框架]]</Template>
  <TotalTime>0</TotalTime>
  <Words>639</Words>
  <Application>Microsoft Office PowerPoint</Application>
  <PresentationFormat>On-screen Show (4:3)</PresentationFormat>
  <Paragraphs>52</Paragraphs>
  <Slides>10</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微软雅黑</vt:lpstr>
      <vt:lpstr>微软雅黑</vt:lpstr>
      <vt:lpstr>Arial</vt:lpstr>
      <vt:lpstr>Corbel</vt:lpstr>
      <vt:lpstr>Courier New</vt:lpstr>
      <vt:lpstr>Times New Roman</vt:lpstr>
      <vt:lpstr>Trebuchet MS</vt:lpstr>
      <vt:lpstr>Wingdings</vt:lpstr>
      <vt:lpstr>Wingdings 2</vt:lpstr>
      <vt:lpstr>框架</vt:lpstr>
      <vt:lpstr> Categorization of Definition 3 Evaluation</vt:lpstr>
      <vt:lpstr>Category</vt:lpstr>
      <vt:lpstr>1 Criteria for Good Definition</vt:lpstr>
      <vt:lpstr>Good Definition</vt:lpstr>
      <vt:lpstr>No counter-example</vt:lpstr>
      <vt:lpstr>Not circular</vt:lpstr>
      <vt:lpstr>Problematic Definitions</vt:lpstr>
      <vt:lpstr>Correction</vt:lpstr>
      <vt:lpstr>Correction</vt:lpstr>
      <vt:lpstr>The End</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2017-06-21T02:04:24Z</dcterms:created>
  <dcterms:modified xsi:type="dcterms:W3CDTF">2020-02-07T09:01:49Z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TC027415269991</vt:lpwstr>
  </property>
</Properties>
</file>