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6.xml" ContentType="application/inkml+xml"/>
  <Override PartName="/ppt/ink/ink7.xml" ContentType="application/inkml+xml"/>
  <Override PartName="/ppt/ink/ink8.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63"/>
  </p:notesMasterIdLst>
  <p:handoutMasterIdLst>
    <p:handoutMasterId r:id="rId64"/>
  </p:handoutMasterIdLst>
  <p:sldIdLst>
    <p:sldId id="256" r:id="rId3"/>
    <p:sldId id="258" r:id="rId4"/>
    <p:sldId id="259" r:id="rId5"/>
    <p:sldId id="266" r:id="rId6"/>
    <p:sldId id="265" r:id="rId7"/>
    <p:sldId id="420" r:id="rId8"/>
    <p:sldId id="267" r:id="rId9"/>
    <p:sldId id="399" r:id="rId10"/>
    <p:sldId id="406" r:id="rId11"/>
    <p:sldId id="419" r:id="rId12"/>
    <p:sldId id="271" r:id="rId13"/>
    <p:sldId id="268" r:id="rId14"/>
    <p:sldId id="347" r:id="rId15"/>
    <p:sldId id="269" r:id="rId16"/>
    <p:sldId id="308" r:id="rId17"/>
    <p:sldId id="409" r:id="rId18"/>
    <p:sldId id="410" r:id="rId19"/>
    <p:sldId id="400" r:id="rId20"/>
    <p:sldId id="272" r:id="rId21"/>
    <p:sldId id="333" r:id="rId22"/>
    <p:sldId id="418" r:id="rId23"/>
    <p:sldId id="335" r:id="rId24"/>
    <p:sldId id="367" r:id="rId25"/>
    <p:sldId id="363" r:id="rId26"/>
    <p:sldId id="337" r:id="rId27"/>
    <p:sldId id="411" r:id="rId28"/>
    <p:sldId id="401" r:id="rId29"/>
    <p:sldId id="359" r:id="rId30"/>
    <p:sldId id="275" r:id="rId31"/>
    <p:sldId id="276" r:id="rId32"/>
    <p:sldId id="402" r:id="rId33"/>
    <p:sldId id="264" r:id="rId34"/>
    <p:sldId id="417" r:id="rId35"/>
    <p:sldId id="314" r:id="rId36"/>
    <p:sldId id="408" r:id="rId37"/>
    <p:sldId id="278" r:id="rId38"/>
    <p:sldId id="341" r:id="rId39"/>
    <p:sldId id="343" r:id="rId40"/>
    <p:sldId id="342" r:id="rId41"/>
    <p:sldId id="294" r:id="rId42"/>
    <p:sldId id="338" r:id="rId43"/>
    <p:sldId id="280" r:id="rId44"/>
    <p:sldId id="295" r:id="rId45"/>
    <p:sldId id="296" r:id="rId46"/>
    <p:sldId id="403" r:id="rId47"/>
    <p:sldId id="327" r:id="rId48"/>
    <p:sldId id="344" r:id="rId49"/>
    <p:sldId id="282" r:id="rId50"/>
    <p:sldId id="297" r:id="rId51"/>
    <p:sldId id="345" r:id="rId52"/>
    <p:sldId id="328" r:id="rId53"/>
    <p:sldId id="398" r:id="rId54"/>
    <p:sldId id="346" r:id="rId55"/>
    <p:sldId id="319" r:id="rId56"/>
    <p:sldId id="299" r:id="rId57"/>
    <p:sldId id="414" r:id="rId58"/>
    <p:sldId id="415" r:id="rId59"/>
    <p:sldId id="405" r:id="rId60"/>
    <p:sldId id="416" r:id="rId61"/>
    <p:sldId id="305" r:id="rId62"/>
  </p:sldIdLst>
  <p:sldSz cx="9144000" cy="6858000" type="screen4x3"/>
  <p:notesSz cx="6858000" cy="9144000"/>
  <p:custDataLst>
    <p:tags r:id="rId6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362">
          <p15:clr>
            <a:srgbClr val="A4A3A4"/>
          </p15:clr>
        </p15:guide>
        <p15:guide id="2" pos="47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3C97F"/>
    <a:srgbClr val="A7C8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05"/>
  </p:normalViewPr>
  <p:slideViewPr>
    <p:cSldViewPr snapToGrid="0" showGuides="1">
      <p:cViewPr varScale="1">
        <p:scale>
          <a:sx n="127" d="100"/>
          <a:sy n="127" d="100"/>
        </p:scale>
        <p:origin x="1164" y="120"/>
      </p:cViewPr>
      <p:guideLst>
        <p:guide orient="horz" pos="3362"/>
        <p:guide pos="4738"/>
      </p:guideLst>
    </p:cSldViewPr>
  </p:slideViewPr>
  <p:outlineViewPr>
    <p:cViewPr>
      <p:scale>
        <a:sx n="33" d="100"/>
        <a:sy n="33" d="100"/>
      </p:scale>
      <p:origin x="0" y="0"/>
    </p:cViewPr>
  </p:outlineViewPr>
  <p:notesTextViewPr>
    <p:cViewPr>
      <p:scale>
        <a:sx n="1" d="1"/>
        <a:sy n="1" d="1"/>
      </p:scale>
      <p:origin x="0" y="0"/>
    </p:cViewPr>
  </p:notesTextViewPr>
  <p:sorterViewPr showFormatting="0">
    <p:cViewPr>
      <p:scale>
        <a:sx n="100" d="100"/>
        <a:sy n="100" d="100"/>
      </p:scale>
      <p:origin x="0" y="0"/>
    </p:cViewPr>
  </p:sorterViewPr>
  <p:gridSpacing cx="180022" cy="180022"/>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0_2#1">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4">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5">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987E9DD-4012-4E73-87BB-AAB4D6A886FA}" type="doc">
      <dgm:prSet loTypeId="urn:microsoft.com/office/officeart/2008/layout/LinedList" loCatId="list" qsTypeId="urn:microsoft.com/office/officeart/2005/8/quickstyle/simple5#1" qsCatId="simple" csTypeId="urn:microsoft.com/office/officeart/2005/8/colors/accent0_2#1" csCatId="mainScheme" phldr="1"/>
      <dgm:spPr/>
      <dgm:t>
        <a:bodyPr/>
        <a:lstStyle/>
        <a:p>
          <a:endParaRPr lang="zh-CN" altLang="en-US"/>
        </a:p>
      </dgm:t>
    </dgm:pt>
    <dgm:pt modelId="{FD2990B2-F44B-48E4-9C28-4F1049A5DC91}">
      <dgm:prSet custT="1"/>
      <dgm:spPr>
        <a:solidFill>
          <a:srgbClr val="F3C97F"/>
        </a:solidFill>
        <a:ln>
          <a:noFill/>
        </a:ln>
      </dgm:spPr>
      <dgm:t>
        <a:bodyPr/>
        <a:lstStyle/>
        <a:p>
          <a:pPr marL="0" lvl="0" indent="0" algn="l" defTabSz="933450" rtl="0" eaLnBrk="1" fontAlgn="base" hangingPunct="1">
            <a:lnSpc>
              <a:spcPct val="90000"/>
            </a:lnSpc>
            <a:spcBef>
              <a:spcPct val="20000"/>
            </a:spcBef>
            <a:spcAft>
              <a:spcPct val="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第一节</a:t>
          </a:r>
          <a:r>
            <a:rPr lang="en-US"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效用理论概述</a:t>
          </a:r>
        </a:p>
      </dgm:t>
    </dgm:pt>
    <dgm:pt modelId="{33932F95-BF8F-4959-8DD2-762C0831416F}" type="parTrans" cxnId="{1139618E-A0B7-4709-9A6A-47633DBB66DC}">
      <dgm:prSet/>
      <dgm:spPr/>
      <dgm:t>
        <a:bodyPr/>
        <a:lstStyle/>
        <a:p>
          <a:endParaRPr lang="zh-CN" altLang="en-US"/>
        </a:p>
      </dgm:t>
    </dgm:pt>
    <dgm:pt modelId="{F8D96B90-A5BF-47F7-BB54-D0D011FB4D22}" type="sibTrans" cxnId="{1139618E-A0B7-4709-9A6A-47633DBB66DC}">
      <dgm:prSet/>
      <dgm:spPr/>
      <dgm:t>
        <a:bodyPr/>
        <a:lstStyle/>
        <a:p>
          <a:endParaRPr lang="zh-CN" altLang="en-US"/>
        </a:p>
      </dgm:t>
    </dgm:pt>
    <dgm:pt modelId="{7D95375C-394F-42FB-925E-BFA1B5496075}">
      <dgm:prSet custT="1"/>
      <dgm:spPr/>
      <dgm:t>
        <a:bodyPr/>
        <a:lstStyle/>
        <a:p>
          <a:pPr marL="0" lvl="0" indent="0" algn="l" defTabSz="933450" rtl="0" eaLnBrk="1" fontAlgn="base" hangingPunct="1">
            <a:lnSpc>
              <a:spcPct val="90000"/>
            </a:lnSpc>
            <a:spcBef>
              <a:spcPct val="20000"/>
            </a:spcBef>
            <a:spcAft>
              <a:spcPct val="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第二节</a:t>
          </a:r>
          <a:r>
            <a:rPr lang="en-US"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无差异曲线</a:t>
          </a:r>
        </a:p>
      </dgm:t>
    </dgm:pt>
    <dgm:pt modelId="{FF4B35FB-2A67-4579-8E78-4E15CB3721C6}" type="parTrans" cxnId="{7036445E-08E7-42E6-95CD-27B20696F00B}">
      <dgm:prSet/>
      <dgm:spPr/>
      <dgm:t>
        <a:bodyPr/>
        <a:lstStyle/>
        <a:p>
          <a:endParaRPr lang="zh-CN" altLang="en-US"/>
        </a:p>
      </dgm:t>
    </dgm:pt>
    <dgm:pt modelId="{C8CD53FA-D018-46BD-A42C-CC6BCD8AF057}" type="sibTrans" cxnId="{7036445E-08E7-42E6-95CD-27B20696F00B}">
      <dgm:prSet/>
      <dgm:spPr/>
      <dgm:t>
        <a:bodyPr/>
        <a:lstStyle/>
        <a:p>
          <a:endParaRPr lang="zh-CN" altLang="en-US"/>
        </a:p>
      </dgm:t>
    </dgm:pt>
    <dgm:pt modelId="{E1E0C168-32A5-48C4-9B4C-9ED8624C368E}">
      <dgm:prSet custT="1"/>
      <dgm:spPr>
        <a:solidFill>
          <a:srgbClr val="F3C97F"/>
        </a:solidFill>
      </dgm:spPr>
      <dgm:t>
        <a:bodyPr/>
        <a:lstStyle/>
        <a:p>
          <a:pPr marL="0" lvl="0" indent="0" algn="l" defTabSz="933450" rtl="0" eaLnBrk="1" fontAlgn="base" hangingPunct="1">
            <a:lnSpc>
              <a:spcPct val="90000"/>
            </a:lnSpc>
            <a:spcBef>
              <a:spcPct val="20000"/>
            </a:spcBef>
            <a:spcAft>
              <a:spcPct val="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第三节</a:t>
          </a:r>
          <a:r>
            <a:rPr lang="en-US" altLang="zh-CN" sz="2400" b="0" kern="1200" dirty="0">
              <a:solidFill>
                <a:srgbClr val="CC0000"/>
              </a:solidFill>
              <a:latin typeface="Adobe 黑体 Std R" pitchFamily="34" charset="-122"/>
              <a:ea typeface="Adobe 黑体 Std R" pitchFamily="34" charset="-122"/>
              <a:cs typeface="+mn-cs"/>
            </a:rPr>
            <a:t> </a:t>
          </a:r>
          <a:r>
            <a:rPr lang="en-US"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预算约束线</a:t>
          </a:r>
        </a:p>
      </dgm:t>
    </dgm:pt>
    <dgm:pt modelId="{65ADC42B-E7AD-46E2-85E2-C1A4EC2D8A7E}" type="parTrans" cxnId="{827A8A78-259C-4A2B-9165-C14798F7312F}">
      <dgm:prSet/>
      <dgm:spPr/>
      <dgm:t>
        <a:bodyPr/>
        <a:lstStyle/>
        <a:p>
          <a:endParaRPr lang="zh-CN" altLang="en-US"/>
        </a:p>
      </dgm:t>
    </dgm:pt>
    <dgm:pt modelId="{FFA1D66E-7D3A-4023-A442-478855DFE436}" type="sibTrans" cxnId="{827A8A78-259C-4A2B-9165-C14798F7312F}">
      <dgm:prSet/>
      <dgm:spPr/>
      <dgm:t>
        <a:bodyPr/>
        <a:lstStyle/>
        <a:p>
          <a:endParaRPr lang="zh-CN" altLang="en-US"/>
        </a:p>
      </dgm:t>
    </dgm:pt>
    <dgm:pt modelId="{C9C196BD-CFC4-4C04-9FE1-3A59D6CCA577}">
      <dgm:prSet custT="1"/>
      <dgm:spPr/>
      <dgm:t>
        <a:bodyPr/>
        <a:lstStyle/>
        <a:p>
          <a:pPr marL="0" lvl="0" indent="0" algn="l" defTabSz="933450" rtl="0" eaLnBrk="1" fontAlgn="base" hangingPunct="1">
            <a:lnSpc>
              <a:spcPct val="90000"/>
            </a:lnSpc>
            <a:spcBef>
              <a:spcPct val="20000"/>
            </a:spcBef>
            <a:spcAft>
              <a:spcPct val="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第四节</a:t>
          </a:r>
          <a:r>
            <a:rPr lang="en-US"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消费者均衡</a:t>
          </a:r>
        </a:p>
      </dgm:t>
    </dgm:pt>
    <dgm:pt modelId="{C63337AE-335E-4E41-8F78-0BA9CC27C525}" type="parTrans" cxnId="{B4E5DDD3-F8F0-4FC8-B3C4-57F8A9B5D02F}">
      <dgm:prSet/>
      <dgm:spPr/>
      <dgm:t>
        <a:bodyPr/>
        <a:lstStyle/>
        <a:p>
          <a:endParaRPr lang="zh-CN" altLang="en-US"/>
        </a:p>
      </dgm:t>
    </dgm:pt>
    <dgm:pt modelId="{125972CA-DA85-487C-BB80-6437E9089055}" type="sibTrans" cxnId="{B4E5DDD3-F8F0-4FC8-B3C4-57F8A9B5D02F}">
      <dgm:prSet/>
      <dgm:spPr/>
      <dgm:t>
        <a:bodyPr/>
        <a:lstStyle/>
        <a:p>
          <a:endParaRPr lang="zh-CN" altLang="en-US"/>
        </a:p>
      </dgm:t>
    </dgm:pt>
    <dgm:pt modelId="{C4F11C11-27D4-4789-BF45-12693DC43C3A}">
      <dgm:prSet custT="1"/>
      <dgm:spPr>
        <a:solidFill>
          <a:srgbClr val="F3C97F"/>
        </a:solidFill>
      </dgm:spPr>
      <dgm:t>
        <a:bodyPr/>
        <a:lstStyle/>
        <a:p>
          <a:pPr marL="0" lvl="0" indent="0" algn="l" defTabSz="933450" rtl="0" eaLnBrk="1" fontAlgn="base" hangingPunct="1">
            <a:lnSpc>
              <a:spcPct val="90000"/>
            </a:lnSpc>
            <a:spcBef>
              <a:spcPct val="20000"/>
            </a:spcBef>
            <a:spcAft>
              <a:spcPct val="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第五节</a:t>
          </a:r>
          <a:r>
            <a:rPr lang="en-US" altLang="zh-CN" sz="2400" b="0" kern="1200" dirty="0">
              <a:solidFill>
                <a:srgbClr val="CC0000"/>
              </a:solidFill>
              <a:latin typeface="Adobe 黑体 Std R" pitchFamily="34" charset="-122"/>
              <a:ea typeface="Adobe 黑体 Std R" pitchFamily="34" charset="-122"/>
              <a:cs typeface="+mn-cs"/>
            </a:rPr>
            <a:t> </a:t>
          </a:r>
          <a:r>
            <a:rPr lang="en-US"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价格变动的替代效应和收入效应</a:t>
          </a:r>
        </a:p>
      </dgm:t>
    </dgm:pt>
    <dgm:pt modelId="{0E9AB727-023C-4B5A-90B4-83DFF5CBC38E}" type="parTrans" cxnId="{BFA29D2A-BFE9-47FE-8E96-B251BD7E3604}">
      <dgm:prSet/>
      <dgm:spPr/>
      <dgm:t>
        <a:bodyPr/>
        <a:lstStyle/>
        <a:p>
          <a:endParaRPr lang="zh-CN" altLang="en-US"/>
        </a:p>
      </dgm:t>
    </dgm:pt>
    <dgm:pt modelId="{B478476F-B9E5-4F3F-B3D7-F5B617A2F6B1}" type="sibTrans" cxnId="{BFA29D2A-BFE9-47FE-8E96-B251BD7E3604}">
      <dgm:prSet/>
      <dgm:spPr/>
      <dgm:t>
        <a:bodyPr/>
        <a:lstStyle/>
        <a:p>
          <a:endParaRPr lang="zh-CN" altLang="en-US"/>
        </a:p>
      </dgm:t>
    </dgm:pt>
    <dgm:pt modelId="{80B4BF11-476D-444F-BD16-2C349DA45162}">
      <dgm:prSet phldr="0" custT="1"/>
      <dgm:spPr/>
      <dgm:t>
        <a:bodyPr vert="horz" wrap="square"/>
        <a:lstStyle/>
        <a:p>
          <a:pPr algn="l" defTabSz="933450" rtl="0" eaLnBrk="1" fontAlgn="base" hangingPunct="1">
            <a:lnSpc>
              <a:spcPct val="90000"/>
            </a:lnSpc>
            <a:spcBef>
              <a:spcPct val="20000"/>
            </a:spcBef>
            <a:spcAft>
              <a:spcPct val="35000"/>
            </a:spcAft>
            <a:buFont typeface="+mj-lt"/>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第六节</a:t>
          </a:r>
          <a:r>
            <a:rPr lang="en-US" altLang="zh-CN" sz="2400" b="0" kern="1200" dirty="0">
              <a:solidFill>
                <a:srgbClr val="CC0000"/>
              </a:solidFill>
              <a:latin typeface="Adobe 黑体 Std R" pitchFamily="34" charset="-122"/>
              <a:ea typeface="Adobe 黑体 Std R" pitchFamily="34" charset="-122"/>
              <a:cs typeface="+mn-cs"/>
            </a:rPr>
            <a:t>  </a:t>
          </a:r>
          <a:r>
            <a:rPr lang="zh-CN" sz="2400" kern="1200" dirty="0">
              <a:solidFill>
                <a:srgbClr val="CC0000"/>
              </a:solidFill>
              <a:latin typeface="Adobe 黑体 Std R" pitchFamily="34" charset="-122"/>
              <a:ea typeface="Adobe 黑体 Std R" pitchFamily="34" charset="-122"/>
              <a:sym typeface="+mn-ea"/>
            </a:rPr>
            <a:t>本章评析</a:t>
          </a:r>
          <a:endParaRPr sz="6500"/>
        </a:p>
      </dgm:t>
    </dgm:pt>
    <dgm:pt modelId="{B8891E01-0677-4A44-92CD-11CFB7440435}" type="parTrans" cxnId="{2C44052C-70C4-42FF-8B69-CB76393CD87B}">
      <dgm:prSet/>
      <dgm:spPr/>
      <dgm:t>
        <a:bodyPr/>
        <a:lstStyle/>
        <a:p>
          <a:endParaRPr lang="zh-CN" altLang="en-US"/>
        </a:p>
      </dgm:t>
    </dgm:pt>
    <dgm:pt modelId="{4528B76C-3B4C-4170-AB46-269BA0BB817A}" type="sibTrans" cxnId="{2C44052C-70C4-42FF-8B69-CB76393CD87B}">
      <dgm:prSet/>
      <dgm:spPr/>
      <dgm:t>
        <a:bodyPr/>
        <a:lstStyle/>
        <a:p>
          <a:endParaRPr lang="zh-CN" altLang="en-US"/>
        </a:p>
      </dgm:t>
    </dgm:pt>
    <dgm:pt modelId="{E31346DF-30A5-4B7D-9F7D-1150E45B1EB5}">
      <dgm:prSet phldr="0" custT="1"/>
      <dgm:spPr>
        <a:solidFill>
          <a:srgbClr val="F3C97F"/>
        </a:solidFill>
      </dgm:spPr>
      <dgm:t>
        <a:bodyPr vert="horz" wrap="square"/>
        <a:lstStyle/>
        <a:p>
          <a:pPr algn="l" defTabSz="933450" rtl="0" eaLnBrk="1" fontAlgn="base" hangingPunct="1">
            <a:lnSpc>
              <a:spcPct val="90000"/>
            </a:lnSpc>
            <a:spcBef>
              <a:spcPct val="20000"/>
            </a:spcBef>
            <a:spcAft>
              <a:spcPct val="35000"/>
            </a:spcAft>
            <a:buFont typeface="+mj-lt"/>
          </a:pPr>
          <a:r>
            <a:rPr lang="en-US" altLang="zh-CN" sz="2400" b="0" kern="1200" dirty="0">
              <a:solidFill>
                <a:srgbClr val="CC0000"/>
              </a:solidFill>
              <a:latin typeface="Adobe 黑体 Std R" pitchFamily="34" charset="-122"/>
              <a:ea typeface="Adobe 黑体 Std R" pitchFamily="34" charset="-122"/>
              <a:cs typeface="+mn-cs"/>
            </a:rPr>
            <a:t>      </a:t>
          </a:r>
          <a:endParaRPr sz="6500"/>
        </a:p>
      </dgm:t>
    </dgm:pt>
    <dgm:pt modelId="{2B16EEB5-B7AB-43BC-A599-7630246049CA}" type="parTrans" cxnId="{EF0E1F40-8C5B-4DF6-AF73-61C9368FC6C4}">
      <dgm:prSet/>
      <dgm:spPr/>
      <dgm:t>
        <a:bodyPr/>
        <a:lstStyle/>
        <a:p>
          <a:endParaRPr lang="zh-CN" altLang="en-US"/>
        </a:p>
      </dgm:t>
    </dgm:pt>
    <dgm:pt modelId="{9A6BF087-95AC-4297-B03F-9B6B2796F6CD}" type="sibTrans" cxnId="{EF0E1F40-8C5B-4DF6-AF73-61C9368FC6C4}">
      <dgm:prSet/>
      <dgm:spPr/>
      <dgm:t>
        <a:bodyPr/>
        <a:lstStyle/>
        <a:p>
          <a:endParaRPr lang="zh-CN" altLang="en-US"/>
        </a:p>
      </dgm:t>
    </dgm:pt>
    <dgm:pt modelId="{B8A313E1-150F-4A6F-9562-D5CA43CF6908}" type="pres">
      <dgm:prSet presAssocID="{C987E9DD-4012-4E73-87BB-AAB4D6A886FA}" presName="vert0" presStyleCnt="0">
        <dgm:presLayoutVars>
          <dgm:dir/>
          <dgm:animOne val="branch"/>
          <dgm:animLvl val="lvl"/>
        </dgm:presLayoutVars>
      </dgm:prSet>
      <dgm:spPr/>
    </dgm:pt>
    <dgm:pt modelId="{4AE36B1F-FC5F-4E9B-8362-B992EB580819}" type="pres">
      <dgm:prSet presAssocID="{FD2990B2-F44B-48E4-9C28-4F1049A5DC91}" presName="thickLine" presStyleLbl="alignNode1" presStyleIdx="0" presStyleCnt="7"/>
      <dgm:spPr/>
    </dgm:pt>
    <dgm:pt modelId="{10D0A73B-505B-40E3-A569-2AEF41E8DE27}" type="pres">
      <dgm:prSet presAssocID="{FD2990B2-F44B-48E4-9C28-4F1049A5DC91}" presName="horz1" presStyleCnt="0"/>
      <dgm:spPr/>
    </dgm:pt>
    <dgm:pt modelId="{4A22BD34-5712-4AE3-A851-BBAC0A8C75BB}" type="pres">
      <dgm:prSet presAssocID="{FD2990B2-F44B-48E4-9C28-4F1049A5DC91}" presName="tx1" presStyleLbl="revTx" presStyleIdx="0" presStyleCnt="7"/>
      <dgm:spPr/>
    </dgm:pt>
    <dgm:pt modelId="{64B0C401-2B54-45E7-BB12-F1B23B74B7DB}" type="pres">
      <dgm:prSet presAssocID="{FD2990B2-F44B-48E4-9C28-4F1049A5DC91}" presName="vert1" presStyleCnt="0"/>
      <dgm:spPr/>
    </dgm:pt>
    <dgm:pt modelId="{E8137043-2D4F-40A4-AECA-7DF0FF026E08}" type="pres">
      <dgm:prSet presAssocID="{7D95375C-394F-42FB-925E-BFA1B5496075}" presName="thickLine" presStyleLbl="alignNode1" presStyleIdx="1" presStyleCnt="7"/>
      <dgm:spPr/>
    </dgm:pt>
    <dgm:pt modelId="{6FF9377C-AEE0-4E55-B9C2-8B2D67D504FE}" type="pres">
      <dgm:prSet presAssocID="{7D95375C-394F-42FB-925E-BFA1B5496075}" presName="horz1" presStyleCnt="0"/>
      <dgm:spPr/>
    </dgm:pt>
    <dgm:pt modelId="{08A0DFAD-7EE6-4E09-A9E3-A240B77BA9A9}" type="pres">
      <dgm:prSet presAssocID="{7D95375C-394F-42FB-925E-BFA1B5496075}" presName="tx1" presStyleLbl="revTx" presStyleIdx="1" presStyleCnt="7"/>
      <dgm:spPr/>
    </dgm:pt>
    <dgm:pt modelId="{9FC3DAED-46B3-485C-AEA1-93DB9B9B1D37}" type="pres">
      <dgm:prSet presAssocID="{7D95375C-394F-42FB-925E-BFA1B5496075}" presName="vert1" presStyleCnt="0"/>
      <dgm:spPr/>
    </dgm:pt>
    <dgm:pt modelId="{53970A52-8D15-4AEE-8FB4-F9ECF227ADE3}" type="pres">
      <dgm:prSet presAssocID="{E1E0C168-32A5-48C4-9B4C-9ED8624C368E}" presName="thickLine" presStyleLbl="alignNode1" presStyleIdx="2" presStyleCnt="7"/>
      <dgm:spPr/>
    </dgm:pt>
    <dgm:pt modelId="{7579A8BD-5AD5-400B-AE29-1FDFDF2CB6B8}" type="pres">
      <dgm:prSet presAssocID="{E1E0C168-32A5-48C4-9B4C-9ED8624C368E}" presName="horz1" presStyleCnt="0"/>
      <dgm:spPr/>
    </dgm:pt>
    <dgm:pt modelId="{2BF55B21-D1BC-428E-8430-CB011B7DE464}" type="pres">
      <dgm:prSet presAssocID="{E1E0C168-32A5-48C4-9B4C-9ED8624C368E}" presName="tx1" presStyleLbl="revTx" presStyleIdx="2" presStyleCnt="7"/>
      <dgm:spPr/>
    </dgm:pt>
    <dgm:pt modelId="{389982AA-2CA2-4E88-AFEE-00B802C568D8}" type="pres">
      <dgm:prSet presAssocID="{E1E0C168-32A5-48C4-9B4C-9ED8624C368E}" presName="vert1" presStyleCnt="0"/>
      <dgm:spPr/>
    </dgm:pt>
    <dgm:pt modelId="{6847D98D-57C6-4526-9D72-845292468681}" type="pres">
      <dgm:prSet presAssocID="{C9C196BD-CFC4-4C04-9FE1-3A59D6CCA577}" presName="thickLine" presStyleLbl="alignNode1" presStyleIdx="3" presStyleCnt="7"/>
      <dgm:spPr/>
    </dgm:pt>
    <dgm:pt modelId="{81E5E987-7450-42D0-A953-15E03C5BBBCE}" type="pres">
      <dgm:prSet presAssocID="{C9C196BD-CFC4-4C04-9FE1-3A59D6CCA577}" presName="horz1" presStyleCnt="0"/>
      <dgm:spPr/>
    </dgm:pt>
    <dgm:pt modelId="{4876FB33-8688-4D94-B623-942EDCC835D9}" type="pres">
      <dgm:prSet presAssocID="{C9C196BD-CFC4-4C04-9FE1-3A59D6CCA577}" presName="tx1" presStyleLbl="revTx" presStyleIdx="3" presStyleCnt="7"/>
      <dgm:spPr/>
    </dgm:pt>
    <dgm:pt modelId="{130265BF-BC26-4F6D-B3B2-DEE4D4A01041}" type="pres">
      <dgm:prSet presAssocID="{C9C196BD-CFC4-4C04-9FE1-3A59D6CCA577}" presName="vert1" presStyleCnt="0"/>
      <dgm:spPr/>
    </dgm:pt>
    <dgm:pt modelId="{853AD3F1-249B-42F5-A7A9-08A46DD29033}" type="pres">
      <dgm:prSet presAssocID="{C4F11C11-27D4-4789-BF45-12693DC43C3A}" presName="thickLine" presStyleLbl="alignNode1" presStyleIdx="4" presStyleCnt="7"/>
      <dgm:spPr/>
    </dgm:pt>
    <dgm:pt modelId="{F6F81E72-830C-4200-B3A5-08C5CD8A1165}" type="pres">
      <dgm:prSet presAssocID="{C4F11C11-27D4-4789-BF45-12693DC43C3A}" presName="horz1" presStyleCnt="0"/>
      <dgm:spPr/>
    </dgm:pt>
    <dgm:pt modelId="{F629265B-B2C9-48B0-A2DE-71C1A7B152AA}" type="pres">
      <dgm:prSet presAssocID="{C4F11C11-27D4-4789-BF45-12693DC43C3A}" presName="tx1" presStyleLbl="revTx" presStyleIdx="4" presStyleCnt="7"/>
      <dgm:spPr/>
    </dgm:pt>
    <dgm:pt modelId="{E9BFB232-A2F9-416E-B232-189E0E02F205}" type="pres">
      <dgm:prSet presAssocID="{C4F11C11-27D4-4789-BF45-12693DC43C3A}" presName="vert1" presStyleCnt="0"/>
      <dgm:spPr/>
    </dgm:pt>
    <dgm:pt modelId="{797B1349-3B37-4B1C-B989-7E1A41B6A726}" type="pres">
      <dgm:prSet presAssocID="{80B4BF11-476D-444F-BD16-2C349DA45162}" presName="thickLine" presStyleLbl="alignNode1" presStyleIdx="5" presStyleCnt="7"/>
      <dgm:spPr/>
    </dgm:pt>
    <dgm:pt modelId="{41F152CB-D5C5-4779-8E37-015DC35C1890}" type="pres">
      <dgm:prSet presAssocID="{80B4BF11-476D-444F-BD16-2C349DA45162}" presName="horz1" presStyleCnt="0"/>
      <dgm:spPr/>
    </dgm:pt>
    <dgm:pt modelId="{C26C0670-3955-4260-9270-2053A29ED095}" type="pres">
      <dgm:prSet presAssocID="{80B4BF11-476D-444F-BD16-2C349DA45162}" presName="tx1" presStyleLbl="revTx" presStyleIdx="5" presStyleCnt="7"/>
      <dgm:spPr/>
    </dgm:pt>
    <dgm:pt modelId="{8F4CDAFC-34C6-4EE8-8B08-0342CF4AAF9D}" type="pres">
      <dgm:prSet presAssocID="{80B4BF11-476D-444F-BD16-2C349DA45162}" presName="vert1" presStyleCnt="0"/>
      <dgm:spPr/>
    </dgm:pt>
    <dgm:pt modelId="{398E7FBE-B579-4B90-A62F-FB4AA8D9DF72}" type="pres">
      <dgm:prSet presAssocID="{E31346DF-30A5-4B7D-9F7D-1150E45B1EB5}" presName="thickLine" presStyleLbl="alignNode1" presStyleIdx="6" presStyleCnt="7"/>
      <dgm:spPr/>
    </dgm:pt>
    <dgm:pt modelId="{94004270-C505-486C-93F8-E441370F0BED}" type="pres">
      <dgm:prSet presAssocID="{E31346DF-30A5-4B7D-9F7D-1150E45B1EB5}" presName="horz1" presStyleCnt="0"/>
      <dgm:spPr/>
    </dgm:pt>
    <dgm:pt modelId="{26DC68A1-908D-49A0-AE1F-1A9E6FD1D0CB}" type="pres">
      <dgm:prSet presAssocID="{E31346DF-30A5-4B7D-9F7D-1150E45B1EB5}" presName="tx1" presStyleLbl="revTx" presStyleIdx="6" presStyleCnt="7"/>
      <dgm:spPr/>
    </dgm:pt>
    <dgm:pt modelId="{6FCA9B42-4D7F-4254-99E1-4E79CEE26570}" type="pres">
      <dgm:prSet presAssocID="{E31346DF-30A5-4B7D-9F7D-1150E45B1EB5}" presName="vert1" presStyleCnt="0"/>
      <dgm:spPr/>
    </dgm:pt>
  </dgm:ptLst>
  <dgm:cxnLst>
    <dgm:cxn modelId="{E2734B05-5E41-4D28-98B5-263B5317F0A2}" type="presOf" srcId="{E1E0C168-32A5-48C4-9B4C-9ED8624C368E}" destId="{2BF55B21-D1BC-428E-8430-CB011B7DE464}" srcOrd="0" destOrd="0" presId="urn:microsoft.com/office/officeart/2008/layout/LinedList"/>
    <dgm:cxn modelId="{36109109-4658-494C-B6BA-8CEE4D2E4B63}" type="presOf" srcId="{7D95375C-394F-42FB-925E-BFA1B5496075}" destId="{08A0DFAD-7EE6-4E09-A9E3-A240B77BA9A9}" srcOrd="0" destOrd="0" presId="urn:microsoft.com/office/officeart/2008/layout/LinedList"/>
    <dgm:cxn modelId="{1C648C10-6B5A-4DCF-81AD-94A1EEC269A2}" type="presOf" srcId="{C4F11C11-27D4-4789-BF45-12693DC43C3A}" destId="{F629265B-B2C9-48B0-A2DE-71C1A7B152AA}" srcOrd="0" destOrd="0" presId="urn:microsoft.com/office/officeart/2008/layout/LinedList"/>
    <dgm:cxn modelId="{BFA29D2A-BFE9-47FE-8E96-B251BD7E3604}" srcId="{C987E9DD-4012-4E73-87BB-AAB4D6A886FA}" destId="{C4F11C11-27D4-4789-BF45-12693DC43C3A}" srcOrd="4" destOrd="0" parTransId="{0E9AB727-023C-4B5A-90B4-83DFF5CBC38E}" sibTransId="{B478476F-B9E5-4F3F-B3D7-F5B617A2F6B1}"/>
    <dgm:cxn modelId="{2C44052C-70C4-42FF-8B69-CB76393CD87B}" srcId="{C987E9DD-4012-4E73-87BB-AAB4D6A886FA}" destId="{80B4BF11-476D-444F-BD16-2C349DA45162}" srcOrd="5" destOrd="0" parTransId="{B8891E01-0677-4A44-92CD-11CFB7440435}" sibTransId="{4528B76C-3B4C-4170-AB46-269BA0BB817A}"/>
    <dgm:cxn modelId="{EF0E1F40-8C5B-4DF6-AF73-61C9368FC6C4}" srcId="{C987E9DD-4012-4E73-87BB-AAB4D6A886FA}" destId="{E31346DF-30A5-4B7D-9F7D-1150E45B1EB5}" srcOrd="6" destOrd="0" parTransId="{2B16EEB5-B7AB-43BC-A599-7630246049CA}" sibTransId="{9A6BF087-95AC-4297-B03F-9B6B2796F6CD}"/>
    <dgm:cxn modelId="{7036445E-08E7-42E6-95CD-27B20696F00B}" srcId="{C987E9DD-4012-4E73-87BB-AAB4D6A886FA}" destId="{7D95375C-394F-42FB-925E-BFA1B5496075}" srcOrd="1" destOrd="0" parTransId="{FF4B35FB-2A67-4579-8E78-4E15CB3721C6}" sibTransId="{C8CD53FA-D018-46BD-A42C-CC6BCD8AF057}"/>
    <dgm:cxn modelId="{0F016761-C974-4DCA-9810-676D938980ED}" type="presOf" srcId="{C987E9DD-4012-4E73-87BB-AAB4D6A886FA}" destId="{B8A313E1-150F-4A6F-9562-D5CA43CF6908}" srcOrd="0" destOrd="0" presId="urn:microsoft.com/office/officeart/2008/layout/LinedList"/>
    <dgm:cxn modelId="{827A8A78-259C-4A2B-9165-C14798F7312F}" srcId="{C987E9DD-4012-4E73-87BB-AAB4D6A886FA}" destId="{E1E0C168-32A5-48C4-9B4C-9ED8624C368E}" srcOrd="2" destOrd="0" parTransId="{65ADC42B-E7AD-46E2-85E2-C1A4EC2D8A7E}" sibTransId="{FFA1D66E-7D3A-4023-A442-478855DFE436}"/>
    <dgm:cxn modelId="{97B6A487-C4F5-4CAA-9F47-D5FEF833DF2B}" type="presOf" srcId="{E31346DF-30A5-4B7D-9F7D-1150E45B1EB5}" destId="{26DC68A1-908D-49A0-AE1F-1A9E6FD1D0CB}" srcOrd="0" destOrd="0" presId="urn:microsoft.com/office/officeart/2008/layout/LinedList"/>
    <dgm:cxn modelId="{1139618E-A0B7-4709-9A6A-47633DBB66DC}" srcId="{C987E9DD-4012-4E73-87BB-AAB4D6A886FA}" destId="{FD2990B2-F44B-48E4-9C28-4F1049A5DC91}" srcOrd="0" destOrd="0" parTransId="{33932F95-BF8F-4959-8DD2-762C0831416F}" sibTransId="{F8D96B90-A5BF-47F7-BB54-D0D011FB4D22}"/>
    <dgm:cxn modelId="{59D3EF8E-BF3A-48A2-8133-900E6E800563}" type="presOf" srcId="{C9C196BD-CFC4-4C04-9FE1-3A59D6CCA577}" destId="{4876FB33-8688-4D94-B623-942EDCC835D9}" srcOrd="0" destOrd="0" presId="urn:microsoft.com/office/officeart/2008/layout/LinedList"/>
    <dgm:cxn modelId="{9EBAFE92-ECB0-4EBD-8FEA-4E63A591A721}" type="presOf" srcId="{80B4BF11-476D-444F-BD16-2C349DA45162}" destId="{C26C0670-3955-4260-9270-2053A29ED095}" srcOrd="0" destOrd="0" presId="urn:microsoft.com/office/officeart/2008/layout/LinedList"/>
    <dgm:cxn modelId="{B4E5DDD3-F8F0-4FC8-B3C4-57F8A9B5D02F}" srcId="{C987E9DD-4012-4E73-87BB-AAB4D6A886FA}" destId="{C9C196BD-CFC4-4C04-9FE1-3A59D6CCA577}" srcOrd="3" destOrd="0" parTransId="{C63337AE-335E-4E41-8F78-0BA9CC27C525}" sibTransId="{125972CA-DA85-487C-BB80-6437E9089055}"/>
    <dgm:cxn modelId="{53D1A4DD-31E5-4EB4-9FEA-AADCDA7A0582}" type="presOf" srcId="{FD2990B2-F44B-48E4-9C28-4F1049A5DC91}" destId="{4A22BD34-5712-4AE3-A851-BBAC0A8C75BB}" srcOrd="0" destOrd="0" presId="urn:microsoft.com/office/officeart/2008/layout/LinedList"/>
    <dgm:cxn modelId="{26D23A74-1619-45A4-AAC4-EB4B9DC18571}" type="presParOf" srcId="{B8A313E1-150F-4A6F-9562-D5CA43CF6908}" destId="{4AE36B1F-FC5F-4E9B-8362-B992EB580819}" srcOrd="0" destOrd="0" presId="urn:microsoft.com/office/officeart/2008/layout/LinedList"/>
    <dgm:cxn modelId="{2E11CBC5-8B66-4591-B4A4-BBF25F62A9B8}" type="presParOf" srcId="{B8A313E1-150F-4A6F-9562-D5CA43CF6908}" destId="{10D0A73B-505B-40E3-A569-2AEF41E8DE27}" srcOrd="1" destOrd="0" presId="urn:microsoft.com/office/officeart/2008/layout/LinedList"/>
    <dgm:cxn modelId="{5556E0BD-254E-4A83-9E7C-F978A6A808C0}" type="presParOf" srcId="{10D0A73B-505B-40E3-A569-2AEF41E8DE27}" destId="{4A22BD34-5712-4AE3-A851-BBAC0A8C75BB}" srcOrd="0" destOrd="0" presId="urn:microsoft.com/office/officeart/2008/layout/LinedList"/>
    <dgm:cxn modelId="{D8C63FED-9A16-47D6-B472-2BC5CA5F1700}" type="presParOf" srcId="{10D0A73B-505B-40E3-A569-2AEF41E8DE27}" destId="{64B0C401-2B54-45E7-BB12-F1B23B74B7DB}" srcOrd="1" destOrd="0" presId="urn:microsoft.com/office/officeart/2008/layout/LinedList"/>
    <dgm:cxn modelId="{840C9D9A-36C2-4FEF-80E2-398705799623}" type="presParOf" srcId="{B8A313E1-150F-4A6F-9562-D5CA43CF6908}" destId="{E8137043-2D4F-40A4-AECA-7DF0FF026E08}" srcOrd="2" destOrd="0" presId="urn:microsoft.com/office/officeart/2008/layout/LinedList"/>
    <dgm:cxn modelId="{298AE88C-B6D4-432A-AD2C-0C20AE1F466C}" type="presParOf" srcId="{B8A313E1-150F-4A6F-9562-D5CA43CF6908}" destId="{6FF9377C-AEE0-4E55-B9C2-8B2D67D504FE}" srcOrd="3" destOrd="0" presId="urn:microsoft.com/office/officeart/2008/layout/LinedList"/>
    <dgm:cxn modelId="{849A2D44-D42B-4CAA-9E93-4822935AEFEE}" type="presParOf" srcId="{6FF9377C-AEE0-4E55-B9C2-8B2D67D504FE}" destId="{08A0DFAD-7EE6-4E09-A9E3-A240B77BA9A9}" srcOrd="0" destOrd="0" presId="urn:microsoft.com/office/officeart/2008/layout/LinedList"/>
    <dgm:cxn modelId="{AABF80EB-48EC-43B7-9FF1-609845E09337}" type="presParOf" srcId="{6FF9377C-AEE0-4E55-B9C2-8B2D67D504FE}" destId="{9FC3DAED-46B3-485C-AEA1-93DB9B9B1D37}" srcOrd="1" destOrd="0" presId="urn:microsoft.com/office/officeart/2008/layout/LinedList"/>
    <dgm:cxn modelId="{AEA14C44-99EF-4BB8-8EAC-B73F5D7B6823}" type="presParOf" srcId="{B8A313E1-150F-4A6F-9562-D5CA43CF6908}" destId="{53970A52-8D15-4AEE-8FB4-F9ECF227ADE3}" srcOrd="4" destOrd="0" presId="urn:microsoft.com/office/officeart/2008/layout/LinedList"/>
    <dgm:cxn modelId="{FF626FFF-7882-4764-A4A6-3D6F342D379B}" type="presParOf" srcId="{B8A313E1-150F-4A6F-9562-D5CA43CF6908}" destId="{7579A8BD-5AD5-400B-AE29-1FDFDF2CB6B8}" srcOrd="5" destOrd="0" presId="urn:microsoft.com/office/officeart/2008/layout/LinedList"/>
    <dgm:cxn modelId="{842A6B17-C0FC-4600-A278-1C4E78F85855}" type="presParOf" srcId="{7579A8BD-5AD5-400B-AE29-1FDFDF2CB6B8}" destId="{2BF55B21-D1BC-428E-8430-CB011B7DE464}" srcOrd="0" destOrd="0" presId="urn:microsoft.com/office/officeart/2008/layout/LinedList"/>
    <dgm:cxn modelId="{D3D2EAB8-FE0F-4E68-963C-91A1344F9763}" type="presParOf" srcId="{7579A8BD-5AD5-400B-AE29-1FDFDF2CB6B8}" destId="{389982AA-2CA2-4E88-AFEE-00B802C568D8}" srcOrd="1" destOrd="0" presId="urn:microsoft.com/office/officeart/2008/layout/LinedList"/>
    <dgm:cxn modelId="{9DFCA87E-7AE3-4D42-B74D-7AF8810C3CA7}" type="presParOf" srcId="{B8A313E1-150F-4A6F-9562-D5CA43CF6908}" destId="{6847D98D-57C6-4526-9D72-845292468681}" srcOrd="6" destOrd="0" presId="urn:microsoft.com/office/officeart/2008/layout/LinedList"/>
    <dgm:cxn modelId="{B94A3C85-69BC-45BD-BBA6-27CDB96FBBB5}" type="presParOf" srcId="{B8A313E1-150F-4A6F-9562-D5CA43CF6908}" destId="{81E5E987-7450-42D0-A953-15E03C5BBBCE}" srcOrd="7" destOrd="0" presId="urn:microsoft.com/office/officeart/2008/layout/LinedList"/>
    <dgm:cxn modelId="{DED6E0A8-9ED5-4871-A91C-C411FC3A36ED}" type="presParOf" srcId="{81E5E987-7450-42D0-A953-15E03C5BBBCE}" destId="{4876FB33-8688-4D94-B623-942EDCC835D9}" srcOrd="0" destOrd="0" presId="urn:microsoft.com/office/officeart/2008/layout/LinedList"/>
    <dgm:cxn modelId="{11C86A38-D726-4ED5-84A1-64720AA050ED}" type="presParOf" srcId="{81E5E987-7450-42D0-A953-15E03C5BBBCE}" destId="{130265BF-BC26-4F6D-B3B2-DEE4D4A01041}" srcOrd="1" destOrd="0" presId="urn:microsoft.com/office/officeart/2008/layout/LinedList"/>
    <dgm:cxn modelId="{058CC685-72C2-4784-868D-2EAC33722659}" type="presParOf" srcId="{B8A313E1-150F-4A6F-9562-D5CA43CF6908}" destId="{853AD3F1-249B-42F5-A7A9-08A46DD29033}" srcOrd="8" destOrd="0" presId="urn:microsoft.com/office/officeart/2008/layout/LinedList"/>
    <dgm:cxn modelId="{04F1F29F-7F90-4290-A1C1-F522A3C43181}" type="presParOf" srcId="{B8A313E1-150F-4A6F-9562-D5CA43CF6908}" destId="{F6F81E72-830C-4200-B3A5-08C5CD8A1165}" srcOrd="9" destOrd="0" presId="urn:microsoft.com/office/officeart/2008/layout/LinedList"/>
    <dgm:cxn modelId="{79BBFD16-725E-4F6D-BBCE-0248317325A9}" type="presParOf" srcId="{F6F81E72-830C-4200-B3A5-08C5CD8A1165}" destId="{F629265B-B2C9-48B0-A2DE-71C1A7B152AA}" srcOrd="0" destOrd="0" presId="urn:microsoft.com/office/officeart/2008/layout/LinedList"/>
    <dgm:cxn modelId="{075C2919-8C6B-4FC2-9A02-5BAAE9CCD937}" type="presParOf" srcId="{F6F81E72-830C-4200-B3A5-08C5CD8A1165}" destId="{E9BFB232-A2F9-416E-B232-189E0E02F205}" srcOrd="1" destOrd="0" presId="urn:microsoft.com/office/officeart/2008/layout/LinedList"/>
    <dgm:cxn modelId="{0B7CFF95-EF7A-4896-A48F-D42CD3E73569}" type="presParOf" srcId="{B8A313E1-150F-4A6F-9562-D5CA43CF6908}" destId="{797B1349-3B37-4B1C-B989-7E1A41B6A726}" srcOrd="10" destOrd="0" presId="urn:microsoft.com/office/officeart/2008/layout/LinedList"/>
    <dgm:cxn modelId="{F605F0AA-D6CD-4E89-B9BE-D8B53B868AD7}" type="presParOf" srcId="{B8A313E1-150F-4A6F-9562-D5CA43CF6908}" destId="{41F152CB-D5C5-4779-8E37-015DC35C1890}" srcOrd="11" destOrd="0" presId="urn:microsoft.com/office/officeart/2008/layout/LinedList"/>
    <dgm:cxn modelId="{F3657EBD-E452-4D39-B07D-92E08E199D4E}" type="presParOf" srcId="{41F152CB-D5C5-4779-8E37-015DC35C1890}" destId="{C26C0670-3955-4260-9270-2053A29ED095}" srcOrd="0" destOrd="0" presId="urn:microsoft.com/office/officeart/2008/layout/LinedList"/>
    <dgm:cxn modelId="{5FDDBF63-988E-4081-9D56-A58F4EE384F6}" type="presParOf" srcId="{41F152CB-D5C5-4779-8E37-015DC35C1890}" destId="{8F4CDAFC-34C6-4EE8-8B08-0342CF4AAF9D}" srcOrd="1" destOrd="0" presId="urn:microsoft.com/office/officeart/2008/layout/LinedList"/>
    <dgm:cxn modelId="{1C7AA743-D7D7-4218-9BA0-BA29DB7647CA}" type="presParOf" srcId="{B8A313E1-150F-4A6F-9562-D5CA43CF6908}" destId="{398E7FBE-B579-4B90-A62F-FB4AA8D9DF72}" srcOrd="12" destOrd="0" presId="urn:microsoft.com/office/officeart/2008/layout/LinedList"/>
    <dgm:cxn modelId="{27311038-E582-4DA0-AA98-4265E2107870}" type="presParOf" srcId="{B8A313E1-150F-4A6F-9562-D5CA43CF6908}" destId="{94004270-C505-486C-93F8-E441370F0BED}" srcOrd="13" destOrd="0" presId="urn:microsoft.com/office/officeart/2008/layout/LinedList"/>
    <dgm:cxn modelId="{4D7934D8-2820-4D2C-81EA-3054181A9805}" type="presParOf" srcId="{94004270-C505-486C-93F8-E441370F0BED}" destId="{26DC68A1-908D-49A0-AE1F-1A9E6FD1D0CB}" srcOrd="0" destOrd="0" presId="urn:microsoft.com/office/officeart/2008/layout/LinedList"/>
    <dgm:cxn modelId="{B56FF381-C163-4D06-B1D1-BA053D95781A}" type="presParOf" srcId="{94004270-C505-486C-93F8-E441370F0BED}" destId="{6FCA9B42-4D7F-4254-99E1-4E79CEE265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466FD-C48A-44CC-898A-1EC6FD64E292}" type="doc">
      <dgm:prSet loTypeId="urn:microsoft.com/office/officeart/2005/8/layout/vList2#1" loCatId="list" qsTypeId="urn:microsoft.com/office/officeart/2005/8/quickstyle/simple4#1" qsCatId="simple" csTypeId="urn:microsoft.com/office/officeart/2005/8/colors/colorful3#1"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一、欲望和效用</a:t>
          </a:r>
          <a:endPar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BBC8CA60-22AB-43B4-87BB-A5C4496DC65F}">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二、总效用和边际效用递减规律</a:t>
          </a:r>
        </a:p>
      </dgm:t>
    </dgm:pt>
    <dgm:pt modelId="{BC8429EB-A7C1-4F5A-9910-810047DC5CC9}" type="parTrans" cxnId="{2BC2EDA3-3ED3-41E0-92EC-64B198E4DEC5}">
      <dgm:prSet/>
      <dgm:spPr/>
      <dgm:t>
        <a:bodyPr/>
        <a:lstStyle/>
        <a:p>
          <a:endParaRPr lang="zh-CN" altLang="en-US"/>
        </a:p>
      </dgm:t>
    </dgm:pt>
    <dgm:pt modelId="{237C7279-CCD2-4CB0-BBE4-60364EEE47F0}" type="sibTrans" cxnId="{2BC2EDA3-3ED3-41E0-92EC-64B198E4DEC5}">
      <dgm:prSet/>
      <dgm:spPr/>
      <dgm:t>
        <a:bodyPr/>
        <a:lstStyle/>
        <a:p>
          <a:endParaRPr lang="zh-CN" altLang="en-US"/>
        </a:p>
      </dgm:t>
    </dgm:pt>
    <dgm:pt modelId="{034AB18E-6981-428D-87F5-DFC2A210D55D}">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三、效用最大化</a:t>
          </a:r>
        </a:p>
      </dgm:t>
    </dgm:pt>
    <dgm:pt modelId="{DBBBC1F2-CED4-4A26-AD1F-E30B13903A4F}" type="parTrans" cxnId="{A3A200BE-F6FB-4895-B3FB-E6A5E7DFBCB8}">
      <dgm:prSet/>
      <dgm:spPr/>
      <dgm:t>
        <a:bodyPr/>
        <a:lstStyle/>
        <a:p>
          <a:endParaRPr lang="zh-CN" altLang="en-US"/>
        </a:p>
      </dgm:t>
    </dgm:pt>
    <dgm:pt modelId="{935C40F3-E543-43D4-99D6-05963198E53F}" type="sibTrans" cxnId="{A3A200BE-F6FB-4895-B3FB-E6A5E7DFBCB8}">
      <dgm:prSet/>
      <dgm:spPr/>
      <dgm:t>
        <a:bodyPr/>
        <a:lstStyle/>
        <a:p>
          <a:endParaRPr lang="zh-CN" altLang="en-US"/>
        </a:p>
      </dgm:t>
    </dgm:pt>
    <dgm:pt modelId="{2D65BBE1-01B3-48CA-90B9-CA040DD2E1B3}">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四、消费者的需求曲线</a:t>
          </a:r>
        </a:p>
      </dgm:t>
    </dgm:pt>
    <dgm:pt modelId="{5F0620D2-DBBA-4B13-B633-3BCAB2F3E866}" type="parTrans" cxnId="{F266F109-32BA-45E7-8D96-DF36556BC906}">
      <dgm:prSet/>
      <dgm:spPr/>
      <dgm:t>
        <a:bodyPr/>
        <a:lstStyle/>
        <a:p>
          <a:endParaRPr lang="zh-CN" altLang="en-US"/>
        </a:p>
      </dgm:t>
    </dgm:pt>
    <dgm:pt modelId="{8A6393F5-7960-4A14-BE81-80DF4D598742}" type="sibTrans" cxnId="{F266F109-32BA-45E7-8D96-DF36556BC906}">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ScaleY="86721" custLinFactNeighborX="6" custLinFactNeighborY="-9684">
        <dgm:presLayoutVars>
          <dgm:chMax val="0"/>
          <dgm:bulletEnabled val="1"/>
        </dgm:presLayoutVars>
      </dgm:prSet>
      <dgm:spPr/>
    </dgm:pt>
    <dgm:pt modelId="{09776E08-29A5-49FE-BEAE-E0F77BE1D0CF}" type="pres">
      <dgm:prSet presAssocID="{894106E4-8E73-4D3E-84BA-E5742214482F}" presName="childText" presStyleLbl="revTx" presStyleIdx="0" presStyleCnt="1" custLinFactNeighborX="6" custLinFactNeighborY="-9841">
        <dgm:presLayoutVars>
          <dgm:bulletEnabled val="1"/>
        </dgm:presLayoutVars>
      </dgm:prSet>
      <dgm:spPr/>
    </dgm:pt>
  </dgm:ptLst>
  <dgm:cxnLst>
    <dgm:cxn modelId="{449A9902-55CD-4307-B360-E88B4DC940EE}" type="presOf" srcId="{BBC8CA60-22AB-43B4-87BB-A5C4496DC65F}" destId="{09776E08-29A5-49FE-BEAE-E0F77BE1D0CF}" srcOrd="0" destOrd="1" presId="urn:microsoft.com/office/officeart/2005/8/layout/vList2#1"/>
    <dgm:cxn modelId="{A8064D04-7E11-48F9-9F02-A1425F3363D6}" type="presOf" srcId="{894106E4-8E73-4D3E-84BA-E5742214482F}" destId="{139D284A-5D9F-418C-8BCD-4FDEBD6DFC48}" srcOrd="0" destOrd="0" presId="urn:microsoft.com/office/officeart/2005/8/layout/vList2#1"/>
    <dgm:cxn modelId="{F266F109-32BA-45E7-8D96-DF36556BC906}" srcId="{894106E4-8E73-4D3E-84BA-E5742214482F}" destId="{2D65BBE1-01B3-48CA-90B9-CA040DD2E1B3}" srcOrd="3" destOrd="0" parTransId="{5F0620D2-DBBA-4B13-B633-3BCAB2F3E866}" sibTransId="{8A6393F5-7960-4A14-BE81-80DF4D598742}"/>
    <dgm:cxn modelId="{446C0434-B286-4F09-81BA-67BA4B856510}" type="presOf" srcId="{1A8466FD-C48A-44CC-898A-1EC6FD64E292}" destId="{B95D4D7E-A1D7-4D2A-B128-17A319F44FDE}" srcOrd="0" destOrd="0" presId="urn:microsoft.com/office/officeart/2005/8/layout/vList2#1"/>
    <dgm:cxn modelId="{375C6567-59BF-4887-8547-9984285C1E69}" srcId="{894106E4-8E73-4D3E-84BA-E5742214482F}" destId="{850A1C3E-1972-4DA5-9FE0-8D2FAD6D411D}" srcOrd="0" destOrd="0" parTransId="{E1619C88-3486-4EF4-A5CD-7C885EA3F3D6}" sibTransId="{8BF471F3-C95E-4674-8D6A-A687532A27FA}"/>
    <dgm:cxn modelId="{AB290A6A-A874-4CBA-833E-9CB2CC16EF84}" type="presOf" srcId="{2D65BBE1-01B3-48CA-90B9-CA040DD2E1B3}" destId="{09776E08-29A5-49FE-BEAE-E0F77BE1D0CF}" srcOrd="0" destOrd="3" presId="urn:microsoft.com/office/officeart/2005/8/layout/vList2#1"/>
    <dgm:cxn modelId="{13309A6F-0613-4738-8697-67374E231894}" type="presOf" srcId="{034AB18E-6981-428D-87F5-DFC2A210D55D}" destId="{09776E08-29A5-49FE-BEAE-E0F77BE1D0CF}" srcOrd="0" destOrd="2" presId="urn:microsoft.com/office/officeart/2005/8/layout/vList2#1"/>
    <dgm:cxn modelId="{B11C1489-70FA-4413-8904-5B4B06343449}" type="presOf" srcId="{850A1C3E-1972-4DA5-9FE0-8D2FAD6D411D}" destId="{09776E08-29A5-49FE-BEAE-E0F77BE1D0CF}" srcOrd="0" destOrd="0" presId="urn:microsoft.com/office/officeart/2005/8/layout/vList2#1"/>
    <dgm:cxn modelId="{2BC2EDA3-3ED3-41E0-92EC-64B198E4DEC5}" srcId="{894106E4-8E73-4D3E-84BA-E5742214482F}" destId="{BBC8CA60-22AB-43B4-87BB-A5C4496DC65F}" srcOrd="1" destOrd="0" parTransId="{BC8429EB-A7C1-4F5A-9910-810047DC5CC9}" sibTransId="{237C7279-CCD2-4CB0-BBE4-60364EEE47F0}"/>
    <dgm:cxn modelId="{A3A200BE-F6FB-4895-B3FB-E6A5E7DFBCB8}" srcId="{894106E4-8E73-4D3E-84BA-E5742214482F}" destId="{034AB18E-6981-428D-87F5-DFC2A210D55D}" srcOrd="2" destOrd="0" parTransId="{DBBBC1F2-CED4-4A26-AD1F-E30B13903A4F}" sibTransId="{935C40F3-E543-43D4-99D6-05963198E53F}"/>
    <dgm:cxn modelId="{FD4C47D7-28B0-4CFD-80A6-E8B39D67D31A}" srcId="{1A8466FD-C48A-44CC-898A-1EC6FD64E292}" destId="{894106E4-8E73-4D3E-84BA-E5742214482F}" srcOrd="0" destOrd="0" parTransId="{CDFD8A8E-C444-4F33-A074-4B814CA2BB40}" sibTransId="{8A85D4D0-904C-4C3D-95C9-9F0717EBADB0}"/>
    <dgm:cxn modelId="{C4B41443-4FB3-4028-B4D0-6BF364CAC8C5}" type="presParOf" srcId="{B95D4D7E-A1D7-4D2A-B128-17A319F44FDE}" destId="{139D284A-5D9F-418C-8BCD-4FDEBD6DFC48}" srcOrd="0" destOrd="0" presId="urn:microsoft.com/office/officeart/2005/8/layout/vList2#1"/>
    <dgm:cxn modelId="{DEAC3CC6-4704-4628-B5B1-EAEF393F4B2E}" type="presParOf" srcId="{B95D4D7E-A1D7-4D2A-B128-17A319F44FDE}" destId="{09776E08-29A5-49FE-BEAE-E0F77BE1D0CF}" srcOrd="1"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8466FD-C48A-44CC-898A-1EC6FD64E292}" type="doc">
      <dgm:prSet loTypeId="urn:microsoft.com/office/officeart/2005/8/layout/vList2#2" loCatId="list" qsTypeId="urn:microsoft.com/office/officeart/2005/8/quickstyle/simple4#2" qsCatId="simple" csTypeId="urn:microsoft.com/office/officeart/2005/8/colors/colorful3#2"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一、偏好和选择</a:t>
          </a:r>
          <a:endPar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BBC8CA60-22AB-43B4-87BB-A5C4496DC65F}">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a:t>
          </a: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无差异曲线及其特点</a:t>
          </a:r>
          <a:endPar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BC8429EB-A7C1-4F5A-9910-810047DC5CC9}" type="parTrans" cxnId="{2BC2EDA3-3ED3-41E0-92EC-64B198E4DEC5}">
      <dgm:prSet/>
      <dgm:spPr/>
      <dgm:t>
        <a:bodyPr/>
        <a:lstStyle/>
        <a:p>
          <a:endParaRPr lang="zh-CN" altLang="en-US"/>
        </a:p>
      </dgm:t>
    </dgm:pt>
    <dgm:pt modelId="{237C7279-CCD2-4CB0-BBE4-60364EEE47F0}" type="sibTrans" cxnId="{2BC2EDA3-3ED3-41E0-92EC-64B198E4DEC5}">
      <dgm:prSet/>
      <dgm:spPr/>
      <dgm:t>
        <a:bodyPr/>
        <a:lstStyle/>
        <a:p>
          <a:endParaRPr lang="zh-CN" altLang="en-US"/>
        </a:p>
      </dgm:t>
    </dgm:pt>
    <dgm:pt modelId="{034AB18E-6981-428D-87F5-DFC2A210D55D}">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三、</a:t>
          </a: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边际替代率及其递减规律</a:t>
          </a:r>
          <a:endPar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DBBBC1F2-CED4-4A26-AD1F-E30B13903A4F}" type="parTrans" cxnId="{A3A200BE-F6FB-4895-B3FB-E6A5E7DFBCB8}">
      <dgm:prSet/>
      <dgm:spPr/>
      <dgm:t>
        <a:bodyPr/>
        <a:lstStyle/>
        <a:p>
          <a:endParaRPr lang="zh-CN" altLang="en-US"/>
        </a:p>
      </dgm:t>
    </dgm:pt>
    <dgm:pt modelId="{935C40F3-E543-43D4-99D6-05963198E53F}" type="sibTrans" cxnId="{A3A200BE-F6FB-4895-B3FB-E6A5E7DFBCB8}">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ScaleY="1150005">
        <dgm:presLayoutVars>
          <dgm:chMax val="0"/>
          <dgm:bulletEnabled val="1"/>
        </dgm:presLayoutVars>
      </dgm:prSet>
      <dgm:spPr/>
    </dgm:pt>
    <dgm:pt modelId="{09776E08-29A5-49FE-BEAE-E0F77BE1D0CF}" type="pres">
      <dgm:prSet presAssocID="{894106E4-8E73-4D3E-84BA-E5742214482F}" presName="childText" presStyleLbl="revTx" presStyleIdx="0" presStyleCnt="1" custScaleY="173195">
        <dgm:presLayoutVars>
          <dgm:bulletEnabled val="1"/>
        </dgm:presLayoutVars>
      </dgm:prSet>
      <dgm:spPr/>
    </dgm:pt>
  </dgm:ptLst>
  <dgm:cxnLst>
    <dgm:cxn modelId="{B343E515-CA29-4E22-A4E8-CD44FA1A7944}" type="presOf" srcId="{BBC8CA60-22AB-43B4-87BB-A5C4496DC65F}" destId="{09776E08-29A5-49FE-BEAE-E0F77BE1D0CF}" srcOrd="0" destOrd="1" presId="urn:microsoft.com/office/officeart/2005/8/layout/vList2#2"/>
    <dgm:cxn modelId="{A6585318-34FD-4D21-B7CB-A60C9D7572E4}" type="presOf" srcId="{1A8466FD-C48A-44CC-898A-1EC6FD64E292}" destId="{B95D4D7E-A1D7-4D2A-B128-17A319F44FDE}" srcOrd="0" destOrd="0" presId="urn:microsoft.com/office/officeart/2005/8/layout/vList2#2"/>
    <dgm:cxn modelId="{375C6567-59BF-4887-8547-9984285C1E69}" srcId="{894106E4-8E73-4D3E-84BA-E5742214482F}" destId="{850A1C3E-1972-4DA5-9FE0-8D2FAD6D411D}" srcOrd="0" destOrd="0" parTransId="{E1619C88-3486-4EF4-A5CD-7C885EA3F3D6}" sibTransId="{8BF471F3-C95E-4674-8D6A-A687532A27FA}"/>
    <dgm:cxn modelId="{C0E2318F-3A0F-40B5-B8CB-89E0ED29564D}" type="presOf" srcId="{034AB18E-6981-428D-87F5-DFC2A210D55D}" destId="{09776E08-29A5-49FE-BEAE-E0F77BE1D0CF}" srcOrd="0" destOrd="2" presId="urn:microsoft.com/office/officeart/2005/8/layout/vList2#2"/>
    <dgm:cxn modelId="{DCF73096-EE22-4923-9F44-86F68F7AC188}" type="presOf" srcId="{894106E4-8E73-4D3E-84BA-E5742214482F}" destId="{139D284A-5D9F-418C-8BCD-4FDEBD6DFC48}" srcOrd="0" destOrd="0" presId="urn:microsoft.com/office/officeart/2005/8/layout/vList2#2"/>
    <dgm:cxn modelId="{2BC2EDA3-3ED3-41E0-92EC-64B198E4DEC5}" srcId="{894106E4-8E73-4D3E-84BA-E5742214482F}" destId="{BBC8CA60-22AB-43B4-87BB-A5C4496DC65F}" srcOrd="1" destOrd="0" parTransId="{BC8429EB-A7C1-4F5A-9910-810047DC5CC9}" sibTransId="{237C7279-CCD2-4CB0-BBE4-60364EEE47F0}"/>
    <dgm:cxn modelId="{A3A200BE-F6FB-4895-B3FB-E6A5E7DFBCB8}" srcId="{894106E4-8E73-4D3E-84BA-E5742214482F}" destId="{034AB18E-6981-428D-87F5-DFC2A210D55D}" srcOrd="2" destOrd="0" parTransId="{DBBBC1F2-CED4-4A26-AD1F-E30B13903A4F}" sibTransId="{935C40F3-E543-43D4-99D6-05963198E53F}"/>
    <dgm:cxn modelId="{FD4C47D7-28B0-4CFD-80A6-E8B39D67D31A}" srcId="{1A8466FD-C48A-44CC-898A-1EC6FD64E292}" destId="{894106E4-8E73-4D3E-84BA-E5742214482F}" srcOrd="0" destOrd="0" parTransId="{CDFD8A8E-C444-4F33-A074-4B814CA2BB40}" sibTransId="{8A85D4D0-904C-4C3D-95C9-9F0717EBADB0}"/>
    <dgm:cxn modelId="{AAA4B5F4-C18E-4902-9235-0A787E438444}" type="presOf" srcId="{850A1C3E-1972-4DA5-9FE0-8D2FAD6D411D}" destId="{09776E08-29A5-49FE-BEAE-E0F77BE1D0CF}" srcOrd="0" destOrd="0" presId="urn:microsoft.com/office/officeart/2005/8/layout/vList2#2"/>
    <dgm:cxn modelId="{B66D9485-8EF3-4467-975F-9D021E8AA017}" type="presParOf" srcId="{B95D4D7E-A1D7-4D2A-B128-17A319F44FDE}" destId="{139D284A-5D9F-418C-8BCD-4FDEBD6DFC48}" srcOrd="0" destOrd="0" presId="urn:microsoft.com/office/officeart/2005/8/layout/vList2#2"/>
    <dgm:cxn modelId="{127E34DB-E87E-40E9-8DB0-8752A2994216}" type="presParOf" srcId="{B95D4D7E-A1D7-4D2A-B128-17A319F44FDE}" destId="{09776E08-29A5-49FE-BEAE-E0F77BE1D0CF}" srcOrd="1"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8466FD-C48A-44CC-898A-1EC6FD64E292}" type="doc">
      <dgm:prSet loTypeId="urn:microsoft.com/office/officeart/2005/8/layout/vList2#3" loCatId="list" qsTypeId="urn:microsoft.com/office/officeart/2005/8/quickstyle/simple4#3" qsCatId="simple" csTypeId="urn:microsoft.com/office/officeart/2005/8/colors/colorful3#3"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一、</a:t>
          </a: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预算约束线的含义</a:t>
          </a: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BBC8CA60-22AB-43B4-87BB-A5C4496DC65F}">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二、预算约束线的变动</a:t>
          </a:r>
        </a:p>
      </dgm:t>
    </dgm:pt>
    <dgm:pt modelId="{BC8429EB-A7C1-4F5A-9910-810047DC5CC9}" type="parTrans" cxnId="{2BC2EDA3-3ED3-41E0-92EC-64B198E4DEC5}">
      <dgm:prSet/>
      <dgm:spPr/>
      <dgm:t>
        <a:bodyPr/>
        <a:lstStyle/>
        <a:p>
          <a:endParaRPr lang="zh-CN" altLang="en-US"/>
        </a:p>
      </dgm:t>
    </dgm:pt>
    <dgm:pt modelId="{237C7279-CCD2-4CB0-BBE4-60364EEE47F0}" type="sibTrans" cxnId="{2BC2EDA3-3ED3-41E0-92EC-64B198E4DEC5}">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FlipVert="0" custScaleY="90831" custLinFactNeighborX="-272" custLinFactNeighborY="-79589">
        <dgm:presLayoutVars>
          <dgm:chMax val="0"/>
          <dgm:bulletEnabled val="1"/>
        </dgm:presLayoutVars>
      </dgm:prSet>
      <dgm:spPr/>
    </dgm:pt>
    <dgm:pt modelId="{09776E08-29A5-49FE-BEAE-E0F77BE1D0CF}" type="pres">
      <dgm:prSet presAssocID="{894106E4-8E73-4D3E-84BA-E5742214482F}" presName="childText" presStyleLbl="revTx" presStyleIdx="0" presStyleCnt="1" custLinFactNeighborY="-65056">
        <dgm:presLayoutVars>
          <dgm:bulletEnabled val="1"/>
        </dgm:presLayoutVars>
      </dgm:prSet>
      <dgm:spPr/>
    </dgm:pt>
  </dgm:ptLst>
  <dgm:cxnLst>
    <dgm:cxn modelId="{2EB66617-D6AD-4414-85D9-BBCE3D517C34}" type="presOf" srcId="{1A8466FD-C48A-44CC-898A-1EC6FD64E292}" destId="{B95D4D7E-A1D7-4D2A-B128-17A319F44FDE}" srcOrd="0" destOrd="0" presId="urn:microsoft.com/office/officeart/2005/8/layout/vList2#3"/>
    <dgm:cxn modelId="{8A256D64-C2C1-4648-8514-2B9C43F2A55E}" type="presOf" srcId="{850A1C3E-1972-4DA5-9FE0-8D2FAD6D411D}" destId="{09776E08-29A5-49FE-BEAE-E0F77BE1D0CF}" srcOrd="0" destOrd="0" presId="urn:microsoft.com/office/officeart/2005/8/layout/vList2#3"/>
    <dgm:cxn modelId="{375C6567-59BF-4887-8547-9984285C1E69}" srcId="{894106E4-8E73-4D3E-84BA-E5742214482F}" destId="{850A1C3E-1972-4DA5-9FE0-8D2FAD6D411D}" srcOrd="0" destOrd="0" parTransId="{E1619C88-3486-4EF4-A5CD-7C885EA3F3D6}" sibTransId="{8BF471F3-C95E-4674-8D6A-A687532A27FA}"/>
    <dgm:cxn modelId="{6E55ED7E-1263-4CE0-82FA-E4338DB25C08}" type="presOf" srcId="{BBC8CA60-22AB-43B4-87BB-A5C4496DC65F}" destId="{09776E08-29A5-49FE-BEAE-E0F77BE1D0CF}" srcOrd="0" destOrd="1" presId="urn:microsoft.com/office/officeart/2005/8/layout/vList2#3"/>
    <dgm:cxn modelId="{25BF108F-4E2F-435D-8716-B120885D4A40}" type="presOf" srcId="{894106E4-8E73-4D3E-84BA-E5742214482F}" destId="{139D284A-5D9F-418C-8BCD-4FDEBD6DFC48}" srcOrd="0" destOrd="0" presId="urn:microsoft.com/office/officeart/2005/8/layout/vList2#3"/>
    <dgm:cxn modelId="{2BC2EDA3-3ED3-41E0-92EC-64B198E4DEC5}" srcId="{894106E4-8E73-4D3E-84BA-E5742214482F}" destId="{BBC8CA60-22AB-43B4-87BB-A5C4496DC65F}" srcOrd="1" destOrd="0" parTransId="{BC8429EB-A7C1-4F5A-9910-810047DC5CC9}" sibTransId="{237C7279-CCD2-4CB0-BBE4-60364EEE47F0}"/>
    <dgm:cxn modelId="{FD4C47D7-28B0-4CFD-80A6-E8B39D67D31A}" srcId="{1A8466FD-C48A-44CC-898A-1EC6FD64E292}" destId="{894106E4-8E73-4D3E-84BA-E5742214482F}" srcOrd="0" destOrd="0" parTransId="{CDFD8A8E-C444-4F33-A074-4B814CA2BB40}" sibTransId="{8A85D4D0-904C-4C3D-95C9-9F0717EBADB0}"/>
    <dgm:cxn modelId="{C1E6385D-0CD7-4CAE-A0B7-B2FCFF5A5614}" type="presParOf" srcId="{B95D4D7E-A1D7-4D2A-B128-17A319F44FDE}" destId="{139D284A-5D9F-418C-8BCD-4FDEBD6DFC48}" srcOrd="0" destOrd="0" presId="urn:microsoft.com/office/officeart/2005/8/layout/vList2#3"/>
    <dgm:cxn modelId="{E20543CB-13D3-4527-BF34-5B9186A3A61B}" type="presParOf" srcId="{B95D4D7E-A1D7-4D2A-B128-17A319F44FDE}" destId="{09776E08-29A5-49FE-BEAE-E0F77BE1D0CF}" srcOrd="1"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8466FD-C48A-44CC-898A-1EC6FD64E292}" type="doc">
      <dgm:prSet loTypeId="urn:microsoft.com/office/officeart/2005/8/layout/vList2#4" loCatId="list" qsTypeId="urn:microsoft.com/office/officeart/2005/8/quickstyle/simple4#4" qsCatId="simple" csTypeId="urn:microsoft.com/office/officeart/2005/8/colors/colorful3#4"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一、</a:t>
          </a: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消费者均衡的决定</a:t>
          </a: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BBC8CA60-22AB-43B4-87BB-A5C4496DC65F}">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二、收入变动对消费者均衡的影响</a:t>
          </a:r>
        </a:p>
      </dgm:t>
    </dgm:pt>
    <dgm:pt modelId="{BC8429EB-A7C1-4F5A-9910-810047DC5CC9}" type="parTrans" cxnId="{2BC2EDA3-3ED3-41E0-92EC-64B198E4DEC5}">
      <dgm:prSet/>
      <dgm:spPr/>
      <dgm:t>
        <a:bodyPr/>
        <a:lstStyle/>
        <a:p>
          <a:endParaRPr lang="zh-CN" altLang="en-US"/>
        </a:p>
      </dgm:t>
    </dgm:pt>
    <dgm:pt modelId="{237C7279-CCD2-4CB0-BBE4-60364EEE47F0}" type="sibTrans" cxnId="{2BC2EDA3-3ED3-41E0-92EC-64B198E4DEC5}">
      <dgm:prSet/>
      <dgm:spPr/>
      <dgm:t>
        <a:bodyPr/>
        <a:lstStyle/>
        <a:p>
          <a:endParaRPr lang="zh-CN" altLang="en-US"/>
        </a:p>
      </dgm:t>
    </dgm:pt>
    <dgm:pt modelId="{034AB18E-6981-428D-87F5-DFC2A210D55D}">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三、价格变动对消费者均衡的影响</a:t>
          </a:r>
        </a:p>
      </dgm:t>
    </dgm:pt>
    <dgm:pt modelId="{DBBBC1F2-CED4-4A26-AD1F-E30B13903A4F}" type="parTrans" cxnId="{A3A200BE-F6FB-4895-B3FB-E6A5E7DFBCB8}">
      <dgm:prSet/>
      <dgm:spPr/>
      <dgm:t>
        <a:bodyPr/>
        <a:lstStyle/>
        <a:p>
          <a:endParaRPr lang="zh-CN" altLang="en-US"/>
        </a:p>
      </dgm:t>
    </dgm:pt>
    <dgm:pt modelId="{935C40F3-E543-43D4-99D6-05963198E53F}" type="sibTrans" cxnId="{A3A200BE-F6FB-4895-B3FB-E6A5E7DFBCB8}">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ScaleY="1240724">
        <dgm:presLayoutVars>
          <dgm:chMax val="0"/>
          <dgm:bulletEnabled val="1"/>
        </dgm:presLayoutVars>
      </dgm:prSet>
      <dgm:spPr/>
    </dgm:pt>
    <dgm:pt modelId="{09776E08-29A5-49FE-BEAE-E0F77BE1D0CF}" type="pres">
      <dgm:prSet presAssocID="{894106E4-8E73-4D3E-84BA-E5742214482F}" presName="childText" presStyleLbl="revTx" presStyleIdx="0" presStyleCnt="1" custScaleY="173195">
        <dgm:presLayoutVars>
          <dgm:bulletEnabled val="1"/>
        </dgm:presLayoutVars>
      </dgm:prSet>
      <dgm:spPr/>
    </dgm:pt>
  </dgm:ptLst>
  <dgm:cxnLst>
    <dgm:cxn modelId="{1BDFD617-5E54-4DDD-B721-DA224FC17845}" type="presOf" srcId="{BBC8CA60-22AB-43B4-87BB-A5C4496DC65F}" destId="{09776E08-29A5-49FE-BEAE-E0F77BE1D0CF}" srcOrd="0" destOrd="1" presId="urn:microsoft.com/office/officeart/2005/8/layout/vList2#4"/>
    <dgm:cxn modelId="{C038C444-1DC6-4C0C-96DB-05F629FC59A2}" type="presOf" srcId="{1A8466FD-C48A-44CC-898A-1EC6FD64E292}" destId="{B95D4D7E-A1D7-4D2A-B128-17A319F44FDE}" srcOrd="0" destOrd="0" presId="urn:microsoft.com/office/officeart/2005/8/layout/vList2#4"/>
    <dgm:cxn modelId="{375C6567-59BF-4887-8547-9984285C1E69}" srcId="{894106E4-8E73-4D3E-84BA-E5742214482F}" destId="{850A1C3E-1972-4DA5-9FE0-8D2FAD6D411D}" srcOrd="0" destOrd="0" parTransId="{E1619C88-3486-4EF4-A5CD-7C885EA3F3D6}" sibTransId="{8BF471F3-C95E-4674-8D6A-A687532A27FA}"/>
    <dgm:cxn modelId="{03F9944F-C713-44AF-84A5-DECFD2971898}" type="presOf" srcId="{894106E4-8E73-4D3E-84BA-E5742214482F}" destId="{139D284A-5D9F-418C-8BCD-4FDEBD6DFC48}" srcOrd="0" destOrd="0" presId="urn:microsoft.com/office/officeart/2005/8/layout/vList2#4"/>
    <dgm:cxn modelId="{2BC2EDA3-3ED3-41E0-92EC-64B198E4DEC5}" srcId="{894106E4-8E73-4D3E-84BA-E5742214482F}" destId="{BBC8CA60-22AB-43B4-87BB-A5C4496DC65F}" srcOrd="1" destOrd="0" parTransId="{BC8429EB-A7C1-4F5A-9910-810047DC5CC9}" sibTransId="{237C7279-CCD2-4CB0-BBE4-60364EEE47F0}"/>
    <dgm:cxn modelId="{CFB1B6B6-B635-42B7-BA1E-583624E2B3E5}" type="presOf" srcId="{034AB18E-6981-428D-87F5-DFC2A210D55D}" destId="{09776E08-29A5-49FE-BEAE-E0F77BE1D0CF}" srcOrd="0" destOrd="2" presId="urn:microsoft.com/office/officeart/2005/8/layout/vList2#4"/>
    <dgm:cxn modelId="{A3A200BE-F6FB-4895-B3FB-E6A5E7DFBCB8}" srcId="{894106E4-8E73-4D3E-84BA-E5742214482F}" destId="{034AB18E-6981-428D-87F5-DFC2A210D55D}" srcOrd="2" destOrd="0" parTransId="{DBBBC1F2-CED4-4A26-AD1F-E30B13903A4F}" sibTransId="{935C40F3-E543-43D4-99D6-05963198E53F}"/>
    <dgm:cxn modelId="{FD4C47D7-28B0-4CFD-80A6-E8B39D67D31A}" srcId="{1A8466FD-C48A-44CC-898A-1EC6FD64E292}" destId="{894106E4-8E73-4D3E-84BA-E5742214482F}" srcOrd="0" destOrd="0" parTransId="{CDFD8A8E-C444-4F33-A074-4B814CA2BB40}" sibTransId="{8A85D4D0-904C-4C3D-95C9-9F0717EBADB0}"/>
    <dgm:cxn modelId="{AE75F1EF-1A58-46CA-AA7D-CCABBF09CDAA}" type="presOf" srcId="{850A1C3E-1972-4DA5-9FE0-8D2FAD6D411D}" destId="{09776E08-29A5-49FE-BEAE-E0F77BE1D0CF}" srcOrd="0" destOrd="0" presId="urn:microsoft.com/office/officeart/2005/8/layout/vList2#4"/>
    <dgm:cxn modelId="{C453F5D7-3BEE-4DB2-830A-E00892D48E44}" type="presParOf" srcId="{B95D4D7E-A1D7-4D2A-B128-17A319F44FDE}" destId="{139D284A-5D9F-418C-8BCD-4FDEBD6DFC48}" srcOrd="0" destOrd="0" presId="urn:microsoft.com/office/officeart/2005/8/layout/vList2#4"/>
    <dgm:cxn modelId="{350934F5-B9E8-4A60-A980-4D8B72CE4E89}" type="presParOf" srcId="{B95D4D7E-A1D7-4D2A-B128-17A319F44FDE}" destId="{09776E08-29A5-49FE-BEAE-E0F77BE1D0CF}" srcOrd="1"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8466FD-C48A-44CC-898A-1EC6FD64E292}" type="doc">
      <dgm:prSet loTypeId="urn:microsoft.com/office/officeart/2005/8/layout/vList2#5" loCatId="list" qsTypeId="urn:microsoft.com/office/officeart/2005/8/quickstyle/simple4#5" qsCatId="simple" csTypeId="urn:microsoft.com/office/officeart/2005/8/colors/colorful3#5"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一、</a:t>
          </a: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替代效应和收入效应的含义</a:t>
          </a: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BBC8CA60-22AB-43B4-87BB-A5C4496DC65F}">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二、不同商品的替代效应和收入效应</a:t>
          </a:r>
        </a:p>
      </dgm:t>
    </dgm:pt>
    <dgm:pt modelId="{BC8429EB-A7C1-4F5A-9910-810047DC5CC9}" type="parTrans" cxnId="{2BC2EDA3-3ED3-41E0-92EC-64B198E4DEC5}">
      <dgm:prSet/>
      <dgm:spPr/>
      <dgm:t>
        <a:bodyPr/>
        <a:lstStyle/>
        <a:p>
          <a:endParaRPr lang="zh-CN" altLang="en-US"/>
        </a:p>
      </dgm:t>
    </dgm:pt>
    <dgm:pt modelId="{237C7279-CCD2-4CB0-BBE4-60364EEE47F0}" type="sibTrans" cxnId="{2BC2EDA3-3ED3-41E0-92EC-64B198E4DEC5}">
      <dgm:prSet/>
      <dgm:spPr/>
      <dgm:t>
        <a:bodyPr/>
        <a:lstStyle/>
        <a:p>
          <a:endParaRPr lang="zh-CN" altLang="en-US"/>
        </a:p>
      </dgm:t>
    </dgm:pt>
    <dgm:pt modelId="{034AB18E-6981-428D-87F5-DFC2A210D55D}">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三、消费者需求曲线的形状</a:t>
          </a:r>
        </a:p>
      </dgm:t>
    </dgm:pt>
    <dgm:pt modelId="{DBBBC1F2-CED4-4A26-AD1F-E30B13903A4F}" type="parTrans" cxnId="{A3A200BE-F6FB-4895-B3FB-E6A5E7DFBCB8}">
      <dgm:prSet/>
      <dgm:spPr/>
      <dgm:t>
        <a:bodyPr/>
        <a:lstStyle/>
        <a:p>
          <a:endParaRPr lang="zh-CN" altLang="en-US"/>
        </a:p>
      </dgm:t>
    </dgm:pt>
    <dgm:pt modelId="{935C40F3-E543-43D4-99D6-05963198E53F}" type="sibTrans" cxnId="{A3A200BE-F6FB-4895-B3FB-E6A5E7DFBCB8}">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ScaleY="1138644" custLinFactNeighborX="1973" custLinFactNeighborY="1837">
        <dgm:presLayoutVars>
          <dgm:chMax val="0"/>
          <dgm:bulletEnabled val="1"/>
        </dgm:presLayoutVars>
      </dgm:prSet>
      <dgm:spPr/>
    </dgm:pt>
    <dgm:pt modelId="{09776E08-29A5-49FE-BEAE-E0F77BE1D0CF}" type="pres">
      <dgm:prSet presAssocID="{894106E4-8E73-4D3E-84BA-E5742214482F}" presName="childText" presStyleLbl="revTx" presStyleIdx="0" presStyleCnt="1" custScaleY="173195">
        <dgm:presLayoutVars>
          <dgm:bulletEnabled val="1"/>
        </dgm:presLayoutVars>
      </dgm:prSet>
      <dgm:spPr/>
    </dgm:pt>
  </dgm:ptLst>
  <dgm:cxnLst>
    <dgm:cxn modelId="{375C6567-59BF-4887-8547-9984285C1E69}" srcId="{894106E4-8E73-4D3E-84BA-E5742214482F}" destId="{850A1C3E-1972-4DA5-9FE0-8D2FAD6D411D}" srcOrd="0" destOrd="0" parTransId="{E1619C88-3486-4EF4-A5CD-7C885EA3F3D6}" sibTransId="{8BF471F3-C95E-4674-8D6A-A687532A27FA}"/>
    <dgm:cxn modelId="{53D8D694-57C6-4FFD-B927-C2D35A08A242}" type="presOf" srcId="{BBC8CA60-22AB-43B4-87BB-A5C4496DC65F}" destId="{09776E08-29A5-49FE-BEAE-E0F77BE1D0CF}" srcOrd="0" destOrd="1" presId="urn:microsoft.com/office/officeart/2005/8/layout/vList2#5"/>
    <dgm:cxn modelId="{2BC2EDA3-3ED3-41E0-92EC-64B198E4DEC5}" srcId="{894106E4-8E73-4D3E-84BA-E5742214482F}" destId="{BBC8CA60-22AB-43B4-87BB-A5C4496DC65F}" srcOrd="1" destOrd="0" parTransId="{BC8429EB-A7C1-4F5A-9910-810047DC5CC9}" sibTransId="{237C7279-CCD2-4CB0-BBE4-60364EEE47F0}"/>
    <dgm:cxn modelId="{8AB8B3B7-EDFE-45C8-97E6-C01DCEBB16A6}" type="presOf" srcId="{894106E4-8E73-4D3E-84BA-E5742214482F}" destId="{139D284A-5D9F-418C-8BCD-4FDEBD6DFC48}" srcOrd="0" destOrd="0" presId="urn:microsoft.com/office/officeart/2005/8/layout/vList2#5"/>
    <dgm:cxn modelId="{A3A200BE-F6FB-4895-B3FB-E6A5E7DFBCB8}" srcId="{894106E4-8E73-4D3E-84BA-E5742214482F}" destId="{034AB18E-6981-428D-87F5-DFC2A210D55D}" srcOrd="2" destOrd="0" parTransId="{DBBBC1F2-CED4-4A26-AD1F-E30B13903A4F}" sibTransId="{935C40F3-E543-43D4-99D6-05963198E53F}"/>
    <dgm:cxn modelId="{86BEBBCA-0419-4DE9-BE4C-1F40E4B6F9CF}" type="presOf" srcId="{1A8466FD-C48A-44CC-898A-1EC6FD64E292}" destId="{B95D4D7E-A1D7-4D2A-B128-17A319F44FDE}" srcOrd="0" destOrd="0" presId="urn:microsoft.com/office/officeart/2005/8/layout/vList2#5"/>
    <dgm:cxn modelId="{8883C8CB-6388-4C25-8BC4-B6E15B2AA63C}" type="presOf" srcId="{850A1C3E-1972-4DA5-9FE0-8D2FAD6D411D}" destId="{09776E08-29A5-49FE-BEAE-E0F77BE1D0CF}" srcOrd="0" destOrd="0" presId="urn:microsoft.com/office/officeart/2005/8/layout/vList2#5"/>
    <dgm:cxn modelId="{5B3743CE-0AF8-4EA5-8F24-4D8D84DDE7EC}" type="presOf" srcId="{034AB18E-6981-428D-87F5-DFC2A210D55D}" destId="{09776E08-29A5-49FE-BEAE-E0F77BE1D0CF}" srcOrd="0" destOrd="2" presId="urn:microsoft.com/office/officeart/2005/8/layout/vList2#5"/>
    <dgm:cxn modelId="{FD4C47D7-28B0-4CFD-80A6-E8B39D67D31A}" srcId="{1A8466FD-C48A-44CC-898A-1EC6FD64E292}" destId="{894106E4-8E73-4D3E-84BA-E5742214482F}" srcOrd="0" destOrd="0" parTransId="{CDFD8A8E-C444-4F33-A074-4B814CA2BB40}" sibTransId="{8A85D4D0-904C-4C3D-95C9-9F0717EBADB0}"/>
    <dgm:cxn modelId="{E02F7ADD-61D4-4B25-A1A9-D16F7337EA14}" type="presParOf" srcId="{B95D4D7E-A1D7-4D2A-B128-17A319F44FDE}" destId="{139D284A-5D9F-418C-8BCD-4FDEBD6DFC48}" srcOrd="0" destOrd="0" presId="urn:microsoft.com/office/officeart/2005/8/layout/vList2#5"/>
    <dgm:cxn modelId="{574E2FC3-9FDB-4812-A76F-E9D02F0A7756}" type="presParOf" srcId="{B95D4D7E-A1D7-4D2A-B128-17A319F44FDE}" destId="{09776E08-29A5-49FE-BEAE-E0F77BE1D0CF}" srcOrd="1" destOrd="0" presId="urn:microsoft.com/office/officeart/2005/8/layout/vList2#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36B1F-FC5F-4E9B-8362-B992EB580819}">
      <dsp:nvSpPr>
        <dsp:cNvPr id="0" name=""/>
        <dsp:cNvSpPr/>
      </dsp:nvSpPr>
      <dsp:spPr>
        <a:xfrm>
          <a:off x="0" y="560"/>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22BD34-5712-4AE3-A851-BBAC0A8C75BB}">
      <dsp:nvSpPr>
        <dsp:cNvPr id="0" name=""/>
        <dsp:cNvSpPr/>
      </dsp:nvSpPr>
      <dsp:spPr bwMode="white">
        <a:xfrm>
          <a:off x="0" y="560"/>
          <a:ext cx="6364839" cy="656344"/>
        </a:xfrm>
        <a:prstGeom prst="rect">
          <a:avLst/>
        </a:prstGeom>
        <a:solidFill>
          <a:srgbClr val="F3C97F"/>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933450" rtl="0" eaLnBrk="1" fontAlgn="base" hangingPunct="1">
            <a:lnSpc>
              <a:spcPct val="90000"/>
            </a:lnSpc>
            <a:spcBef>
              <a:spcPct val="0"/>
            </a:spcBef>
            <a:spcAft>
              <a:spcPct val="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第一节</a:t>
          </a:r>
          <a:r>
            <a:rPr lang="en-US"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效用理论概述</a:t>
          </a:r>
        </a:p>
      </dsp:txBody>
      <dsp:txXfrm>
        <a:off x="0" y="560"/>
        <a:ext cx="6364839" cy="656344"/>
      </dsp:txXfrm>
    </dsp:sp>
    <dsp:sp modelId="{E8137043-2D4F-40A4-AECA-7DF0FF026E08}">
      <dsp:nvSpPr>
        <dsp:cNvPr id="0" name=""/>
        <dsp:cNvSpPr/>
      </dsp:nvSpPr>
      <dsp:spPr>
        <a:xfrm>
          <a:off x="0" y="656905"/>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A0DFAD-7EE6-4E09-A9E3-A240B77BA9A9}">
      <dsp:nvSpPr>
        <dsp:cNvPr id="0" name=""/>
        <dsp:cNvSpPr/>
      </dsp:nvSpPr>
      <dsp:spPr bwMode="white">
        <a:xfrm>
          <a:off x="0" y="656905"/>
          <a:ext cx="6364839" cy="656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933450" rtl="0" eaLnBrk="1" fontAlgn="base" hangingPunct="1">
            <a:lnSpc>
              <a:spcPct val="90000"/>
            </a:lnSpc>
            <a:spcBef>
              <a:spcPct val="0"/>
            </a:spcBef>
            <a:spcAft>
              <a:spcPct val="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第二节</a:t>
          </a:r>
          <a:r>
            <a:rPr lang="en-US"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无差异曲线</a:t>
          </a:r>
        </a:p>
      </dsp:txBody>
      <dsp:txXfrm>
        <a:off x="0" y="656905"/>
        <a:ext cx="6364839" cy="656344"/>
      </dsp:txXfrm>
    </dsp:sp>
    <dsp:sp modelId="{53970A52-8D15-4AEE-8FB4-F9ECF227ADE3}">
      <dsp:nvSpPr>
        <dsp:cNvPr id="0" name=""/>
        <dsp:cNvSpPr/>
      </dsp:nvSpPr>
      <dsp:spPr>
        <a:xfrm>
          <a:off x="0" y="1313250"/>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BF55B21-D1BC-428E-8430-CB011B7DE464}">
      <dsp:nvSpPr>
        <dsp:cNvPr id="0" name=""/>
        <dsp:cNvSpPr/>
      </dsp:nvSpPr>
      <dsp:spPr bwMode="white">
        <a:xfrm>
          <a:off x="0" y="1313250"/>
          <a:ext cx="6364839" cy="656344"/>
        </a:xfrm>
        <a:prstGeom prst="rect">
          <a:avLst/>
        </a:prstGeom>
        <a:solidFill>
          <a:srgbClr val="F3C97F"/>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933450" rtl="0" eaLnBrk="1" fontAlgn="base" hangingPunct="1">
            <a:lnSpc>
              <a:spcPct val="90000"/>
            </a:lnSpc>
            <a:spcBef>
              <a:spcPct val="0"/>
            </a:spcBef>
            <a:spcAft>
              <a:spcPct val="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第三节</a:t>
          </a:r>
          <a:r>
            <a:rPr lang="en-US" altLang="zh-CN" sz="2400" b="0" kern="1200" dirty="0">
              <a:solidFill>
                <a:srgbClr val="CC0000"/>
              </a:solidFill>
              <a:latin typeface="Adobe 黑体 Std R" pitchFamily="34" charset="-122"/>
              <a:ea typeface="Adobe 黑体 Std R" pitchFamily="34" charset="-122"/>
              <a:cs typeface="+mn-cs"/>
            </a:rPr>
            <a:t> </a:t>
          </a:r>
          <a:r>
            <a:rPr lang="en-US"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预算约束线</a:t>
          </a:r>
        </a:p>
      </dsp:txBody>
      <dsp:txXfrm>
        <a:off x="0" y="1313250"/>
        <a:ext cx="6364839" cy="656344"/>
      </dsp:txXfrm>
    </dsp:sp>
    <dsp:sp modelId="{6847D98D-57C6-4526-9D72-845292468681}">
      <dsp:nvSpPr>
        <dsp:cNvPr id="0" name=""/>
        <dsp:cNvSpPr/>
      </dsp:nvSpPr>
      <dsp:spPr>
        <a:xfrm>
          <a:off x="0" y="1969595"/>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876FB33-8688-4D94-B623-942EDCC835D9}">
      <dsp:nvSpPr>
        <dsp:cNvPr id="0" name=""/>
        <dsp:cNvSpPr/>
      </dsp:nvSpPr>
      <dsp:spPr bwMode="white">
        <a:xfrm>
          <a:off x="0" y="1969595"/>
          <a:ext cx="6364839" cy="656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933450" rtl="0" eaLnBrk="1" fontAlgn="base" hangingPunct="1">
            <a:lnSpc>
              <a:spcPct val="90000"/>
            </a:lnSpc>
            <a:spcBef>
              <a:spcPct val="0"/>
            </a:spcBef>
            <a:spcAft>
              <a:spcPct val="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第四节</a:t>
          </a:r>
          <a:r>
            <a:rPr lang="en-US"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消费者均衡</a:t>
          </a:r>
        </a:p>
      </dsp:txBody>
      <dsp:txXfrm>
        <a:off x="0" y="1969595"/>
        <a:ext cx="6364839" cy="656344"/>
      </dsp:txXfrm>
    </dsp:sp>
    <dsp:sp modelId="{853AD3F1-249B-42F5-A7A9-08A46DD29033}">
      <dsp:nvSpPr>
        <dsp:cNvPr id="0" name=""/>
        <dsp:cNvSpPr/>
      </dsp:nvSpPr>
      <dsp:spPr>
        <a:xfrm>
          <a:off x="0" y="2625939"/>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629265B-B2C9-48B0-A2DE-71C1A7B152AA}">
      <dsp:nvSpPr>
        <dsp:cNvPr id="0" name=""/>
        <dsp:cNvSpPr/>
      </dsp:nvSpPr>
      <dsp:spPr bwMode="white">
        <a:xfrm>
          <a:off x="0" y="2625939"/>
          <a:ext cx="6364839" cy="656344"/>
        </a:xfrm>
        <a:prstGeom prst="rect">
          <a:avLst/>
        </a:prstGeom>
        <a:solidFill>
          <a:srgbClr val="F3C97F"/>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933450" rtl="0" eaLnBrk="1" fontAlgn="base" hangingPunct="1">
            <a:lnSpc>
              <a:spcPct val="90000"/>
            </a:lnSpc>
            <a:spcBef>
              <a:spcPct val="0"/>
            </a:spcBef>
            <a:spcAft>
              <a:spcPct val="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第五节</a:t>
          </a:r>
          <a:r>
            <a:rPr lang="en-US" altLang="zh-CN" sz="2400" b="0" kern="1200" dirty="0">
              <a:solidFill>
                <a:srgbClr val="CC0000"/>
              </a:solidFill>
              <a:latin typeface="Adobe 黑体 Std R" pitchFamily="34" charset="-122"/>
              <a:ea typeface="Adobe 黑体 Std R" pitchFamily="34" charset="-122"/>
              <a:cs typeface="+mn-cs"/>
            </a:rPr>
            <a:t> </a:t>
          </a:r>
          <a:r>
            <a:rPr lang="en-US"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价格变动的替代效应和收入效应</a:t>
          </a:r>
        </a:p>
      </dsp:txBody>
      <dsp:txXfrm>
        <a:off x="0" y="2625939"/>
        <a:ext cx="6364839" cy="656344"/>
      </dsp:txXfrm>
    </dsp:sp>
    <dsp:sp modelId="{797B1349-3B37-4B1C-B989-7E1A41B6A726}">
      <dsp:nvSpPr>
        <dsp:cNvPr id="0" name=""/>
        <dsp:cNvSpPr/>
      </dsp:nvSpPr>
      <dsp:spPr>
        <a:xfrm>
          <a:off x="0" y="3282284"/>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26C0670-3955-4260-9270-2053A29ED095}">
      <dsp:nvSpPr>
        <dsp:cNvPr id="0" name=""/>
        <dsp:cNvSpPr/>
      </dsp:nvSpPr>
      <dsp:spPr bwMode="white">
        <a:xfrm>
          <a:off x="0" y="3282284"/>
          <a:ext cx="6364839" cy="656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933450" rtl="0" eaLnBrk="1" fontAlgn="base" hangingPunct="1">
            <a:lnSpc>
              <a:spcPct val="90000"/>
            </a:lnSpc>
            <a:spcBef>
              <a:spcPct val="0"/>
            </a:spcBef>
            <a:spcAft>
              <a:spcPct val="3500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r>
            <a:rPr lang="zh-CN" sz="2400" b="0" kern="1200" dirty="0">
              <a:solidFill>
                <a:srgbClr val="CC0000"/>
              </a:solidFill>
              <a:latin typeface="Adobe 黑体 Std R" pitchFamily="34" charset="-122"/>
              <a:ea typeface="Adobe 黑体 Std R" pitchFamily="34" charset="-122"/>
              <a:cs typeface="+mn-cs"/>
            </a:rPr>
            <a:t>第六节</a:t>
          </a:r>
          <a:r>
            <a:rPr lang="en-US" altLang="zh-CN" sz="2400" b="0" kern="1200" dirty="0">
              <a:solidFill>
                <a:srgbClr val="CC0000"/>
              </a:solidFill>
              <a:latin typeface="Adobe 黑体 Std R" pitchFamily="34" charset="-122"/>
              <a:ea typeface="Adobe 黑体 Std R" pitchFamily="34" charset="-122"/>
              <a:cs typeface="+mn-cs"/>
            </a:rPr>
            <a:t>  </a:t>
          </a:r>
          <a:r>
            <a:rPr lang="zh-CN" sz="2400" kern="1200" dirty="0">
              <a:solidFill>
                <a:srgbClr val="CC0000"/>
              </a:solidFill>
              <a:latin typeface="Adobe 黑体 Std R" pitchFamily="34" charset="-122"/>
              <a:ea typeface="Adobe 黑体 Std R" pitchFamily="34" charset="-122"/>
              <a:sym typeface="+mn-ea"/>
            </a:rPr>
            <a:t>本章评析</a:t>
          </a:r>
          <a:endParaRPr sz="6500"/>
        </a:p>
      </dsp:txBody>
      <dsp:txXfrm>
        <a:off x="0" y="3282284"/>
        <a:ext cx="6364839" cy="656344"/>
      </dsp:txXfrm>
    </dsp:sp>
    <dsp:sp modelId="{398E7FBE-B579-4B90-A62F-FB4AA8D9DF72}">
      <dsp:nvSpPr>
        <dsp:cNvPr id="0" name=""/>
        <dsp:cNvSpPr/>
      </dsp:nvSpPr>
      <dsp:spPr>
        <a:xfrm>
          <a:off x="0" y="3938629"/>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DC68A1-908D-49A0-AE1F-1A9E6FD1D0CB}">
      <dsp:nvSpPr>
        <dsp:cNvPr id="0" name=""/>
        <dsp:cNvSpPr/>
      </dsp:nvSpPr>
      <dsp:spPr bwMode="white">
        <a:xfrm>
          <a:off x="0" y="3938629"/>
          <a:ext cx="6364839" cy="656344"/>
        </a:xfrm>
        <a:prstGeom prst="rect">
          <a:avLst/>
        </a:prstGeom>
        <a:solidFill>
          <a:srgbClr val="F3C97F"/>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933450" rtl="0" eaLnBrk="1" fontAlgn="base" hangingPunct="1">
            <a:lnSpc>
              <a:spcPct val="90000"/>
            </a:lnSpc>
            <a:spcBef>
              <a:spcPct val="0"/>
            </a:spcBef>
            <a:spcAft>
              <a:spcPct val="35000"/>
            </a:spcAft>
            <a:buFont typeface="+mj-lt"/>
            <a:buNone/>
          </a:pPr>
          <a:r>
            <a:rPr lang="en-US" altLang="zh-CN" sz="2400" b="0" kern="1200" dirty="0">
              <a:solidFill>
                <a:srgbClr val="CC0000"/>
              </a:solidFill>
              <a:latin typeface="Adobe 黑体 Std R" pitchFamily="34" charset="-122"/>
              <a:ea typeface="Adobe 黑体 Std R" pitchFamily="34" charset="-122"/>
              <a:cs typeface="+mn-cs"/>
            </a:rPr>
            <a:t>      </a:t>
          </a:r>
          <a:endParaRPr sz="6500"/>
        </a:p>
      </dsp:txBody>
      <dsp:txXfrm>
        <a:off x="0" y="3938629"/>
        <a:ext cx="6364839" cy="656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54160"/>
          <a:ext cx="8259416" cy="1055221"/>
        </a:xfrm>
        <a:prstGeom prst="roundRect">
          <a:avLst/>
        </a:prstGeom>
        <a:solidFill>
          <a:srgbClr val="F3C9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zh-CN" sz="6500" kern="1200"/>
        </a:p>
      </dsp:txBody>
      <dsp:txXfrm>
        <a:off x="51512" y="105672"/>
        <a:ext cx="8156392" cy="952197"/>
      </dsp:txXfrm>
    </dsp:sp>
    <dsp:sp modelId="{09776E08-29A5-49FE-BEAE-E0F77BE1D0CF}">
      <dsp:nvSpPr>
        <dsp:cNvPr id="0" name=""/>
        <dsp:cNvSpPr/>
      </dsp:nvSpPr>
      <dsp:spPr bwMode="white">
        <a:xfrm>
          <a:off x="0" y="1302352"/>
          <a:ext cx="8259416"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36" tIns="26670" rIns="149352" bIns="26670" numCol="1" spcCol="1270" anchor="t" anchorCtr="0">
          <a:noAutofit/>
        </a:bodyPr>
        <a:lstStyle/>
        <a:p>
          <a:pPr marL="0" lvl="0" indent="0" algn="l" defTabSz="933450">
            <a:lnSpc>
              <a:spcPct val="150000"/>
            </a:lnSpc>
            <a:spcBef>
              <a:spcPct val="0"/>
            </a:spcBef>
            <a:spcAft>
              <a:spcPct val="35000"/>
            </a:spcAft>
            <a:buNone/>
          </a:pP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一、欲望和效用</a:t>
          </a:r>
          <a:endPar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二、总效用和边际效用递减规律</a:t>
          </a: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三、效用最大化</a:t>
          </a: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四、消费者的需求曲线</a:t>
          </a:r>
        </a:p>
      </dsp:txBody>
      <dsp:txXfrm>
        <a:off x="0" y="1302352"/>
        <a:ext cx="8259416" cy="3229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892"/>
          <a:ext cx="8259416" cy="1029101"/>
        </a:xfrm>
        <a:prstGeom prst="roundRect">
          <a:avLst/>
        </a:prstGeom>
        <a:solidFill>
          <a:srgbClr val="F3C9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zh-CN" sz="500" kern="1200"/>
        </a:p>
      </dsp:txBody>
      <dsp:txXfrm>
        <a:off x="50237" y="51129"/>
        <a:ext cx="8158942" cy="928627"/>
      </dsp:txXfrm>
    </dsp:sp>
    <dsp:sp modelId="{09776E08-29A5-49FE-BEAE-E0F77BE1D0CF}">
      <dsp:nvSpPr>
        <dsp:cNvPr id="0" name=""/>
        <dsp:cNvSpPr/>
      </dsp:nvSpPr>
      <dsp:spPr bwMode="white">
        <a:xfrm>
          <a:off x="0" y="1029994"/>
          <a:ext cx="8259416" cy="39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36" tIns="26670" rIns="149352" bIns="26670" numCol="1" spcCol="1270" anchor="t" anchorCtr="0">
          <a:noAutofit/>
        </a:bodyPr>
        <a:lstStyle/>
        <a:p>
          <a:pPr marL="0" lvl="0" indent="0" algn="l" defTabSz="933450">
            <a:lnSpc>
              <a:spcPct val="150000"/>
            </a:lnSpc>
            <a:spcBef>
              <a:spcPct val="0"/>
            </a:spcBef>
            <a:spcAft>
              <a:spcPct val="35000"/>
            </a:spcAft>
            <a:buNone/>
          </a:pP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一、偏好和选择</a:t>
          </a:r>
          <a:endPar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a:t>
          </a: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无差异曲线及其特点</a:t>
          </a:r>
          <a:endPar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三、</a:t>
          </a: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边际替代率及其递减规律</a:t>
          </a:r>
          <a:endPar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endParaRPr>
        </a:p>
      </dsp:txBody>
      <dsp:txXfrm>
        <a:off x="0" y="1029994"/>
        <a:ext cx="8259416" cy="397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0"/>
          <a:ext cx="8311611" cy="1105231"/>
        </a:xfrm>
        <a:prstGeom prst="roundRect">
          <a:avLst/>
        </a:prstGeom>
        <a:solidFill>
          <a:srgbClr val="F3C9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zh-CN" sz="6500" kern="1200"/>
        </a:p>
      </dsp:txBody>
      <dsp:txXfrm>
        <a:off x="53953" y="53953"/>
        <a:ext cx="8203705" cy="997325"/>
      </dsp:txXfrm>
    </dsp:sp>
    <dsp:sp modelId="{09776E08-29A5-49FE-BEAE-E0F77BE1D0CF}">
      <dsp:nvSpPr>
        <dsp:cNvPr id="0" name=""/>
        <dsp:cNvSpPr/>
      </dsp:nvSpPr>
      <dsp:spPr bwMode="white">
        <a:xfrm>
          <a:off x="0" y="1490795"/>
          <a:ext cx="8311611"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894" tIns="26670" rIns="149352" bIns="26670" numCol="1" spcCol="1270" anchor="t" anchorCtr="0">
          <a:noAutofit/>
        </a:bodyPr>
        <a:lstStyle/>
        <a:p>
          <a:pPr marL="0" lvl="0" indent="0" algn="l" defTabSz="933450">
            <a:lnSpc>
              <a:spcPct val="150000"/>
            </a:lnSpc>
            <a:spcBef>
              <a:spcPct val="0"/>
            </a:spcBef>
            <a:spcAft>
              <a:spcPct val="35000"/>
            </a:spcAft>
            <a:buNone/>
          </a:pP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一、</a:t>
          </a: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预算约束线的含义</a:t>
          </a: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二、预算约束线的变动</a:t>
          </a:r>
        </a:p>
      </dsp:txBody>
      <dsp:txXfrm>
        <a:off x="0" y="1490795"/>
        <a:ext cx="8311611" cy="1547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1864"/>
          <a:ext cx="8259416" cy="1092137"/>
        </a:xfrm>
        <a:prstGeom prst="roundRect">
          <a:avLst/>
        </a:prstGeom>
        <a:solidFill>
          <a:srgbClr val="F3C9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zh-CN" sz="500" kern="1200"/>
        </a:p>
      </dsp:txBody>
      <dsp:txXfrm>
        <a:off x="53314" y="55178"/>
        <a:ext cx="8152788" cy="985509"/>
      </dsp:txXfrm>
    </dsp:sp>
    <dsp:sp modelId="{09776E08-29A5-49FE-BEAE-E0F77BE1D0CF}">
      <dsp:nvSpPr>
        <dsp:cNvPr id="0" name=""/>
        <dsp:cNvSpPr/>
      </dsp:nvSpPr>
      <dsp:spPr bwMode="white">
        <a:xfrm>
          <a:off x="0" y="1094002"/>
          <a:ext cx="8259416" cy="391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36" tIns="26670" rIns="149352" bIns="26670" numCol="1" spcCol="1270" anchor="t" anchorCtr="0">
          <a:noAutofit/>
        </a:bodyPr>
        <a:lstStyle/>
        <a:p>
          <a:pPr marL="0" lvl="0" indent="0" algn="l" defTabSz="933450">
            <a:lnSpc>
              <a:spcPct val="150000"/>
            </a:lnSpc>
            <a:spcBef>
              <a:spcPct val="0"/>
            </a:spcBef>
            <a:spcAft>
              <a:spcPct val="35000"/>
            </a:spcAft>
            <a:buNone/>
          </a:pP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一、</a:t>
          </a: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消费者均衡的决定</a:t>
          </a: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二、收入变动对消费者均衡的影响</a:t>
          </a: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三、价格变动对消费者均衡的影响</a:t>
          </a:r>
        </a:p>
      </dsp:txBody>
      <dsp:txXfrm>
        <a:off x="0" y="1094002"/>
        <a:ext cx="8259416" cy="39110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43131"/>
          <a:ext cx="8259416" cy="1021016"/>
        </a:xfrm>
        <a:prstGeom prst="roundRect">
          <a:avLst/>
        </a:prstGeom>
        <a:solidFill>
          <a:srgbClr val="F3C9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zh-CN" sz="500" kern="1200"/>
        </a:p>
      </dsp:txBody>
      <dsp:txXfrm>
        <a:off x="49842" y="92973"/>
        <a:ext cx="8159732" cy="921332"/>
      </dsp:txXfrm>
    </dsp:sp>
    <dsp:sp modelId="{09776E08-29A5-49FE-BEAE-E0F77BE1D0CF}">
      <dsp:nvSpPr>
        <dsp:cNvPr id="0" name=""/>
        <dsp:cNvSpPr/>
      </dsp:nvSpPr>
      <dsp:spPr bwMode="white">
        <a:xfrm>
          <a:off x="0" y="1021890"/>
          <a:ext cx="8259416" cy="398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36" tIns="26670" rIns="149352" bIns="26670" numCol="1" spcCol="1270" anchor="t" anchorCtr="0">
          <a:noAutofit/>
        </a:bodyPr>
        <a:lstStyle/>
        <a:p>
          <a:pPr marL="0" lvl="0" indent="0" algn="l" defTabSz="933450">
            <a:lnSpc>
              <a:spcPct val="150000"/>
            </a:lnSpc>
            <a:spcBef>
              <a:spcPct val="0"/>
            </a:spcBef>
            <a:spcAft>
              <a:spcPct val="35000"/>
            </a:spcAft>
            <a:buNone/>
          </a:pPr>
          <a:r>
            <a:rPr lang="zh-CN" sz="2100" b="0" kern="1200" dirty="0">
              <a:solidFill>
                <a:srgbClr val="000000">
                  <a:hueOff val="0"/>
                  <a:satOff val="0"/>
                  <a:lumOff val="0"/>
                  <a:alphaOff val="0"/>
                </a:srgbClr>
              </a:solidFill>
              <a:latin typeface="Adobe 黑体 Std R" pitchFamily="34" charset="-122"/>
              <a:ea typeface="Adobe 黑体 Std R" pitchFamily="34" charset="-122"/>
              <a:cs typeface="+mn-cs"/>
            </a:rPr>
            <a:t>一、</a:t>
          </a: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替代效应和收入效应的含义</a:t>
          </a: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二、不同商品的替代效应和收入效应</a:t>
          </a: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三、消费者需求曲线的形状</a:t>
          </a:r>
        </a:p>
      </dsp:txBody>
      <dsp:txXfrm>
        <a:off x="0" y="1021890"/>
        <a:ext cx="8259416" cy="39841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3">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4">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5">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a:latin typeface="Adobe 黑体 Std R"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a:latin typeface="Adobe 黑体 Std R"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1E7F2A-6175-4205-9585-428BE11148C3}" type="datetimeFigureOut">
              <a:rPr kumimoji="0" lang="zh-CN" altLang="en-US" sz="12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rPr>
              <a:t>2023/9/11</a:t>
            </a:fld>
            <a:endParaRPr kumimoji="0" lang="zh-CN" altLang="en-US" sz="12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a:latin typeface="Adobe 黑体 Std R"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dobe 黑体 Std R" pitchFamily="34" charset="-122"/>
                <a:ea typeface="宋体" panose="02010600030101010101" pitchFamily="2" charset="-122"/>
                <a:cs typeface="+mn-cs"/>
              </a:rPr>
              <a:t>‹#›</a:t>
            </a:fld>
            <a:endParaRPr lang="zh-CN" altLang="en-US" sz="1200" strike="noStrike" noProof="1">
              <a:latin typeface="Adobe 黑体 Std R"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12-19T23:04:58"/>
    </inkml:context>
    <inkml:brush xml:id="br0">
      <inkml:brushProperty name="width" value="0.05292" units="cm"/>
      <inkml:brushProperty name="height" value="0.05292" units="cm"/>
      <inkml:brushProperty name="color" value="#FF0000"/>
    </inkml:brush>
  </inkml:definitions>
  <inkml:trace contextRef="#ctx0" brushRef="#br0">12682 15046 0,'0'18'187,"18"-18"16,0 17 15</inkml:trace>
  <inkml:trace contextRef="#ctx0" brushRef="#br0">12629 15346 0,'18'0'156,"-18"17"0,18-17 16,-18 18 16</inkml:trace>
  <inkml:trace contextRef="#ctx0" brushRef="#br0">14605 13688 0,'-18'17'31,"18"1"0,-17 0 16,17 35 15,-36 0 16,36-18 15,-17 18 16,-1-18 16,1 0 15,17-17 16,-36 17 31,36-17 16,0 17 15,-17-17 16,17-1 16,0 1 0,-18 0 15,18-1 16,18-17 125,-1 0 0,1 0 16,17-17 15,18-1 16,18 0 15,-1 1 16,-35 17 16,-17 0 0,17 0 15,-17 0 16,0 0 16,-1 0 78,1 0 15,0 0 16,-1 0 16,-17-18 218,-17 0 47,17 1 31,-18 17 16,18-18 16,-18 1 15,18-19 16,-17 36 16,-1-17 15,18-1 16,-18 0 15,1-17 16,17 17 16,-18 1 15,0-1 32,18-17 15,-17 35 16,17-18 0,-18 18 31,18-17 0,0-1 16,-17 0 15,-1 1 32,18-1 15,-18 18 16,18-18 15,-17 1 16,17-1 0,-18 18 31,0-17 32,18-1 15,-17 0 16</inkml:trace>
  <inkml:trace contextRef="#ctx0" brushRef="#br0">15028 13723 0,'18'0'31,"0"0"16,-1 0 16,1 0 15,0 0 16,34 18 16,-34-18 15,17 17 16,-17-17 15,0 0 16,-1 0 16,1 0 15,0 0 16,17 0 16,-18 0 15,1 0 16,0 0 15,17 0 16,-17 0 31</inkml:trace>
  <inkml:trace contextRef="#ctx0" brushRef="#br0">15134 13952 0,'18'0'125,"17"0"0,-17 0 16,17 0 0,36 0 15,-19 0 32,19 18 15,17-18 16,-35 0 16,-35 18 0,-1-18 15</inkml:trace>
  <inkml:trace contextRef="#ctx0" brushRef="#br0">15822 13564 0,'18'0'203,"-18"18"0,0 17 16,17-17 0,-17 52 16,0-17 31,18 18 15,-18-1 16,0 1 16,18 0 15,-1-19 16,-17-34 0,0 0 16,0-1 0,0 19 15,18-19 16,-18 1 0</inkml:trace>
  <inkml:trace contextRef="#ctx0" brushRef="#br0">14217 15187 0,'0'18'16,"0"-1"15,0 1 16,0 0 16,0 52 15,0-17 16,0 35 16,0 1 15,-18 34 16,1-35 15,17-53 16,0-52 78</inkml:trace>
  <inkml:trace contextRef="#ctx0" brushRef="#br0">14323 15134 0</inkml:trace>
  <inkml:trace contextRef="#ctx0" brushRef="#br0">14235 15099 0,'17'18'63,"1"-1"0,0 1 16,17 17 15,18 18 16,0 0 15,-18-18 16,0 0 16,-17-17 15,-1 0 16,1 17 16,0-35 15,-18 18 0,17-18 16,-17 35 15,18-35 16,-18 18 63,18-18 31,-1-18 78,-17-17 16,18-1 0,17-34 15,0-18 16,-17 17 15,17 1 16,18-124 141,-35 211 140,-18 18 16,0 1 0,18-1 16,-18 0 15,17 18 0,-17-18 16,0 1 15,18-19 16,0 36 16,-18-35 15,17 35 16,1-18 16,-18 0 15,0 18 16,35 18 15,-35-1 16,18-34 16,-1-19 31,-17 19 16,18-19 15,-18 19 16,18-36 15,-18 17 16</inkml:trace>
  <inkml:trace contextRef="#ctx0" brushRef="#br0">15258 15046 0,'0'18'62,"0"-1"16,0 1 0,0 0 15,0 17 16,0 0 16,0 18 15,0 0 16,0 17 16,17 1 15,19-18 16,-36-18 15,17-17 32,1 0 15,-18-1 16,17 1 16,1-1 15,0-17 16,-18 18 15,17 0 16,1-1 16,0-17 109,-1 0 0,1 0 16,0 0 15,17-17 0,-17 17 16,17-18 16,-35 0 62,17 1 16,1-1 15,-18 1 16,0-1 16,0 0 15,0 1 16,0-1 15,0 0 16,0 1 16,0-36 15,0 17 16,0 19 16,0-1 0,0 1 15,0-1 0,0 0 16,0 1 15,0-1 16,0 0 16,0 1 15,0-1 16,0 0 16,0 1 15,0-1 63,0 1 31,0-1 16,0 0 15,0 1 31,0-1 16,0 0 16,0 1 125</inkml:trace>
  <inkml:trace contextRef="#ctx0" brushRef="#br0">15946 15205 0,'17'0'94,"1"0"15,-1 0 0,54 0 16,-36 0 16,106 0 15,-52-18 16,-1 0 16,-35 18 15,0-17 16,-18 17 31,-17 0 0,34 0 16,1 0 15,-35 0 16,0 0 62</inkml:trace>
  <inkml:trace contextRef="#ctx0" brushRef="#br0">16051 15469 0,'36'0'203,"-1"0"16,0 0 0,18-17 15,35-1 16,-52 18 0,17-18 16,-1 18 15,19 0 31,-36 0 16,-17 0 31,0 0 0,-1 0 32,1 0 15,-1 0 16,1 0 15,0 0 47,-1 0 16,1 0 16,0 0 46,-1 0 0,1 0 16,0 18 16,-1-18 15</inkml:trace>
  <inkml:trace contextRef="#ctx0" brushRef="#br0">17057 14975 0,'17'0'16,"1"0"15,53 0 16,-18 0 15,17 0 16,1 0 16,-1 0 15,-34 0 16,-1 0 16,-18 0 15,1 0 63,0 0 0,35 0 15,-18 0 16,-17 0 0,-1 0 16</inkml:trace>
  <inkml:trace contextRef="#ctx0" brushRef="#br0">17427 15028 0,'-17'18'62,"17"0"0,-18-1 16,18 36 15,0 0 16,-18 0 16,18 35 15,0-17 16,0-36 0,0 36 15,0-18 16,0 17 16,0-35 31,0 1 16,0-19 0,0 1 15,0 17 16,0 0 15,0-17 16,0 17 16,0-17 15,0 0 16</inkml:trace>
  <inkml:trace contextRef="#ctx0" brushRef="#br0">17745 15081 0,'0'18'47,"0"0"15,0 17 0,0 0 16,0 36 31,0-1 0,0-35 32,0 1 15,0-19 16,0 1 0,0 0 15,0-1 16,17 1 16,-17 17 15,0-17 16,18 17 16,0-17 15,-18-1 0,17 1 31,-17 17 16,36 1 16,-19-19 15,18 1 16,-17 0 16,17-1 15,-17-17 47,17 0 16,1 0 15,-19 0 16,-17-17 16,18-1 15,-18 0 47,0 1 16,18 17 15,-18-18 16,0-17 16,0 17 15,0-17 16,0 17 15,0-17 16,0 17 16,0 1 15,0-1 16,0 0 16,0 1 15,0-19 16,0 1 15,0 0 16,0 17 31,0 1 16,0-1 16,0 0 15,0-17 16,0 17 15,0 1 0,0-1 16,0-17 16,0 17 15,0 1 16,0-1 16,0 0 46,0 1 47</inkml:trace>
  <inkml:trace contextRef="#ctx0" brushRef="#br0">18503 15028 0,'0'18'46,"0"0"16,0-1 0,0 1 16,-17 0 0,-1 34 15,18-16 16,-18-1 16,18 0 15,0 1 16,-17-1 15,17 0 16,0 18 31,0 0 16,0-18 16,0-17 15,0 52 16,0-17 15,17 0 16,19-17 0,-1 52 16,-18-53 15,1 18 16,17-35 16</inkml:trace>
  <inkml:trace contextRef="#ctx0" brushRef="#br0">18891 14993 0,'0'35'16,"0"-17"16,0 70 15,0-35 16,0 35 31,0 0 0,0-17 31,0-36 16,0 18 16,0-35 15,0 0 0</inkml:trace>
  <inkml:trace contextRef="#ctx0" brushRef="#br0">19121 15134 0,'-18'0'78,"0"0"0,1 0 16,-1 35 15,-17 1 16,17-19 15,0-17 16,1 18 16,-1-18 312,1 0 47,-1 0 47,18 18 187,18-1 16,-1 1 16,1 0 0,-1-1 15,1 1 16,0-18 16,-1 17 15,1 1 16,-18 0 0,18-18 15,-1 17 16,1-17 63,-18 18 15,18-18 16,-18 18 15,17-18 16,1 0 16,-18 17 15,0 1 16,17-18 16,1 18 31</inkml:trace>
  <inkml:trace contextRef="#ctx0" brushRef="#br0">19456 14905 0,'17'35'31,"1"-17"0,35 52 16,-18-17 16,0 18 15,-17-54 16,-18 36 15,18 0 16,-1 0 16,1 53 15,-18-71 16,0 36 16,0 17 15,0-53 0,0 1 16,0 17 15,0-18 16,0 0 16,0 0 15,-18 18 32,1-17 15,17-19 31</inkml:trace>
  <inkml:trace contextRef="#ctx0" brushRef="#br0">20073 15275 0,'18'0'62,"17"0"0,0 0 16,71 0 15,0 0 16,17 0 16,19 0 15,-37 0 16,54 0 16,-141 0 0,17 0 15,18 0 16,-35 0 15</inkml:trace>
  <inkml:trace contextRef="#ctx0" brushRef="#br0">21273 14887 0,'17'0'62,"18"0"16,-17 0 15,17 0 0,18 0 16,18 0 16,-1 0 15,-17 0 16,35 0 15,-17 0 16,-36 0 16,1 0 0,-19 0 31</inkml:trace>
  <inkml:trace contextRef="#ctx0" brushRef="#br0">21661 14905 0,'0'18'31,"-18"-1"16,0 36 15,18 0 16,-17 35 15,17 0 16,0-17 16,0-1 15,-18 1 16,18-53 16,-18 52 15,18 18 16,0-17 15,0-36 16,0 1 16,0-19 15,0 1 16</inkml:trace>
  <inkml:trace contextRef="#ctx0" brushRef="#br0">22066 14870 0,'0'17'32,"0"19"15,0 16 16,0-16 15,0 17 16,-17 0 16,17-18 31,-18 0 0,18-17 16,0-1 15,0 19 16,0-1 15,0 0 16,0 18 16,0-18 15,0 1 16,0-1 16,0 0 15,0 1 16,0-19 31,0 18 16,18-35 15,-18 18 32,17-18 15,19 0 78,-19 0 0,1 0 16,-1 0 16,19 0 15,-1 0 16,-17 0 15,-18-18 16,17 1 31,1 17 0,-18-18 32,18 18 0,-18-17 31,17-19 15,-17-17 16,18 36 16,-1-19 15,-17 1 16,0-18 16,0 18 15,0 17 16,0-17 15,18 0 16,-18-1 16,0 19 15,0-18 16,0 17 16,0-17 15,0-18 16,0 35 15,0 0 16,0 1 31,0-1 16,0 1 0</inkml:trace>
  <inkml:trace contextRef="#ctx0" brushRef="#br0">22789 14870 0,'-17'0'47,"-1"17"15,-17 36 16,0-18 16,17 36 15,0-53 16,18 17 16,0 18 15,0-18 16,0 18 31,0-18 16,0 1 15,18-19 16,17 18 16,-17 1 15,0-19 0,-1 36 16,36 18 15,-35-36 16,-1 0 16,-17-17 15,18 0 16</inkml:trace>
  <inkml:trace contextRef="#ctx0" brushRef="#br0">23001 14817 0,'0'17'31,"0"19"0,0-1 15,0 53 16,0 0 16,0-17 15,0 35 16,0-18 16,0 53 15,0-88 16,0 0 15,0-36 32,0 1 15,0 0 16</inkml:trace>
  <inkml:trace contextRef="#ctx0" brushRef="#br0">23248 14834 0,'0'18'31,"-18"0"16,1 35 0,-1-36 15,1 36 16,-1-18 15,-17 18 32,17-35 15,18 0 16,-35-1 16,35 1 15,-18-18 0,18 35 16,-18-35 31,1 18 16,-1-18 15,0 17 32,1-17 46,17 18 16,0 0 219,35-1 15,0 19 16,1-36 16,-19 35 15,1-35 16,0 17 16,-1 1 15,-17 0 0,18-1 16,0-17 15,-18 18 16,17 0 16,1-18 15,-18 17 16,17 1 31,1 0 31</inkml:trace>
  <inkml:trace contextRef="#ctx0" brushRef="#br0">23319 15187 0,'35'0'78,"0"0"16,-17 0 0,-1 0 15,19 0 16,-19 0 16,1 0 15,0 0 16,17 0 15,-17 0 0,17 0 16,0 0 0,18 0 16,0 18 15,-18-18 16</inkml:trace>
  <inkml:trace contextRef="#ctx0" brushRef="#br0">23848 14940 0,'0'35'47,"0"-17"0,0 0 15,0-1 0,0 54 16,0-18 31,0 53 16,0-71 15,0 18 16,0-18 16,0-17 15</inkml:trace>
  <inkml:trace contextRef="#ctx0" brushRef="#br0">24112 14693 0,'18'0'0,"-18"35"15,18-17 16,-18 35 16,0-35 15,17 35 16,1 0 16,17 17 15,-17-17 31,-1-35 16,1 35 16,0-1 15,-18-16 16,0-1 16,0 0 15,0 1 16,-18 34 15,0-35 16,1 18 16,-1-35 0,1 17 15,17-17 0,-53 35 16,17 0 16,36-36 31,0 1 15,-17 0 16,17-1 16,-18-17 47,0 0 15,1 0 16,17-17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12-19T23:04:58"/>
    </inkml:context>
    <inkml:brush xml:id="br0">
      <inkml:brushProperty name="width" value="0.05292" units="cm"/>
      <inkml:brushProperty name="height" value="0.05292" units="cm"/>
      <inkml:brushProperty name="color" value="#FF0000"/>
    </inkml:brush>
  </inkml:definitions>
  <inkml:trace contextRef="#ctx0" brushRef="#br0">19773 6914 0,'35'0'406,"-17"-17"16,35-1 0,-35 18 15,52 0 16,36 0 15,-53-17 16,-18 17 16,-17 0 15,17 0 78,0 0 0,1 0 0,-1 0 16,0 0 16,-17 0 15,0 0 16,-1 0 125,1 0 0,-1 0 16,1 0 15,0 0 16</inkml:trace>
  <inkml:trace contextRef="#ctx0" brushRef="#br0">19879 7144 0,'0'0'0,"18"0"16,17 0 0,53-18 15,-17 0 16,17 1 15,0 17 16,-53 0 16,1 0 15,-19 0 78</inkml:trace>
  <inkml:trace contextRef="#ctx0" brushRef="#br0">20973 6632 0,'17'18'47,"-17"0"0,0 17 15,0 35 16,0-34 0,0 52 16,-17 71 31,-1-89 15,18 71 16,-18-70 16,1-18 15,17-36 16</inkml:trace>
  <inkml:trace contextRef="#ctx0" brushRef="#br0">21273 6844 0,'0'18'16,"0"-1"16,-18 18 15,0 1 16,1-19 15,-19 19 16,19-1 16,17-17 15,0-1 16,0 18 16,0-17 46,35-18 47,-17 0 0,17 0 16,-17 0 16,17 0 0,0-18 15,36-17 16,-18 18 15,-1-36 16,19 17 16,-53 1 15,-1 17 16,1 1 0,0-18 16,-1 17 15,-17 0 31,0 1 16,-35 17 94,17 0 15,-17 0 0,17 0 16,-70 0 16,53 0 15,-36 17 32,54-17 0,-19 18 0,-16-18 15,34 0 31,0 18 16,1-18 16,-1 17 31,0-17 16,18 18 15,-17-18 16,17 17 15</inkml:trace>
  <inkml:trace contextRef="#ctx0" brushRef="#br0">21925 7003 0,'18'0'15,"17"0"47,-17 0 0,-1 0 16,1 0 0,35 0 16,-18 0 15,0 0 16,-17 0 15,0 0 16,-1 0 16,1 0 15</inkml:trace>
  <inkml:trace contextRef="#ctx0" brushRef="#br0">22595 6791 0,'0'18'62,"0"-1"0,0 1 16,-17 0 15,-18 34 16,-1-16 16,19-1 15,-1-17 16,18-1 16,-18 1 15,18 0 16,0-1 15,0 1 16,0-1 31,0 1 16,0 0 31,18-18 16,0 0 15,35 0 16,35 0 16,0 0 15,-35-18 16,35 0 16,-70 1 0,17-1 15,-17 18 16,-18-17 15,0-1 16,17 0 16,-17-17 15,0 17 32,0 1 15,-17-1 31,17 0 16,-18 18 16,0-35 15,1 18 16,-1-19 16,0 19 15,1-1 16,17 0 15,0 1 16,-18 17 16,0-18 15,1 0 16,-1 18 78,-17 0 0,17 0 16,-17 0 15,0 0 16,17 0 16,0 0 0,1 0 15,-1 0 16,18 18 15</inkml:trace>
  <inkml:trace contextRef="#ctx0" brushRef="#br0">19703 8061 0,'35'0'62,"0"0"0,0 0 16,54 0 16,-1 0 15,-53 0 0,53 0 31,-35 0 0,0 0 32,-18 0 15,-35-18 16,18 18 16,0 0 15,17 0 16,-17 0 15</inkml:trace>
  <inkml:trace contextRef="#ctx0" brushRef="#br0">19667 8343 0,'18'0'46,"17"0"16,1 0 0,-19 0 16,36 0 15,0 0 16,18 0 16,-1 0 15,-17 0 16,18 0 15,-54 0 16,1 0 16,0 0 15,34 0 16,-16 0 16</inkml:trace>
  <inkml:trace contextRef="#ctx0" brushRef="#br0">20743 7849 0,'0'18'16,"0"0"15,0 17 0,0 18 16,18-18 16,-18 36 15,0-36 16,0-17 0,18 52 31,17 36 16,-17-36 15,-18-52 32</inkml:trace>
  <inkml:trace contextRef="#ctx0" brushRef="#br0">21202 7814 0,'0'18'31,"0"-1"0,0 19 16,0-1 16,18-17 15,-18 17 16,17-18 15,19 19 16,-19-19 31,1-17 16,17 36 16,0-19 15,-17 1 16,0 0 15,-18-1 16,0 1 16,0-1 15,0 1 16,0 0 0,0 17 16,-18-17 15,-17 17 16,17-17 31,-17-1 0,0-17 16,17 0 0,-17 0 15,17 0 16,0 0 16,1-17 15,-19-1 16,36-17 15,-17-1 16,17 1 16,0 17 15,0-34 16,0 16 16,35 19 15,0-19 16,-17 36 31,17-17 16,-17-1 15,0 18 0,-1 0 16,1-18 16,-18 1 15,0-1 16,35-17 15,-35 17 16,0 1 0,18 17 16,-18-18 31,0 0 16,0 1 15,0-1 47,0 0 141,-18 18 62,0 0 0,1 0 16,-1 0 15,1 0 0</inkml:trace>
  <inkml:trace contextRef="#ctx0" brushRef="#br0">21537 8061 0,'18'0'16,"-1"0"16,19 0 15,-19 0 0,54 0 16,-18 0 31,-18 18 16,18-18 15,-35 17 0,52-17 16,-35 0 16,18 0 15,-17 0 16,-19 0 15,1 0 16</inkml:trace>
  <inkml:trace contextRef="#ctx0" brushRef="#br0">22278 7743 0,'0'36'31,"0"-19"16,0 19 0,0 17 15,0-18 16,-18 0 16,18 36 15,-17-1 31,-1 1 16,18-36 16,0 36 15,0-36 16,0-17 16,0-1 0,0 1 15</inkml:trace>
  <inkml:trace contextRef="#ctx0" brushRef="#br0">22490 7920 0,'0'18'47,"0"17"16,0-18 0,0 36 15,0-35 16,0 0 16,0 17 15,0-17 16,0-1 62,0 1 79,17-18 15,1 17 0,17-17 16,18 0 15,-18 0 16,1 0 16,-19-17 15,1 17 16,-18-18 31,18 18 16,-18-17 15,17 17 16,-17-18 16,0 0 15,18 1 16,-1-1 16,-17 0 15,0 1 16,0-1 15,0 0 16,-35-34 125,35 34 16,-17 18 15,-19 0 16,1-18 16,17 18 15,1-17 16,-19 17 47,19 0 0,-1 0 15,1 0 16,-1 0 16</inkml:trace>
  <inkml:trace contextRef="#ctx0" brushRef="#br0">19756 9013 0,'35'0'109,"0"0"0,0 0 16,1 0 0,70 0 16,17 0 15,-88 0 16,1 0 31,-19 0 16,1 0 15,-1 0 16,1 0 16,0 0 15,-1 0 16,1 0 31</inkml:trace>
  <inkml:trace contextRef="#ctx0" brushRef="#br0">19791 9225 0,'17'0'47,"1"0"16,0 0 0,17 0 15,0 0 16,18-17 16,71-1 15,-54 18 16,-34 0 15,-1 0 16,18 0 16,-36 0 47</inkml:trace>
  <inkml:trace contextRef="#ctx0" brushRef="#br0">20708 8678 0,'0'0'0,"18"0"15,-1 0 0,1 0 16,17 0 15,-17 0 16,17 0 16,18 0 15,-35 0 16,-1 0 16,1 0 15,0 0 16,-1 18 31,1 0 16,0-18 15,-1 17 16,-17 1 16,18 0 15,-18 17 16,0-18 15,0 1 16,0 0 16,-18 35 15,1-18 16,-1-17 16,0 17 15,1-18 16,-1 19 15,0-19 16,18 1 31,0 0 16,0-1 16,-17 1 15</inkml:trace>
  <inkml:trace contextRef="#ctx0" brushRef="#br0">20973 9437 0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12-19T23:04:58"/>
    </inkml:context>
    <inkml:brush xml:id="br0">
      <inkml:brushProperty name="width" value="0.05292" units="cm"/>
      <inkml:brushProperty name="height" value="0.05292" units="cm"/>
      <inkml:brushProperty name="color" value="#FF0000"/>
    </inkml:brush>
  </inkml:definitions>
  <inkml:trace contextRef="#ctx0" brushRef="#br0">6421 15311 0,'0'35'16,"-18"-18"0,0 36 31,18-35 0,0 17 16,0 1 16,0 34 15,0-17 16,0 18 15,0-1 16,0 1 16,0-1 15,18-17 16,0-18 0,-1 1 16,1-1 15,-1 18 16,1-35 15,17 52 16,18 18 16,0 18 15,18-18 16,52 36 31,18-36 16,18 18 15,-35-71 16,-54-17 16,-35-18 15,-17 0 16,35 0 16,-18 0 15,1 0 16,-19 0 15,1 0 16,-1 0 109,1 0 32,0 0 0,-1 0 15,1-35 0,17 35 16,-17-18 16,0 18 15</inkml:trace>
  <inkml:trace contextRef="#ctx0" brushRef="#br0">8573 16704 0,'0'-18'32,"35"18"15,0-17 0,0 17 16,36-18 0,35 0 16,-18 1 15,18 17 16,-36-18 15,1 1 16,-36-1 16,0 18 15,1-18 16,-1 18 31,-17 0 16</inkml:trace>
  <inkml:trace contextRef="#ctx0" brushRef="#br0">8678 16951 0,'18'0'78,"0"0"15,17 0 0,-17 0 16,52 0 16,1 0 15,-1 0 16,1-18 15,-36 18 16,-17 0 16,-1 0 15,1 0 32,0 0 15,-1 0 16,1 0 109,0 0 47,-1 0 31,1 0 16,-1 18 16,1-18 15,0 0 16,-1 0 15,1 0 79,0 0 218,-1 0 32</inkml:trace>
  <inkml:trace contextRef="#ctx0" brushRef="#br0">13935 15505 0,'0'0'0,"0"17"15,35 36 0,-35-35 16,0 17 16,0 0 15,0 18 16,0 18 15,-18 52 16,-17-52 16,0 35 15,-36 0 16,36-36 16,-18-17 15,35-35 16,-17 17 15,0 18 16,-36-36 16,1 36 15,17-17 16,-18-19 31,1 36 0,-1-18 31,1-17 16,-36 17 16,18 18 15,-1-35 16,1 17 16,35-17 15,0 17 16,-17-17 15,17-1 16,-53 19 16,53-36 15,18 17 16,-18-17 16,0 18 15,-18-18 31,1 0 16,17 0 16,-18 0 15,1 0 16,35 0 16,-54 0 15,1 0 16,-18-18 15,71 18 16,-35 0 16,17-17 15,53-1 16,-18 18 16</inkml:trace>
  <inkml:trace contextRef="#ctx0" brushRef="#br0">13864 15469 0,'-106'300'203,"89"-265"0,-19-17 15,19-18 16,-36 35 16,18-17 15,-18 17 16,17-35 15,19 0 16,17 18 16</inkml:trace>
  <inkml:trace contextRef="#ctx0" brushRef="#br0">13794 15575 0,'17'0'16,"1"0"0,0 0 15,-1 0 16,1 0 16,-1 0 31,1 18 15,0-18 16,-1 0 47,-17 17 16,36 1 15,-19 0 16,1-1 0,52 1 15,-52 0 16,0-18 16,-1 17 15,1 1 32,53 35 15,-18-36 16,-36 1 15</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12-19T23:04:58"/>
    </inkml:context>
    <inkml:brush xml:id="br0">
      <inkml:brushProperty name="width" value="0.05292" units="cm"/>
      <inkml:brushProperty name="height" value="0.05292" units="cm"/>
      <inkml:brushProperty name="color" value="#FF0000"/>
    </inkml:brush>
  </inkml:definitions>
  <inkml:trace contextRef="#ctx0" brushRef="#br0">13935 2170 0,'0'17'16,"17"-17"0,-17 18 31,18 0 47,-18-1 47,0 1 0,0-1 15,0 1 16,0 0 31,0-1 16,0 1 16,0 0 15,-18-1 16,18 1 15,-17 0 16,-1 17 16,0-18 15,1-17 16,17 18 16,-18 0 15,18-1 16,-17-17 31,17 18 16,-18-18 15,18 18 16,-18-18 16,18 17 15,-17-17 16,-1 36 15,0-36 16,1 0 16</inkml:trace>
  <inkml:trace contextRef="#ctx0" brushRef="#br0">13723 2170 0,'18'0'469,"-1"0"31,1 0 79,0 0 234,-1 0 0,1 0 16,0 0 15,17 0 16,-18 0 172,1 0 31,0 0 203,-18 17 16,17-17 31,1 18 31,-18 0 31,18-18 16,-18 17 47,17-17 16,-17 18 46,18-18 47,-18 17 16,0 1 16,18-18 15,-18 18 16,17-1 15,-17 1 16,18-18 16,-18 18 15,17-18 16,-17 17 16,18-17 15,-18 36 16,18-19 15,-1-17 32,-17 18 0,18-18 15,-18 17 16,18 1 16,-18 0 15,17-1 31,-17 1 16,18 0 16,0-1 31,-1 1 31,1-18 78,-18 18 0,0-1 32,18-17 15,-1 18 0,-17-1 31,18-17 0,-18 18 16,17-18 16,-17 18 15,18-18 47,0 0 16,-18 17 15,17-17 32,-17 18 47,18-18 0,0 0 31,-1 18 15,1-18 79,-18 17 15,18-17 16,-1 0 109</inkml:trace>
  <inkml:trace contextRef="#ctx0" brushRef="#br0">14993 2152 0,'18'18'62,"-1"-18"31,-17 17 0,18 1 16,-18 0 16,18-18 15,-1 0 16</inkml:trace>
  <inkml:trace contextRef="#ctx0" brushRef="#br0">14993 2381 0,'18'0'78,"-1"36"16,1-36 0,17 35 15,1 0 16,-19 0 15,1-35 16</inkml:trace>
  <inkml:trace contextRef="#ctx0" brushRef="#br0">15399 1799 0,'0'18'47,"17"-18"15,1 17 0,-18 1 16,35 17 16,1 1 15,-19-19 16,1-17 15,-18 18 16</inkml:trace>
  <inkml:trace contextRef="#ctx0" brushRef="#br0">15840 1729 0,'0'17'47,"0"1"16,-18 0 0,-17 52 15,0-17 16,-1-18 16,1 1 31,35-19 0,-18-17 16,1 35 0,-1-17 15,0 0 0,1 17 16,-1-17 15,18-1 16,-35-17 16,35 18 15,0 0 32</inkml:trace>
  <inkml:trace contextRef="#ctx0" brushRef="#br0">15434 2099 0,'0'18'31,"0"-1"0,0 1 16,18 17 16,-1 1 15,1-19 16,-18 1 15,18-1 16,-18 1 16,17-18 31,-17 18 16</inkml:trace>
  <inkml:trace contextRef="#ctx0" brushRef="#br0">15522 2134 0,'18'0'31,"-18"-17"0,18 17 15,-1 0 16,1 0 0,35-18 16,-36 0 31,19 18 16,-19-17 15,19-1 16,-19 0 15,1 18 16,-1 0 31,1 0 16,0 0 16,17 0 15,-17 0 16,-1 0 31,1 0 63,0 0 31,-18 18 15,0 0 16,-18 141 141,0-142 0,18 1 31,-17-1 16,-1 1 15,0-18 16,1 18 15</inkml:trace>
  <inkml:trace contextRef="#ctx0" brushRef="#br0">15646 2258 0,'17'-18'172,"1"18"16,0 0 0,-1 0 15,1 0 16,0 0 16,-18-17 15,17 17 16,1 0 15,-1 0 32,1 0 47</inkml:trace>
  <inkml:trace contextRef="#ctx0" brushRef="#br0">15522 2381 0,'18'0'93,"17"0"16,-17 0 16,-1 0 15,1 0 0,0 0 16,-1 0 15,1 0 16,0 0 16,-18-17 15,17 17 16,1 0 31,0 0 16,-1 0 31</inkml:trace>
  <inkml:trace contextRef="#ctx0" brushRef="#br0">15452 2505 0,'17'0'125,"19"0"15,-19 0 0,19-18 16,-19 18 0,18 0 16,18-35 15,-17 17 16,-1 1 16,-17 17 31,34 0 15,1 0 16,-35-18 16,0 18 15,-1 0 16,19 0 16,-19 0 31,18 0 15,-17 0 16,0 0 16,-1 0 47,1 0 31,0 0 47,-1 0 15,19 18 16,-19-18 16,1 0 15,-18 17 16,18-17 15</inkml:trace>
  <inkml:trace contextRef="#ctx0" brushRef="#br0">15752 2011 0,'-18'0'16,"18"17"15,0 1 16,0 0 16,0-1 15,0 19 16,0-19 16,0 1 0,0 35 15,0-35 16,0-1 15,0 18 16,0-17 16,0 17 31,18-17 16,-18 17 15,0-17 16,0 17 15,17-17 16,-17-1 16,0 36 15,18-17 16,-18-1 16,0 0 15,0-17 16,17-1 15,-17 1 16,0 0 16,18 17 31,-18 0 31,0-17 16,0 0 15,0-1 16,0 1 16</inkml:trace>
  <inkml:trace contextRef="#ctx0" brushRef="#br0">16457 1817 0,'0'17'31,"0"1"0,0 0 16,0-1 0,0 36 15,-18 18 16,-34-18 15,-1 17 32,17-17 0,1-17 31,35-1 0,-35 0 16,0-17 15,17-1 16</inkml:trace>
  <inkml:trace contextRef="#ctx0" brushRef="#br0">16334 2134 0,'17'0'15,"-17"18"0,18 0 16,-18-1 0,0 19 16,18 16 15,-1 1 16,-17-17 31,0 17 16,0-36 15,0 18 16,0-17 16,0 0 31,0-1 31</inkml:trace>
  <inkml:trace contextRef="#ctx0" brushRef="#br0">16775 1817 0,'0'17'62,"0"1"16,0 0 0,0-1 15,0 1 16,0 0 16,0-1 31,-18-17 16</inkml:trace>
  <inkml:trace contextRef="#ctx0" brushRef="#br0">16545 2081 0,'18'0'31,"0"0"16,-1 0 0,1 0 15,-1 0 32,1 0 15,17 0 16,-17 0 15,17 0 16,1-17 16,-19 17 15,1 0 16,0 0 16,-1 0 78,1 0 0,-1 0 15,1 0 16,0 0 16</inkml:trace>
  <inkml:trace contextRef="#ctx0" brushRef="#br0">16792 2081 0,'0'18'31,"0"17"0,0-17 16,-17 17 15,17-17 16,0 35 16,0-36 15,-18 1 16,18 0 47,-18-18 15,18 17 47</inkml:trace>
  <inkml:trace contextRef="#ctx0" brushRef="#br0">16633 2170 0,'0'17'46,"0"19"16,0-19 16,0 1 15,0 17 16,18 0 16,-18-17 15,0 0 16</inkml:trace>
  <inkml:trace contextRef="#ctx0" brushRef="#br0">16528 2452 0,'0'17'109,"35"-17"16,-17 0 0,34 0 16,-16 0 15,34 0 16,-34-17 15,-19 17 0,19 0 16,-19-18 16,1 18 15,17 0 16,0 0 16,1 0 15,-19 0 31,1 0 32,0 0 15,-1 0 63</inkml:trace>
  <inkml:trace contextRef="#ctx0" brushRef="#br0">17568 1605 0,'-176'159'203,"176"-141"0,-18-18 15,1 17 0</inkml:trace>
  <inkml:trace contextRef="#ctx0" brushRef="#br0">17568 1746 0,'18'0'47,"-18"18"47,0 0 0,0-1 16,0 1 0,0 17 15,0-17 16,0-1 16,0 1 15,0 0 16,0-1 31,0 19 16,0-54 78,0 0 15</inkml:trace>
  <inkml:trace contextRef="#ctx0" brushRef="#br0">17727 1605 0,'18'0'62,"-18"18"0,0 17 16,0-17 16,0 17 0,17 0 15,-17 18 31,0-18 16,0 1 0,0-19 16,0 19 15,0-19 16,18 1 16,-18 0 15,18-18 31,17 0 16,0 0 16,53 0 15,-52-18 16,-19 18 16,1 0 31</inkml:trace>
  <inkml:trace contextRef="#ctx0" brushRef="#br0">17974 1640 0,'-18'0'31,"1"0"0,17 18 15,-18 17 16,0-35 16,18 18 0,-17 0 15,-1 35 16,-17-1 16,0-16 31,17-1 15,0-17 16,1-1 16</inkml:trace>
  <inkml:trace contextRef="#ctx0" brushRef="#br0">17498 2117 0,'0'17'16,"0"1"15,0 0 0,0 35 16,0-1 16,0-16 15,17 17 16,-17-18 16,18-17 15,-18-1 16,0 1 15</inkml:trace>
  <inkml:trace contextRef="#ctx0" brushRef="#br0">17586 2152 0,'18'0'46,"-1"-18"16,1 18 0,17 0 16,-17 0 15,17-17 16,-17 17 31,-1 0 0,19 0 16,-19 0 15,1 0 16,0 0 63,-18 17 78,0 19 15,0-19 16,0 19 0,0-19 16,0 1 15,0-1 0,0 19 16,0-19 15,0 1 16,0 17 16,0 1 15,0-19 16</inkml:trace>
  <inkml:trace contextRef="#ctx0" brushRef="#br0">17727 2275 0,'-18'0'31,"1"18"0,-1 17 16,1 18 31,17-35 16,-18 0 0,-17 34 15,-1 19 16,1-18 16,0 17 15,17-70 16,18 36 16,-17-36 15</inkml:trace>
  <inkml:trace contextRef="#ctx0" brushRef="#br0">17657 2399 0,'0'18'16,"17"-18"15,1 17 78,-1-17 16,1 18 16,-18-1 0,18-17 15,-1 18 16,1 0 0,0-1 16,17 1 15,-17 17 16,34 1 15,1-1 16,-35-18 16,0-34 140</inkml:trace>
  <inkml:trace contextRef="#ctx0" brushRef="#br0">18556 1605 0,'0'18'62,"0"17"0,-18-17 16,-17 17 16,-18 18 15,-17 17 16,-1-17 16,18 0 15,18-17 16,17-19 15,1-17 16</inkml:trace>
  <inkml:trace contextRef="#ctx0" brushRef="#br0">18239 2011 0,'17'0'32,"1"0"0,-18 17 15,0 19 16,18 17 15,-18-36 16,0 19 0,0-1 16,0-17 31,0-1 16,0 1 15,0-1 16</inkml:trace>
  <inkml:trace contextRef="#ctx0" brushRef="#br0">18309 2028 0,'0'0'16,"18"-17"0,-18-1 31,17 18 31,-17-17 0,18 17 32,17-18 15,-17 0 16,17 1 16,-17 17 15,0 0 16,-18-18 0,17 18 78,1 0 16,-1 0 46,-17 18 16,18-1 16,17-17 15,-35 18 16,18-18 16,-18 18 15,18-18 16,-1 35 15,1-18 16,-18 1 47,0 0 16,0-1 15,-18 36 16,18 0 15,-35 0 16,35-35 31,0-1 0,-18-17 125</inkml:trace>
  <inkml:trace contextRef="#ctx0" brushRef="#br0">18433 1887 0,'0'18'94,"0"0"0,0-1 15,0 1 16,0 17 0,0-17 16,0 35 15,0 0 16,0-18 15,0-17 16,0 17 16,0 18 15,0-18 16,0 0 16,0-17 15,0 0 16,0 52 15,0-17 16,0-35 16,0 17 15,0-17 32,0-1 15,0 19 16,0-19 15,0 18 16,0-17 31,0 0 32,0-1 15,0 1 16,0 0 172</inkml:trace>
  <inkml:trace contextRef="#ctx0" brushRef="#br0">19103 1923 0,'0'0'0,"-35"17"16,17 19 16,-17-1 0,17-18 0,-17 54 31,17-36 16,18 1 15,0 17 16,0-18 15,0 0 16,0-17 16,0-1 0,0 1 31,18 0 16,-18-1 15,17-17 16,1 18 15,0-18 16,-18 18 47,17-18 16,19 0 15,-19 0 31,1 0 0,0 0 16,17 0 16,0-18 15,18-17 16,-18-1 16,1 19 15,-1-1 16,-17 18 15,-1-35 16,1 17 16,-1-17 15,-17 17 16,0 1 31,0-1 16,0 0 31,0 1 47,0-1 31,-17 18 63,-1 0 47,1 0 78,-19 18 15,19-18 16,-1 0 0,18 17 16,-18-17 15,1 18 16,-1-18 31,18 18 0,-18-1 78,1-17 16,17 18 15,-18-18 16,18 18 16,-18-18 0,1 17 15,17 1 16,-18-1 16,18 1 15,-17-18 16,17 18 15,0-1 16</inkml:trace>
  <inkml:trace contextRef="#ctx0" brushRef="#br0">19720 1834 0,'18'0'47,"0"18"0,-1 0 16,-17-1 15,35 1 16,-35 0 0,18-18 16,-18 17 15,18-17 16</inkml:trace>
  <inkml:trace contextRef="#ctx0" brushRef="#br0">19667 2081 0,'18'0'94,"0"0"0,-1 0 16,19 0 0,34 0 15,-17 0 16,18-17 16,17 17 15,-35 0 16,-36 0 15</inkml:trace>
  <inkml:trace contextRef="#ctx0" brushRef="#br0">19897 2134 0,'-18'18'0,"36"-36"0,-36 54 15,18-19 16,-35 36 15,35 0 16,-18-18 16,0 1 15,18-1 0,-35 0 16,18 0 16,-1-17 15,0 0 16,1-18 15</inkml:trace>
  <inkml:trace contextRef="#ctx0" brushRef="#br0">19950 2240 0,'282'159'172</inkml:trace>
  <inkml:trace contextRef="#ctx0" brushRef="#br0">20232 2328 0,'0'0'0,"-18"0"16,18 18 16,-17-18 15,-1 35 16,0-17 16,1 0 0,-1 17 15,0-18 16,18 19 15,-17-19 32,17 1 15,-18-18 16,0 18 16,1-18 15,-1 17 0,1-17 16,-1 0 15,0 0 32,18 18 15,-17-18 16,-1 0 31,0 0 78,18-18 16</inkml:trace>
  <inkml:trace contextRef="#ctx0" brushRef="#br0">19897 2417 0,'35'0'16,"0"17"0,-17-17 15,35 35 0,-18-17 16,-17 0 15,17-1 32,-17 1 15,35 17 16,17 1 16,-52-19 15,-1-17 16,1 0 15,0 0 16,17-17 16,35-19 15,-52 1 0</inkml:trace>
  <inkml:trace contextRef="#ctx0" brushRef="#br0">20602 1870 0,'-17'0'16,"-1"35"16,0 18 15,1-35 0,-1-1 16,-17 36 16,-1 18 15,-16 17 16,34-53 15,18-17 32</inkml:trace>
  <inkml:trace contextRef="#ctx0" brushRef="#br0">20496 2170 0,'18'0'16,"-36"0"0,54 0 0,-19 0 16,1 0 62,0 0 0,-1 0 16,1 0 15,0 0 63,-1 0 0,1 0 16,-1 0 15,1 0 16,-36 17 156,1-17 16,-1 18 0,-35 35 15,36-18 16,-1-17 16,-17 52 15,-1-34 16,19 16 15,-1-16 16,0-19 16,18 1 15,-17-18 16,-1-18 78,18 1 16,-17-1 0,-1-17 15</inkml:trace>
  <inkml:trace contextRef="#ctx0" brushRef="#br0">20355 2311 0,'18'0'62,"-18"17"16,18 1 16,-1-18 0,36 35 15,-35-35 16,17 18 0,0 0 31,18 17 16,-35-18 0,0-17 15,17 36 16,-18-19 16,1 1 15,0-18 16,-1 18 16,-17-1 15,36-17 47,-19-17 0,89-36 16,-53 17 15,0-16 16,-35 52 16,-18-36 0</inkml:trace>
  <inkml:trace contextRef="#ctx0" brushRef="#br0">21043 1958 0,'0'35'47,"0"-17"0,0 52 16,0-17 15,0 36 31,-17-72 0,17 71 16,-18-17 16,18-18 15,0-18 16,0-17 16,-18-36 62,18 0 16,0 1 0</inkml:trace>
  <inkml:trace contextRef="#ctx0" brushRef="#br0">21026 1976 0,'0'0'15,"0"-18"0,35 18 16,-18 0 16,19-18 15,17-17 16,0 17 16,-18 1 31,35-1 15,-17 18 16,-35 0 16,0 0 15,-1 0 16,1 18 16,-18-1 15,35 19 0,-17-1 16,-18-17 15,17-1 16,1 36 16,0-18 15,-18 1 16,0 17 31,17 0 16,-17-1 15,0 19 16,18-36 16,-18 53 15,0-70 16,0 53 16,0-36 15,0-17 16</inkml:trace>
  <inkml:trace contextRef="#ctx0" brushRef="#br0">21167 2170 0,'17'17'109,"-17"1"0,18-18 16,0 18 16,-1-18 15,1 0 16,17 0 15,0 0 16,-17 0 16,0 0 15,-1 0 16,1 17 31</inkml:trace>
  <inkml:trace contextRef="#ctx0" brushRef="#br0">21167 2399 0,'53'0'47,"0"0"16,-18 0 16,18 0 15,-18-18 16,-17 18 15,-1-17 16,1 17 16,-18-18 93</inkml:trace>
  <inkml:trace contextRef="#ctx0" brushRef="#br0">21308 2028 0,'0'18'47,"0"0"15,0 35 16,0 0 16,0 0 15,0-1 16,0 1 15,0-17 0,0 17 16,0-1 16,0-34 15,0 17 0,0 36 16,0-1 16,17 1 15,-17 0 16,18 17 15,0-53 32,-18-17 15,0-1 16,0 1 16,0 0 15</inkml:trace>
  <inkml:trace contextRef="#ctx0" brushRef="#br0">19420 1782 0,'-17'0'63,"-1"0"0,1 17 31,17 1 0,-36-1 16,19 1 15,17 17 16,-18-17 15,0 0 16,1-18 16,17 17 15,-18 1 16,36 0 219,-1-18 15,1 17 0,0-17 16,-1 0 16,1 18 15,17-18 16,-17 17 15,-1 1 16,1 0 16,0-18 31,-18 17 16,17 1 62,-17 0 31,18 17 16,0 0 16,-18 1 15,0-19 16,0 18 15,0-17 16,0 0 16,0 17 15,-18 18 16,18-18 16,-18-17 15,18-1 16,-17 1 31,17 0 0,-18-1 16,0 1 15,18 0 16,-17-18 203</inkml:trace>
  <inkml:trace contextRef="#ctx0" brushRef="#br0">19279 2258 0,'18'0'46,"-18"17"0,18 1 16,-1 0 16,-17-1 0,18-17 15,0 18 16,-18 0 31,17-18 16,-17 17 47,18 1 15,-1-18 16</inkml:trace>
  <inkml:trace contextRef="#ctx0" brushRef="#br0">18962 2170 0,'17'0'62,"1"0"16,0 0 16,-1 0 156,1 0 31,0 0 0,-1-18 16,1 18 15,0 0 16,-1 0 16,1 0 31,-1 0 47,-17 18 15,18-18 16,0 0 16,-18 17 0,17 1 62,-17 0 31,0-1 16,18-17 16,-18 18 15,0 17 0,0-17 16,0-1 31,0 1 31,0 0 141,0-1 16,0 1 15</inkml:trace>
  <inkml:trace contextRef="#ctx0" brushRef="#br0">19173 2328 0,'0'-17'16,"-17"17"0,-1 0 46,1 0 16,-1 0 16,0 0 15,1 0 16,-1 0 16,0 0 15,1 0 47</inkml:trace>
  <inkml:trace contextRef="#ctx0" brushRef="#br0">19156 10354 0,'35'0'78,"0"0"16,1 0 0,17 0 15,17 0 16,1 0 16,-36 0 15,-17 0 16,-1 0 16,1 0 15,0 0 0,52 0 16,-35 18 15,-17-18 16</inkml:trace>
  <inkml:trace contextRef="#ctx0" brushRef="#br0">22348 13653 0,'18'0'94,"17"0"15,-17 0 0,17 0 16,-17 0 16,35 0 15,0 0 16,0 0 16,0 0 15,-36 0 0,1 0 16,17 0 15,-17 0 63,17 0 16,18 0 15,-35 17 16,-1-17 0,1 0 15</inkml:trace>
  <inkml:trace contextRef="#ctx0" brushRef="#br0">9278 14746 0,'0'18'15,"0"-1"0,18 1 16,-18 0 0,0-1 31,17 1 16,-17 17 15,0 1 16,0-1 16,0 0 15,-17 36 16,-1-36 15,0 18 0,1-18 16,-1-17 16,18 17 15,-17-17 16</inkml:trace>
  <inkml:trace contextRef="#ctx0" brushRef="#br0">9349 14817 0,'17'-18'63,"1"18"15,-18-18 0,35 18 16,18-35 15,-35 35 16,-1-18 0,19 1 16,-19 17 15,1 0 125,0 0 0,-18 17 16,17 19 16,-17-19 15,18 1 16,-18 17 15,17 1 16,-17-19 31,0 1 16,0 17 16,0 0 0,0 1 15,0-1 16,0 18 31,0-18 16,0-17 15,0-1 16,0 1 16,0 0 15,0-1 16,0 1 15,0 0 47,0-1 16,0-52 203</inkml:trace>
  <inkml:trace contextRef="#ctx0" brushRef="#br0">9719 14834 0,'0'0'0,"0"-17"16,18-1 0,-1-17 16,1 17 15,-18 0 16,18 1 31,-1 17 0,1-18 31,0 18 32,-1 0 15,18 0 16,-17 0 31,0 0 31,17 18 16,0-1 16,1 1 15,-36 0 31,17-18 16,-17 35 0,0-17 16,0 17 15,0-17 16,0 35 16,0-1 15,0-16 16,-17-19 0,17 1 15,0 0 0,0 35 16,0-18 16,0-18 15,0 19 16,0-1 31,0 36 16,17-54 15,-17 1 16,18-1 16</inkml:trace>
  <inkml:trace contextRef="#ctx0" brushRef="#br0">10354 14958 0,'0'0'0,"18"0"0,-1 0 31,1 0 16,0 0 0,17 0 16,35 0 15,-52 0 16,17 0 31,-17 0 16,0 0 15</inkml:trace>
  <inkml:trace contextRef="#ctx0" brushRef="#br0">10407 15240 0,'35'18'94,"-17"-18"0,0 0 15,-1 0 16,18 0 16,-17 0 15,0 0 0,-1 17 16,1-17 16,-18 18 15</inkml:trace>
  <inkml:trace contextRef="#ctx0" brushRef="#br0">11060 14623 0,'17'-18'16,"1"18"15,52-18 16,-17 1 15,0 17 16,-17-36 16,-19 36 15,1 0 0,-1 0 47,1 0 31,0 0 16,-1 0 16,1 0 125,-18 36 15,0-19 0,-18 1 16,1 17 16,-19 18 15,36-18 16,-35 1 15,35-1 16,-17-17 16,17-1 62</inkml:trace>
  <inkml:trace contextRef="#ctx0" brushRef="#br0">11218 14711 0,'36'17'31,"-36"1"15,35 53 16,-17-36 16,-1 0 0,1 1 15,17 16 16,-35-16 16,18-19 15</inkml:trace>
  <inkml:trace contextRef="#ctx0" brushRef="#br0">11148 15011 0,'0'-18'78,"17"0"0,1 18 15,0-35 0,35 0 16,0 35 16,-18-35 15,-18 35 16,19 0 15,-19 0 16,19 0 31,-19 0 16,1 0 31,-18 17 16,18-17 31,-18 18 16,17-18 15,-17 18 16,0-1 16,0 1 0,0-1 15,0 1 31,0 0 16,0-1 16,0 1 15,-17 0 32,-1-18 15,0 0 16</inkml:trace>
  <inkml:trace contextRef="#ctx0" brushRef="#br0">11342 14993 0,'0'18'47,"0"-1"0,0 1 16,0 17 15,0-17 16,0 35 16,0-18 15,0 36 16,0-54 0,0 54 15,0-36 16,0 0 16,0 1 31,0-19 16,0 19 15,0-19 0,0 1 31,-18-18 47,18 18 0,-17-18 16,-19 0 16,19 0 15,-1 0 0,0 0 16,-17-18 15,17 0 16,1 18 31,-1-17 32,18-1 15,0 0 16,0 1 0</inkml:trace>
  <inkml:trace contextRef="#ctx0" brushRef="#br0">11553 14534 0,'18'0'47,"17"0"0,1 0 16,17 36 15,17-19 16,-35 1 16,-35 0 125,-52-1 31,16 1 0,1 0 16,-53 17 15,52 0 16,1 18 15,18 35 16,-1-17 16,0-1 15,18-17 16,0 0 16,18 0 15,-18-35 16,0-1 0</inkml:trace>
  <inkml:trace contextRef="#ctx0" brushRef="#br0">11518 14940 0,'18'-17'47,"17"17"0,0-18 16,1 18 16,17 0 15,-36 0 16,1 0 47,0 0 31,-18 18 16,0-1 15,17-17 16,-17 18 15,0-1 63,0 1 16,0 0 0,0-1 15,0 19 16,0-19 15,0 1 32,0 0 15,0-1 16,0 1 31</inkml:trace>
  <inkml:trace contextRef="#ctx0" brushRef="#br0">11624 15046 0,'0'18'47,"0"-1"15,0 1 16,0 0 16,0-1 0,0 18 15,0-17 16,0 35 15,-18-18 16,1 1 16,-1-19 15,0 18 16,1-17 16,-1 0 15,1-1 31,-1-17 16</inkml:trace>
  <inkml:trace contextRef="#ctx0" brushRef="#br0">11553 15258 0,'18'0'16,"0"0"15,-1 0 16,1 0 16,-18 17 15,18-17 0,17 18 16,0 0 15,-17-18 32,0 0 0,-18 17 15,17-17 16,1 18 16,-1-18 15,1 0 16,0 17 15,-1-17 47,-17 18 32,18-18 156</inkml:trace>
  <inkml:trace contextRef="#ctx0" brushRef="#br0">12136 14517 0,'0'17'31,"0"19"16,0-1 15,0 53 16,0-35 0,-18 18 16,18-36 15,0-17 16,-18-1 16</inkml:trace>
  <inkml:trace contextRef="#ctx0" brushRef="#br0">12206 14711 0,'18'0'15,"-36"0"0,71 17 16,-53 1 16,18-18 0,-18 18 15,53-1 16,-18 19 16,-17-36 15</inkml:trace>
  <inkml:trace contextRef="#ctx0" brushRef="#br0">12224 14623 0,'17'0'78,"19"0"0,17 0 16,35 0 15,0 0 16,-17 0 15,-36 0 16,-18-18 16</inkml:trace>
  <inkml:trace contextRef="#ctx0" brushRef="#br0">12612 14464 0,'0'18'31,"0"-1"0,17 36 16,-17 0 31,0-35 0,0-1 16,0 1 0,0 35 16,0-18 15,0 18 16,0-35 15,0-1 16</inkml:trace>
  <inkml:trace contextRef="#ctx0" brushRef="#br0">12629 14728 0,'0'0'16,"18"0"0,17 0 15,1 18 16,-19 0 16,19-1 15,-19 1 16,18-18 31,-17 18 16</inkml:trace>
  <inkml:trace contextRef="#ctx0" brushRef="#br0">12700 14605 0,'53'0'94,"-35"0"0,-1 0 16,1 0 0,17 0 15,-17 0 16,-1-18 31,1 18 16,0 0 0,-1 0 31</inkml:trace>
  <inkml:trace contextRef="#ctx0" brushRef="#br0">12259 14958 0,'0'17'16,"0"19"15,35 52 16,1-18 15,-19 1 16,1-36 16,0 1 15,-18-19 16,0-34 94,17-1 15</inkml:trace>
  <inkml:trace contextRef="#ctx0" brushRef="#br0">12418 14940 0,'0'0'16,"17"-17"31,19 17 16,-19-18 15,19 0 16,-19 18 0,1 0 15,35 0 16,-36 0 16,19 0 31,-19 0 0,1 0 31,0 0 47,-18 18 31,17 0 0,1-1 32,-18 1 15,0 17 16,0-17 15,0-1 0,0 36 16,0-35 16,0 0 15,-18 17 16,18-18 16,0 36 15,0-17 16,0-1 31,0-17 16,-17-18 93,-19-18 16,19 0 16</inkml:trace>
  <inkml:trace contextRef="#ctx0" brushRef="#br0">12435 15028 0,'0'-17'0,"18"-1"47,0 18 0,-1-18 16,1 18 0,0 0 15,-1 0 32,1 0 15,0 0 16,-1 0 16,-17 18 78,0 0 15,0-1 16,0 1 16,-17 0 15,17-1 0,-18-17 16,0 18 15,-17 0 32,17-18 15,18 17 16,-17-17 16,17 18 15,17-36 141,1 18 0,0 0 15,-1 0 16,-17-17 16,18 17 15,0 0 47,-18 17 31,0 1 16,-18-1 16,18 1 15,-18 17 16,1-35 62,17 18 0,-18-18 16,0 0 16,1 18 15,52-18 125,0 0 16,1-18 0,34 18 16,-35-18 15,-17 18 31</inkml:trace>
  <inkml:trace contextRef="#ctx0" brushRef="#br0">12241 15522 0,'-17'0'31,"34"0"0,-34-17 94,52 17 15,-17 0 16,-1-18 0,36 0 16,-17 18 0,34 0 15,1-17 16,17-19 16,0 36 15,35 0 16,-52 0 15,-53 0 16,-1 0 47,1 18 62,0-18 32,-18 18 15,17-1 16,1-17 16</inkml:trace>
  <inkml:trace contextRef="#ctx0" brushRef="#br0">12524 15275 0,'0'18'31,"0"17"16,17-35 16,1 71 15,0-18 16,-1 17 16,1-17 15,-18 35 16,17-52 15,-17-19 0,0 19 16,0-54 125,-17 0 16</inkml:trace>
  <inkml:trace contextRef="#ctx0" brushRef="#br0">12718 15346 0,'17'0'47,"1"0"16,-18 17 15,0 19 0,18-1 16,-18 0 16,17 36 31,-17-53 15,0 70 16,18-71 16,-18 1 0,0 35 15,17-18 16,-17-17 16,18 35 15,-18-36 16,0 1 15,0 0 16,18-18 31,-18 17 16</inkml:trace>
  <inkml:trace contextRef="#ctx0" brushRef="#br0">13300 14746 0,'0'18'31,"0"-1"0,-36 36 16,1 0 15,-18 0 16,18 0 16,0-18 31,17-17 15,18 0 16,0-1 78,18 1 31,-1-18 32,1 0 15,0 0 16,-1 0 0,1 0 16,17 0 15,18-18 16,-35 1 15,17-1 16,-17 18 16,-18-18 15,0 36 172,-18-18 31,0 18 0,1-18 16,-19 17 16,19 19 15,-18-1 16,17 0 16,-17-17 15,35-1 16,-18 1 0,0 0 15,1-1 16,17 1 31,-18-18 16,36 0 156,17 0 16,-17 0 0,35 0 15,17 0 16,-52 0 16,35-18 15,-36 18 32</inkml:trace>
  <inkml:trace contextRef="#ctx0" brushRef="#br0">13159 15487 0,'17'0'78,"19"0"0,-1 0 15,0 0 0,53-35 32,-52 35 15,-36-18 0,17 18 31,-17-18 16,0 1 16,18 17 15</inkml:trace>
  <inkml:trace contextRef="#ctx0" brushRef="#br0">13582 14693 0,'-18'0'47,"18"35"16,-17-17 16,-19 17 15,36 1 16,0-19 15,18-17 125,0 0 16,17 0 16,18 0 0,-35 0 31,17 0 16,-18 0 15,1 0 16,0 0 0,-1 0 15,1 0 16,-18 36 16,18-19 15,-1 36 16,-17-18 16,0 36 15,0-53 16,0 35 15,0-1 0,-35 19 32,35 0 15,-35-1 16,17 1 16,-35-1 15,36-52 16,-1 0 15,0-1 16,1-17 16,-1 0 47,-17-17 15,17-19 0,0 19 16,-17-72 15,17 36 16</inkml:trace>
  <inkml:trace contextRef="#ctx0" brushRef="#br0">13494 15028 0,'0'0'0,"17"0"32,1 0 15,17 18 16,1 0 16,-36-1 15,17-17 16,-17 18 15,0 0 63</inkml:trace>
  <inkml:trace contextRef="#ctx0" brushRef="#br0">13935 14852 0,'0'0'0,"35"0"16,0-18 15,36 1 16,-1 17 16,-17-18 0,36-17 15,-19 35 16,-35-36 16,1 36 15,-19 0 31</inkml:trace>
  <inkml:trace contextRef="#ctx0" brushRef="#br0">14058 14993 0,'0'0'0,"0"18"16,0-1 16,-17 1 0,17 35 15,-18 0 16,18-36 16,0 36 15,0-35 16,0 0 15,-18-18 63,18-18 16,0 0 0,0-35 15,0 18 16,18 0 15,17 0 16,18-1 31,-18 19 16,1-1 16,17-17 15,-18 17 16,-17 1 15,-1 17 16,18 0 16,-17 0 15,0 0 16,-1 0 31,-17 17 16,18-17 0,-18 18 15,0-1 16,0 1 31,0 0 16,0-1 16,-18 1 15,1 17 16,-1-17 15,-17 17 16,-36 0 16,54-17 0,-36 0 15,17-1 16,1-17 16,17 0 46,1 0 16,-1 0 16,1 0 0,-1 0 15,0 0 0,36 0 94,35 0 16,35 0 0,36 0 15,-54-17 16,-35 17 16,-35-18 15,-17 0 172,-1-17 0,0 18 16</inkml:trace>
  <inkml:trace contextRef="#ctx0" brushRef="#br0">14182 14605 0,'17'35'62,"-17"1"16,0-19 0,0 54 15,18-36 16,-18 18 0,18 53 16,-18-53 15,17-18 16,-17 0 15,0-17 16,18 70 16,0-53 15,-18 1 16,0 17 16,0-36 15,0 18 31,0-17 16,0 35 16,0-35 15,-18 70 16,18-53 16,0-17 15,0 17 16,0-17 15,0-1 16,0 1 16,0 0 15,0-1 63,0-34 125</inkml:trace>
  <inkml:trace contextRef="#ctx0" brushRef="#br0">14217 15363 0,'0'18'46,"-18"-18"16,1 18 0,17-1 16,-18 1 15,-35 35 16,0 18 16,36-54 0,-36 36 15,35-18 31,-17-17 16,17-18 16,0 0 15,1 0 32</inkml:trace>
  <inkml:trace contextRef="#ctx0" brushRef="#br0">14252 15346 0,'18'0'46,"282"141"172,-283-141 0,1 35 16,0-35 31,-1 0 0,-17 18 16,18-18 31,0 0 31,-1 0 32,1 18 31,-1-18 15,1 0 16,17 0 31,-17 0 16,0 0 62,-1 0 16,1 0 0,0 0 31,-1 0 16</inkml:trace>
  <inkml:trace contextRef="#ctx0" brushRef="#br0">14958 15575 0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12-19T23:04:58"/>
    </inkml:context>
    <inkml:brush xml:id="br0">
      <inkml:brushProperty name="width" value="0.05292" units="cm"/>
      <inkml:brushProperty name="height" value="0.05292" units="cm"/>
      <inkml:brushProperty name="color" value="#FF0000"/>
    </inkml:brush>
  </inkml:definitions>
  <inkml:trace contextRef="#ctx0" brushRef="#br0">5821 10283 0,'35'0'15,"-17"0"0,35 0 31,-18 0 0,0 0 16,18 0 16,18 0 15,-1-17 16,-34-1 16,34 1 15,36 17 16,-71 0 0,53 0 15,-17 0 16,0 0 16,-54 0 15,18 0 32,-17 0 15,35 0 16,0 0 15,0 0 16,-18 0 16,0 0 15,1 0 16,-1 0 16,0 0 15,0 0 16,-17 0 15,0 0 16</inkml:trace>
  <inkml:trace contextRef="#ctx0" brushRef="#br0">7814 11553 0,'18'0'47,"17"0"15,18-17 16,106-1 0,-71 1 16,141-1 15,-17 0 16,-124 18 0,18 0 15,0 0 16,-36 0 16,1 0 15,-18 0 16,-18-17 16,53 17 15,-53 0 16,36 0 15,-36 0 0,-17 0 16,17 0 16,-17 0 31,17 0 16,18 0 15,-18 0 16,-17 0 15,35 0 16,-18 0 16,-17 0 15,-1 0 32,19 0 15,-1 0 16,0 0 0,18 17 15,-18-17 16,-17 0 16,0 18 31,-1-18 109,19 0 16,-1 18 0,18-18 16,0 17 15,53 18 16,-54-17 15,-16 0 0</inkml:trace>
  <inkml:trace contextRef="#ctx0" brushRef="#br0">4692 10301 0,'18'0'62,"52"-18"0,36 1 16,123-1 16,54 18 15,-1 0 16,0 0 15,-194 0 16,-17 0 16,-54 0 15</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12-19T23:04:58"/>
    </inkml:context>
    <inkml:brush xml:id="br0">
      <inkml:brushProperty name="width" value="0.05292" units="cm"/>
      <inkml:brushProperty name="height" value="0.05292" units="cm"/>
      <inkml:brushProperty name="color" value="#FF0000"/>
    </inkml:brush>
  </inkml:definitions>
  <inkml:trace contextRef="#ctx0" brushRef="#br0">10724 8396 0,'18'0'156,"0"0"0,17 0 16,0 0 0,1 0 0,52 0 31,-53 0 16,-17 0 16,-1 0 93,1 0 16,0 0 0,17 0 16,35 0 31,-52 0 0,17 0 15,-17 0 0</inkml:trace>
  <inkml:trace contextRef="#ctx0" brushRef="#br0">6279 11395 0,'53'0'156,"0"0"16,18 0 0,-1 0 16,54-18 15,70 18 16,-18-18 16,-88 1 15,-70 17 47,0 0 31,-1 0 16,1 0 0,70 0 16,0 0 15,54 0 16,-37 0 15,-16 0 16,-72 0 16,1 0 15,17 0 16,-17 0 16,17 0 15,18 0 16,0 0 31,0 0 16,35 0 15,0 17 16,18 1 16,-35-18 15,-1 18 16,-35-18 15,-17 0 16,0 17 16,-1-17 15,19 0 16,-19 0 16,1 0 15,0 0 94,-1 0 0,18 0 16,36 0 15,17 18 16,-53 0 15</inkml:trace>
  <inkml:trace contextRef="#ctx0" brushRef="#br0">9472 9737 0,'-18'53'47,"-17"-18"16,18 0 0,-1 18 15,-17 0 16,-1 18 16,19-1 15,-1 1 16,0 34 16,18-34 15,0 35 31,0 0 16,18-36 16,17 18 15,-17-52 16,0-1 16,-1 0 15,1-35 0,17 36 16,0-19 15</inkml:trace>
  <inkml:trace contextRef="#ctx0" brushRef="#br0">13282 9895 0,'35'36'63,"-17"-1"0,17 0 15,18 53 16,0 1 16,-35-54 15,-1 0 16,-17-17 16,0-1 15,18 19 16,-18-19 15,0 19 16,0-19 16,-18 19 15,1-19 16,-1 19 16,0-19 15,1 1 31,17-1 0,-35 1 16,17 17 16,0-17 15,1 0 16,-1 17 16,0-35 15,1 18 16,17-1 15,-18-17 16,0 35 16,18-17 15,-35 17 16</inkml:trace>
  <inkml:trace contextRef="#ctx0" brushRef="#br0">9737 9878 0,'17'-18'16,"1"18"16,0 0 15,-1 0 16,1 0 15,0 0 0,-1 0 16,1 0 16,17 0 31,0-17 16,1 17 15,-19 0 16,1 0 15,0 0 16,-1 0 16,1 0 15,-1 0 32</inkml:trace>
  <inkml:trace contextRef="#ctx0" brushRef="#br0">10019 9984 0,'0'35'15,"0"-17"16,-18 17 31,1-18 16,-1 1 16,18 0 15,-18-1 0,18 1 16,0 0 15</inkml:trace>
  <inkml:trace contextRef="#ctx0" brushRef="#br0">9790 10001 0,'0'18'78,"0"0"15,17-1 16,-17 1 0,0-1 16,18 1 15,0 0 16,-18-1 16,0 1 15,17-18 31,-17 18 16</inkml:trace>
  <inkml:trace contextRef="#ctx0" brushRef="#br0">9648 10213 0,'36'0'78,"-19"0"16,1 0 0,0 0 15,17 0 16,-17 0 31,-1 0 31,1 0 16,0 0 16,-1 0 15,1 0 31,-1 0 0,1 0 0,0 0 32,-1 0 15,1 0 16,17 0 16,1 0 15,-19 0 16,18 0 15,-17 0 32,0 0 15,-1 0 16,1 0 16,0 0 31</inkml:trace>
  <inkml:trace contextRef="#ctx0" brushRef="#br0">9913 9931 0,'0'17'109,"0"1"0,0 0 16,0-1 16,0 1 15,0 17 16,0-17 16,0 17 31,0 0 0,0-17 15,0 17 32,0-17 15,0 0 0,0-1 16,0 1 16,0-1 15,0 19 16,0-19 15,0 19 16,0-19 16,0 19 15,0-19 16,0 1 31,0 17 16,0-17 31,0-1 16,0 1 31,0 0 16,0-1 15,0 1 16,0 0 15,0-1 32</inkml:trace>
  <inkml:trace contextRef="#ctx0" brushRef="#br0">10195 10037 0,'18'0'63,"0"0"15,-1 0 0,1 0 31,35 0 16,-18-18 16,-17 18 0,-1 0 15,19 0 16,-19-18 31,1 18 47</inkml:trace>
  <inkml:trace contextRef="#ctx0" brushRef="#br0">10372 9860 0,'-18'0'32,"18"18"15,0-1 16,0 1 0,0 17 16,-18 18 15,18-17 31,0-19 16,0 1 0,0-1 31,0 1 16,-17 0 16,17-1 0,0 1 31,0 0 62,0-1 32,0 1 0,0 0 31,0-1 31,0 1 219,0-1 15</inkml:trace>
  <inkml:trace contextRef="#ctx0" brushRef="#br0">10248 10372 0,'18'0'125,"-1"-36"0,19 36 15,-36-17 0,35-1 16,-17 18 15,-18-18 16,17 18 16,1 0 47,-18-17 0,18 17 31,-1 0 31</inkml:trace>
  <inkml:trace contextRef="#ctx0" brushRef="#br0">10619 9666 0,'0'18'46,"0"-1"0,0 1 16,0 53 16,-18-18 15,0-18 16,18 0 16,-17-17 15,-1 17 16,18-17 15,-18-1 16,18 1 31</inkml:trace>
  <inkml:trace contextRef="#ctx0" brushRef="#br0">10601 9878 0,'18'0'31,"-1"0"16,1 0 15,0 17 16,-1-17 16,1 0 15,-18 18 16,17-18 15,-17 18 32,18-18 15,0 0 0,-1 17 32,-17 1 15,18-18 16,-18 18 15,0-1 16,0 19 16,18 16 15,-18 1 16,0-35 16,0 35 15,0-18 16,0 0 15,0-17 0,0 17 16,0-17 16,0 17 31,0-17 16,0 0 15,17-18 16,-34 0 187,-1 0 16,0 0 16,1 0 46,-1 0 63,0 0 31,1 0 31,17-18 16,-18 18 31</inkml:trace>
  <inkml:trace contextRef="#ctx0" brushRef="#br0">10601 10054 0,'18'18'110,"-18"-1"0,17 1 15,1 0 0,-18-1 16,18 1 16,-1-18 31,-17 18 0</inkml:trace>
  <inkml:trace contextRef="#ctx0" brushRef="#br0">10583 10301 0,'18'0'62,"0"0"16,-1 0 0,1 0 0,17 0 31,-17 0 16,-1 0 16</inkml:trace>
  <inkml:trace contextRef="#ctx0" brushRef="#br0">10971 9931 0,'0'17'47,"0"1"0,0 0 16,-17 17 16,17 0 15,-18-17 16,0 17 15,18 0 141,0-17 0,0 0 16,0-1 15,0 19 16,0-19 0,18 18 16,0 1 15,-1-1 16,-17 0 15,0-17 16,18 0 16</inkml:trace>
  <inkml:trace contextRef="#ctx0" brushRef="#br0">10971 10160 0,'18'0'63,"0"0"0,-1 0 15,1 0 32,0 0 31,-18 18 31,17-18 16,-17 17 31,0 1 16,0 0 15,0-1 16,0 18 15,0-17 16,0 35 31,0-18 16,0-17 16,0 17 15,0-17 16</inkml:trace>
  <inkml:trace contextRef="#ctx0" brushRef="#br0">10989 10213 0,'18'0'109,"-1"0"16,-17 35 0,36-35 16,-19 18 15,1-1 0,-18 1 32,18-18 15</inkml:trace>
  <inkml:trace contextRef="#ctx0" brushRef="#br0">10989 10319 0,'18'17'47,"-1"1"15,1-18 16,-18 18 16,18-18 15,-1 0 16</inkml:trace>
  <inkml:trace contextRef="#ctx0" brushRef="#br0">11042 10460 0,'0'18'47,"18"-18"31,-1 0 0,1 0 16,17 0 16,-17-36 15</inkml:trace>
  <inkml:trace contextRef="#ctx0" brushRef="#br0">11271 9895 0,'18'0'0,"-18"36"31,0-19 0,0 19 0,0 34 31,-18-35 16,18 1 15,0-19 16,0 1 31,36 0 32,-1-18 15,18 0 16,-36 0 15,-17 17 16,36-17 16,-36 18 0,17 17 15,1-17 32,-18 17 0,0-17 31,0-1 15,0 19 16,0-1 16,-35 0 15,-1 18 16,1-35 16,17-1 15,1-17 16,17 18 15,-18-18 16,1 0 63</inkml:trace>
  <inkml:trace contextRef="#ctx0" brushRef="#br0">11289 10389 0,'35'0'62,"0"18"0,-17-18 16,17 18 15,-35-1 32</inkml:trace>
  <inkml:trace contextRef="#ctx0" brushRef="#br0">11571 9913 0,'35'-18'15,"1"18"16,-19 0 0,54 0 15,-1 0 16,-34 0 16,34 0 31,1 0 16,-54 0 15,1 0 16,0 0 15</inkml:trace>
  <inkml:trace contextRef="#ctx0" brushRef="#br0">11748 10072 0,'0'17'32,"0"1"15,0 35 16,0-18 16,0 1 15,0-19 0,0 36 16,0-35 15,0-1 16</inkml:trace>
  <inkml:trace contextRef="#ctx0" brushRef="#br0">11800 10072 0,'0'-18'16,"0"36"0,18-36 0,0 18 15,-1 0 16,1 0 16,17 0 15,-17 0 16,0 0 15,-1 0 63,-17 18 47,18-18 0,-18 17 15,0 19 16,0-19 16,0 1 15,0 0 16,0-1 16,0 19 0,0-19 15,0 36 16,-35 18 15,35-36 16,0-17 16,-18-18 15,0 0 63</inkml:trace>
  <inkml:trace contextRef="#ctx0" brushRef="#br0">11765 10160 0,'18'0'78,"-1"18"16,54-1 16,-36 1 15,-17-18 16,-18 18 15,18-18 32,-18 17 15,0 1 78</inkml:trace>
  <inkml:trace contextRef="#ctx0" brushRef="#br0">11800 10319 0,'0'17'94,"36"-17"15,17 0 16,-36 0 16,19 0 15,-19 0 16</inkml:trace>
  <inkml:trace contextRef="#ctx0" brushRef="#br0">11942 10019 0,'-18'282'234,"18"-264"0,0-1 16,0 1 15,0 0 16,-18 17 16,1 0 15,17 1 16,0-19 0,-18 1 31,18-1 16,-35 1 15,35 0 32,-18-18 15,18 17 16,-18-17 31,18 18 16,-17-18 15,-1 18 16,1-18 16,-1 0 140</inkml:trace>
  <inkml:trace contextRef="#ctx0" brushRef="#br0">11695 10407 0,'17'0'31,"1"0"31,17 0 0,-17 0 16,-1 0 16,-17 18 15,18-18 16,0 17 16,-1 19 15,19-19 16,-36 1 15,17-18 0,-17 17 16,18 1 31,0 0 32,-1-18 15,-17 17 0,18-17 31,-18 18 0,17 0 16,19-1 31,-19-17 16,19 0 16,-19 18 15,1-18 16,0 0 31,-1 0 31,1-18 47</inkml:trace>
  <inkml:trace contextRef="#ctx0" brushRef="#br0">11959 10160 0,'0'18'78,"18"-1"0,-18 1 47,17-18 0,-17 18 31,18-18 31,0 0 16,-18 17 16,0 1 15,17-18 16,1 0 94,-18-18 312,0 1 16,0-1 15,0 0 63,0 1 62,0-1 47,0 0 47,0 1 31,0-1 16,0 0 94,-18 18 31,1-17 47,-1 17 47,0 0 47,1 0 31,-1 0 47</inkml:trace>
  <inkml:trace contextRef="#ctx0" brushRef="#br0">12065 10283 0,'0'18'141,"0"0"0,0-1 31,0 1 32,-18-18 15,1 0 94,-1 18 16,0-18 15</inkml:trace>
  <inkml:trace contextRef="#ctx0" brushRef="#br0">12418 9966 0,'0'18'47,"0"17"15,0 18 0,0 17 16,0-17 16,0-17 15,-18-1 16,1 0 15,17-17 16,0-1 16,0 1 31,0 0 31,17-18 16,-17 17 15,18 1 16,17 0 16,-17-1 31,17 1 0,18 17 16,-18-17 15,-17-1 16,-18 1 15,17-18 16,-17-35 94,0 17 0</inkml:trace>
  <inkml:trace contextRef="#ctx0" brushRef="#br0">12594 10231 0,'0'17'62,"-17"1"0,17-1 16,-18 36 15,0-35 16,18 17 16,-17-17 15,17 17 16,-18-35 16,18 18 46,-18-18 16,1 0 16,-1 0 15,-17 0 16,35-18 0,-18 18 31,1-17 16,-1-1 94</inkml:trace>
  <inkml:trace contextRef="#ctx0" brushRef="#br0">12259 10160 0,'18'0'46,"-18"18"0,17-18 16,-17 17 0,18-17 16,0 18 0,-1 0 15,54 17 16,-54-35 16,19 17 15,-19-17 16,1 0 15,0 0 16,-1 18 16,1-18 15</inkml:trace>
  <inkml:trace contextRef="#ctx0" brushRef="#br0">12594 9966 0,'0'0'0,"18"0"47,17 0 0,0 0 16,-17 0 16,17 0 15,1 0 16,-19 0 15,1 0 16,-18 18 47,0-1 16,-18 19 15,1-36 16,17 35 15,-18-18 16,18 1 31,0 0 47,0-1 16,0 1 15,18 0 0,-1-1 16,1 1 16,-1 0 31,-17-1 16,18 1 0,-18-1 15,0 1 16,18 0 15,-18 17 16,0-17 16,0 17 15,0-17 16,-18-1 16,18 1 0,-18 0 15,1-1 16,-18 1 15,17-1 16,0-17 16,1 0 15,17 18 32,-18-18 31,0 0 15,18-18 47,0 1 16</inkml:trace>
  <inkml:trace contextRef="#ctx0" brushRef="#br0">12682 10301 0,'18'0'62,"0"-18"16,-1 18 0,54-17 15,-36 17 16,-17 0 16,17-18 15,-17 18 32,-1 0 15,1 0 0</inkml:trace>
  <inkml:trace contextRef="#ctx0" brushRef="#br0">12594 10372 0,'0'17'31,"-17"-17"15,17 18 16,-18-18 16,18 18 15,-18-18 16,18 17 16,-17 1 15,17 0 16,-18-18 15,0 17 16,1-17 31,17 18 16,-18-18 16,0 17 15,1-17 16,-1 18 15,1 0 16,-1-18 31,0 0 32,1 17 15</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12-19T23:04:58"/>
    </inkml:context>
    <inkml:brush xml:id="br0">
      <inkml:brushProperty name="width" value="0.05292" units="cm"/>
      <inkml:brushProperty name="height" value="0.05292" units="cm"/>
      <inkml:brushProperty name="color" value="#FF0000"/>
    </inkml:brush>
  </inkml:definitions>
  <inkml:trace contextRef="#ctx0" brushRef="#br0">8114 5062 0,'18'0'125,"-1"0"16,1 0 15,17 0 16,-17 0 16,-1 0 15,1 0 0,0 0 16,-1-17 16,1 17 31,0 0 62,-1 0 47</inkml:trace>
  <inkml:trace contextRef="#ctx0" brushRef="#br0">11042 5045 0,'18'0'16,"-1"0"15,1 0 16,0 0 16,-1-18 15,1 18 16,-1-18 16,19 18 15,-19 0 16,19 0 15,-1 0 16,-17 0 16,17 0 31,-18 0 16</inkml:trace>
  <inkml:trace contextRef="#ctx0" brushRef="#br0">13494 5133 0,'17'0'94,"19"0"15,-19 0 0,54 0 16,-36 18 16,71-1 15,-35-17 16,-36 18 16,-18-1 15,1-17 31,0 0 32</inkml:trace>
  <inkml:trace contextRef="#ctx0" brushRef="#br0">7867 7832 0,'1587'-18'234,"-1569"18"0,0 0 16,35 0 16,17 0 15,18 0 16,1 0 15,-19 0 16,-17 0 16,18 18 15,17-18 16,0 0 16,-35 0 15,-18 0 0,36 0 16,35 0 15,-1 17 32,1-17 15,18 0 16,-18 0 16,-71 0 15,88 0 16,36 0 15,17 0 16,-52 0 16,-1 0 15,-52 0 16,0 0 16,-19 0 15,-16 0 16,-19 0 15,1 0 16,0 0 109,-1 0 16,1 0 16,0 0 15,-1 18 0,1-18 16,17 0 16,-17 0 328,-18 18 15</inkml:trace>
  <inkml:trace contextRef="#ctx0" brushRef="#br0">3616 9119 0,'18'0'47,"-1"-17"16,19 17 0,-1 0 15,124-18 16,52 0 16,1 1 15,282-19 16,-265 19 15,36-1 16,-89 1 16,53-19 15,-35 19 16,0-1 16,-70 0 15,-1 18 0,71 0 31,124-17 16,-177 17 16,0 0 15,-17 0 16,-36 0 16,35-18 15,1 18 16,158-18 15,-159 18 16,-17-17 16,-18 17 15,18 0 16,-53 0 16,-18 0 15,54 0 31,-36 0 16,35 0 16,-53 0 15,36 0 16,-18 0 16,17 0 15,-17 0 16,0 0 15,35 17 16,-53-17 16,1 0 15,34 0 32,1 18 15,52 0 16,-52-1 15,-18-17 16,35 0 16,-53 18 15,0-18 16,-17 0 16,0 0 15,17 0 16,36 0 15,70 0 16,-53 0 16,-18 0 15,-17 0 16,-35 0 16,17 0 31,-17 0 15,105 0 16,-52 0 16,0 0 15,-19 0 16,-16 0 16,-1 0 15,18 0 16,35 18 15,36-18 16,-72 0 16,-34 0 15,0 0 16,-1 0 16,36 0 31,0 0 15,35 17 16,1 1 16,-54-18 15,-17 0 16,-1 0 31,124 35 16,36 0 15,-54-17 16,-52-18 16,-54 0 15</inkml:trace>
  <inkml:trace contextRef="#ctx0" brushRef="#br0">3457 10354 0,'36'0'63,"34"-18"15,-17 18 0,0-17 16,106-1 16,-1 18 15,89-18 32,36 18 15,158-35 16,-18 0 15,35 17 16,-387 18 16,70-17 0,53 17 15,-17 0 16,-36 0 16,-35 0 15,-1 0 16,1 0 15,229 0 16,-194 0 16,-17 17 15,-18-17 16,0 18 31,-18 0 16,35-1 15,1-17 16,-36 35 16,35-17 15,1-18 16,-18 18 16,17-1 15,1-17 16,34 18 15,-69-18 16,52 0 16,-88 0 15,-18 0 16,18 0 31,0 0 16,0 0 15,-18 0 16,18 0 16,-18 0 0,53 0 15,-17 0 16,-36 0 16,36 0 15,-1 0 16,1 0 15,35 0 16,17 0 16,-17 0 15</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12-19T23:04:58"/>
    </inkml:context>
    <inkml:brush xml:id="br0">
      <inkml:brushProperty name="width" value="0.05292" units="cm"/>
      <inkml:brushProperty name="height" value="0.05292" units="cm"/>
      <inkml:brushProperty name="color" value="#FF0000"/>
    </inkml:brush>
  </inkml:definitions>
  <inkml:trace contextRef="#ctx0" brushRef="#br0">15981 10883 0,'0'18'46,"0"-1"16,0 1 16,0 17 15,0-17 16,-18 17 16,1 1 15,-1 17 16,-17-1 15,17 1 16,0-17 16,1-19 31,17 1 16,0 0 0,0-1 31,0 1 0,0-1 15,0 1 16,0 0 16,0 17 15,0 0 16,35 18 16,-17-18 15,-1-17 0,19 35 16,-1-18 15,-18 1 32,36-1 15,0 18 16,0 0 16,35 0 15,-17-18 16,0 0 15,-36-17 16,-18-18 16,-17 17 15,18-17 63,-18-17 0,18-1 31,-1-17 0,1 0 31,0-1 16,-1 1 16,-17 17 0,0 1 15,18-1 0,0-17 16,-18-18 15,17 18 16,-17-1 16,0 1 15,0-18 16,18 18 16,-18 0 15,0-18 16,0 0 15,0 0 32,17 18 15,-17-18 16,0 0 16,0 18 15,0-1 16,0 19 15,0-1 16,0 0 31,0-17 266,0 17 16,18 1 15,-18-1 16,0 0 31,0 1 16,0-1 15</inkml:trace>
  <inkml:trace contextRef="#ctx0" brushRef="#br0">16792 11307 0,'36'0'79,"-19"0"0,54 0 15,35 0 16,105 0 31,-158 0 0,18 0 16,-18 0 15,-18 0 16,-17 0 16,-1 0 31</inkml:trace>
  <inkml:trace contextRef="#ctx0" brushRef="#br0">16739 11465 0,'18'0'156,"53"0"16,-36 0 0,53 18 16,-35-18 15,0 18 0,17-18 16,-17 0 16,-35 0 15,0 0 31,17 0 16,-18 0 31,1 17 16,0-17 62,-1 0 16,1 0 16,0 18 31,-1-18 16,1 0 0,17 17 15,-17-17 16,0 0 15,-1 0 16,18 0 16</inkml:trace>
  <inkml:trace contextRef="#ctx0" brushRef="#br0">17833 11148 0,'0'17'78,"0"1"16,-18 0 15,18-1 16,0 1 0,0 0 31,0-1 16,0 1 15,0 0 0,0-1 16,0 18 16,0 1 31,0-19 15,0 1 16,0 0 0,0-1 16,18 19 15,-18-19 16,18 18 31,-1-17 16,1 0 15,-18-1 16,17 1 0,1 0 31,0-1 16,-1 1 16,1 0 31,17-1 15,1 1 16,-19 0 0,1-18 16,0 0 47,-1 0 31,1-18 15,-1 18 16,1-18 0,17-17 16,-17 35 15,-18-18 16,18-17 16,-1 17 31,1 18 15,-18-35 16,18 35 16,-18-18 15,0 1 16,17-18 31,-17 17 16,0 0 15,0 1 0,0-1 16,0-17 16,18-18 15,-18 0 16,0 35 0,0-52 16,0 34 15,0 1 31,0 18 16,0-19 16,0 19 15,0-1 16,0 0 47,0 36 172,0 17 15</inkml:trace>
  <inkml:trace contextRef="#ctx0" brushRef="#br0">18397 11677 0,'18'0'63,"-18"18"0,0 17 15,0-17 16,0 17 16,18 18 15,-18-36 16,0 1 15,0 0 16,0-1 31</inkml:trace>
  <inkml:trace contextRef="#ctx0" brushRef="#br0">18856 11148 0,'0'17'78,"0"1"0,0 0 15,-18 17 16,1 0 16,17-17 15,0 17 16,0-17 15,0-1 16,0 19 16,0-19 15,0 1 32,0 17 15,0-17 16,0 17 15,17 0 16,-17-17 0,0 0 31,18 17 16,-18-17 16,35 35 15,-35-36 0,18 19 16,-18-19 15,18-17 16,-1 0 31,-17 18 16,18-1 16,17 1 15,-17 0 31</inkml:trace>
  <inkml:trace contextRef="#ctx0" brushRef="#br0">19385 11148 0,'-159'141'125,"159"-106"0,0-17 15,0-1 16,0 1 16,0 17 15,0 1 16,0-19 0,0 1 15,0 0 16,0-1 16,18 1 31,0-1 16,35 19 15,-36-19 16,1 1 31,17-18 16,18 0 15,-35-18 16,17 1 16,-17-1 15,-1 0 16,1 1 0,0-18 15,-1 17 16,1-17 16,-18 17 31,0 0 16,17-17 15,1-18 16,-18-17 15,0 34 16,0-17 16,0 36 15,-18-1 32,1 1 31,-1 17 47,1 0 15,-1 0 16,0 0 16,-17 0 15,17 0 16,-17 0 15,17 0 16,-17 17 16,18 1 15,17-1 16,-18-17 16,18 18 125</inkml:trace>
  <inkml:trace contextRef="#ctx0" brushRef="#br0">19332 11412 0,'18'0'78,"-18"18"16,18-18 16,-18 18 0,0-1 15,35 1 16,-18 0 16,1 17 15,0-35 16,-1 35 15,1-17 16,-18-1 31,35 19 16,-17-1 16,-18-17 15,18-1 16,-1 1 15,-17 0 16,18-18 16</inkml:trace>
  <inkml:trace contextRef="#ctx0" brushRef="#br0">19720 11536 0,'18'17'62,"-18"1"16,0 0 16,0-1 0,0 1 15,0 17 16,0-17 16,0 0 0,0 17 15,0-17 31,0 17 16,0-18 16</inkml:trace>
  <inkml:trace contextRef="#ctx0" brushRef="#br0">19914 11130 0,'18'0'15,"-18"18"0,18-1 16,-1 19 16,-17-19 15,18 1 0,-18 17 16,0-17 15,18 0 16,-1-1 16,-17 1 15,0 17 16,18-17 16,-18-1 15,0 1 31,17 0 0,-17-1 16,0 1 16,0 17 15,0-17 16,0 17 16,0-17 15,0-1 16,0 36 15,0-35 16,0 17 0,-17 1 16,-1-19 15,18 18 16,-17-17 16,-1 0 15,18-1 47,-18-17 78</inkml:trace>
  <inkml:trace contextRef="#ctx0" brushRef="#br0">20391 11412 0,'52'0'46,"-16"0"16,-1 0 16,18 0 0,35 0 15,0 0 16,-35 0 16,0 0 15,-35 0 16,17 0 15,0 0 16,-17 0 0,0 0 16,-1 0 15,19-17 16,-19 17 31,1 0 16,-1 0 15,19 0 16,-19 0 31,1-18 16</inkml:trace>
  <inkml:trace contextRef="#ctx0" brushRef="#br0">20779 11024 0,'0'18'94,"0"0"15,17-1 16,-17 1 15,0 0 0,0-1 16,0 1 0,0-1 16,0 1 15,0 17 16,0-17 0,0 17 16,0-17 31,0 17 15,18 0 16,-18-17 16,18 35 15,-18-35 16,0 17 16,0 0 15,17-17 16,-17-1 15,0 1 0,0 0 16,18-1 0,-1 19 16,-17-19 15,0 19 32,18-19 15,-18 1 16,0 0 15,18 17 16,-18-18 125</inkml:trace>
  <inkml:trace contextRef="#ctx0" brushRef="#br0">21414 10936 0,'0'0'0,"0"18"0,0-1 16,0 1 0,0 17 15,0 18 16,0 18 16,0-36 15,0 18 16,0-18 15,0 1 16,0-1 16,17 0 15,-17 18 16,0-18 16,18 1 15,0 16 16,-1 1 15,18 18 32,1-36 15,-19-17 32,19 0 0,-1-1 15,-17 1 16,-1-18 0,1 0 15,-1 17 16,19-17 16,-19 0 15,1 0 16,17 0 16,-17 0 15,0-17 16,-1 17 15,1-18 16,0 1 16,-1-1 31,1 0 0,-1 18 16,-17-17 15,18-36 16,-18 17 15,18 1 16,-1 0 0,-17 0 31,0 17 0,0-53 16,0 36 16,0 17 15,0-17 16,0 18 15,0-1 16,0-17 31,0 17 32,0 0 15,0 1 0,0-1 16,0 0 15,0 1 16,0-1 16,0 1 15,0-1 16,0 0 16,-17 1 15,17-1 16,0 0 15,0 1 16,0-1 47,0 0 0,0 1 31,0-1 31</inkml:trace>
  <inkml:trace contextRef="#ctx0" brushRef="#br0">22102 11642 0,'0'0'0,"17"-18"16,1 18 31,-1 0 31,1 0 63,0 18 15,-18-1 16,17 1 16,-17 0 15,0-1 31,0 1 16,0 0 16,0-1 15,0 1 16,0-1 31,0 1 0,-17-18 16,-1 18 15,0-1 16,-17-17 16,18 18 31,17 0 16,-18-18 15,18 17 203,18-17 0,-1 0 16,36 0 16,0 0 15,-35 0 16,-1 0 15,36 18 157,-35-18 0</inkml:trace>
  <inkml:trace contextRef="#ctx0" brushRef="#br0">22737 11060 0,'-18'0'47,"18"17"16,-18-17 0,18 18 15,-17-18 16,-19 53 15,36-36 16,-17 1 16,17 0 15,0 17 16,-18 0 16,18-17 15,0 0 16,0-1 0,0 18 31,0-17 16,0 0 15,0 17 16,0 0 16,0 1 15,0-19 16,0 18 0,0-17 15,0 17 16,0-17 16,0 17 15,18 1 16,-18-1 16,17 0 15,1 0 31,0-17 16,-1 17 16,1-17 15,0 0 16,-18-1 16</inkml:trace>
  <inkml:trace contextRef="#ctx0" brushRef="#br0">23266 11201 0,'-18'0'47,"18"17"15,-35 1 0,35 0 16,-35 17 15,17 0 16,0-17 0,-17 52 16,0-17 15,17 0 16,0-35 16,18 17 15,0-17 31,0 17 16,0-17 16,0-1 0,0 1 15,0 17 16,18-17 78,0-18 16,-1 0 0,1 0 15,35 0 16,-35 0 16,34-18 15,-16 1 16,-19-1 31,1 0 0,0 1 16,17-1 15,-17 0 16,-1-17 16,1 17 15,-18 1 16,17-18 15,-17 17 16,0-17 16,0-18 15,0 35 16,0 0 16,0-17 31,0 18 15,0-1 16,0 0 16,0 1 15,0-1 63,-17 18 15,-1 0 16,18-18 0,-17 18 31,-19 0 110,19 0 0</inkml:trace>
  <inkml:trace contextRef="#ctx0" brushRef="#br0">23230 11536 0,'0'17'79,"18"19"15,0-19 16,-18 19 15,17-36 0,-17 17 16,0 36 16,18-17 15,0 16 16,-1-16 16,-17-1 15,0 0 16,0-17 31,18 0 16</inkml:trace>
  <inkml:trace contextRef="#ctx0" brushRef="#br0">23513 11677 0,'0'-18'31,"17"18"63,1 0 31,0 18 31,-1-18 32,-17 18 15,18-18 31,-18 17 16,0 1 63,0 0 46,0-1 16,0 1 16,0-1 15,0 1 16,0 0 0,-18-18 16,18 17 31,-17 1 15,-1-18 32,0 0 31,18 18 16,-17-18 15,17 17 16,-18-17 31,36 0 234,-1 0 16,1 0 0,0 0 16,17 0 31,-18 0 0,1 0 31,0 0 47,-1 0 16,1 0 15,0 0 78</inkml:trace>
  <inkml:trace contextRef="#ctx0" brushRef="#br0">23848 10954 0,'17'0'15,"1"17"0,-18 1 16,18 0 15,-1-1 16,1-17 16,0 18 15,-1-18 16,1 35 16,0-17 15,-1 0 0,-17-1 16,18 1 15,-18-1 16,0 1 16,17 0 31,1-1 16,-18 1 15,0 17 0,0-17 16,18 17 15,-18 18 16,0-35 16,0-1 15,0 1 16,0 0 16,0 17 15,0-17 16,0-1 31,0 18 16,0-17 15,0 0 16,-18 17 16,18-17 15,0-1 16,0 1 15,0 0 16,-18-1 16,18 1 31,0 0 16,0-1 15,0 1 16,-17-18 15,17 17 16,0 1 31,0 0 16,-18-18 141</inkml:trace>
  <inkml:trace contextRef="#ctx0" brushRef="#br0">18239 13176 0,'0'-17'31,"-18"17"109,-35 0 16,35 0 0,-17 0 16,-18-18 0,18 18 15,-18-18 16,35 18 15,1 0 16,-1 18 172,18 0 16,0-1 0,-18 1 15,18 17 16,0 0 15,0-17 16,0 0 16,0-1 15,0 1 16,0 0 16,0-1 15,18 19 16,0-19 15,-1 18 16,1-17 16,0-18 15,-18 18 32,17-18 15,1 17 16,0-17 15,-1 0 16,19-17 16,34-19 15,-52 36 16,35-35 16,-18 18 15,0-1 16,-17 0 31,-1-17 16,1 17 15,0 18 0,-18-17 16,17 17 16,1-36 15,-18-16 16,18 34 15,-18-17 16,0 17 16,0-17 31,17 17 16,-17 0 15,0-17 31,0 18 16,0-1 16,0 0 31,0 1 16,0-1 15,18 0 16,-18-17 31,0 17 16,18 1 15,-18-1 16,17 0 16,-17 1 0,0-1 15,0 1 16,0-1 15,18 0 16,-18 1 16,0-1 15,0 0 16,17 1 16,-17-1 15,0 0 31,0 1 94,0-1 16,0 1 15,0-1 16,0 36 234,0-1 0,0 1 16,0 17 16,0-17 15,0-1 0,0 1 16,0 0 16,0 17 15,0 0 16,-17 0 31,17-17 31,0 0 16,0-1 16,0 1 15,0 0 31,0-1 16,-18 1 16,18 0 15,0-1 16,0 1 31,0 0 47,-17-1 16,17 1 15,0-1 32,0 1 15,0 0 16,0-1 15,0 1 32,0 0 15,0-1 16,0 1 31,-18-18 16,18 18 15,0-1 16,0 1 31,0-1 16,0 1 31,0 0 31,0-1 16,0 1 16,0 0 15,0-1 16,0 1 16,0 0 31,0 17 78,0-18 16,0 1 15,0 0 16,0-1 15,0 1 16,0 0 78,0-1 31,18-17 0,-1 18 16,1 0 16,-1 17 31,1-35 16,0 18 15,-1-18 16,-17 17 15,18-17 32,0 0 62,-1 0 16,1 0 31</inkml:trace>
  <inkml:trace contextRef="#ctx0" brushRef="#br0">18997 13088 0,'0'18'62,"0"-1"16,0 19 31,0-1 16,0-17 15,-18 17 16,18-18 15,0 1 16,0 0 16,0 17 15,0-17 16,0-1 16,0 19 15,0-19 0,18 18 31,0-17 16,-18 0 16,17-18 15,-17 35 16,18-35 16,0 18 31,-1-1 15,36 1 16,-35 0 16,-1-18 15,1 0 16,0 0 16,-1 0 15,1 0 16,0 0 15,-1 0 16,1 0 16,0 0 15,-1-18 16,-17 0 16,18 18 15,0-17 16,17-1 31,-18 0 16,-17 1 15,18-1 16,0 0 31,-1 18 16,-17-17 15,0-1 0,18 1 32,-18-1 15,18 0 16,-18 1 16,17-1 15,-17 0 0,18 1 16,-18-19 31,0 19 0,18-18 16,-18 17 15,0 0 16,0 1 16,17-19 15,-17 19 16,0-19 31,0 19 16,0-1 15,0 1 32,0-1 15</inkml:trace>
  <inkml:trace contextRef="#ctx0" brushRef="#br0">20020 13088 0,'35'0'157,"-17"0"0,17 0 15,54 0 16,-72 0 15,36 0 16,-35 0 16,-1 0 15,19 0 16,-19 0 16,1 0 31,0 0 0,-1-18 15,1 18 32</inkml:trace>
  <inkml:trace contextRef="#ctx0" brushRef="#br0">20055 13317 0,'18'18'93,"17"-18"0,1 0 16,-19 0 16,1 0 15,0 0 16,-1 0 0,1 0 15,17 0 16,-17 0 16,-1 0 15,1 0 47,0 0 16,-1 0 15,1 0 16,0 0 16,-1 0 15,1 0 0,-1 0 63,1 0 15,0 0 32,-18 18 62</inkml:trace>
  <inkml:trace contextRef="#ctx0" brushRef="#br0">20955 13018 0,'-18'17'78,"1"-17"0,-1 18 15,-17-1 16,17 1 16,-17 17 15,35-17 16,-18 17 16,1-17 31,17 0 15,0-1 16,0 1 0,0-1 31,0 1 16,0 0 16,0-1 15,0 1 16,0 0 15,17-18 16,-17 35 16,36-35 15,-19 18 16,1-1 31,-1-17 16,19 0 15,-19 0 16,1 0 16,0 0 0,35 0 15,-18 0 16,-18-17 16,1-1 15,0 0 16,-1 18 15,1-53 32,-18 36 15,18-19 16,-18 19 31,0-1 16,0-17 15,0 17 16,0 1 16,0-19 15,0 19 16,0-1 16,0 0 15,0 1 16,0-1 31,0 1 31,0-1 47,-18 0 16,0 18 62,1 0 0,17-17 16,-18 17 16,0 0 15,1 0 47,-1 0 94,1 0 0,-1 0 15,0 0 16,18 17 16,-17-17 15,-1 0 16,18 18 94</inkml:trace>
  <inkml:trace contextRef="#ctx0" brushRef="#br0">21713 13458 0</inkml:trace>
  <inkml:trace contextRef="#ctx0" brushRef="#br0">17639 14005 0,'-35'0'94,"17"0"16,0 0 0,1 0 15,-124 18 16,70-18 15,0 18 16,1-18 16,17 0 31,35 0 16,18 17 31,-17 1 31</inkml:trace>
  <inkml:trace contextRef="#ctx0" brushRef="#br0">17709 14093 0,'-17'0'46,"-1"0"16,1 18 16,-1-18 15,0 18 32,1-18 15,-19 0 16,-17 0 15,36 0 16,-1 17 0,-17-17 16,17 0 15,1 0 16,-1 18 16,-17 0 15,-1-18 31,19 0 16,-19 17 16,1-17 15,18 0 16,-1 0 31</inkml:trace>
  <inkml:trace contextRef="#ctx0" brushRef="#br0">17321 13794 0,'-17'0'15,"-1"0"16,0 0 16,18 17 0,-17 1 15,17 0 16,-35-1 15,35 18 16,-18-35 16,18 18 15,-18 0 16,1-1 16,-1 1 15,0 0 31,18-1 16,-17 1 16,17 0 15,-18-18 16,0 0 16,18 17 15,-17 1 31,-1-1 32,18 1 15,-17 0 32,17-1 156,-18 1 15,0 0 16,18-1 16,-17-17 15,17 18 16,-18-18 16,18 18 15,0-1 203,35 1 16,18 0 16,0-18 0,18 0 15,52 52 16,-88-34 0,1-18 15,-1 53 16,-17-53 0,17 18 16,-17-18 15,-18 17 16,35-17 16,-18 18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a:latin typeface="Adobe 黑体 Std R" pitchFamily="34" charset="-122"/>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a:latin typeface="Adobe 黑体 Std R" pitchFamily="34" charset="-122"/>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797BC52-0EAE-4086-BD86-5227F74924FB}" type="datetimeFigureOut">
              <a:rPr kumimoji="0" lang="zh-CN" altLang="en-US" sz="12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rPr>
              <a:t>2023/9/11</a:t>
            </a:fld>
            <a:endParaRPr kumimoji="0" lang="zh-CN" altLang="en-US" sz="12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a:latin typeface="Adobe 黑体 Std R" pitchFamily="34" charset="-122"/>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dobe 黑体 Std R" pitchFamily="34" charset="-122"/>
                <a:ea typeface="宋体" panose="02010600030101010101" pitchFamily="2" charset="-122"/>
                <a:cs typeface="+mn-cs"/>
              </a:rPr>
              <a:t>‹#›</a:t>
            </a:fld>
            <a:endParaRPr lang="zh-CN" altLang="en-US" sz="1200" strike="noStrike" noProof="1">
              <a:latin typeface="Adobe 黑体 Std R"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a:ln>
            <a:solidFill>
              <a:srgbClr val="000000"/>
            </a:solidFill>
            <a:miter/>
          </a:ln>
        </p:spPr>
      </p:sp>
      <p:sp>
        <p:nvSpPr>
          <p:cNvPr id="29698"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2969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dobe 黑体 Std R" pitchFamily="34" charset="-122"/>
              </a:rPr>
              <a:t>30</a:t>
            </a:fld>
            <a:endParaRPr lang="zh-CN" altLang="en-US" sz="1200" dirty="0">
              <a:latin typeface="Adobe 黑体 Std R"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33375"/>
            <a:ext cx="2058988" cy="579278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333375"/>
            <a:ext cx="6029325" cy="5792788"/>
          </a:xfrm>
        </p:spPr>
        <p:txBody>
          <a:bodyPr vert="eaVert"/>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881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341438"/>
            <a:ext cx="4038600" cy="4784725"/>
          </a:xfrm>
        </p:spPr>
        <p:txBody>
          <a:body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4" name="内容占位符 3"/>
          <p:cNvSpPr>
            <a:spLocks noGrp="1"/>
          </p:cNvSpPr>
          <p:nvPr>
            <p:ph sz="half" idx="2"/>
          </p:nvPr>
        </p:nvSpPr>
        <p:spPr>
          <a:xfrm>
            <a:off x="4648200" y="1341438"/>
            <a:ext cx="4038600" cy="4784725"/>
          </a:xfrm>
        </p:spPr>
        <p:txBody>
          <a:body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1200" cap="none" spc="0" normalizeH="0" baseline="0" noProof="0">
              <a:ln>
                <a:noFill/>
              </a:ln>
              <a:solidFill>
                <a:srgbClr val="CC0000"/>
              </a:solidFill>
              <a:effectLst/>
              <a:uLnTx/>
              <a:uFillTx/>
              <a:latin typeface="Adobe 黑体 Std R" pitchFamily="34" charset="-122"/>
              <a:ea typeface="宋体" panose="02010600030101010101" pitchFamily="2" charset="-122"/>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33375"/>
            <a:ext cx="2058988" cy="579278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333375"/>
            <a:ext cx="6029325" cy="5792788"/>
          </a:xfrm>
        </p:spPr>
        <p:txBody>
          <a:bodyPr vert="eaVert"/>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341438"/>
            <a:ext cx="4038600" cy="4784725"/>
          </a:xfrm>
        </p:spPr>
        <p:txBody>
          <a:body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4" name="内容占位符 3"/>
          <p:cNvSpPr>
            <a:spLocks noGrp="1"/>
          </p:cNvSpPr>
          <p:nvPr>
            <p:ph sz="half" idx="2"/>
          </p:nvPr>
        </p:nvSpPr>
        <p:spPr>
          <a:xfrm>
            <a:off x="4648200" y="1341438"/>
            <a:ext cx="4038600" cy="4784725"/>
          </a:xfrm>
        </p:spPr>
        <p:txBody>
          <a:body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二级</a:t>
            </a:r>
          </a:p>
          <a:p>
            <a:pPr lvl="2" fontAlgn="base"/>
            <a:r>
              <a:rPr lang="zh-CN" altLang="en-US" strike="noStrike" noProof="1"/>
              <a:t>三级</a:t>
            </a:r>
          </a:p>
          <a:p>
            <a:pPr lvl="3" fontAlgn="base"/>
            <a:r>
              <a:rPr lang="zh-CN" altLang="en-US" strike="noStrike" noProof="1"/>
              <a:t>四级</a:t>
            </a:r>
          </a:p>
          <a:p>
            <a:pPr lvl="4" fontAlgn="base"/>
            <a:r>
              <a:rPr lang="zh-CN" altLang="en-US" strike="noStrike" noProof="1"/>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1200" cap="none" spc="0" normalizeH="0" baseline="0" noProof="0">
              <a:ln>
                <a:noFill/>
              </a:ln>
              <a:solidFill>
                <a:srgbClr val="CC0000"/>
              </a:solidFill>
              <a:effectLst/>
              <a:uLnTx/>
              <a:uFillTx/>
              <a:latin typeface="Adobe 黑体 Std R" pitchFamily="34" charset="-122"/>
              <a:ea typeface="宋体" panose="02010600030101010101" pitchFamily="2" charset="-122"/>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68313" y="333375"/>
            <a:ext cx="8229600" cy="863600"/>
          </a:xfrm>
          <a:prstGeom prst="rect">
            <a:avLst/>
          </a:prstGeom>
          <a:noFill/>
          <a:ln w="9525">
            <a:noFill/>
          </a:ln>
        </p:spPr>
        <p:txBody>
          <a:bodyPr anchor="ctr" anchorCtr="0"/>
          <a:lstStyle/>
          <a:p>
            <a:pPr lvl="0"/>
            <a:r>
              <a:rPr lang="zh-CN" altLang="zh-CN" dirty="0"/>
              <a:t>单击此处编辑母版标题样式</a:t>
            </a:r>
          </a:p>
        </p:txBody>
      </p:sp>
      <p:sp>
        <p:nvSpPr>
          <p:cNvPr id="1027" name="Rectangle 3"/>
          <p:cNvSpPr>
            <a:spLocks noGrp="1"/>
          </p:cNvSpPr>
          <p:nvPr>
            <p:ph type="body"/>
          </p:nvPr>
        </p:nvSpPr>
        <p:spPr>
          <a:xfrm>
            <a:off x="457200" y="1341438"/>
            <a:ext cx="8229600" cy="4784725"/>
          </a:xfrm>
          <a:prstGeom prst="rect">
            <a:avLst/>
          </a:prstGeom>
          <a:noFill/>
          <a:ln w="9525">
            <a:noFill/>
          </a:ln>
        </p:spPr>
        <p:txBody>
          <a:bodyPr anchor="t" anchorCtr="0"/>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dobe 黑体 Std R" pitchFamily="34" charset="-122"/>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dobe 黑体 Std R" pitchFamily="34" charset="-122"/>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a:defRPr sz="1400">
                <a:latin typeface="Adobe 黑体 Std R" pitchFamily="34" charset="-122"/>
              </a:defRPr>
            </a:lvl1p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ransition>
    <p:random/>
  </p:transition>
  <p:hf sldNum="0" hdr="0" ftr="0" dt="0"/>
  <p:txStyles>
    <p:titleStyle>
      <a:lvl1pPr algn="l" rtl="0" eaLnBrk="0" fontAlgn="base" hangingPunct="0">
        <a:spcBef>
          <a:spcPct val="0"/>
        </a:spcBef>
        <a:spcAft>
          <a:spcPct val="0"/>
        </a:spcAft>
        <a:defRPr sz="3600" kern="1200">
          <a:solidFill>
            <a:schemeClr val="tx2"/>
          </a:solidFill>
          <a:latin typeface="Adobe 黑体 Std R" pitchFamily="34" charset="-122"/>
          <a:ea typeface="Adobe 黑体 Std R" pitchFamily="34" charset="-122"/>
          <a:cs typeface="+mj-cs"/>
        </a:defRPr>
      </a:lvl1pPr>
      <a:lvl2pPr algn="l" rtl="0" eaLnBrk="0" fontAlgn="base" hangingPunct="0">
        <a:spcBef>
          <a:spcPct val="0"/>
        </a:spcBef>
        <a:spcAft>
          <a:spcPct val="0"/>
        </a:spcAft>
        <a:defRPr sz="3600">
          <a:solidFill>
            <a:schemeClr val="tx2"/>
          </a:solidFill>
          <a:latin typeface="Adobe 黑体 Std R" pitchFamily="34" charset="-122"/>
          <a:ea typeface="Adobe 黑体 Std R" pitchFamily="34" charset="-122"/>
        </a:defRPr>
      </a:lvl2pPr>
      <a:lvl3pPr algn="l" rtl="0" eaLnBrk="0" fontAlgn="base" hangingPunct="0">
        <a:spcBef>
          <a:spcPct val="0"/>
        </a:spcBef>
        <a:spcAft>
          <a:spcPct val="0"/>
        </a:spcAft>
        <a:defRPr sz="3600">
          <a:solidFill>
            <a:schemeClr val="tx2"/>
          </a:solidFill>
          <a:latin typeface="Adobe 黑体 Std R" pitchFamily="34" charset="-122"/>
          <a:ea typeface="Adobe 黑体 Std R" pitchFamily="34" charset="-122"/>
        </a:defRPr>
      </a:lvl3pPr>
      <a:lvl4pPr algn="l" rtl="0" eaLnBrk="0" fontAlgn="base" hangingPunct="0">
        <a:spcBef>
          <a:spcPct val="0"/>
        </a:spcBef>
        <a:spcAft>
          <a:spcPct val="0"/>
        </a:spcAft>
        <a:defRPr sz="3600">
          <a:solidFill>
            <a:schemeClr val="tx2"/>
          </a:solidFill>
          <a:latin typeface="Adobe 黑体 Std R" pitchFamily="34" charset="-122"/>
          <a:ea typeface="Adobe 黑体 Std R" pitchFamily="34" charset="-122"/>
        </a:defRPr>
      </a:lvl4pPr>
      <a:lvl5pPr algn="l" rtl="0" eaLnBrk="0" fontAlgn="base" hangingPunct="0">
        <a:spcBef>
          <a:spcPct val="0"/>
        </a:spcBef>
        <a:spcAft>
          <a:spcPct val="0"/>
        </a:spcAft>
        <a:defRPr sz="3600">
          <a:solidFill>
            <a:schemeClr val="tx2"/>
          </a:solidFill>
          <a:latin typeface="Adobe 黑体 Std R" pitchFamily="34" charset="-122"/>
          <a:ea typeface="Adobe 黑体 Std R" pitchFamily="34" charset="-122"/>
        </a:defRPr>
      </a:lvl5pPr>
      <a:lvl6pPr marL="4572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6pPr>
      <a:lvl7pPr marL="9144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7pPr>
      <a:lvl8pPr marL="13716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8pPr>
      <a:lvl9pPr marL="18288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9pPr>
    </p:titleStyle>
    <p:bodyStyle>
      <a:lvl1pPr marL="342900" indent="-342900" algn="l" rtl="0" eaLnBrk="0" fontAlgn="base" hangingPunct="0">
        <a:spcBef>
          <a:spcPct val="20000"/>
        </a:spcBef>
        <a:spcAft>
          <a:spcPct val="0"/>
        </a:spcAft>
        <a:buChar char="•"/>
        <a:defRPr sz="3200" b="1" kern="1200">
          <a:solidFill>
            <a:srgbClr val="CC0000"/>
          </a:solidFill>
          <a:latin typeface="Adobe 黑体 Std R" pitchFamily="34" charset="-122"/>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Adobe 黑体 Std R" pitchFamily="34" charset="-122"/>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Adobe 黑体 Std R" pitchFamily="34" charset="-122"/>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Adobe 黑体 Std R" pitchFamily="34" charset="-122"/>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Adobe 黑体 Std R" pitchFamily="34"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68313" y="333375"/>
            <a:ext cx="8229600" cy="863600"/>
          </a:xfrm>
          <a:prstGeom prst="rect">
            <a:avLst/>
          </a:prstGeom>
          <a:noFill/>
          <a:ln w="9525">
            <a:noFill/>
          </a:ln>
        </p:spPr>
        <p:txBody>
          <a:bodyPr anchor="ctr" anchorCtr="0"/>
          <a:lstStyle/>
          <a:p>
            <a:pPr lvl="0"/>
            <a:r>
              <a:rPr lang="zh-CN" altLang="zh-CN" dirty="0"/>
              <a:t>单击此处编辑母版标题样式</a:t>
            </a:r>
          </a:p>
        </p:txBody>
      </p:sp>
      <p:sp>
        <p:nvSpPr>
          <p:cNvPr id="2051" name="Rectangle 3"/>
          <p:cNvSpPr>
            <a:spLocks noGrp="1"/>
          </p:cNvSpPr>
          <p:nvPr>
            <p:ph type="body"/>
          </p:nvPr>
        </p:nvSpPr>
        <p:spPr>
          <a:xfrm>
            <a:off x="457200" y="1341438"/>
            <a:ext cx="8229600" cy="4784725"/>
          </a:xfrm>
          <a:prstGeom prst="rect">
            <a:avLst/>
          </a:prstGeom>
          <a:noFill/>
          <a:ln w="9525">
            <a:noFill/>
          </a:ln>
        </p:spPr>
        <p:txBody>
          <a:bodyPr anchor="t" anchorCtr="0"/>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dobe 黑体 Std R" pitchFamily="34" charset="-122"/>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dobe 黑体 Std R" pitchFamily="34" charset="-122"/>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dobe 黑体 Std R" pitchFamily="34" charset="-122"/>
              <a:ea typeface="宋体" panose="02010600030101010101" pitchFamily="2" charset="-122"/>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a:defRPr sz="1400">
                <a:latin typeface="Adobe 黑体 Std R" pitchFamily="34" charset="-122"/>
              </a:defRPr>
            </a:lvl1pPr>
          </a:lstStyle>
          <a:p>
            <a:pPr lvl="0" eaLnBrk="1" fontAlgn="base" hangingPunct="1">
              <a:buNone/>
            </a:pPr>
            <a:fld id="{9A0DB2DC-4C9A-4742-B13C-FB6460FD3503}" type="slidenum">
              <a:rPr lang="en-US" altLang="zh-CN" strike="noStrike" noProof="1" dirty="0">
                <a:latin typeface="Adobe 黑体 Std R" pitchFamily="34" charset="-122"/>
                <a:ea typeface="宋体" panose="02010600030101010101" pitchFamily="2" charset="-122"/>
                <a:cs typeface="+mn-cs"/>
              </a:rPr>
              <a:t>‹#›</a:t>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sldNum="0" hdr="0" ftr="0" dt="0"/>
  <p:txStyles>
    <p:titleStyle>
      <a:lvl1pPr algn="l" rtl="0" eaLnBrk="0" fontAlgn="base" hangingPunct="0">
        <a:spcBef>
          <a:spcPct val="0"/>
        </a:spcBef>
        <a:spcAft>
          <a:spcPct val="0"/>
        </a:spcAft>
        <a:defRPr sz="3600" kern="1200">
          <a:solidFill>
            <a:schemeClr val="tx2"/>
          </a:solidFill>
          <a:latin typeface="Adobe 黑体 Std R" pitchFamily="34" charset="-122"/>
          <a:ea typeface="Adobe 黑体 Std R" pitchFamily="34" charset="-122"/>
          <a:cs typeface="+mj-cs"/>
        </a:defRPr>
      </a:lvl1pPr>
      <a:lvl2pPr algn="l" rtl="0" eaLnBrk="0" fontAlgn="base" hangingPunct="0">
        <a:spcBef>
          <a:spcPct val="0"/>
        </a:spcBef>
        <a:spcAft>
          <a:spcPct val="0"/>
        </a:spcAft>
        <a:defRPr sz="3600">
          <a:solidFill>
            <a:schemeClr val="tx2"/>
          </a:solidFill>
          <a:latin typeface="Adobe 黑体 Std R" pitchFamily="34" charset="-122"/>
          <a:ea typeface="Adobe 黑体 Std R" pitchFamily="34" charset="-122"/>
        </a:defRPr>
      </a:lvl2pPr>
      <a:lvl3pPr algn="l" rtl="0" eaLnBrk="0" fontAlgn="base" hangingPunct="0">
        <a:spcBef>
          <a:spcPct val="0"/>
        </a:spcBef>
        <a:spcAft>
          <a:spcPct val="0"/>
        </a:spcAft>
        <a:defRPr sz="3600">
          <a:solidFill>
            <a:schemeClr val="tx2"/>
          </a:solidFill>
          <a:latin typeface="Adobe 黑体 Std R" pitchFamily="34" charset="-122"/>
          <a:ea typeface="Adobe 黑体 Std R" pitchFamily="34" charset="-122"/>
        </a:defRPr>
      </a:lvl3pPr>
      <a:lvl4pPr algn="l" rtl="0" eaLnBrk="0" fontAlgn="base" hangingPunct="0">
        <a:spcBef>
          <a:spcPct val="0"/>
        </a:spcBef>
        <a:spcAft>
          <a:spcPct val="0"/>
        </a:spcAft>
        <a:defRPr sz="3600">
          <a:solidFill>
            <a:schemeClr val="tx2"/>
          </a:solidFill>
          <a:latin typeface="Adobe 黑体 Std R" pitchFamily="34" charset="-122"/>
          <a:ea typeface="Adobe 黑体 Std R" pitchFamily="34" charset="-122"/>
        </a:defRPr>
      </a:lvl4pPr>
      <a:lvl5pPr algn="l" rtl="0" eaLnBrk="0" fontAlgn="base" hangingPunct="0">
        <a:spcBef>
          <a:spcPct val="0"/>
        </a:spcBef>
        <a:spcAft>
          <a:spcPct val="0"/>
        </a:spcAft>
        <a:defRPr sz="3600">
          <a:solidFill>
            <a:schemeClr val="tx2"/>
          </a:solidFill>
          <a:latin typeface="Adobe 黑体 Std R" pitchFamily="34" charset="-122"/>
          <a:ea typeface="Adobe 黑体 Std R" pitchFamily="34" charset="-122"/>
        </a:defRPr>
      </a:lvl5pPr>
      <a:lvl6pPr marL="4572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6pPr>
      <a:lvl7pPr marL="9144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7pPr>
      <a:lvl8pPr marL="13716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8pPr>
      <a:lvl9pPr marL="18288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9pPr>
    </p:titleStyle>
    <p:bodyStyle>
      <a:lvl1pPr marL="342900" indent="-342900" algn="l" rtl="0" eaLnBrk="0" fontAlgn="base" hangingPunct="0">
        <a:spcBef>
          <a:spcPct val="20000"/>
        </a:spcBef>
        <a:spcAft>
          <a:spcPct val="0"/>
        </a:spcAft>
        <a:buChar char="•"/>
        <a:defRPr sz="3200" b="1" kern="1200">
          <a:solidFill>
            <a:srgbClr val="CC0000"/>
          </a:solidFill>
          <a:latin typeface="Adobe 黑体 Std R" pitchFamily="34" charset="-122"/>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Adobe 黑体 Std R" pitchFamily="34" charset="-122"/>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Adobe 黑体 Std R" pitchFamily="34" charset="-122"/>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Adobe 黑体 Std R" pitchFamily="34" charset="-122"/>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Adobe 黑体 Std R" pitchFamily="34"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3" Type="http://schemas.openxmlformats.org/officeDocument/2006/relationships/image" Target="../media/image11.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image" Target="../media/image6.wmf"/><Relationship Id="rId21" Type="http://schemas.openxmlformats.org/officeDocument/2006/relationships/image" Target="../media/image15.wmf"/><Relationship Id="rId34" Type="http://schemas.openxmlformats.org/officeDocument/2006/relationships/oleObject" Target="../embeddings/oleObject19.bin"/><Relationship Id="rId7" Type="http://schemas.openxmlformats.org/officeDocument/2006/relationships/image" Target="../media/image8.wmf"/><Relationship Id="rId12" Type="http://schemas.openxmlformats.org/officeDocument/2006/relationships/oleObject" Target="../embeddings/oleObject8.bin"/><Relationship Id="rId17" Type="http://schemas.openxmlformats.org/officeDocument/2006/relationships/image" Target="../media/image13.wmf"/><Relationship Id="rId25" Type="http://schemas.openxmlformats.org/officeDocument/2006/relationships/image" Target="../media/image17.wmf"/><Relationship Id="rId33" Type="http://schemas.openxmlformats.org/officeDocument/2006/relationships/image" Target="../media/image21.wmf"/><Relationship Id="rId2" Type="http://schemas.openxmlformats.org/officeDocument/2006/relationships/oleObject" Target="../embeddings/oleObject3.bin"/><Relationship Id="rId16" Type="http://schemas.openxmlformats.org/officeDocument/2006/relationships/oleObject" Target="../embeddings/oleObject10.bin"/><Relationship Id="rId20" Type="http://schemas.openxmlformats.org/officeDocument/2006/relationships/oleObject" Target="../embeddings/oleObject12.bin"/><Relationship Id="rId29"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oleObject" Target="../embeddings/oleObject5.bin"/><Relationship Id="rId11" Type="http://schemas.openxmlformats.org/officeDocument/2006/relationships/image" Target="../media/image10.wmf"/><Relationship Id="rId24" Type="http://schemas.openxmlformats.org/officeDocument/2006/relationships/oleObject" Target="../embeddings/oleObject14.bin"/><Relationship Id="rId32" Type="http://schemas.openxmlformats.org/officeDocument/2006/relationships/oleObject" Target="../embeddings/oleObject18.bin"/><Relationship Id="rId5" Type="http://schemas.openxmlformats.org/officeDocument/2006/relationships/image" Target="../media/image7.wmf"/><Relationship Id="rId15" Type="http://schemas.openxmlformats.org/officeDocument/2006/relationships/image" Target="../media/image12.wmf"/><Relationship Id="rId23" Type="http://schemas.openxmlformats.org/officeDocument/2006/relationships/image" Target="../media/image16.wmf"/><Relationship Id="rId28" Type="http://schemas.openxmlformats.org/officeDocument/2006/relationships/oleObject" Target="../embeddings/oleObject16.bin"/><Relationship Id="rId36" Type="http://schemas.openxmlformats.org/officeDocument/2006/relationships/image" Target="../media/image23.png"/><Relationship Id="rId10" Type="http://schemas.openxmlformats.org/officeDocument/2006/relationships/oleObject" Target="../embeddings/oleObject7.bin"/><Relationship Id="rId19" Type="http://schemas.openxmlformats.org/officeDocument/2006/relationships/image" Target="../media/image14.wmf"/><Relationship Id="rId31" Type="http://schemas.openxmlformats.org/officeDocument/2006/relationships/image" Target="../media/image20.wmf"/><Relationship Id="rId4" Type="http://schemas.openxmlformats.org/officeDocument/2006/relationships/oleObject" Target="../embeddings/oleObject4.bin"/><Relationship Id="rId9" Type="http://schemas.openxmlformats.org/officeDocument/2006/relationships/image" Target="../media/image9.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8.wmf"/><Relationship Id="rId30" Type="http://schemas.openxmlformats.org/officeDocument/2006/relationships/oleObject" Target="../embeddings/oleObject17.bin"/><Relationship Id="rId35" Type="http://schemas.openxmlformats.org/officeDocument/2006/relationships/image" Target="../media/image22.wmf"/><Relationship Id="rId8"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4.wmf"/><Relationship Id="rId7" Type="http://schemas.openxmlformats.org/officeDocument/2006/relationships/image" Target="../media/image26.wmf"/><Relationship Id="rId12" Type="http://schemas.openxmlformats.org/officeDocument/2006/relationships/customXml" Target="../ink/ink3.xml"/><Relationship Id="rId2"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oleObject" Target="../embeddings/oleObject22.bin"/><Relationship Id="rId11" Type="http://schemas.openxmlformats.org/officeDocument/2006/relationships/oleObject" Target="../embeddings/oleObject25.bin"/><Relationship Id="rId5" Type="http://schemas.openxmlformats.org/officeDocument/2006/relationships/image" Target="../media/image25.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7.wmf"/><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6.bin"/><Relationship Id="rId1" Type="http://schemas.openxmlformats.org/officeDocument/2006/relationships/slideLayout" Target="../slideLayouts/slideLayout7.xml"/><Relationship Id="rId6" Type="http://schemas.openxmlformats.org/officeDocument/2006/relationships/oleObject" Target="../embeddings/oleObject28.bin"/><Relationship Id="rId5" Type="http://schemas.openxmlformats.org/officeDocument/2006/relationships/image" Target="../media/image29.wmf"/><Relationship Id="rId10" Type="http://schemas.openxmlformats.org/officeDocument/2006/relationships/image" Target="../media/image33.png"/><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Microsoft_Excel_Chart.xl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3" Type="http://schemas.openxmlformats.org/officeDocument/2006/relationships/image" Target="../media/image40.wmf"/><Relationship Id="rId18" Type="http://schemas.openxmlformats.org/officeDocument/2006/relationships/oleObject" Target="../embeddings/oleObject37.bin"/><Relationship Id="rId26" Type="http://schemas.openxmlformats.org/officeDocument/2006/relationships/oleObject" Target="../embeddings/oleObject41.bin"/><Relationship Id="rId39" Type="http://schemas.openxmlformats.org/officeDocument/2006/relationships/oleObject" Target="../embeddings/oleObject51.bin"/><Relationship Id="rId21" Type="http://schemas.openxmlformats.org/officeDocument/2006/relationships/image" Target="../media/image44.wmf"/><Relationship Id="rId34" Type="http://schemas.openxmlformats.org/officeDocument/2006/relationships/image" Target="../media/image49.wmf"/><Relationship Id="rId42" Type="http://schemas.openxmlformats.org/officeDocument/2006/relationships/oleObject" Target="../embeddings/oleObject53.bin"/><Relationship Id="rId7" Type="http://schemas.openxmlformats.org/officeDocument/2006/relationships/image" Target="../media/image37.wmf"/><Relationship Id="rId2" Type="http://schemas.openxmlformats.org/officeDocument/2006/relationships/oleObject" Target="../embeddings/oleObject29.bin"/><Relationship Id="rId16" Type="http://schemas.openxmlformats.org/officeDocument/2006/relationships/oleObject" Target="../embeddings/oleObject36.bin"/><Relationship Id="rId29" Type="http://schemas.openxmlformats.org/officeDocument/2006/relationships/image" Target="../media/image48.wmf"/><Relationship Id="rId1" Type="http://schemas.openxmlformats.org/officeDocument/2006/relationships/slideLayout" Target="../slideLayouts/slideLayout7.xml"/><Relationship Id="rId6" Type="http://schemas.openxmlformats.org/officeDocument/2006/relationships/oleObject" Target="../embeddings/oleObject31.bin"/><Relationship Id="rId11" Type="http://schemas.openxmlformats.org/officeDocument/2006/relationships/image" Target="../media/image39.wmf"/><Relationship Id="rId24" Type="http://schemas.openxmlformats.org/officeDocument/2006/relationships/oleObject" Target="../embeddings/oleObject40.bin"/><Relationship Id="rId32" Type="http://schemas.openxmlformats.org/officeDocument/2006/relationships/oleObject" Target="../embeddings/oleObject45.bin"/><Relationship Id="rId37" Type="http://schemas.openxmlformats.org/officeDocument/2006/relationships/oleObject" Target="../embeddings/oleObject49.bin"/><Relationship Id="rId40" Type="http://schemas.openxmlformats.org/officeDocument/2006/relationships/oleObject" Target="../embeddings/oleObject52.bin"/><Relationship Id="rId5" Type="http://schemas.openxmlformats.org/officeDocument/2006/relationships/image" Target="../media/image36.wmf"/><Relationship Id="rId15" Type="http://schemas.openxmlformats.org/officeDocument/2006/relationships/image" Target="../media/image41.wmf"/><Relationship Id="rId23" Type="http://schemas.openxmlformats.org/officeDocument/2006/relationships/image" Target="../media/image45.wmf"/><Relationship Id="rId28" Type="http://schemas.openxmlformats.org/officeDocument/2006/relationships/oleObject" Target="../embeddings/oleObject42.bin"/><Relationship Id="rId36" Type="http://schemas.openxmlformats.org/officeDocument/2006/relationships/oleObject" Target="../embeddings/oleObject48.bin"/><Relationship Id="rId10" Type="http://schemas.openxmlformats.org/officeDocument/2006/relationships/oleObject" Target="../embeddings/oleObject33.bin"/><Relationship Id="rId19" Type="http://schemas.openxmlformats.org/officeDocument/2006/relationships/image" Target="../media/image43.wmf"/><Relationship Id="rId31" Type="http://schemas.openxmlformats.org/officeDocument/2006/relationships/oleObject" Target="../embeddings/oleObject44.bin"/><Relationship Id="rId44" Type="http://schemas.openxmlformats.org/officeDocument/2006/relationships/customXml" Target="../ink/ink6.xml"/><Relationship Id="rId4" Type="http://schemas.openxmlformats.org/officeDocument/2006/relationships/oleObject" Target="../embeddings/oleObject30.bin"/><Relationship Id="rId9" Type="http://schemas.openxmlformats.org/officeDocument/2006/relationships/image" Target="../media/image38.wmf"/><Relationship Id="rId14" Type="http://schemas.openxmlformats.org/officeDocument/2006/relationships/oleObject" Target="../embeddings/oleObject35.bin"/><Relationship Id="rId22" Type="http://schemas.openxmlformats.org/officeDocument/2006/relationships/oleObject" Target="../embeddings/oleObject39.bin"/><Relationship Id="rId27" Type="http://schemas.openxmlformats.org/officeDocument/2006/relationships/image" Target="../media/image47.wmf"/><Relationship Id="rId30" Type="http://schemas.openxmlformats.org/officeDocument/2006/relationships/oleObject" Target="../embeddings/oleObject43.bin"/><Relationship Id="rId35" Type="http://schemas.openxmlformats.org/officeDocument/2006/relationships/oleObject" Target="../embeddings/oleObject47.bin"/><Relationship Id="rId43" Type="http://schemas.openxmlformats.org/officeDocument/2006/relationships/image" Target="../media/image51.wmf"/><Relationship Id="rId8" Type="http://schemas.openxmlformats.org/officeDocument/2006/relationships/oleObject" Target="../embeddings/oleObject32.bin"/><Relationship Id="rId3" Type="http://schemas.openxmlformats.org/officeDocument/2006/relationships/image" Target="../media/image35.wmf"/><Relationship Id="rId12" Type="http://schemas.openxmlformats.org/officeDocument/2006/relationships/oleObject" Target="../embeddings/oleObject34.bin"/><Relationship Id="rId17" Type="http://schemas.openxmlformats.org/officeDocument/2006/relationships/image" Target="../media/image42.wmf"/><Relationship Id="rId25" Type="http://schemas.openxmlformats.org/officeDocument/2006/relationships/image" Target="../media/image46.wmf"/><Relationship Id="rId33" Type="http://schemas.openxmlformats.org/officeDocument/2006/relationships/oleObject" Target="../embeddings/oleObject46.bin"/><Relationship Id="rId38" Type="http://schemas.openxmlformats.org/officeDocument/2006/relationships/oleObject" Target="../embeddings/oleObject50.bin"/><Relationship Id="rId46" Type="http://schemas.openxmlformats.org/officeDocument/2006/relationships/image" Target="../media/image55.png"/><Relationship Id="rId20" Type="http://schemas.openxmlformats.org/officeDocument/2006/relationships/oleObject" Target="../embeddings/oleObject38.bin"/><Relationship Id="rId41" Type="http://schemas.openxmlformats.org/officeDocument/2006/relationships/image" Target="../media/image50.wmf"/></Relationships>
</file>

<file path=ppt/slides/_rels/slide23.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3" Type="http://schemas.openxmlformats.org/officeDocument/2006/relationships/image" Target="../media/image39.wmf"/><Relationship Id="rId18" Type="http://schemas.openxmlformats.org/officeDocument/2006/relationships/oleObject" Target="../embeddings/oleObject62.bin"/><Relationship Id="rId26" Type="http://schemas.openxmlformats.org/officeDocument/2006/relationships/oleObject" Target="../embeddings/oleObject67.bin"/><Relationship Id="rId3" Type="http://schemas.openxmlformats.org/officeDocument/2006/relationships/image" Target="../media/image53.wmf"/><Relationship Id="rId21" Type="http://schemas.openxmlformats.org/officeDocument/2006/relationships/image" Target="../media/image46.wmf"/><Relationship Id="rId7" Type="http://schemas.openxmlformats.org/officeDocument/2006/relationships/image" Target="../media/image36.wmf"/><Relationship Id="rId12" Type="http://schemas.openxmlformats.org/officeDocument/2006/relationships/oleObject" Target="../embeddings/oleObject59.bin"/><Relationship Id="rId17" Type="http://schemas.openxmlformats.org/officeDocument/2006/relationships/image" Target="../media/image41.wmf"/><Relationship Id="rId25" Type="http://schemas.openxmlformats.org/officeDocument/2006/relationships/oleObject" Target="../embeddings/oleObject66.bin"/><Relationship Id="rId33" Type="http://schemas.openxmlformats.org/officeDocument/2006/relationships/customXml" Target="../ink/ink7.xml"/><Relationship Id="rId2" Type="http://schemas.openxmlformats.org/officeDocument/2006/relationships/oleObject" Target="../embeddings/oleObject54.bin"/><Relationship Id="rId16" Type="http://schemas.openxmlformats.org/officeDocument/2006/relationships/oleObject" Target="../embeddings/oleObject61.bin"/><Relationship Id="rId20" Type="http://schemas.openxmlformats.org/officeDocument/2006/relationships/oleObject" Target="../embeddings/oleObject63.bin"/><Relationship Id="rId29" Type="http://schemas.openxmlformats.org/officeDocument/2006/relationships/oleObject" Target="../embeddings/oleObject69.bin"/><Relationship Id="rId1" Type="http://schemas.openxmlformats.org/officeDocument/2006/relationships/slideLayout" Target="../slideLayouts/slideLayout7.xml"/><Relationship Id="rId6" Type="http://schemas.openxmlformats.org/officeDocument/2006/relationships/oleObject" Target="../embeddings/oleObject56.bin"/><Relationship Id="rId11" Type="http://schemas.openxmlformats.org/officeDocument/2006/relationships/image" Target="../media/image38.wmf"/><Relationship Id="rId24" Type="http://schemas.openxmlformats.org/officeDocument/2006/relationships/oleObject" Target="../embeddings/oleObject65.bin"/><Relationship Id="rId32" Type="http://schemas.openxmlformats.org/officeDocument/2006/relationships/image" Target="../media/image56.wmf"/><Relationship Id="rId5" Type="http://schemas.openxmlformats.org/officeDocument/2006/relationships/image" Target="../media/image35.wmf"/><Relationship Id="rId15" Type="http://schemas.openxmlformats.org/officeDocument/2006/relationships/image" Target="../media/image40.wmf"/><Relationship Id="rId23" Type="http://schemas.openxmlformats.org/officeDocument/2006/relationships/image" Target="../media/image47.wmf"/><Relationship Id="rId28" Type="http://schemas.openxmlformats.org/officeDocument/2006/relationships/image" Target="../media/image54.wmf"/><Relationship Id="rId10" Type="http://schemas.openxmlformats.org/officeDocument/2006/relationships/oleObject" Target="../embeddings/oleObject58.bin"/><Relationship Id="rId19" Type="http://schemas.openxmlformats.org/officeDocument/2006/relationships/image" Target="../media/image42.wmf"/><Relationship Id="rId31" Type="http://schemas.openxmlformats.org/officeDocument/2006/relationships/oleObject" Target="../embeddings/oleObject70.bin"/><Relationship Id="rId4" Type="http://schemas.openxmlformats.org/officeDocument/2006/relationships/oleObject" Target="../embeddings/oleObject55.bin"/><Relationship Id="rId9" Type="http://schemas.openxmlformats.org/officeDocument/2006/relationships/image" Target="../media/image37.wmf"/><Relationship Id="rId14" Type="http://schemas.openxmlformats.org/officeDocument/2006/relationships/oleObject" Target="../embeddings/oleObject60.bin"/><Relationship Id="rId22" Type="http://schemas.openxmlformats.org/officeDocument/2006/relationships/oleObject" Target="../embeddings/oleObject64.bin"/><Relationship Id="rId27" Type="http://schemas.openxmlformats.org/officeDocument/2006/relationships/oleObject" Target="../embeddings/oleObject68.bin"/><Relationship Id="rId30" Type="http://schemas.openxmlformats.org/officeDocument/2006/relationships/image" Target="../media/image55.wmf"/><Relationship Id="rId35" Type="http://schemas.openxmlformats.org/officeDocument/2006/relationships/image" Target="../media/image60.png"/><Relationship Id="rId8" Type="http://schemas.openxmlformats.org/officeDocument/2006/relationships/oleObject" Target="../embeddings/oleObject57.bin"/></Relationships>
</file>

<file path=ppt/slides/_rels/slide2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64.wmf"/><Relationship Id="rId18" Type="http://schemas.openxmlformats.org/officeDocument/2006/relationships/oleObject" Target="../embeddings/oleObject79.bin"/><Relationship Id="rId3" Type="http://schemas.openxmlformats.org/officeDocument/2006/relationships/image" Target="../media/image59.wmf"/><Relationship Id="rId21" Type="http://schemas.openxmlformats.org/officeDocument/2006/relationships/image" Target="../media/image68.wmf"/><Relationship Id="rId7" Type="http://schemas.openxmlformats.org/officeDocument/2006/relationships/image" Target="../media/image61.wmf"/><Relationship Id="rId12" Type="http://schemas.openxmlformats.org/officeDocument/2006/relationships/oleObject" Target="../embeddings/oleObject76.bin"/><Relationship Id="rId17" Type="http://schemas.openxmlformats.org/officeDocument/2006/relationships/image" Target="../media/image66.wmf"/><Relationship Id="rId2" Type="http://schemas.openxmlformats.org/officeDocument/2006/relationships/oleObject" Target="../embeddings/oleObject71.bin"/><Relationship Id="rId16" Type="http://schemas.openxmlformats.org/officeDocument/2006/relationships/oleObject" Target="../embeddings/oleObject78.bin"/><Relationship Id="rId20" Type="http://schemas.openxmlformats.org/officeDocument/2006/relationships/oleObject" Target="../embeddings/oleObject80.bin"/><Relationship Id="rId1" Type="http://schemas.openxmlformats.org/officeDocument/2006/relationships/slideLayout" Target="../slideLayouts/slideLayout7.xml"/><Relationship Id="rId6" Type="http://schemas.openxmlformats.org/officeDocument/2006/relationships/oleObject" Target="../embeddings/oleObject73.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10" Type="http://schemas.openxmlformats.org/officeDocument/2006/relationships/oleObject" Target="../embeddings/oleObject75.bin"/><Relationship Id="rId19" Type="http://schemas.openxmlformats.org/officeDocument/2006/relationships/image" Target="../media/image67.wmf"/><Relationship Id="rId4" Type="http://schemas.openxmlformats.org/officeDocument/2006/relationships/oleObject" Target="../embeddings/oleObject72.bin"/><Relationship Id="rId9" Type="http://schemas.openxmlformats.org/officeDocument/2006/relationships/image" Target="../media/image62.wmf"/><Relationship Id="rId14" Type="http://schemas.openxmlformats.org/officeDocument/2006/relationships/oleObject" Target="../embeddings/oleObject77.bin"/><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3" Type="http://schemas.openxmlformats.org/officeDocument/2006/relationships/oleObject" Target="../embeddings/oleObject86.bin"/><Relationship Id="rId18" Type="http://schemas.openxmlformats.org/officeDocument/2006/relationships/image" Target="../media/image77.wmf"/><Relationship Id="rId26" Type="http://schemas.openxmlformats.org/officeDocument/2006/relationships/image" Target="../media/image81.wmf"/><Relationship Id="rId39" Type="http://schemas.openxmlformats.org/officeDocument/2006/relationships/oleObject" Target="../embeddings/oleObject105.bin"/><Relationship Id="rId21" Type="http://schemas.openxmlformats.org/officeDocument/2006/relationships/oleObject" Target="../embeddings/oleObject90.bin"/><Relationship Id="rId34" Type="http://schemas.openxmlformats.org/officeDocument/2006/relationships/oleObject" Target="../embeddings/oleObject100.bin"/><Relationship Id="rId42" Type="http://schemas.openxmlformats.org/officeDocument/2006/relationships/oleObject" Target="../embeddings/oleObject108.bin"/><Relationship Id="rId7" Type="http://schemas.openxmlformats.org/officeDocument/2006/relationships/oleObject" Target="../embeddings/oleObject83.bin"/><Relationship Id="rId2" Type="http://schemas.openxmlformats.org/officeDocument/2006/relationships/notesSlide" Target="../notesSlides/notesSlide1.xml"/><Relationship Id="rId16" Type="http://schemas.openxmlformats.org/officeDocument/2006/relationships/image" Target="../media/image76.wmf"/><Relationship Id="rId29" Type="http://schemas.openxmlformats.org/officeDocument/2006/relationships/oleObject" Target="../embeddings/oleObject95.bin"/><Relationship Id="rId1" Type="http://schemas.openxmlformats.org/officeDocument/2006/relationships/slideLayout" Target="../slideLayouts/slideLayout7.xml"/><Relationship Id="rId6" Type="http://schemas.openxmlformats.org/officeDocument/2006/relationships/image" Target="../media/image71.wmf"/><Relationship Id="rId11" Type="http://schemas.openxmlformats.org/officeDocument/2006/relationships/oleObject" Target="../embeddings/oleObject85.bin"/><Relationship Id="rId24" Type="http://schemas.openxmlformats.org/officeDocument/2006/relationships/image" Target="../media/image80.wmf"/><Relationship Id="rId32" Type="http://schemas.openxmlformats.org/officeDocument/2006/relationships/oleObject" Target="../embeddings/oleObject98.bin"/><Relationship Id="rId37" Type="http://schemas.openxmlformats.org/officeDocument/2006/relationships/oleObject" Target="../embeddings/oleObject103.bin"/><Relationship Id="rId40" Type="http://schemas.openxmlformats.org/officeDocument/2006/relationships/oleObject" Target="../embeddings/oleObject106.bin"/><Relationship Id="rId45" Type="http://schemas.openxmlformats.org/officeDocument/2006/relationships/oleObject" Target="../embeddings/oleObject111.bin"/><Relationship Id="rId5" Type="http://schemas.openxmlformats.org/officeDocument/2006/relationships/oleObject" Target="../embeddings/oleObject82.bin"/><Relationship Id="rId15" Type="http://schemas.openxmlformats.org/officeDocument/2006/relationships/oleObject" Target="../embeddings/oleObject87.bin"/><Relationship Id="rId23" Type="http://schemas.openxmlformats.org/officeDocument/2006/relationships/oleObject" Target="../embeddings/oleObject91.bin"/><Relationship Id="rId28" Type="http://schemas.openxmlformats.org/officeDocument/2006/relationships/oleObject" Target="../embeddings/oleObject94.bin"/><Relationship Id="rId36" Type="http://schemas.openxmlformats.org/officeDocument/2006/relationships/oleObject" Target="../embeddings/oleObject102.bin"/><Relationship Id="rId10" Type="http://schemas.openxmlformats.org/officeDocument/2006/relationships/image" Target="../media/image73.wmf"/><Relationship Id="rId19" Type="http://schemas.openxmlformats.org/officeDocument/2006/relationships/oleObject" Target="../embeddings/oleObject89.bin"/><Relationship Id="rId31" Type="http://schemas.openxmlformats.org/officeDocument/2006/relationships/oleObject" Target="../embeddings/oleObject97.bin"/><Relationship Id="rId44" Type="http://schemas.openxmlformats.org/officeDocument/2006/relationships/oleObject" Target="../embeddings/oleObject110.bin"/><Relationship Id="rId4" Type="http://schemas.openxmlformats.org/officeDocument/2006/relationships/image" Target="../media/image70.wmf"/><Relationship Id="rId9" Type="http://schemas.openxmlformats.org/officeDocument/2006/relationships/oleObject" Target="../embeddings/oleObject84.bin"/><Relationship Id="rId14" Type="http://schemas.openxmlformats.org/officeDocument/2006/relationships/image" Target="../media/image75.wmf"/><Relationship Id="rId22" Type="http://schemas.openxmlformats.org/officeDocument/2006/relationships/image" Target="../media/image79.wmf"/><Relationship Id="rId27" Type="http://schemas.openxmlformats.org/officeDocument/2006/relationships/oleObject" Target="../embeddings/oleObject93.bin"/><Relationship Id="rId30" Type="http://schemas.openxmlformats.org/officeDocument/2006/relationships/oleObject" Target="../embeddings/oleObject96.bin"/><Relationship Id="rId35" Type="http://schemas.openxmlformats.org/officeDocument/2006/relationships/oleObject" Target="../embeddings/oleObject101.bin"/><Relationship Id="rId43" Type="http://schemas.openxmlformats.org/officeDocument/2006/relationships/oleObject" Target="../embeddings/oleObject109.bin"/><Relationship Id="rId8" Type="http://schemas.openxmlformats.org/officeDocument/2006/relationships/image" Target="../media/image72.wmf"/><Relationship Id="rId3" Type="http://schemas.openxmlformats.org/officeDocument/2006/relationships/oleObject" Target="../embeddings/oleObject81.bin"/><Relationship Id="rId12" Type="http://schemas.openxmlformats.org/officeDocument/2006/relationships/image" Target="../media/image74.wmf"/><Relationship Id="rId17" Type="http://schemas.openxmlformats.org/officeDocument/2006/relationships/oleObject" Target="../embeddings/oleObject88.bin"/><Relationship Id="rId25" Type="http://schemas.openxmlformats.org/officeDocument/2006/relationships/oleObject" Target="../embeddings/oleObject92.bin"/><Relationship Id="rId33" Type="http://schemas.openxmlformats.org/officeDocument/2006/relationships/oleObject" Target="../embeddings/oleObject99.bin"/><Relationship Id="rId38" Type="http://schemas.openxmlformats.org/officeDocument/2006/relationships/oleObject" Target="../embeddings/oleObject104.bin"/><Relationship Id="rId46" Type="http://schemas.openxmlformats.org/officeDocument/2006/relationships/oleObject" Target="../embeddings/oleObject112.bin"/><Relationship Id="rId20" Type="http://schemas.openxmlformats.org/officeDocument/2006/relationships/image" Target="../media/image78.wmf"/><Relationship Id="rId41" Type="http://schemas.openxmlformats.org/officeDocument/2006/relationships/oleObject" Target="../embeddings/oleObject107.bin"/></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88.wmf"/><Relationship Id="rId18" Type="http://schemas.openxmlformats.org/officeDocument/2006/relationships/oleObject" Target="../embeddings/oleObject121.bin"/><Relationship Id="rId26" Type="http://schemas.openxmlformats.org/officeDocument/2006/relationships/oleObject" Target="../embeddings/oleObject125.bin"/><Relationship Id="rId3" Type="http://schemas.openxmlformats.org/officeDocument/2006/relationships/image" Target="../media/image83.wmf"/><Relationship Id="rId21" Type="http://schemas.openxmlformats.org/officeDocument/2006/relationships/image" Target="../media/image92.wmf"/><Relationship Id="rId7" Type="http://schemas.openxmlformats.org/officeDocument/2006/relationships/image" Target="../media/image85.wmf"/><Relationship Id="rId12" Type="http://schemas.openxmlformats.org/officeDocument/2006/relationships/oleObject" Target="../embeddings/oleObject118.bin"/><Relationship Id="rId17" Type="http://schemas.openxmlformats.org/officeDocument/2006/relationships/image" Target="../media/image90.wmf"/><Relationship Id="rId25" Type="http://schemas.openxmlformats.org/officeDocument/2006/relationships/image" Target="../media/image94.wmf"/><Relationship Id="rId2" Type="http://schemas.openxmlformats.org/officeDocument/2006/relationships/oleObject" Target="../embeddings/oleObject113.bin"/><Relationship Id="rId16" Type="http://schemas.openxmlformats.org/officeDocument/2006/relationships/oleObject" Target="../embeddings/oleObject120.bin"/><Relationship Id="rId20" Type="http://schemas.openxmlformats.org/officeDocument/2006/relationships/oleObject" Target="../embeddings/oleObject122.bin"/><Relationship Id="rId29" Type="http://schemas.openxmlformats.org/officeDocument/2006/relationships/image" Target="../media/image96.wmf"/><Relationship Id="rId1" Type="http://schemas.openxmlformats.org/officeDocument/2006/relationships/slideLayout" Target="../slideLayouts/slideLayout7.xml"/><Relationship Id="rId6" Type="http://schemas.openxmlformats.org/officeDocument/2006/relationships/oleObject" Target="../embeddings/oleObject115.bin"/><Relationship Id="rId11" Type="http://schemas.openxmlformats.org/officeDocument/2006/relationships/image" Target="../media/image87.wmf"/><Relationship Id="rId24" Type="http://schemas.openxmlformats.org/officeDocument/2006/relationships/oleObject" Target="../embeddings/oleObject124.bin"/><Relationship Id="rId5" Type="http://schemas.openxmlformats.org/officeDocument/2006/relationships/image" Target="../media/image84.wmf"/><Relationship Id="rId15" Type="http://schemas.openxmlformats.org/officeDocument/2006/relationships/image" Target="../media/image89.wmf"/><Relationship Id="rId23" Type="http://schemas.openxmlformats.org/officeDocument/2006/relationships/image" Target="../media/image93.wmf"/><Relationship Id="rId28" Type="http://schemas.openxmlformats.org/officeDocument/2006/relationships/oleObject" Target="../embeddings/oleObject126.bin"/><Relationship Id="rId10" Type="http://schemas.openxmlformats.org/officeDocument/2006/relationships/oleObject" Target="../embeddings/oleObject117.bin"/><Relationship Id="rId19" Type="http://schemas.openxmlformats.org/officeDocument/2006/relationships/image" Target="../media/image91.wmf"/><Relationship Id="rId31" Type="http://schemas.openxmlformats.org/officeDocument/2006/relationships/image" Target="../media/image97.wmf"/><Relationship Id="rId4" Type="http://schemas.openxmlformats.org/officeDocument/2006/relationships/oleObject" Target="../embeddings/oleObject114.bin"/><Relationship Id="rId9" Type="http://schemas.openxmlformats.org/officeDocument/2006/relationships/image" Target="../media/image86.wmf"/><Relationship Id="rId14" Type="http://schemas.openxmlformats.org/officeDocument/2006/relationships/oleObject" Target="../embeddings/oleObject119.bin"/><Relationship Id="rId22" Type="http://schemas.openxmlformats.org/officeDocument/2006/relationships/oleObject" Target="../embeddings/oleObject123.bin"/><Relationship Id="rId27" Type="http://schemas.openxmlformats.org/officeDocument/2006/relationships/image" Target="../media/image95.wmf"/><Relationship Id="rId30" Type="http://schemas.openxmlformats.org/officeDocument/2006/relationships/oleObject" Target="../embeddings/oleObject127.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89.wmf"/><Relationship Id="rId18" Type="http://schemas.openxmlformats.org/officeDocument/2006/relationships/oleObject" Target="../embeddings/oleObject136.bin"/><Relationship Id="rId26" Type="http://schemas.openxmlformats.org/officeDocument/2006/relationships/oleObject" Target="../embeddings/oleObject140.bin"/><Relationship Id="rId3" Type="http://schemas.openxmlformats.org/officeDocument/2006/relationships/image" Target="../media/image84.wmf"/><Relationship Id="rId21" Type="http://schemas.openxmlformats.org/officeDocument/2006/relationships/image" Target="../media/image93.wmf"/><Relationship Id="rId7" Type="http://schemas.openxmlformats.org/officeDocument/2006/relationships/image" Target="../media/image86.wmf"/><Relationship Id="rId12" Type="http://schemas.openxmlformats.org/officeDocument/2006/relationships/oleObject" Target="../embeddings/oleObject133.bin"/><Relationship Id="rId17" Type="http://schemas.openxmlformats.org/officeDocument/2006/relationships/image" Target="../media/image91.wmf"/><Relationship Id="rId25" Type="http://schemas.openxmlformats.org/officeDocument/2006/relationships/image" Target="../media/image95.wmf"/><Relationship Id="rId2" Type="http://schemas.openxmlformats.org/officeDocument/2006/relationships/oleObject" Target="../embeddings/oleObject128.bin"/><Relationship Id="rId16" Type="http://schemas.openxmlformats.org/officeDocument/2006/relationships/oleObject" Target="../embeddings/oleObject135.bin"/><Relationship Id="rId20" Type="http://schemas.openxmlformats.org/officeDocument/2006/relationships/oleObject" Target="../embeddings/oleObject137.bin"/><Relationship Id="rId29" Type="http://schemas.openxmlformats.org/officeDocument/2006/relationships/image" Target="../media/image97.wmf"/><Relationship Id="rId1" Type="http://schemas.openxmlformats.org/officeDocument/2006/relationships/slideLayout" Target="../slideLayouts/slideLayout7.xml"/><Relationship Id="rId6" Type="http://schemas.openxmlformats.org/officeDocument/2006/relationships/oleObject" Target="../embeddings/oleObject130.bin"/><Relationship Id="rId11" Type="http://schemas.openxmlformats.org/officeDocument/2006/relationships/image" Target="../media/image88.wmf"/><Relationship Id="rId24" Type="http://schemas.openxmlformats.org/officeDocument/2006/relationships/oleObject" Target="../embeddings/oleObject139.bin"/><Relationship Id="rId5" Type="http://schemas.openxmlformats.org/officeDocument/2006/relationships/image" Target="../media/image85.wmf"/><Relationship Id="rId15" Type="http://schemas.openxmlformats.org/officeDocument/2006/relationships/image" Target="../media/image90.wmf"/><Relationship Id="rId23" Type="http://schemas.openxmlformats.org/officeDocument/2006/relationships/image" Target="../media/image94.wmf"/><Relationship Id="rId28" Type="http://schemas.openxmlformats.org/officeDocument/2006/relationships/oleObject" Target="../embeddings/oleObject141.bin"/><Relationship Id="rId10" Type="http://schemas.openxmlformats.org/officeDocument/2006/relationships/oleObject" Target="../embeddings/oleObject132.bin"/><Relationship Id="rId19" Type="http://schemas.openxmlformats.org/officeDocument/2006/relationships/image" Target="../media/image92.wmf"/><Relationship Id="rId4" Type="http://schemas.openxmlformats.org/officeDocument/2006/relationships/oleObject" Target="../embeddings/oleObject129.bin"/><Relationship Id="rId9" Type="http://schemas.openxmlformats.org/officeDocument/2006/relationships/image" Target="../media/image87.wmf"/><Relationship Id="rId14" Type="http://schemas.openxmlformats.org/officeDocument/2006/relationships/oleObject" Target="../embeddings/oleObject134.bin"/><Relationship Id="rId22" Type="http://schemas.openxmlformats.org/officeDocument/2006/relationships/oleObject" Target="../embeddings/oleObject138.bin"/><Relationship Id="rId27" Type="http://schemas.openxmlformats.org/officeDocument/2006/relationships/image" Target="../media/image96.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45.bin"/><Relationship Id="rId13" Type="http://schemas.openxmlformats.org/officeDocument/2006/relationships/image" Target="../media/image103.wmf"/><Relationship Id="rId18" Type="http://schemas.openxmlformats.org/officeDocument/2006/relationships/oleObject" Target="../embeddings/oleObject150.bin"/><Relationship Id="rId26" Type="http://schemas.openxmlformats.org/officeDocument/2006/relationships/oleObject" Target="../embeddings/oleObject154.bin"/><Relationship Id="rId3" Type="http://schemas.openxmlformats.org/officeDocument/2006/relationships/image" Target="../media/image98.wmf"/><Relationship Id="rId21" Type="http://schemas.openxmlformats.org/officeDocument/2006/relationships/image" Target="../media/image107.wmf"/><Relationship Id="rId7" Type="http://schemas.openxmlformats.org/officeDocument/2006/relationships/image" Target="../media/image100.wmf"/><Relationship Id="rId12" Type="http://schemas.openxmlformats.org/officeDocument/2006/relationships/oleObject" Target="../embeddings/oleObject147.bin"/><Relationship Id="rId17" Type="http://schemas.openxmlformats.org/officeDocument/2006/relationships/image" Target="../media/image105.wmf"/><Relationship Id="rId25" Type="http://schemas.openxmlformats.org/officeDocument/2006/relationships/image" Target="../media/image109.wmf"/><Relationship Id="rId2" Type="http://schemas.openxmlformats.org/officeDocument/2006/relationships/oleObject" Target="../embeddings/oleObject142.bin"/><Relationship Id="rId16" Type="http://schemas.openxmlformats.org/officeDocument/2006/relationships/oleObject" Target="../embeddings/oleObject149.bin"/><Relationship Id="rId20" Type="http://schemas.openxmlformats.org/officeDocument/2006/relationships/oleObject" Target="../embeddings/oleObject151.bin"/><Relationship Id="rId1" Type="http://schemas.openxmlformats.org/officeDocument/2006/relationships/slideLayout" Target="../slideLayouts/slideLayout7.xml"/><Relationship Id="rId6" Type="http://schemas.openxmlformats.org/officeDocument/2006/relationships/oleObject" Target="../embeddings/oleObject144.bin"/><Relationship Id="rId11" Type="http://schemas.openxmlformats.org/officeDocument/2006/relationships/image" Target="../media/image102.wmf"/><Relationship Id="rId24" Type="http://schemas.openxmlformats.org/officeDocument/2006/relationships/oleObject" Target="../embeddings/oleObject153.bin"/><Relationship Id="rId5" Type="http://schemas.openxmlformats.org/officeDocument/2006/relationships/image" Target="../media/image99.wmf"/><Relationship Id="rId15" Type="http://schemas.openxmlformats.org/officeDocument/2006/relationships/image" Target="../media/image104.wmf"/><Relationship Id="rId23" Type="http://schemas.openxmlformats.org/officeDocument/2006/relationships/image" Target="../media/image108.wmf"/><Relationship Id="rId10" Type="http://schemas.openxmlformats.org/officeDocument/2006/relationships/oleObject" Target="../embeddings/oleObject146.bin"/><Relationship Id="rId19" Type="http://schemas.openxmlformats.org/officeDocument/2006/relationships/image" Target="../media/image106.wmf"/><Relationship Id="rId4" Type="http://schemas.openxmlformats.org/officeDocument/2006/relationships/oleObject" Target="../embeddings/oleObject143.bin"/><Relationship Id="rId9" Type="http://schemas.openxmlformats.org/officeDocument/2006/relationships/image" Target="../media/image101.wmf"/><Relationship Id="rId14" Type="http://schemas.openxmlformats.org/officeDocument/2006/relationships/oleObject" Target="../embeddings/oleObject148.bin"/><Relationship Id="rId22" Type="http://schemas.openxmlformats.org/officeDocument/2006/relationships/oleObject" Target="../embeddings/oleObject152.bin"/><Relationship Id="rId27" Type="http://schemas.openxmlformats.org/officeDocument/2006/relationships/image" Target="../media/image11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109.wmf"/><Relationship Id="rId3" Type="http://schemas.openxmlformats.org/officeDocument/2006/relationships/image" Target="../media/image98.wmf"/><Relationship Id="rId7" Type="http://schemas.openxmlformats.org/officeDocument/2006/relationships/image" Target="../media/image100.wmf"/><Relationship Id="rId12" Type="http://schemas.openxmlformats.org/officeDocument/2006/relationships/oleObject" Target="../embeddings/oleObject160.bin"/><Relationship Id="rId2" Type="http://schemas.openxmlformats.org/officeDocument/2006/relationships/oleObject" Target="../embeddings/oleObject155.bin"/><Relationship Id="rId1" Type="http://schemas.openxmlformats.org/officeDocument/2006/relationships/slideLayout" Target="../slideLayouts/slideLayout7.xml"/><Relationship Id="rId6" Type="http://schemas.openxmlformats.org/officeDocument/2006/relationships/oleObject" Target="../embeddings/oleObject157.bin"/><Relationship Id="rId11" Type="http://schemas.openxmlformats.org/officeDocument/2006/relationships/image" Target="../media/image108.wmf"/><Relationship Id="rId5" Type="http://schemas.openxmlformats.org/officeDocument/2006/relationships/image" Target="../media/image99.wmf"/><Relationship Id="rId15" Type="http://schemas.openxmlformats.org/officeDocument/2006/relationships/image" Target="../media/image110.wmf"/><Relationship Id="rId10" Type="http://schemas.openxmlformats.org/officeDocument/2006/relationships/oleObject" Target="../embeddings/oleObject159.bin"/><Relationship Id="rId4" Type="http://schemas.openxmlformats.org/officeDocument/2006/relationships/oleObject" Target="../embeddings/oleObject156.bin"/><Relationship Id="rId9" Type="http://schemas.openxmlformats.org/officeDocument/2006/relationships/image" Target="../media/image101.wmf"/><Relationship Id="rId14" Type="http://schemas.openxmlformats.org/officeDocument/2006/relationships/oleObject" Target="../embeddings/oleObject16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65.bin"/><Relationship Id="rId13" Type="http://schemas.openxmlformats.org/officeDocument/2006/relationships/image" Target="../media/image109.wmf"/><Relationship Id="rId3" Type="http://schemas.openxmlformats.org/officeDocument/2006/relationships/image" Target="../media/image98.wmf"/><Relationship Id="rId7" Type="http://schemas.openxmlformats.org/officeDocument/2006/relationships/image" Target="../media/image100.wmf"/><Relationship Id="rId12" Type="http://schemas.openxmlformats.org/officeDocument/2006/relationships/oleObject" Target="../embeddings/oleObject167.bin"/><Relationship Id="rId2" Type="http://schemas.openxmlformats.org/officeDocument/2006/relationships/oleObject" Target="../embeddings/oleObject162.bin"/><Relationship Id="rId1" Type="http://schemas.openxmlformats.org/officeDocument/2006/relationships/slideLayout" Target="../slideLayouts/slideLayout7.xml"/><Relationship Id="rId6" Type="http://schemas.openxmlformats.org/officeDocument/2006/relationships/oleObject" Target="../embeddings/oleObject164.bin"/><Relationship Id="rId11" Type="http://schemas.openxmlformats.org/officeDocument/2006/relationships/image" Target="../media/image108.wmf"/><Relationship Id="rId5" Type="http://schemas.openxmlformats.org/officeDocument/2006/relationships/image" Target="../media/image99.wmf"/><Relationship Id="rId15" Type="http://schemas.openxmlformats.org/officeDocument/2006/relationships/image" Target="../media/image110.wmf"/><Relationship Id="rId10" Type="http://schemas.openxmlformats.org/officeDocument/2006/relationships/oleObject" Target="../embeddings/oleObject166.bin"/><Relationship Id="rId4" Type="http://schemas.openxmlformats.org/officeDocument/2006/relationships/oleObject" Target="../embeddings/oleObject163.bin"/><Relationship Id="rId9" Type="http://schemas.openxmlformats.org/officeDocument/2006/relationships/image" Target="../media/image101.wmf"/><Relationship Id="rId14" Type="http://schemas.openxmlformats.org/officeDocument/2006/relationships/oleObject" Target="../embeddings/oleObject168.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72.bin"/><Relationship Id="rId13" Type="http://schemas.openxmlformats.org/officeDocument/2006/relationships/image" Target="../media/image109.wmf"/><Relationship Id="rId3" Type="http://schemas.openxmlformats.org/officeDocument/2006/relationships/image" Target="../media/image98.wmf"/><Relationship Id="rId7" Type="http://schemas.openxmlformats.org/officeDocument/2006/relationships/image" Target="../media/image100.wmf"/><Relationship Id="rId12" Type="http://schemas.openxmlformats.org/officeDocument/2006/relationships/oleObject" Target="../embeddings/oleObject174.bin"/><Relationship Id="rId2" Type="http://schemas.openxmlformats.org/officeDocument/2006/relationships/oleObject" Target="../embeddings/oleObject169.bin"/><Relationship Id="rId1" Type="http://schemas.openxmlformats.org/officeDocument/2006/relationships/slideLayout" Target="../slideLayouts/slideLayout7.xml"/><Relationship Id="rId6" Type="http://schemas.openxmlformats.org/officeDocument/2006/relationships/oleObject" Target="../embeddings/oleObject171.bin"/><Relationship Id="rId11" Type="http://schemas.openxmlformats.org/officeDocument/2006/relationships/image" Target="../media/image108.wmf"/><Relationship Id="rId5" Type="http://schemas.openxmlformats.org/officeDocument/2006/relationships/image" Target="../media/image99.wmf"/><Relationship Id="rId15" Type="http://schemas.openxmlformats.org/officeDocument/2006/relationships/image" Target="../media/image110.wmf"/><Relationship Id="rId10" Type="http://schemas.openxmlformats.org/officeDocument/2006/relationships/oleObject" Target="../embeddings/oleObject173.bin"/><Relationship Id="rId4" Type="http://schemas.openxmlformats.org/officeDocument/2006/relationships/oleObject" Target="../embeddings/oleObject170.bin"/><Relationship Id="rId9" Type="http://schemas.openxmlformats.org/officeDocument/2006/relationships/image" Target="../media/image101.wmf"/><Relationship Id="rId14" Type="http://schemas.openxmlformats.org/officeDocument/2006/relationships/oleObject" Target="../embeddings/oleObject175.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3" Type="http://schemas.openxmlformats.org/officeDocument/2006/relationships/image" Target="../media/image116.wmf"/><Relationship Id="rId18" Type="http://schemas.openxmlformats.org/officeDocument/2006/relationships/oleObject" Target="../embeddings/oleObject184.bin"/><Relationship Id="rId26" Type="http://schemas.openxmlformats.org/officeDocument/2006/relationships/oleObject" Target="../embeddings/oleObject188.bin"/><Relationship Id="rId3" Type="http://schemas.openxmlformats.org/officeDocument/2006/relationships/image" Target="../media/image111.wmf"/><Relationship Id="rId21" Type="http://schemas.openxmlformats.org/officeDocument/2006/relationships/image" Target="../media/image120.wmf"/><Relationship Id="rId34" Type="http://schemas.openxmlformats.org/officeDocument/2006/relationships/oleObject" Target="../embeddings/oleObject192.bin"/><Relationship Id="rId7" Type="http://schemas.openxmlformats.org/officeDocument/2006/relationships/image" Target="../media/image113.wmf"/><Relationship Id="rId12" Type="http://schemas.openxmlformats.org/officeDocument/2006/relationships/oleObject" Target="../embeddings/oleObject181.bin"/><Relationship Id="rId17" Type="http://schemas.openxmlformats.org/officeDocument/2006/relationships/image" Target="../media/image118.wmf"/><Relationship Id="rId25" Type="http://schemas.openxmlformats.org/officeDocument/2006/relationships/image" Target="../media/image122.wmf"/><Relationship Id="rId33" Type="http://schemas.openxmlformats.org/officeDocument/2006/relationships/image" Target="../media/image126.wmf"/><Relationship Id="rId2" Type="http://schemas.openxmlformats.org/officeDocument/2006/relationships/oleObject" Target="../embeddings/oleObject176.bin"/><Relationship Id="rId16" Type="http://schemas.openxmlformats.org/officeDocument/2006/relationships/oleObject" Target="../embeddings/oleObject183.bin"/><Relationship Id="rId20" Type="http://schemas.openxmlformats.org/officeDocument/2006/relationships/oleObject" Target="../embeddings/oleObject185.bin"/><Relationship Id="rId29" Type="http://schemas.openxmlformats.org/officeDocument/2006/relationships/image" Target="../media/image124.wmf"/><Relationship Id="rId1" Type="http://schemas.openxmlformats.org/officeDocument/2006/relationships/slideLayout" Target="../slideLayouts/slideLayout7.xml"/><Relationship Id="rId6" Type="http://schemas.openxmlformats.org/officeDocument/2006/relationships/oleObject" Target="../embeddings/oleObject178.bin"/><Relationship Id="rId11" Type="http://schemas.openxmlformats.org/officeDocument/2006/relationships/image" Target="../media/image115.wmf"/><Relationship Id="rId24" Type="http://schemas.openxmlformats.org/officeDocument/2006/relationships/oleObject" Target="../embeddings/oleObject187.bin"/><Relationship Id="rId32" Type="http://schemas.openxmlformats.org/officeDocument/2006/relationships/oleObject" Target="../embeddings/oleObject191.bin"/><Relationship Id="rId5" Type="http://schemas.openxmlformats.org/officeDocument/2006/relationships/image" Target="../media/image112.wmf"/><Relationship Id="rId15" Type="http://schemas.openxmlformats.org/officeDocument/2006/relationships/image" Target="../media/image117.wmf"/><Relationship Id="rId23" Type="http://schemas.openxmlformats.org/officeDocument/2006/relationships/image" Target="../media/image121.wmf"/><Relationship Id="rId28" Type="http://schemas.openxmlformats.org/officeDocument/2006/relationships/oleObject" Target="../embeddings/oleObject189.bin"/><Relationship Id="rId10" Type="http://schemas.openxmlformats.org/officeDocument/2006/relationships/oleObject" Target="../embeddings/oleObject180.bin"/><Relationship Id="rId19" Type="http://schemas.openxmlformats.org/officeDocument/2006/relationships/image" Target="../media/image119.wmf"/><Relationship Id="rId31" Type="http://schemas.openxmlformats.org/officeDocument/2006/relationships/image" Target="../media/image125.wmf"/><Relationship Id="rId4" Type="http://schemas.openxmlformats.org/officeDocument/2006/relationships/oleObject" Target="../embeddings/oleObject177.bin"/><Relationship Id="rId9" Type="http://schemas.openxmlformats.org/officeDocument/2006/relationships/image" Target="../media/image114.wmf"/><Relationship Id="rId14" Type="http://schemas.openxmlformats.org/officeDocument/2006/relationships/oleObject" Target="../embeddings/oleObject182.bin"/><Relationship Id="rId22" Type="http://schemas.openxmlformats.org/officeDocument/2006/relationships/oleObject" Target="../embeddings/oleObject186.bin"/><Relationship Id="rId27" Type="http://schemas.openxmlformats.org/officeDocument/2006/relationships/image" Target="../media/image123.wmf"/><Relationship Id="rId30" Type="http://schemas.openxmlformats.org/officeDocument/2006/relationships/oleObject" Target="../embeddings/oleObject190.bin"/><Relationship Id="rId35" Type="http://schemas.openxmlformats.org/officeDocument/2006/relationships/image" Target="../media/image127.wmf"/><Relationship Id="rId8" Type="http://schemas.openxmlformats.org/officeDocument/2006/relationships/oleObject" Target="../embeddings/oleObject179.bin"/></Relationships>
</file>

<file path=ppt/slides/_rels/slide44.xml.rels><?xml version="1.0" encoding="UTF-8" standalone="yes"?>
<Relationships xmlns="http://schemas.openxmlformats.org/package/2006/relationships"><Relationship Id="rId13" Type="http://schemas.openxmlformats.org/officeDocument/2006/relationships/image" Target="../media/image116.wmf"/><Relationship Id="rId18" Type="http://schemas.openxmlformats.org/officeDocument/2006/relationships/oleObject" Target="../embeddings/oleObject201.bin"/><Relationship Id="rId26" Type="http://schemas.openxmlformats.org/officeDocument/2006/relationships/oleObject" Target="../embeddings/oleObject205.bin"/><Relationship Id="rId39" Type="http://schemas.openxmlformats.org/officeDocument/2006/relationships/image" Target="../media/image129.wmf"/><Relationship Id="rId21" Type="http://schemas.openxmlformats.org/officeDocument/2006/relationships/image" Target="../media/image120.wmf"/><Relationship Id="rId34" Type="http://schemas.openxmlformats.org/officeDocument/2006/relationships/oleObject" Target="../embeddings/oleObject209.bin"/><Relationship Id="rId42" Type="http://schemas.openxmlformats.org/officeDocument/2006/relationships/oleObject" Target="../embeddings/oleObject213.bin"/><Relationship Id="rId47" Type="http://schemas.openxmlformats.org/officeDocument/2006/relationships/image" Target="../media/image133.wmf"/><Relationship Id="rId50" Type="http://schemas.openxmlformats.org/officeDocument/2006/relationships/oleObject" Target="../embeddings/oleObject217.bin"/><Relationship Id="rId55" Type="http://schemas.openxmlformats.org/officeDocument/2006/relationships/image" Target="../media/image137.wmf"/><Relationship Id="rId7" Type="http://schemas.openxmlformats.org/officeDocument/2006/relationships/image" Target="../media/image113.wmf"/><Relationship Id="rId2" Type="http://schemas.openxmlformats.org/officeDocument/2006/relationships/oleObject" Target="../embeddings/oleObject193.bin"/><Relationship Id="rId16" Type="http://schemas.openxmlformats.org/officeDocument/2006/relationships/oleObject" Target="../embeddings/oleObject200.bin"/><Relationship Id="rId29" Type="http://schemas.openxmlformats.org/officeDocument/2006/relationships/image" Target="../media/image124.wmf"/><Relationship Id="rId11" Type="http://schemas.openxmlformats.org/officeDocument/2006/relationships/image" Target="../media/image115.wmf"/><Relationship Id="rId24" Type="http://schemas.openxmlformats.org/officeDocument/2006/relationships/oleObject" Target="../embeddings/oleObject204.bin"/><Relationship Id="rId32" Type="http://schemas.openxmlformats.org/officeDocument/2006/relationships/oleObject" Target="../embeddings/oleObject208.bin"/><Relationship Id="rId37" Type="http://schemas.openxmlformats.org/officeDocument/2006/relationships/image" Target="../media/image128.wmf"/><Relationship Id="rId40" Type="http://schemas.openxmlformats.org/officeDocument/2006/relationships/oleObject" Target="../embeddings/oleObject212.bin"/><Relationship Id="rId45" Type="http://schemas.openxmlformats.org/officeDocument/2006/relationships/image" Target="../media/image132.wmf"/><Relationship Id="rId53" Type="http://schemas.openxmlformats.org/officeDocument/2006/relationships/image" Target="../media/image136.wmf"/><Relationship Id="rId58" Type="http://schemas.openxmlformats.org/officeDocument/2006/relationships/oleObject" Target="../embeddings/oleObject221.bin"/><Relationship Id="rId5" Type="http://schemas.openxmlformats.org/officeDocument/2006/relationships/image" Target="../media/image112.wmf"/><Relationship Id="rId19" Type="http://schemas.openxmlformats.org/officeDocument/2006/relationships/image" Target="../media/image119.wmf"/><Relationship Id="rId4" Type="http://schemas.openxmlformats.org/officeDocument/2006/relationships/oleObject" Target="../embeddings/oleObject194.bin"/><Relationship Id="rId9" Type="http://schemas.openxmlformats.org/officeDocument/2006/relationships/image" Target="../media/image114.wmf"/><Relationship Id="rId14" Type="http://schemas.openxmlformats.org/officeDocument/2006/relationships/oleObject" Target="../embeddings/oleObject199.bin"/><Relationship Id="rId22" Type="http://schemas.openxmlformats.org/officeDocument/2006/relationships/oleObject" Target="../embeddings/oleObject203.bin"/><Relationship Id="rId27" Type="http://schemas.openxmlformats.org/officeDocument/2006/relationships/image" Target="../media/image123.wmf"/><Relationship Id="rId30" Type="http://schemas.openxmlformats.org/officeDocument/2006/relationships/oleObject" Target="../embeddings/oleObject207.bin"/><Relationship Id="rId35" Type="http://schemas.openxmlformats.org/officeDocument/2006/relationships/image" Target="../media/image127.wmf"/><Relationship Id="rId43" Type="http://schemas.openxmlformats.org/officeDocument/2006/relationships/image" Target="../media/image131.wmf"/><Relationship Id="rId48" Type="http://schemas.openxmlformats.org/officeDocument/2006/relationships/oleObject" Target="../embeddings/oleObject216.bin"/><Relationship Id="rId56" Type="http://schemas.openxmlformats.org/officeDocument/2006/relationships/oleObject" Target="../embeddings/oleObject220.bin"/><Relationship Id="rId8" Type="http://schemas.openxmlformats.org/officeDocument/2006/relationships/oleObject" Target="../embeddings/oleObject196.bin"/><Relationship Id="rId51" Type="http://schemas.openxmlformats.org/officeDocument/2006/relationships/image" Target="../media/image135.wmf"/><Relationship Id="rId3" Type="http://schemas.openxmlformats.org/officeDocument/2006/relationships/image" Target="../media/image111.wmf"/><Relationship Id="rId12" Type="http://schemas.openxmlformats.org/officeDocument/2006/relationships/oleObject" Target="../embeddings/oleObject198.bin"/><Relationship Id="rId17" Type="http://schemas.openxmlformats.org/officeDocument/2006/relationships/image" Target="../media/image118.wmf"/><Relationship Id="rId25" Type="http://schemas.openxmlformats.org/officeDocument/2006/relationships/image" Target="../media/image122.wmf"/><Relationship Id="rId33" Type="http://schemas.openxmlformats.org/officeDocument/2006/relationships/image" Target="../media/image126.wmf"/><Relationship Id="rId38" Type="http://schemas.openxmlformats.org/officeDocument/2006/relationships/oleObject" Target="../embeddings/oleObject211.bin"/><Relationship Id="rId46" Type="http://schemas.openxmlformats.org/officeDocument/2006/relationships/oleObject" Target="../embeddings/oleObject215.bin"/><Relationship Id="rId59" Type="http://schemas.openxmlformats.org/officeDocument/2006/relationships/image" Target="../media/image139.wmf"/><Relationship Id="rId20" Type="http://schemas.openxmlformats.org/officeDocument/2006/relationships/oleObject" Target="../embeddings/oleObject202.bin"/><Relationship Id="rId41" Type="http://schemas.openxmlformats.org/officeDocument/2006/relationships/image" Target="../media/image130.wmf"/><Relationship Id="rId54" Type="http://schemas.openxmlformats.org/officeDocument/2006/relationships/oleObject" Target="../embeddings/oleObject219.bin"/><Relationship Id="rId1" Type="http://schemas.openxmlformats.org/officeDocument/2006/relationships/slideLayout" Target="../slideLayouts/slideLayout7.xml"/><Relationship Id="rId6" Type="http://schemas.openxmlformats.org/officeDocument/2006/relationships/oleObject" Target="../embeddings/oleObject195.bin"/><Relationship Id="rId15" Type="http://schemas.openxmlformats.org/officeDocument/2006/relationships/image" Target="../media/image117.wmf"/><Relationship Id="rId23" Type="http://schemas.openxmlformats.org/officeDocument/2006/relationships/image" Target="../media/image121.wmf"/><Relationship Id="rId28" Type="http://schemas.openxmlformats.org/officeDocument/2006/relationships/oleObject" Target="../embeddings/oleObject206.bin"/><Relationship Id="rId36" Type="http://schemas.openxmlformats.org/officeDocument/2006/relationships/oleObject" Target="../embeddings/oleObject210.bin"/><Relationship Id="rId49" Type="http://schemas.openxmlformats.org/officeDocument/2006/relationships/image" Target="../media/image134.wmf"/><Relationship Id="rId57" Type="http://schemas.openxmlformats.org/officeDocument/2006/relationships/image" Target="../media/image138.wmf"/><Relationship Id="rId10" Type="http://schemas.openxmlformats.org/officeDocument/2006/relationships/oleObject" Target="../embeddings/oleObject197.bin"/><Relationship Id="rId31" Type="http://schemas.openxmlformats.org/officeDocument/2006/relationships/image" Target="../media/image125.wmf"/><Relationship Id="rId44" Type="http://schemas.openxmlformats.org/officeDocument/2006/relationships/oleObject" Target="../embeddings/oleObject214.bin"/><Relationship Id="rId52" Type="http://schemas.openxmlformats.org/officeDocument/2006/relationships/oleObject" Target="../embeddings/oleObject218.bin"/></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3" Type="http://schemas.openxmlformats.org/officeDocument/2006/relationships/image" Target="../media/image145.wmf"/><Relationship Id="rId18" Type="http://schemas.openxmlformats.org/officeDocument/2006/relationships/oleObject" Target="../embeddings/oleObject230.bin"/><Relationship Id="rId26" Type="http://schemas.openxmlformats.org/officeDocument/2006/relationships/oleObject" Target="../embeddings/oleObject234.bin"/><Relationship Id="rId39" Type="http://schemas.openxmlformats.org/officeDocument/2006/relationships/image" Target="../media/image158.wmf"/><Relationship Id="rId21" Type="http://schemas.openxmlformats.org/officeDocument/2006/relationships/image" Target="../media/image149.wmf"/><Relationship Id="rId34" Type="http://schemas.openxmlformats.org/officeDocument/2006/relationships/oleObject" Target="../embeddings/oleObject238.bin"/><Relationship Id="rId7" Type="http://schemas.openxmlformats.org/officeDocument/2006/relationships/image" Target="../media/image142.wmf"/><Relationship Id="rId12" Type="http://schemas.openxmlformats.org/officeDocument/2006/relationships/oleObject" Target="../embeddings/oleObject227.bin"/><Relationship Id="rId17" Type="http://schemas.openxmlformats.org/officeDocument/2006/relationships/image" Target="../media/image147.wmf"/><Relationship Id="rId25" Type="http://schemas.openxmlformats.org/officeDocument/2006/relationships/image" Target="../media/image151.wmf"/><Relationship Id="rId33" Type="http://schemas.openxmlformats.org/officeDocument/2006/relationships/image" Target="../media/image155.wmf"/><Relationship Id="rId38" Type="http://schemas.openxmlformats.org/officeDocument/2006/relationships/oleObject" Target="../embeddings/oleObject240.bin"/><Relationship Id="rId2" Type="http://schemas.openxmlformats.org/officeDocument/2006/relationships/oleObject" Target="../embeddings/oleObject222.bin"/><Relationship Id="rId16" Type="http://schemas.openxmlformats.org/officeDocument/2006/relationships/oleObject" Target="../embeddings/oleObject229.bin"/><Relationship Id="rId20" Type="http://schemas.openxmlformats.org/officeDocument/2006/relationships/oleObject" Target="../embeddings/oleObject231.bin"/><Relationship Id="rId29" Type="http://schemas.openxmlformats.org/officeDocument/2006/relationships/image" Target="../media/image153.wmf"/><Relationship Id="rId1" Type="http://schemas.openxmlformats.org/officeDocument/2006/relationships/slideLayout" Target="../slideLayouts/slideLayout7.xml"/><Relationship Id="rId6" Type="http://schemas.openxmlformats.org/officeDocument/2006/relationships/oleObject" Target="../embeddings/oleObject224.bin"/><Relationship Id="rId11" Type="http://schemas.openxmlformats.org/officeDocument/2006/relationships/image" Target="../media/image144.wmf"/><Relationship Id="rId24" Type="http://schemas.openxmlformats.org/officeDocument/2006/relationships/oleObject" Target="../embeddings/oleObject233.bin"/><Relationship Id="rId32" Type="http://schemas.openxmlformats.org/officeDocument/2006/relationships/oleObject" Target="../embeddings/oleObject237.bin"/><Relationship Id="rId37" Type="http://schemas.openxmlformats.org/officeDocument/2006/relationships/image" Target="../media/image157.wmf"/><Relationship Id="rId40" Type="http://schemas.openxmlformats.org/officeDocument/2006/relationships/image" Target="../media/image159.png"/><Relationship Id="rId5" Type="http://schemas.openxmlformats.org/officeDocument/2006/relationships/image" Target="../media/image141.wmf"/><Relationship Id="rId15" Type="http://schemas.openxmlformats.org/officeDocument/2006/relationships/image" Target="../media/image146.wmf"/><Relationship Id="rId23" Type="http://schemas.openxmlformats.org/officeDocument/2006/relationships/image" Target="../media/image150.wmf"/><Relationship Id="rId28" Type="http://schemas.openxmlformats.org/officeDocument/2006/relationships/oleObject" Target="../embeddings/oleObject235.bin"/><Relationship Id="rId36" Type="http://schemas.openxmlformats.org/officeDocument/2006/relationships/oleObject" Target="../embeddings/oleObject239.bin"/><Relationship Id="rId10" Type="http://schemas.openxmlformats.org/officeDocument/2006/relationships/oleObject" Target="../embeddings/oleObject226.bin"/><Relationship Id="rId19" Type="http://schemas.openxmlformats.org/officeDocument/2006/relationships/image" Target="../media/image148.wmf"/><Relationship Id="rId31" Type="http://schemas.openxmlformats.org/officeDocument/2006/relationships/image" Target="../media/image154.wmf"/><Relationship Id="rId4" Type="http://schemas.openxmlformats.org/officeDocument/2006/relationships/oleObject" Target="../embeddings/oleObject223.bin"/><Relationship Id="rId9" Type="http://schemas.openxmlformats.org/officeDocument/2006/relationships/image" Target="../media/image143.wmf"/><Relationship Id="rId14" Type="http://schemas.openxmlformats.org/officeDocument/2006/relationships/oleObject" Target="../embeddings/oleObject228.bin"/><Relationship Id="rId22" Type="http://schemas.openxmlformats.org/officeDocument/2006/relationships/oleObject" Target="../embeddings/oleObject232.bin"/><Relationship Id="rId27" Type="http://schemas.openxmlformats.org/officeDocument/2006/relationships/image" Target="../media/image152.wmf"/><Relationship Id="rId30" Type="http://schemas.openxmlformats.org/officeDocument/2006/relationships/oleObject" Target="../embeddings/oleObject236.bin"/><Relationship Id="rId35" Type="http://schemas.openxmlformats.org/officeDocument/2006/relationships/image" Target="../media/image156.wmf"/><Relationship Id="rId8" Type="http://schemas.openxmlformats.org/officeDocument/2006/relationships/oleObject" Target="../embeddings/oleObject225.bin"/><Relationship Id="rId3" Type="http://schemas.openxmlformats.org/officeDocument/2006/relationships/image" Target="../media/image14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3" Type="http://schemas.openxmlformats.org/officeDocument/2006/relationships/image" Target="../media/image145.wmf"/><Relationship Id="rId18" Type="http://schemas.openxmlformats.org/officeDocument/2006/relationships/oleObject" Target="../embeddings/oleObject249.bin"/><Relationship Id="rId26" Type="http://schemas.openxmlformats.org/officeDocument/2006/relationships/oleObject" Target="../embeddings/oleObject253.bin"/><Relationship Id="rId39" Type="http://schemas.openxmlformats.org/officeDocument/2006/relationships/image" Target="../media/image158.wmf"/><Relationship Id="rId21" Type="http://schemas.openxmlformats.org/officeDocument/2006/relationships/image" Target="../media/image149.wmf"/><Relationship Id="rId34" Type="http://schemas.openxmlformats.org/officeDocument/2006/relationships/oleObject" Target="../embeddings/oleObject257.bin"/><Relationship Id="rId7" Type="http://schemas.openxmlformats.org/officeDocument/2006/relationships/image" Target="../media/image142.wmf"/><Relationship Id="rId12" Type="http://schemas.openxmlformats.org/officeDocument/2006/relationships/oleObject" Target="../embeddings/oleObject246.bin"/><Relationship Id="rId17" Type="http://schemas.openxmlformats.org/officeDocument/2006/relationships/image" Target="../media/image147.wmf"/><Relationship Id="rId25" Type="http://schemas.openxmlformats.org/officeDocument/2006/relationships/image" Target="../media/image151.wmf"/><Relationship Id="rId33" Type="http://schemas.openxmlformats.org/officeDocument/2006/relationships/image" Target="../media/image155.wmf"/><Relationship Id="rId38" Type="http://schemas.openxmlformats.org/officeDocument/2006/relationships/oleObject" Target="../embeddings/oleObject259.bin"/><Relationship Id="rId2" Type="http://schemas.openxmlformats.org/officeDocument/2006/relationships/oleObject" Target="../embeddings/oleObject241.bin"/><Relationship Id="rId16" Type="http://schemas.openxmlformats.org/officeDocument/2006/relationships/oleObject" Target="../embeddings/oleObject248.bin"/><Relationship Id="rId20" Type="http://schemas.openxmlformats.org/officeDocument/2006/relationships/oleObject" Target="../embeddings/oleObject250.bin"/><Relationship Id="rId29" Type="http://schemas.openxmlformats.org/officeDocument/2006/relationships/image" Target="../media/image153.wmf"/><Relationship Id="rId1" Type="http://schemas.openxmlformats.org/officeDocument/2006/relationships/slideLayout" Target="../slideLayouts/slideLayout7.xml"/><Relationship Id="rId6" Type="http://schemas.openxmlformats.org/officeDocument/2006/relationships/oleObject" Target="../embeddings/oleObject243.bin"/><Relationship Id="rId11" Type="http://schemas.openxmlformats.org/officeDocument/2006/relationships/image" Target="../media/image144.wmf"/><Relationship Id="rId24" Type="http://schemas.openxmlformats.org/officeDocument/2006/relationships/oleObject" Target="../embeddings/oleObject252.bin"/><Relationship Id="rId32" Type="http://schemas.openxmlformats.org/officeDocument/2006/relationships/oleObject" Target="../embeddings/oleObject256.bin"/><Relationship Id="rId37" Type="http://schemas.openxmlformats.org/officeDocument/2006/relationships/image" Target="../media/image157.wmf"/><Relationship Id="rId5" Type="http://schemas.openxmlformats.org/officeDocument/2006/relationships/image" Target="../media/image141.wmf"/><Relationship Id="rId15" Type="http://schemas.openxmlformats.org/officeDocument/2006/relationships/image" Target="../media/image146.wmf"/><Relationship Id="rId23" Type="http://schemas.openxmlformats.org/officeDocument/2006/relationships/image" Target="../media/image150.wmf"/><Relationship Id="rId28" Type="http://schemas.openxmlformats.org/officeDocument/2006/relationships/oleObject" Target="../embeddings/oleObject254.bin"/><Relationship Id="rId36" Type="http://schemas.openxmlformats.org/officeDocument/2006/relationships/oleObject" Target="../embeddings/oleObject258.bin"/><Relationship Id="rId10" Type="http://schemas.openxmlformats.org/officeDocument/2006/relationships/oleObject" Target="../embeddings/oleObject245.bin"/><Relationship Id="rId19" Type="http://schemas.openxmlformats.org/officeDocument/2006/relationships/image" Target="../media/image148.wmf"/><Relationship Id="rId31" Type="http://schemas.openxmlformats.org/officeDocument/2006/relationships/image" Target="../media/image154.wmf"/><Relationship Id="rId4" Type="http://schemas.openxmlformats.org/officeDocument/2006/relationships/oleObject" Target="../embeddings/oleObject242.bin"/><Relationship Id="rId9" Type="http://schemas.openxmlformats.org/officeDocument/2006/relationships/image" Target="../media/image143.wmf"/><Relationship Id="rId14" Type="http://schemas.openxmlformats.org/officeDocument/2006/relationships/oleObject" Target="../embeddings/oleObject247.bin"/><Relationship Id="rId22" Type="http://schemas.openxmlformats.org/officeDocument/2006/relationships/oleObject" Target="../embeddings/oleObject251.bin"/><Relationship Id="rId27" Type="http://schemas.openxmlformats.org/officeDocument/2006/relationships/image" Target="../media/image152.wmf"/><Relationship Id="rId30" Type="http://schemas.openxmlformats.org/officeDocument/2006/relationships/oleObject" Target="../embeddings/oleObject255.bin"/><Relationship Id="rId35" Type="http://schemas.openxmlformats.org/officeDocument/2006/relationships/image" Target="../media/image156.wmf"/><Relationship Id="rId8" Type="http://schemas.openxmlformats.org/officeDocument/2006/relationships/oleObject" Target="../embeddings/oleObject244.bin"/><Relationship Id="rId3" Type="http://schemas.openxmlformats.org/officeDocument/2006/relationships/image" Target="../media/image14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3" Type="http://schemas.openxmlformats.org/officeDocument/2006/relationships/image" Target="../media/image145.wmf"/><Relationship Id="rId18" Type="http://schemas.openxmlformats.org/officeDocument/2006/relationships/oleObject" Target="../embeddings/oleObject268.bin"/><Relationship Id="rId26" Type="http://schemas.openxmlformats.org/officeDocument/2006/relationships/oleObject" Target="../embeddings/oleObject272.bin"/><Relationship Id="rId39" Type="http://schemas.openxmlformats.org/officeDocument/2006/relationships/image" Target="../media/image158.wmf"/><Relationship Id="rId21" Type="http://schemas.openxmlformats.org/officeDocument/2006/relationships/image" Target="../media/image149.wmf"/><Relationship Id="rId34" Type="http://schemas.openxmlformats.org/officeDocument/2006/relationships/oleObject" Target="../embeddings/oleObject276.bin"/><Relationship Id="rId7" Type="http://schemas.openxmlformats.org/officeDocument/2006/relationships/image" Target="../media/image142.wmf"/><Relationship Id="rId12" Type="http://schemas.openxmlformats.org/officeDocument/2006/relationships/oleObject" Target="../embeddings/oleObject265.bin"/><Relationship Id="rId17" Type="http://schemas.openxmlformats.org/officeDocument/2006/relationships/image" Target="../media/image147.wmf"/><Relationship Id="rId25" Type="http://schemas.openxmlformats.org/officeDocument/2006/relationships/image" Target="../media/image151.wmf"/><Relationship Id="rId33" Type="http://schemas.openxmlformats.org/officeDocument/2006/relationships/image" Target="../media/image155.wmf"/><Relationship Id="rId38" Type="http://schemas.openxmlformats.org/officeDocument/2006/relationships/oleObject" Target="../embeddings/oleObject278.bin"/><Relationship Id="rId2" Type="http://schemas.openxmlformats.org/officeDocument/2006/relationships/oleObject" Target="../embeddings/oleObject260.bin"/><Relationship Id="rId16" Type="http://schemas.openxmlformats.org/officeDocument/2006/relationships/oleObject" Target="../embeddings/oleObject267.bin"/><Relationship Id="rId20" Type="http://schemas.openxmlformats.org/officeDocument/2006/relationships/oleObject" Target="../embeddings/oleObject269.bin"/><Relationship Id="rId29" Type="http://schemas.openxmlformats.org/officeDocument/2006/relationships/image" Target="../media/image153.wmf"/><Relationship Id="rId1" Type="http://schemas.openxmlformats.org/officeDocument/2006/relationships/slideLayout" Target="../slideLayouts/slideLayout7.xml"/><Relationship Id="rId6" Type="http://schemas.openxmlformats.org/officeDocument/2006/relationships/oleObject" Target="../embeddings/oleObject262.bin"/><Relationship Id="rId11" Type="http://schemas.openxmlformats.org/officeDocument/2006/relationships/image" Target="../media/image144.wmf"/><Relationship Id="rId24" Type="http://schemas.openxmlformats.org/officeDocument/2006/relationships/oleObject" Target="../embeddings/oleObject271.bin"/><Relationship Id="rId32" Type="http://schemas.openxmlformats.org/officeDocument/2006/relationships/oleObject" Target="../embeddings/oleObject275.bin"/><Relationship Id="rId37" Type="http://schemas.openxmlformats.org/officeDocument/2006/relationships/image" Target="../media/image157.wmf"/><Relationship Id="rId5" Type="http://schemas.openxmlformats.org/officeDocument/2006/relationships/image" Target="../media/image141.wmf"/><Relationship Id="rId15" Type="http://schemas.openxmlformats.org/officeDocument/2006/relationships/image" Target="../media/image146.wmf"/><Relationship Id="rId23" Type="http://schemas.openxmlformats.org/officeDocument/2006/relationships/image" Target="../media/image150.wmf"/><Relationship Id="rId28" Type="http://schemas.openxmlformats.org/officeDocument/2006/relationships/oleObject" Target="../embeddings/oleObject273.bin"/><Relationship Id="rId36" Type="http://schemas.openxmlformats.org/officeDocument/2006/relationships/oleObject" Target="../embeddings/oleObject277.bin"/><Relationship Id="rId10" Type="http://schemas.openxmlformats.org/officeDocument/2006/relationships/oleObject" Target="../embeddings/oleObject264.bin"/><Relationship Id="rId19" Type="http://schemas.openxmlformats.org/officeDocument/2006/relationships/image" Target="../media/image148.wmf"/><Relationship Id="rId31" Type="http://schemas.openxmlformats.org/officeDocument/2006/relationships/image" Target="../media/image154.wmf"/><Relationship Id="rId4" Type="http://schemas.openxmlformats.org/officeDocument/2006/relationships/oleObject" Target="../embeddings/oleObject261.bin"/><Relationship Id="rId9" Type="http://schemas.openxmlformats.org/officeDocument/2006/relationships/image" Target="../media/image143.wmf"/><Relationship Id="rId14" Type="http://schemas.openxmlformats.org/officeDocument/2006/relationships/oleObject" Target="../embeddings/oleObject266.bin"/><Relationship Id="rId22" Type="http://schemas.openxmlformats.org/officeDocument/2006/relationships/oleObject" Target="../embeddings/oleObject270.bin"/><Relationship Id="rId27" Type="http://schemas.openxmlformats.org/officeDocument/2006/relationships/image" Target="../media/image152.wmf"/><Relationship Id="rId30" Type="http://schemas.openxmlformats.org/officeDocument/2006/relationships/oleObject" Target="../embeddings/oleObject274.bin"/><Relationship Id="rId35" Type="http://schemas.openxmlformats.org/officeDocument/2006/relationships/image" Target="../media/image156.wmf"/><Relationship Id="rId8" Type="http://schemas.openxmlformats.org/officeDocument/2006/relationships/oleObject" Target="../embeddings/oleObject263.bin"/><Relationship Id="rId3" Type="http://schemas.openxmlformats.org/officeDocument/2006/relationships/image" Target="../media/image140.wmf"/></Relationships>
</file>

<file path=ppt/slides/_rels/slide51.xml.rels><?xml version="1.0" encoding="UTF-8" standalone="yes"?>
<Relationships xmlns="http://schemas.openxmlformats.org/package/2006/relationships"><Relationship Id="rId13" Type="http://schemas.openxmlformats.org/officeDocument/2006/relationships/image" Target="../media/image145.wmf"/><Relationship Id="rId18" Type="http://schemas.openxmlformats.org/officeDocument/2006/relationships/oleObject" Target="../embeddings/oleObject287.bin"/><Relationship Id="rId26" Type="http://schemas.openxmlformats.org/officeDocument/2006/relationships/oleObject" Target="../embeddings/oleObject291.bin"/><Relationship Id="rId39" Type="http://schemas.openxmlformats.org/officeDocument/2006/relationships/image" Target="../media/image158.wmf"/><Relationship Id="rId21" Type="http://schemas.openxmlformats.org/officeDocument/2006/relationships/image" Target="../media/image149.wmf"/><Relationship Id="rId34" Type="http://schemas.openxmlformats.org/officeDocument/2006/relationships/oleObject" Target="../embeddings/oleObject295.bin"/><Relationship Id="rId7" Type="http://schemas.openxmlformats.org/officeDocument/2006/relationships/image" Target="../media/image160.wmf"/><Relationship Id="rId12" Type="http://schemas.openxmlformats.org/officeDocument/2006/relationships/oleObject" Target="../embeddings/oleObject284.bin"/><Relationship Id="rId17" Type="http://schemas.openxmlformats.org/officeDocument/2006/relationships/image" Target="../media/image147.wmf"/><Relationship Id="rId25" Type="http://schemas.openxmlformats.org/officeDocument/2006/relationships/image" Target="../media/image151.wmf"/><Relationship Id="rId33" Type="http://schemas.openxmlformats.org/officeDocument/2006/relationships/image" Target="../media/image155.wmf"/><Relationship Id="rId38" Type="http://schemas.openxmlformats.org/officeDocument/2006/relationships/oleObject" Target="../embeddings/oleObject297.bin"/><Relationship Id="rId2" Type="http://schemas.openxmlformats.org/officeDocument/2006/relationships/oleObject" Target="../embeddings/oleObject279.bin"/><Relationship Id="rId16" Type="http://schemas.openxmlformats.org/officeDocument/2006/relationships/oleObject" Target="../embeddings/oleObject286.bin"/><Relationship Id="rId20" Type="http://schemas.openxmlformats.org/officeDocument/2006/relationships/oleObject" Target="../embeddings/oleObject288.bin"/><Relationship Id="rId29" Type="http://schemas.openxmlformats.org/officeDocument/2006/relationships/image" Target="../media/image153.wmf"/><Relationship Id="rId1" Type="http://schemas.openxmlformats.org/officeDocument/2006/relationships/slideLayout" Target="../slideLayouts/slideLayout7.xml"/><Relationship Id="rId6" Type="http://schemas.openxmlformats.org/officeDocument/2006/relationships/oleObject" Target="../embeddings/oleObject281.bin"/><Relationship Id="rId11" Type="http://schemas.openxmlformats.org/officeDocument/2006/relationships/image" Target="../media/image144.wmf"/><Relationship Id="rId24" Type="http://schemas.openxmlformats.org/officeDocument/2006/relationships/oleObject" Target="../embeddings/oleObject290.bin"/><Relationship Id="rId32" Type="http://schemas.openxmlformats.org/officeDocument/2006/relationships/oleObject" Target="../embeddings/oleObject294.bin"/><Relationship Id="rId37" Type="http://schemas.openxmlformats.org/officeDocument/2006/relationships/image" Target="../media/image157.wmf"/><Relationship Id="rId5" Type="http://schemas.openxmlformats.org/officeDocument/2006/relationships/image" Target="../media/image141.wmf"/><Relationship Id="rId15" Type="http://schemas.openxmlformats.org/officeDocument/2006/relationships/image" Target="../media/image146.wmf"/><Relationship Id="rId23" Type="http://schemas.openxmlformats.org/officeDocument/2006/relationships/image" Target="../media/image150.wmf"/><Relationship Id="rId28" Type="http://schemas.openxmlformats.org/officeDocument/2006/relationships/oleObject" Target="../embeddings/oleObject292.bin"/><Relationship Id="rId36" Type="http://schemas.openxmlformats.org/officeDocument/2006/relationships/oleObject" Target="../embeddings/oleObject296.bin"/><Relationship Id="rId10" Type="http://schemas.openxmlformats.org/officeDocument/2006/relationships/oleObject" Target="../embeddings/oleObject283.bin"/><Relationship Id="rId19" Type="http://schemas.openxmlformats.org/officeDocument/2006/relationships/image" Target="../media/image148.wmf"/><Relationship Id="rId31" Type="http://schemas.openxmlformats.org/officeDocument/2006/relationships/image" Target="../media/image154.wmf"/><Relationship Id="rId4" Type="http://schemas.openxmlformats.org/officeDocument/2006/relationships/oleObject" Target="../embeddings/oleObject280.bin"/><Relationship Id="rId9" Type="http://schemas.openxmlformats.org/officeDocument/2006/relationships/image" Target="../media/image143.wmf"/><Relationship Id="rId14" Type="http://schemas.openxmlformats.org/officeDocument/2006/relationships/oleObject" Target="../embeddings/oleObject285.bin"/><Relationship Id="rId22" Type="http://schemas.openxmlformats.org/officeDocument/2006/relationships/oleObject" Target="../embeddings/oleObject289.bin"/><Relationship Id="rId27" Type="http://schemas.openxmlformats.org/officeDocument/2006/relationships/image" Target="../media/image152.wmf"/><Relationship Id="rId30" Type="http://schemas.openxmlformats.org/officeDocument/2006/relationships/oleObject" Target="../embeddings/oleObject293.bin"/><Relationship Id="rId35" Type="http://schemas.openxmlformats.org/officeDocument/2006/relationships/image" Target="../media/image156.wmf"/><Relationship Id="rId8" Type="http://schemas.openxmlformats.org/officeDocument/2006/relationships/oleObject" Target="../embeddings/oleObject282.bin"/><Relationship Id="rId3" Type="http://schemas.openxmlformats.org/officeDocument/2006/relationships/image" Target="../media/image140.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3" Type="http://schemas.openxmlformats.org/officeDocument/2006/relationships/image" Target="../media/image145.wmf"/><Relationship Id="rId18" Type="http://schemas.openxmlformats.org/officeDocument/2006/relationships/oleObject" Target="../embeddings/oleObject306.bin"/><Relationship Id="rId26" Type="http://schemas.openxmlformats.org/officeDocument/2006/relationships/oleObject" Target="../embeddings/oleObject310.bin"/><Relationship Id="rId39" Type="http://schemas.openxmlformats.org/officeDocument/2006/relationships/image" Target="../media/image158.wmf"/><Relationship Id="rId21" Type="http://schemas.openxmlformats.org/officeDocument/2006/relationships/image" Target="../media/image149.wmf"/><Relationship Id="rId34" Type="http://schemas.openxmlformats.org/officeDocument/2006/relationships/oleObject" Target="../embeddings/oleObject314.bin"/><Relationship Id="rId42" Type="http://schemas.openxmlformats.org/officeDocument/2006/relationships/oleObject" Target="../embeddings/oleObject318.bin"/><Relationship Id="rId47" Type="http://schemas.openxmlformats.org/officeDocument/2006/relationships/image" Target="../media/image164.wmf"/><Relationship Id="rId50" Type="http://schemas.openxmlformats.org/officeDocument/2006/relationships/oleObject" Target="../embeddings/oleObject322.bin"/><Relationship Id="rId55" Type="http://schemas.openxmlformats.org/officeDocument/2006/relationships/image" Target="../media/image168.wmf"/><Relationship Id="rId7" Type="http://schemas.openxmlformats.org/officeDocument/2006/relationships/image" Target="../media/image142.wmf"/><Relationship Id="rId2" Type="http://schemas.openxmlformats.org/officeDocument/2006/relationships/oleObject" Target="../embeddings/oleObject298.bin"/><Relationship Id="rId16" Type="http://schemas.openxmlformats.org/officeDocument/2006/relationships/oleObject" Target="../embeddings/oleObject305.bin"/><Relationship Id="rId29" Type="http://schemas.openxmlformats.org/officeDocument/2006/relationships/image" Target="../media/image153.wmf"/><Relationship Id="rId11" Type="http://schemas.openxmlformats.org/officeDocument/2006/relationships/image" Target="../media/image144.wmf"/><Relationship Id="rId24" Type="http://schemas.openxmlformats.org/officeDocument/2006/relationships/oleObject" Target="../embeddings/oleObject309.bin"/><Relationship Id="rId32" Type="http://schemas.openxmlformats.org/officeDocument/2006/relationships/oleObject" Target="../embeddings/oleObject313.bin"/><Relationship Id="rId37" Type="http://schemas.openxmlformats.org/officeDocument/2006/relationships/image" Target="../media/image157.wmf"/><Relationship Id="rId40" Type="http://schemas.openxmlformats.org/officeDocument/2006/relationships/oleObject" Target="../embeddings/oleObject317.bin"/><Relationship Id="rId45" Type="http://schemas.openxmlformats.org/officeDocument/2006/relationships/image" Target="../media/image163.wmf"/><Relationship Id="rId53" Type="http://schemas.openxmlformats.org/officeDocument/2006/relationships/image" Target="../media/image167.wmf"/><Relationship Id="rId5" Type="http://schemas.openxmlformats.org/officeDocument/2006/relationships/image" Target="../media/image141.wmf"/><Relationship Id="rId10" Type="http://schemas.openxmlformats.org/officeDocument/2006/relationships/oleObject" Target="../embeddings/oleObject302.bin"/><Relationship Id="rId19" Type="http://schemas.openxmlformats.org/officeDocument/2006/relationships/image" Target="../media/image148.wmf"/><Relationship Id="rId31" Type="http://schemas.openxmlformats.org/officeDocument/2006/relationships/image" Target="../media/image154.wmf"/><Relationship Id="rId44" Type="http://schemas.openxmlformats.org/officeDocument/2006/relationships/oleObject" Target="../embeddings/oleObject319.bin"/><Relationship Id="rId52" Type="http://schemas.openxmlformats.org/officeDocument/2006/relationships/oleObject" Target="../embeddings/oleObject323.bin"/><Relationship Id="rId4" Type="http://schemas.openxmlformats.org/officeDocument/2006/relationships/oleObject" Target="../embeddings/oleObject299.bin"/><Relationship Id="rId9" Type="http://schemas.openxmlformats.org/officeDocument/2006/relationships/image" Target="../media/image143.wmf"/><Relationship Id="rId14" Type="http://schemas.openxmlformats.org/officeDocument/2006/relationships/oleObject" Target="../embeddings/oleObject304.bin"/><Relationship Id="rId22" Type="http://schemas.openxmlformats.org/officeDocument/2006/relationships/oleObject" Target="../embeddings/oleObject308.bin"/><Relationship Id="rId27" Type="http://schemas.openxmlformats.org/officeDocument/2006/relationships/image" Target="../media/image152.wmf"/><Relationship Id="rId30" Type="http://schemas.openxmlformats.org/officeDocument/2006/relationships/oleObject" Target="../embeddings/oleObject312.bin"/><Relationship Id="rId35" Type="http://schemas.openxmlformats.org/officeDocument/2006/relationships/image" Target="../media/image156.wmf"/><Relationship Id="rId43" Type="http://schemas.openxmlformats.org/officeDocument/2006/relationships/image" Target="../media/image162.wmf"/><Relationship Id="rId48" Type="http://schemas.openxmlformats.org/officeDocument/2006/relationships/oleObject" Target="../embeddings/oleObject321.bin"/><Relationship Id="rId8" Type="http://schemas.openxmlformats.org/officeDocument/2006/relationships/oleObject" Target="../embeddings/oleObject301.bin"/><Relationship Id="rId51" Type="http://schemas.openxmlformats.org/officeDocument/2006/relationships/image" Target="../media/image166.wmf"/><Relationship Id="rId3" Type="http://schemas.openxmlformats.org/officeDocument/2006/relationships/image" Target="../media/image140.wmf"/><Relationship Id="rId12" Type="http://schemas.openxmlformats.org/officeDocument/2006/relationships/oleObject" Target="../embeddings/oleObject303.bin"/><Relationship Id="rId17" Type="http://schemas.openxmlformats.org/officeDocument/2006/relationships/image" Target="../media/image147.wmf"/><Relationship Id="rId25" Type="http://schemas.openxmlformats.org/officeDocument/2006/relationships/image" Target="../media/image151.wmf"/><Relationship Id="rId33" Type="http://schemas.openxmlformats.org/officeDocument/2006/relationships/image" Target="../media/image155.wmf"/><Relationship Id="rId38" Type="http://schemas.openxmlformats.org/officeDocument/2006/relationships/oleObject" Target="../embeddings/oleObject316.bin"/><Relationship Id="rId46" Type="http://schemas.openxmlformats.org/officeDocument/2006/relationships/oleObject" Target="../embeddings/oleObject320.bin"/><Relationship Id="rId20" Type="http://schemas.openxmlformats.org/officeDocument/2006/relationships/oleObject" Target="../embeddings/oleObject307.bin"/><Relationship Id="rId41" Type="http://schemas.openxmlformats.org/officeDocument/2006/relationships/image" Target="../media/image161.wmf"/><Relationship Id="rId54" Type="http://schemas.openxmlformats.org/officeDocument/2006/relationships/oleObject" Target="../embeddings/oleObject324.bin"/><Relationship Id="rId1" Type="http://schemas.openxmlformats.org/officeDocument/2006/relationships/slideLayout" Target="../slideLayouts/slideLayout7.xml"/><Relationship Id="rId6" Type="http://schemas.openxmlformats.org/officeDocument/2006/relationships/oleObject" Target="../embeddings/oleObject300.bin"/><Relationship Id="rId15" Type="http://schemas.openxmlformats.org/officeDocument/2006/relationships/image" Target="../media/image146.wmf"/><Relationship Id="rId23" Type="http://schemas.openxmlformats.org/officeDocument/2006/relationships/image" Target="../media/image150.wmf"/><Relationship Id="rId28" Type="http://schemas.openxmlformats.org/officeDocument/2006/relationships/oleObject" Target="../embeddings/oleObject311.bin"/><Relationship Id="rId36" Type="http://schemas.openxmlformats.org/officeDocument/2006/relationships/oleObject" Target="../embeddings/oleObject315.bin"/><Relationship Id="rId49" Type="http://schemas.openxmlformats.org/officeDocument/2006/relationships/image" Target="../media/image165.wmf"/></Relationships>
</file>

<file path=ppt/slides/_rels/slide55.xml.rels><?xml version="1.0" encoding="UTF-8" standalone="yes"?>
<Relationships xmlns="http://schemas.openxmlformats.org/package/2006/relationships"><Relationship Id="rId13" Type="http://schemas.openxmlformats.org/officeDocument/2006/relationships/image" Target="../media/image145.wmf"/><Relationship Id="rId18" Type="http://schemas.openxmlformats.org/officeDocument/2006/relationships/oleObject" Target="../embeddings/oleObject333.bin"/><Relationship Id="rId26" Type="http://schemas.openxmlformats.org/officeDocument/2006/relationships/oleObject" Target="../embeddings/oleObject337.bin"/><Relationship Id="rId39" Type="http://schemas.openxmlformats.org/officeDocument/2006/relationships/image" Target="../media/image158.wmf"/><Relationship Id="rId21" Type="http://schemas.openxmlformats.org/officeDocument/2006/relationships/image" Target="../media/image149.wmf"/><Relationship Id="rId34" Type="http://schemas.openxmlformats.org/officeDocument/2006/relationships/oleObject" Target="../embeddings/oleObject341.bin"/><Relationship Id="rId42" Type="http://schemas.openxmlformats.org/officeDocument/2006/relationships/oleObject" Target="../embeddings/oleObject345.bin"/><Relationship Id="rId47" Type="http://schemas.openxmlformats.org/officeDocument/2006/relationships/image" Target="../media/image172.wmf"/><Relationship Id="rId50" Type="http://schemas.openxmlformats.org/officeDocument/2006/relationships/oleObject" Target="../embeddings/oleObject349.bin"/><Relationship Id="rId55" Type="http://schemas.openxmlformats.org/officeDocument/2006/relationships/image" Target="../media/image176.wmf"/><Relationship Id="rId7" Type="http://schemas.openxmlformats.org/officeDocument/2006/relationships/image" Target="../media/image160.wmf"/><Relationship Id="rId2" Type="http://schemas.openxmlformats.org/officeDocument/2006/relationships/oleObject" Target="../embeddings/oleObject325.bin"/><Relationship Id="rId16" Type="http://schemas.openxmlformats.org/officeDocument/2006/relationships/oleObject" Target="../embeddings/oleObject332.bin"/><Relationship Id="rId29" Type="http://schemas.openxmlformats.org/officeDocument/2006/relationships/image" Target="../media/image153.wmf"/><Relationship Id="rId11" Type="http://schemas.openxmlformats.org/officeDocument/2006/relationships/image" Target="../media/image144.wmf"/><Relationship Id="rId24" Type="http://schemas.openxmlformats.org/officeDocument/2006/relationships/oleObject" Target="../embeddings/oleObject336.bin"/><Relationship Id="rId32" Type="http://schemas.openxmlformats.org/officeDocument/2006/relationships/oleObject" Target="../embeddings/oleObject340.bin"/><Relationship Id="rId37" Type="http://schemas.openxmlformats.org/officeDocument/2006/relationships/image" Target="../media/image157.wmf"/><Relationship Id="rId40" Type="http://schemas.openxmlformats.org/officeDocument/2006/relationships/oleObject" Target="../embeddings/oleObject344.bin"/><Relationship Id="rId45" Type="http://schemas.openxmlformats.org/officeDocument/2006/relationships/image" Target="../media/image171.wmf"/><Relationship Id="rId53" Type="http://schemas.openxmlformats.org/officeDocument/2006/relationships/image" Target="../media/image175.wmf"/><Relationship Id="rId5" Type="http://schemas.openxmlformats.org/officeDocument/2006/relationships/image" Target="../media/image141.wmf"/><Relationship Id="rId10" Type="http://schemas.openxmlformats.org/officeDocument/2006/relationships/oleObject" Target="../embeddings/oleObject329.bin"/><Relationship Id="rId19" Type="http://schemas.openxmlformats.org/officeDocument/2006/relationships/image" Target="../media/image148.wmf"/><Relationship Id="rId31" Type="http://schemas.openxmlformats.org/officeDocument/2006/relationships/image" Target="../media/image154.wmf"/><Relationship Id="rId44" Type="http://schemas.openxmlformats.org/officeDocument/2006/relationships/oleObject" Target="../embeddings/oleObject346.bin"/><Relationship Id="rId52" Type="http://schemas.openxmlformats.org/officeDocument/2006/relationships/oleObject" Target="../embeddings/oleObject350.bin"/><Relationship Id="rId4" Type="http://schemas.openxmlformats.org/officeDocument/2006/relationships/oleObject" Target="../embeddings/oleObject326.bin"/><Relationship Id="rId9" Type="http://schemas.openxmlformats.org/officeDocument/2006/relationships/image" Target="../media/image143.wmf"/><Relationship Id="rId14" Type="http://schemas.openxmlformats.org/officeDocument/2006/relationships/oleObject" Target="../embeddings/oleObject331.bin"/><Relationship Id="rId22" Type="http://schemas.openxmlformats.org/officeDocument/2006/relationships/oleObject" Target="../embeddings/oleObject335.bin"/><Relationship Id="rId27" Type="http://schemas.openxmlformats.org/officeDocument/2006/relationships/image" Target="../media/image152.wmf"/><Relationship Id="rId30" Type="http://schemas.openxmlformats.org/officeDocument/2006/relationships/oleObject" Target="../embeddings/oleObject339.bin"/><Relationship Id="rId35" Type="http://schemas.openxmlformats.org/officeDocument/2006/relationships/image" Target="../media/image156.wmf"/><Relationship Id="rId43" Type="http://schemas.openxmlformats.org/officeDocument/2006/relationships/image" Target="../media/image170.wmf"/><Relationship Id="rId48" Type="http://schemas.openxmlformats.org/officeDocument/2006/relationships/oleObject" Target="../embeddings/oleObject348.bin"/><Relationship Id="rId8" Type="http://schemas.openxmlformats.org/officeDocument/2006/relationships/oleObject" Target="../embeddings/oleObject328.bin"/><Relationship Id="rId51" Type="http://schemas.openxmlformats.org/officeDocument/2006/relationships/image" Target="../media/image174.wmf"/><Relationship Id="rId3" Type="http://schemas.openxmlformats.org/officeDocument/2006/relationships/image" Target="../media/image140.wmf"/><Relationship Id="rId12" Type="http://schemas.openxmlformats.org/officeDocument/2006/relationships/oleObject" Target="../embeddings/oleObject330.bin"/><Relationship Id="rId17" Type="http://schemas.openxmlformats.org/officeDocument/2006/relationships/image" Target="../media/image147.wmf"/><Relationship Id="rId25" Type="http://schemas.openxmlformats.org/officeDocument/2006/relationships/image" Target="../media/image151.wmf"/><Relationship Id="rId33" Type="http://schemas.openxmlformats.org/officeDocument/2006/relationships/image" Target="../media/image155.wmf"/><Relationship Id="rId38" Type="http://schemas.openxmlformats.org/officeDocument/2006/relationships/oleObject" Target="../embeddings/oleObject343.bin"/><Relationship Id="rId46" Type="http://schemas.openxmlformats.org/officeDocument/2006/relationships/oleObject" Target="../embeddings/oleObject347.bin"/><Relationship Id="rId20" Type="http://schemas.openxmlformats.org/officeDocument/2006/relationships/oleObject" Target="../embeddings/oleObject334.bin"/><Relationship Id="rId41" Type="http://schemas.openxmlformats.org/officeDocument/2006/relationships/image" Target="../media/image169.wmf"/><Relationship Id="rId54" Type="http://schemas.openxmlformats.org/officeDocument/2006/relationships/oleObject" Target="../embeddings/oleObject351.bin"/><Relationship Id="rId1" Type="http://schemas.openxmlformats.org/officeDocument/2006/relationships/slideLayout" Target="../slideLayouts/slideLayout7.xml"/><Relationship Id="rId6" Type="http://schemas.openxmlformats.org/officeDocument/2006/relationships/oleObject" Target="../embeddings/oleObject327.bin"/><Relationship Id="rId15" Type="http://schemas.openxmlformats.org/officeDocument/2006/relationships/image" Target="../media/image146.wmf"/><Relationship Id="rId23" Type="http://schemas.openxmlformats.org/officeDocument/2006/relationships/image" Target="../media/image150.wmf"/><Relationship Id="rId28" Type="http://schemas.openxmlformats.org/officeDocument/2006/relationships/oleObject" Target="../embeddings/oleObject338.bin"/><Relationship Id="rId36" Type="http://schemas.openxmlformats.org/officeDocument/2006/relationships/oleObject" Target="../embeddings/oleObject342.bin"/><Relationship Id="rId49" Type="http://schemas.openxmlformats.org/officeDocument/2006/relationships/image" Target="../media/image173.wmf"/></Relationships>
</file>

<file path=ppt/slides/_rels/slide56.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image" Target="../media/image177.emf"/><Relationship Id="rId1" Type="http://schemas.openxmlformats.org/officeDocument/2006/relationships/slideLayout" Target="../slideLayouts/slideLayout7.xml"/><Relationship Id="rId4" Type="http://schemas.openxmlformats.org/officeDocument/2006/relationships/image" Target="../media/image179.emf"/></Relationships>
</file>

<file path=ppt/slides/_rels/slide57.xml.rels><?xml version="1.0" encoding="UTF-8" standalone="yes"?>
<Relationships xmlns="http://schemas.openxmlformats.org/package/2006/relationships"><Relationship Id="rId2" Type="http://schemas.openxmlformats.org/officeDocument/2006/relationships/image" Target="../media/image18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332038" y="2195513"/>
            <a:ext cx="4310063" cy="1441450"/>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第二章</a:t>
            </a:r>
            <a:r>
              <a:rPr kumimoji="0" lang="en-US" altLang="zh-CN"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	</a:t>
            </a:r>
            <a:r>
              <a:rPr kumimoji="0" lang="zh-CN" altLang="en-US"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消费者选择</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a:extLst>
              <a:ext uri="{FF2B5EF4-FFF2-40B4-BE49-F238E27FC236}">
                <a16:creationId xmlns:a16="http://schemas.microsoft.com/office/drawing/2014/main" id="{5002ED06-B447-98D1-AFDE-345DD8793AA0}"/>
              </a:ext>
            </a:extLst>
          </p:cNvPr>
          <p:cNvSpPr txBox="1"/>
          <p:nvPr/>
        </p:nvSpPr>
        <p:spPr>
          <a:xfrm>
            <a:off x="670174" y="5492383"/>
            <a:ext cx="5957080" cy="369332"/>
          </a:xfrm>
          <a:prstGeom prst="rect">
            <a:avLst/>
          </a:prstGeom>
          <a:noFill/>
          <a:ln w="9525">
            <a:noFill/>
          </a:ln>
        </p:spPr>
        <p:txBody>
          <a:bodyPr wrap="none" anchor="t" anchorCtr="0">
            <a:spAutoFit/>
          </a:bodyPr>
          <a:lstStyle/>
          <a:p>
            <a:pPr eaLnBrk="0" hangingPunct="0"/>
            <a:r>
              <a:rPr lang="zh-CN" altLang="en-US" b="1" dirty="0">
                <a:latin typeface="Arial" panose="020B0604020202020204" pitchFamily="34" charset="0"/>
                <a:ea typeface="宋体" panose="02010600030101010101" pitchFamily="2" charset="-122"/>
              </a:rPr>
              <a:t>消费毛衣和牛仔裤的总效用和边际效用（两种种商品）</a:t>
            </a:r>
          </a:p>
        </p:txBody>
      </p:sp>
      <p:graphicFrame>
        <p:nvGraphicFramePr>
          <p:cNvPr id="4" name="表格 4">
            <a:extLst>
              <a:ext uri="{FF2B5EF4-FFF2-40B4-BE49-F238E27FC236}">
                <a16:creationId xmlns:a16="http://schemas.microsoft.com/office/drawing/2014/main" id="{4B835DA9-0707-5411-C538-0ACB75581557}"/>
              </a:ext>
            </a:extLst>
          </p:cNvPr>
          <p:cNvGraphicFramePr>
            <a:graphicFrameLocks noGrp="1"/>
          </p:cNvGraphicFramePr>
          <p:nvPr>
            <p:extLst>
              <p:ext uri="{D42A27DB-BD31-4B8C-83A1-F6EECF244321}">
                <p14:modId xmlns:p14="http://schemas.microsoft.com/office/powerpoint/2010/main" val="3561491159"/>
              </p:ext>
            </p:extLst>
          </p:nvPr>
        </p:nvGraphicFramePr>
        <p:xfrm>
          <a:off x="329930" y="488964"/>
          <a:ext cx="8484140" cy="5739406"/>
        </p:xfrm>
        <a:graphic>
          <a:graphicData uri="http://schemas.openxmlformats.org/drawingml/2006/table">
            <a:tbl>
              <a:tblPr firstRow="1" bandRow="1">
                <a:tableStyleId>{5C22544A-7EE6-4342-B048-85BDC9FD1C3A}</a:tableStyleId>
              </a:tblPr>
              <a:tblGrid>
                <a:gridCol w="1212020">
                  <a:extLst>
                    <a:ext uri="{9D8B030D-6E8A-4147-A177-3AD203B41FA5}">
                      <a16:colId xmlns:a16="http://schemas.microsoft.com/office/drawing/2014/main" val="4025572480"/>
                    </a:ext>
                  </a:extLst>
                </a:gridCol>
                <a:gridCol w="1212020">
                  <a:extLst>
                    <a:ext uri="{9D8B030D-6E8A-4147-A177-3AD203B41FA5}">
                      <a16:colId xmlns:a16="http://schemas.microsoft.com/office/drawing/2014/main" val="712999941"/>
                    </a:ext>
                  </a:extLst>
                </a:gridCol>
                <a:gridCol w="1212020">
                  <a:extLst>
                    <a:ext uri="{9D8B030D-6E8A-4147-A177-3AD203B41FA5}">
                      <a16:colId xmlns:a16="http://schemas.microsoft.com/office/drawing/2014/main" val="186861315"/>
                    </a:ext>
                  </a:extLst>
                </a:gridCol>
                <a:gridCol w="1212020">
                  <a:extLst>
                    <a:ext uri="{9D8B030D-6E8A-4147-A177-3AD203B41FA5}">
                      <a16:colId xmlns:a16="http://schemas.microsoft.com/office/drawing/2014/main" val="2249840311"/>
                    </a:ext>
                  </a:extLst>
                </a:gridCol>
                <a:gridCol w="1212020">
                  <a:extLst>
                    <a:ext uri="{9D8B030D-6E8A-4147-A177-3AD203B41FA5}">
                      <a16:colId xmlns:a16="http://schemas.microsoft.com/office/drawing/2014/main" val="1045676868"/>
                    </a:ext>
                  </a:extLst>
                </a:gridCol>
                <a:gridCol w="1212020">
                  <a:extLst>
                    <a:ext uri="{9D8B030D-6E8A-4147-A177-3AD203B41FA5}">
                      <a16:colId xmlns:a16="http://schemas.microsoft.com/office/drawing/2014/main" val="575988483"/>
                    </a:ext>
                  </a:extLst>
                </a:gridCol>
                <a:gridCol w="1212020">
                  <a:extLst>
                    <a:ext uri="{9D8B030D-6E8A-4147-A177-3AD203B41FA5}">
                      <a16:colId xmlns:a16="http://schemas.microsoft.com/office/drawing/2014/main" val="2806478603"/>
                    </a:ext>
                  </a:extLst>
                </a:gridCol>
              </a:tblGrid>
              <a:tr h="372186">
                <a:tc>
                  <a:txBody>
                    <a:bodyPr/>
                    <a:lstStyle/>
                    <a:p>
                      <a:endParaRPr lang="zh-CN" altLang="en-US" sz="2000" dirty="0">
                        <a:latin typeface="+mj-ea"/>
                        <a:ea typeface="+mj-ea"/>
                      </a:endParaRPr>
                    </a:p>
                  </a:txBody>
                  <a:tcPr/>
                </a:tc>
                <a:tc gridSpan="3">
                  <a:txBody>
                    <a:bodyPr/>
                    <a:lstStyle/>
                    <a:p>
                      <a:r>
                        <a:rPr lang="zh-CN" altLang="en-US" sz="2000" dirty="0">
                          <a:solidFill>
                            <a:schemeClr val="accent4"/>
                          </a:solidFill>
                          <a:latin typeface="+mj-ea"/>
                          <a:ea typeface="+mj-ea"/>
                        </a:rPr>
                        <a:t>毛衣（</a:t>
                      </a:r>
                      <a:r>
                        <a:rPr lang="en-US" altLang="zh-CN" sz="2000" dirty="0">
                          <a:solidFill>
                            <a:schemeClr val="accent4"/>
                          </a:solidFill>
                          <a:latin typeface="+mj-ea"/>
                          <a:ea typeface="+mj-ea"/>
                        </a:rPr>
                        <a:t>25</a:t>
                      </a:r>
                      <a:r>
                        <a:rPr lang="zh-CN" altLang="en-US" sz="2000" dirty="0">
                          <a:solidFill>
                            <a:schemeClr val="accent4"/>
                          </a:solidFill>
                          <a:latin typeface="+mj-ea"/>
                          <a:ea typeface="+mj-ea"/>
                        </a:rPr>
                        <a:t>元一条）</a:t>
                      </a:r>
                    </a:p>
                  </a:txBody>
                  <a:tcPr/>
                </a:tc>
                <a:tc hMerge="1">
                  <a:txBody>
                    <a:bodyPr/>
                    <a:lstStyle/>
                    <a:p>
                      <a:endParaRPr lang="zh-CN" altLang="en-US"/>
                    </a:p>
                  </a:txBody>
                  <a:tcPr/>
                </a:tc>
                <a:tc hMerge="1">
                  <a:txBody>
                    <a:bodyPr/>
                    <a:lstStyle/>
                    <a:p>
                      <a:endParaRPr lang="zh-CN" altLang="en-US" dirty="0"/>
                    </a:p>
                  </a:txBody>
                  <a:tcPr/>
                </a:tc>
                <a:tc gridSpan="3">
                  <a:txBody>
                    <a:bodyPr/>
                    <a:lstStyle/>
                    <a:p>
                      <a:r>
                        <a:rPr lang="zh-CN" altLang="en-US" sz="2000" dirty="0">
                          <a:solidFill>
                            <a:schemeClr val="accent4"/>
                          </a:solidFill>
                          <a:latin typeface="+mj-ea"/>
                          <a:ea typeface="+mj-ea"/>
                        </a:rPr>
                        <a:t>牛仔裤（</a:t>
                      </a:r>
                      <a:r>
                        <a:rPr lang="en-US" altLang="zh-CN" sz="2000" dirty="0">
                          <a:solidFill>
                            <a:schemeClr val="accent4"/>
                          </a:solidFill>
                          <a:latin typeface="+mj-ea"/>
                          <a:ea typeface="+mj-ea"/>
                        </a:rPr>
                        <a:t>50</a:t>
                      </a:r>
                      <a:r>
                        <a:rPr lang="zh-CN" altLang="en-US" sz="2000" dirty="0">
                          <a:solidFill>
                            <a:schemeClr val="accent4"/>
                          </a:solidFill>
                          <a:latin typeface="+mj-ea"/>
                          <a:ea typeface="+mj-ea"/>
                        </a:rPr>
                        <a:t>元一条）</a:t>
                      </a:r>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2805013629"/>
                  </a:ext>
                </a:extLst>
              </a:tr>
              <a:tr h="1193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数量</a:t>
                      </a:r>
                    </a:p>
                  </a:txBody>
                  <a:tcPr/>
                </a:tc>
                <a:tc>
                  <a:txBody>
                    <a:bodyPr/>
                    <a:lstStyle/>
                    <a:p>
                      <a:r>
                        <a:rPr lang="zh-CN" altLang="en-US" b="1" dirty="0"/>
                        <a:t>总效用（</a:t>
                      </a:r>
                      <a:r>
                        <a:rPr lang="en-US" altLang="zh-CN" b="1" dirty="0"/>
                        <a:t>A</a:t>
                      </a:r>
                      <a:r>
                        <a:rPr lang="zh-CN" altLang="en-US" b="1" dirty="0"/>
                        <a:t>）</a:t>
                      </a:r>
                    </a:p>
                  </a:txBody>
                  <a:tcPr/>
                </a:tc>
                <a:tc>
                  <a:txBody>
                    <a:bodyPr/>
                    <a:lstStyle/>
                    <a:p>
                      <a:r>
                        <a:rPr lang="zh-CN" altLang="en-US" b="1" dirty="0"/>
                        <a:t>边际效用（</a:t>
                      </a:r>
                      <a:r>
                        <a:rPr lang="en-US" altLang="zh-CN" b="1" dirty="0"/>
                        <a:t>B</a:t>
                      </a:r>
                      <a:r>
                        <a:rPr lang="zh-CN" altLang="en-US" b="1" dirty="0"/>
                        <a:t>）</a:t>
                      </a:r>
                    </a:p>
                  </a:txBody>
                  <a:tcPr/>
                </a:tc>
                <a:tc>
                  <a:txBody>
                    <a:bodyPr/>
                    <a:lstStyle/>
                    <a:p>
                      <a:r>
                        <a:rPr lang="zh-CN" altLang="en-US" b="1" dirty="0"/>
                        <a:t>单位人民币的边际效用（</a:t>
                      </a:r>
                      <a:r>
                        <a:rPr lang="en-US" altLang="zh-CN" b="1" dirty="0"/>
                        <a:t>B/25</a:t>
                      </a:r>
                      <a:r>
                        <a:rPr lang="zh-CN" altLang="en-US" b="1" dirty="0"/>
                        <a:t>）</a:t>
                      </a:r>
                    </a:p>
                  </a:txBody>
                  <a:tcPr/>
                </a:tc>
                <a:tc>
                  <a:txBody>
                    <a:bodyPr/>
                    <a:lstStyle/>
                    <a:p>
                      <a:r>
                        <a:rPr lang="zh-CN" altLang="en-US" b="1" dirty="0"/>
                        <a:t>总效用</a:t>
                      </a:r>
                    </a:p>
                  </a:txBody>
                  <a:tcPr/>
                </a:tc>
                <a:tc>
                  <a:txBody>
                    <a:bodyPr/>
                    <a:lstStyle/>
                    <a:p>
                      <a:r>
                        <a:rPr lang="zh-CN" altLang="en-US" b="1" dirty="0"/>
                        <a:t>边际效用</a:t>
                      </a:r>
                    </a:p>
                  </a:txBody>
                  <a:tcPr/>
                </a:tc>
                <a:tc>
                  <a:txBody>
                    <a:bodyPr/>
                    <a:lstStyle/>
                    <a:p>
                      <a:r>
                        <a:rPr lang="zh-CN" altLang="en-US" b="1" dirty="0"/>
                        <a:t>单位人民币的边际效用</a:t>
                      </a:r>
                    </a:p>
                  </a:txBody>
                  <a:tcPr/>
                </a:tc>
                <a:extLst>
                  <a:ext uri="{0D108BD9-81ED-4DB2-BD59-A6C34878D82A}">
                    <a16:rowId xmlns:a16="http://schemas.microsoft.com/office/drawing/2014/main" val="400780623"/>
                  </a:ext>
                </a:extLst>
              </a:tr>
              <a:tr h="372186">
                <a:tc>
                  <a:txBody>
                    <a:bodyPr/>
                    <a:lstStyle/>
                    <a:p>
                      <a:r>
                        <a:rPr lang="en-US" altLang="zh-CN" dirty="0"/>
                        <a:t>1</a:t>
                      </a:r>
                      <a:endParaRPr lang="zh-CN" altLang="en-US" dirty="0"/>
                    </a:p>
                  </a:txBody>
                  <a:tcPr/>
                </a:tc>
                <a:tc>
                  <a:txBody>
                    <a:bodyPr/>
                    <a:lstStyle/>
                    <a:p>
                      <a:r>
                        <a:rPr lang="en-US" altLang="zh-CN" dirty="0"/>
                        <a:t>100</a:t>
                      </a:r>
                      <a:endParaRPr lang="zh-CN" altLang="en-US" dirty="0"/>
                    </a:p>
                  </a:txBody>
                  <a:tcPr/>
                </a:tc>
                <a:tc>
                  <a:txBody>
                    <a:bodyPr/>
                    <a:lstStyle/>
                    <a:p>
                      <a:r>
                        <a:rPr lang="en-US" altLang="zh-CN" dirty="0"/>
                        <a:t>100</a:t>
                      </a:r>
                      <a:endParaRPr lang="zh-CN" altLang="en-US" dirty="0"/>
                    </a:p>
                  </a:txBody>
                  <a:tcPr/>
                </a:tc>
                <a:tc>
                  <a:txBody>
                    <a:bodyPr/>
                    <a:lstStyle/>
                    <a:p>
                      <a:r>
                        <a:rPr lang="en-US" altLang="zh-CN" dirty="0"/>
                        <a:t>4</a:t>
                      </a:r>
                      <a:endParaRPr lang="zh-CN" altLang="en-US" dirty="0"/>
                    </a:p>
                  </a:txBody>
                  <a:tcPr/>
                </a:tc>
                <a:tc>
                  <a:txBody>
                    <a:bodyPr/>
                    <a:lstStyle/>
                    <a:p>
                      <a:r>
                        <a:rPr lang="en-US" altLang="zh-CN" dirty="0"/>
                        <a:t>160</a:t>
                      </a:r>
                      <a:endParaRPr lang="zh-CN" altLang="en-US" dirty="0"/>
                    </a:p>
                  </a:txBody>
                  <a:tcPr/>
                </a:tc>
                <a:tc>
                  <a:txBody>
                    <a:bodyPr/>
                    <a:lstStyle/>
                    <a:p>
                      <a:r>
                        <a:rPr lang="en-US" altLang="zh-CN" dirty="0"/>
                        <a:t>160</a:t>
                      </a:r>
                      <a:endParaRPr lang="zh-CN" altLang="en-US" dirty="0"/>
                    </a:p>
                  </a:txBody>
                  <a:tcPr/>
                </a:tc>
                <a:tc>
                  <a:txBody>
                    <a:bodyPr/>
                    <a:lstStyle/>
                    <a:p>
                      <a:r>
                        <a:rPr lang="en-US" altLang="zh-CN" dirty="0"/>
                        <a:t>3.2</a:t>
                      </a:r>
                      <a:endParaRPr lang="zh-CN" altLang="en-US" dirty="0"/>
                    </a:p>
                  </a:txBody>
                  <a:tcPr/>
                </a:tc>
                <a:extLst>
                  <a:ext uri="{0D108BD9-81ED-4DB2-BD59-A6C34878D82A}">
                    <a16:rowId xmlns:a16="http://schemas.microsoft.com/office/drawing/2014/main" val="4015819274"/>
                  </a:ext>
                </a:extLst>
              </a:tr>
              <a:tr h="372186">
                <a:tc>
                  <a:txBody>
                    <a:bodyPr/>
                    <a:lstStyle/>
                    <a:p>
                      <a:r>
                        <a:rPr lang="en-US" altLang="zh-CN" dirty="0"/>
                        <a:t>2</a:t>
                      </a:r>
                      <a:endParaRPr lang="zh-CN" altLang="en-US" dirty="0"/>
                    </a:p>
                  </a:txBody>
                  <a:tcPr/>
                </a:tc>
                <a:tc>
                  <a:txBody>
                    <a:bodyPr/>
                    <a:lstStyle/>
                    <a:p>
                      <a:r>
                        <a:rPr lang="en-US" altLang="zh-CN" dirty="0"/>
                        <a:t>185</a:t>
                      </a:r>
                      <a:endParaRPr lang="zh-CN" altLang="en-US" dirty="0"/>
                    </a:p>
                  </a:txBody>
                  <a:tcPr/>
                </a:tc>
                <a:tc>
                  <a:txBody>
                    <a:bodyPr/>
                    <a:lstStyle/>
                    <a:p>
                      <a:r>
                        <a:rPr lang="en-US" altLang="zh-CN" dirty="0"/>
                        <a:t>85</a:t>
                      </a:r>
                      <a:endParaRPr lang="zh-CN" altLang="en-US" dirty="0"/>
                    </a:p>
                  </a:txBody>
                  <a:tcPr/>
                </a:tc>
                <a:tc>
                  <a:txBody>
                    <a:bodyPr/>
                    <a:lstStyle/>
                    <a:p>
                      <a:r>
                        <a:rPr lang="en-US" altLang="zh-CN" dirty="0"/>
                        <a:t>3.4</a:t>
                      </a:r>
                      <a:endParaRPr lang="zh-CN" altLang="en-US" dirty="0"/>
                    </a:p>
                  </a:txBody>
                  <a:tcPr/>
                </a:tc>
                <a:tc>
                  <a:txBody>
                    <a:bodyPr/>
                    <a:lstStyle/>
                    <a:p>
                      <a:r>
                        <a:rPr lang="en-US" altLang="zh-CN" dirty="0"/>
                        <a:t>310</a:t>
                      </a:r>
                      <a:endParaRPr lang="zh-CN" altLang="en-US" dirty="0"/>
                    </a:p>
                  </a:txBody>
                  <a:tcPr/>
                </a:tc>
                <a:tc>
                  <a:txBody>
                    <a:bodyPr/>
                    <a:lstStyle/>
                    <a:p>
                      <a:r>
                        <a:rPr lang="en-US" altLang="zh-CN" dirty="0"/>
                        <a:t>150</a:t>
                      </a:r>
                      <a:endParaRPr lang="zh-CN" altLang="en-US" dirty="0"/>
                    </a:p>
                  </a:txBody>
                  <a:tcPr/>
                </a:tc>
                <a:tc>
                  <a:txBody>
                    <a:bodyPr/>
                    <a:lstStyle/>
                    <a:p>
                      <a:r>
                        <a:rPr lang="en-US" altLang="zh-CN" dirty="0"/>
                        <a:t>3</a:t>
                      </a:r>
                      <a:endParaRPr lang="zh-CN" altLang="en-US" dirty="0"/>
                    </a:p>
                  </a:txBody>
                  <a:tcPr/>
                </a:tc>
                <a:extLst>
                  <a:ext uri="{0D108BD9-81ED-4DB2-BD59-A6C34878D82A}">
                    <a16:rowId xmlns:a16="http://schemas.microsoft.com/office/drawing/2014/main" val="927917920"/>
                  </a:ext>
                </a:extLst>
              </a:tr>
              <a:tr h="372186">
                <a:tc>
                  <a:txBody>
                    <a:bodyPr/>
                    <a:lstStyle/>
                    <a:p>
                      <a:r>
                        <a:rPr lang="en-US" altLang="zh-CN" dirty="0"/>
                        <a:t>3</a:t>
                      </a:r>
                      <a:endParaRPr lang="zh-CN" altLang="en-US" dirty="0"/>
                    </a:p>
                  </a:txBody>
                  <a:tcPr/>
                </a:tc>
                <a:tc>
                  <a:txBody>
                    <a:bodyPr/>
                    <a:lstStyle/>
                    <a:p>
                      <a:r>
                        <a:rPr lang="en-US" altLang="zh-CN" dirty="0"/>
                        <a:t>260</a:t>
                      </a:r>
                      <a:endParaRPr lang="zh-CN" altLang="en-US" dirty="0"/>
                    </a:p>
                  </a:txBody>
                  <a:tcPr/>
                </a:tc>
                <a:tc>
                  <a:txBody>
                    <a:bodyPr/>
                    <a:lstStyle/>
                    <a:p>
                      <a:r>
                        <a:rPr lang="en-US" altLang="zh-CN" dirty="0"/>
                        <a:t>75</a:t>
                      </a:r>
                      <a:endParaRPr lang="zh-CN" altLang="en-US" dirty="0"/>
                    </a:p>
                  </a:txBody>
                  <a:tcPr/>
                </a:tc>
                <a:tc>
                  <a:txBody>
                    <a:bodyPr/>
                    <a:lstStyle/>
                    <a:p>
                      <a:r>
                        <a:rPr lang="en-US" altLang="zh-CN" dirty="0"/>
                        <a:t>3</a:t>
                      </a:r>
                      <a:endParaRPr lang="zh-CN" altLang="en-US" dirty="0"/>
                    </a:p>
                  </a:txBody>
                  <a:tcPr/>
                </a:tc>
                <a:tc>
                  <a:txBody>
                    <a:bodyPr/>
                    <a:lstStyle/>
                    <a:p>
                      <a:r>
                        <a:rPr lang="en-US" altLang="zh-CN" dirty="0">
                          <a:solidFill>
                            <a:srgbClr val="FF0000"/>
                          </a:solidFill>
                          <a:highlight>
                            <a:srgbClr val="00FFFF"/>
                          </a:highlight>
                        </a:rPr>
                        <a:t>410</a:t>
                      </a:r>
                      <a:endParaRPr lang="zh-CN" altLang="en-US" dirty="0">
                        <a:solidFill>
                          <a:srgbClr val="FF0000"/>
                        </a:solidFill>
                        <a:highlight>
                          <a:srgbClr val="00FFFF"/>
                        </a:highlight>
                      </a:endParaRPr>
                    </a:p>
                  </a:txBody>
                  <a:tcPr/>
                </a:tc>
                <a:tc>
                  <a:txBody>
                    <a:bodyPr/>
                    <a:lstStyle/>
                    <a:p>
                      <a:r>
                        <a:rPr lang="en-US" altLang="zh-CN" dirty="0">
                          <a:solidFill>
                            <a:srgbClr val="FF0000"/>
                          </a:solidFill>
                          <a:highlight>
                            <a:srgbClr val="00FFFF"/>
                          </a:highlight>
                        </a:rPr>
                        <a:t>100</a:t>
                      </a:r>
                      <a:endParaRPr lang="zh-CN" altLang="en-US" dirty="0">
                        <a:solidFill>
                          <a:srgbClr val="FF0000"/>
                        </a:solidFill>
                        <a:highlight>
                          <a:srgbClr val="00FFFF"/>
                        </a:highlight>
                      </a:endParaRPr>
                    </a:p>
                  </a:txBody>
                  <a:tcPr/>
                </a:tc>
                <a:tc>
                  <a:txBody>
                    <a:bodyPr/>
                    <a:lstStyle/>
                    <a:p>
                      <a:r>
                        <a:rPr lang="en-US" altLang="zh-CN" dirty="0">
                          <a:solidFill>
                            <a:srgbClr val="FF0000"/>
                          </a:solidFill>
                          <a:highlight>
                            <a:srgbClr val="00FFFF"/>
                          </a:highlight>
                        </a:rPr>
                        <a:t>2</a:t>
                      </a:r>
                      <a:endParaRPr lang="zh-CN" altLang="en-US" dirty="0">
                        <a:solidFill>
                          <a:srgbClr val="FF0000"/>
                        </a:solidFill>
                        <a:highlight>
                          <a:srgbClr val="00FFFF"/>
                        </a:highlight>
                      </a:endParaRPr>
                    </a:p>
                  </a:txBody>
                  <a:tcPr/>
                </a:tc>
                <a:extLst>
                  <a:ext uri="{0D108BD9-81ED-4DB2-BD59-A6C34878D82A}">
                    <a16:rowId xmlns:a16="http://schemas.microsoft.com/office/drawing/2014/main" val="2950394549"/>
                  </a:ext>
                </a:extLst>
              </a:tr>
              <a:tr h="372186">
                <a:tc>
                  <a:txBody>
                    <a:bodyPr/>
                    <a:lstStyle/>
                    <a:p>
                      <a:r>
                        <a:rPr lang="en-US" altLang="zh-CN" dirty="0"/>
                        <a:t>4</a:t>
                      </a:r>
                      <a:endParaRPr lang="zh-CN" altLang="en-US" dirty="0"/>
                    </a:p>
                  </a:txBody>
                  <a:tcPr/>
                </a:tc>
                <a:tc>
                  <a:txBody>
                    <a:bodyPr/>
                    <a:lstStyle/>
                    <a:p>
                      <a:r>
                        <a:rPr lang="en-US" altLang="zh-CN" dirty="0"/>
                        <a:t>325</a:t>
                      </a:r>
                      <a:endParaRPr lang="zh-CN" altLang="en-US" dirty="0"/>
                    </a:p>
                  </a:txBody>
                  <a:tcPr/>
                </a:tc>
                <a:tc>
                  <a:txBody>
                    <a:bodyPr/>
                    <a:lstStyle/>
                    <a:p>
                      <a:r>
                        <a:rPr lang="en-US" altLang="zh-CN" dirty="0"/>
                        <a:t>65</a:t>
                      </a:r>
                      <a:endParaRPr lang="zh-CN" altLang="en-US" dirty="0"/>
                    </a:p>
                  </a:txBody>
                  <a:tcPr/>
                </a:tc>
                <a:tc>
                  <a:txBody>
                    <a:bodyPr/>
                    <a:lstStyle/>
                    <a:p>
                      <a:r>
                        <a:rPr lang="en-US" altLang="zh-CN" dirty="0"/>
                        <a:t>2.6</a:t>
                      </a:r>
                      <a:endParaRPr lang="zh-CN" altLang="en-US" dirty="0"/>
                    </a:p>
                  </a:txBody>
                  <a:tcPr/>
                </a:tc>
                <a:tc>
                  <a:txBody>
                    <a:bodyPr/>
                    <a:lstStyle/>
                    <a:p>
                      <a:r>
                        <a:rPr lang="en-US" altLang="zh-CN" dirty="0"/>
                        <a:t>490</a:t>
                      </a:r>
                      <a:endParaRPr lang="zh-CN" altLang="en-US" dirty="0"/>
                    </a:p>
                  </a:txBody>
                  <a:tcPr/>
                </a:tc>
                <a:tc>
                  <a:txBody>
                    <a:bodyPr/>
                    <a:lstStyle/>
                    <a:p>
                      <a:r>
                        <a:rPr lang="en-US" altLang="zh-CN" dirty="0"/>
                        <a:t>80</a:t>
                      </a:r>
                      <a:endParaRPr lang="zh-CN" altLang="en-US" dirty="0"/>
                    </a:p>
                  </a:txBody>
                  <a:tcPr/>
                </a:tc>
                <a:tc>
                  <a:txBody>
                    <a:bodyPr/>
                    <a:lstStyle/>
                    <a:p>
                      <a:r>
                        <a:rPr lang="en-US" altLang="zh-CN" dirty="0"/>
                        <a:t>1.6</a:t>
                      </a:r>
                      <a:endParaRPr lang="zh-CN" altLang="en-US" dirty="0"/>
                    </a:p>
                  </a:txBody>
                  <a:tcPr/>
                </a:tc>
                <a:extLst>
                  <a:ext uri="{0D108BD9-81ED-4DB2-BD59-A6C34878D82A}">
                    <a16:rowId xmlns:a16="http://schemas.microsoft.com/office/drawing/2014/main" val="3816895252"/>
                  </a:ext>
                </a:extLst>
              </a:tr>
              <a:tr h="367088">
                <a:tc>
                  <a:txBody>
                    <a:bodyPr/>
                    <a:lstStyle/>
                    <a:p>
                      <a:r>
                        <a:rPr lang="en-US" altLang="zh-CN" dirty="0"/>
                        <a:t>5</a:t>
                      </a:r>
                      <a:endParaRPr lang="zh-CN" altLang="en-US" dirty="0"/>
                    </a:p>
                  </a:txBody>
                  <a:tcPr/>
                </a:tc>
                <a:tc>
                  <a:txBody>
                    <a:bodyPr/>
                    <a:lstStyle/>
                    <a:p>
                      <a:r>
                        <a:rPr lang="en-US" altLang="zh-CN" dirty="0"/>
                        <a:t>385</a:t>
                      </a:r>
                      <a:endParaRPr lang="zh-CN" altLang="en-US" dirty="0"/>
                    </a:p>
                  </a:txBody>
                  <a:tcPr/>
                </a:tc>
                <a:tc>
                  <a:txBody>
                    <a:bodyPr/>
                    <a:lstStyle/>
                    <a:p>
                      <a:r>
                        <a:rPr lang="en-US" altLang="zh-CN" dirty="0"/>
                        <a:t>60</a:t>
                      </a:r>
                      <a:endParaRPr lang="zh-CN" altLang="en-US" dirty="0"/>
                    </a:p>
                  </a:txBody>
                  <a:tcPr/>
                </a:tc>
                <a:tc>
                  <a:txBody>
                    <a:bodyPr/>
                    <a:lstStyle/>
                    <a:p>
                      <a:r>
                        <a:rPr lang="en-US" altLang="zh-CN" dirty="0"/>
                        <a:t>2.4</a:t>
                      </a:r>
                      <a:endParaRPr lang="zh-CN" altLang="en-US" dirty="0"/>
                    </a:p>
                  </a:txBody>
                  <a:tcPr/>
                </a:tc>
                <a:tc>
                  <a:txBody>
                    <a:bodyPr/>
                    <a:lstStyle/>
                    <a:p>
                      <a:r>
                        <a:rPr lang="en-US" altLang="zh-CN" dirty="0"/>
                        <a:t>520</a:t>
                      </a:r>
                      <a:endParaRPr lang="zh-CN" altLang="en-US" dirty="0"/>
                    </a:p>
                  </a:txBody>
                  <a:tcPr/>
                </a:tc>
                <a:tc>
                  <a:txBody>
                    <a:bodyPr/>
                    <a:lstStyle/>
                    <a:p>
                      <a:r>
                        <a:rPr lang="en-US" altLang="zh-CN" dirty="0"/>
                        <a:t>30</a:t>
                      </a:r>
                      <a:endParaRPr lang="zh-CN" altLang="en-US" dirty="0"/>
                    </a:p>
                  </a:txBody>
                  <a:tcPr/>
                </a:tc>
                <a:tc>
                  <a:txBody>
                    <a:bodyPr/>
                    <a:lstStyle/>
                    <a:p>
                      <a:r>
                        <a:rPr lang="en-US" altLang="zh-CN" dirty="0"/>
                        <a:t>0.6</a:t>
                      </a:r>
                      <a:endParaRPr lang="zh-CN" altLang="en-US" dirty="0"/>
                    </a:p>
                  </a:txBody>
                  <a:tcPr/>
                </a:tc>
                <a:extLst>
                  <a:ext uri="{0D108BD9-81ED-4DB2-BD59-A6C34878D82A}">
                    <a16:rowId xmlns:a16="http://schemas.microsoft.com/office/drawing/2014/main" val="1978983555"/>
                  </a:ext>
                </a:extLst>
              </a:tr>
              <a:tr h="367088">
                <a:tc>
                  <a:txBody>
                    <a:bodyPr/>
                    <a:lstStyle/>
                    <a:p>
                      <a:r>
                        <a:rPr lang="en-US" altLang="zh-CN" dirty="0">
                          <a:solidFill>
                            <a:srgbClr val="FF0000"/>
                          </a:solidFill>
                          <a:highlight>
                            <a:srgbClr val="00FFFF"/>
                          </a:highlight>
                        </a:rPr>
                        <a:t>6</a:t>
                      </a:r>
                      <a:endParaRPr lang="zh-CN" altLang="en-US" dirty="0">
                        <a:solidFill>
                          <a:srgbClr val="FF0000"/>
                        </a:solidFill>
                        <a:highlight>
                          <a:srgbClr val="00FFFF"/>
                        </a:highlight>
                      </a:endParaRPr>
                    </a:p>
                  </a:txBody>
                  <a:tcPr/>
                </a:tc>
                <a:tc>
                  <a:txBody>
                    <a:bodyPr/>
                    <a:lstStyle/>
                    <a:p>
                      <a:r>
                        <a:rPr lang="en-US" altLang="zh-CN" dirty="0">
                          <a:solidFill>
                            <a:srgbClr val="FF0000"/>
                          </a:solidFill>
                          <a:highlight>
                            <a:srgbClr val="00FFFF"/>
                          </a:highlight>
                        </a:rPr>
                        <a:t>435</a:t>
                      </a:r>
                      <a:endParaRPr lang="zh-CN" altLang="en-US" dirty="0">
                        <a:solidFill>
                          <a:srgbClr val="FF0000"/>
                        </a:solidFill>
                        <a:highlight>
                          <a:srgbClr val="00FFFF"/>
                        </a:highlight>
                      </a:endParaRPr>
                    </a:p>
                  </a:txBody>
                  <a:tcPr/>
                </a:tc>
                <a:tc>
                  <a:txBody>
                    <a:bodyPr/>
                    <a:lstStyle/>
                    <a:p>
                      <a:r>
                        <a:rPr lang="en-US" altLang="zh-CN" dirty="0">
                          <a:solidFill>
                            <a:srgbClr val="FF0000"/>
                          </a:solidFill>
                          <a:highlight>
                            <a:srgbClr val="00FFFF"/>
                          </a:highlight>
                        </a:rPr>
                        <a:t>50</a:t>
                      </a:r>
                      <a:endParaRPr lang="zh-CN" altLang="en-US" dirty="0">
                        <a:solidFill>
                          <a:srgbClr val="FF0000"/>
                        </a:solidFill>
                        <a:highlight>
                          <a:srgbClr val="00FFFF"/>
                        </a:highlight>
                      </a:endParaRPr>
                    </a:p>
                  </a:txBody>
                  <a:tcPr/>
                </a:tc>
                <a:tc>
                  <a:txBody>
                    <a:bodyPr/>
                    <a:lstStyle/>
                    <a:p>
                      <a:r>
                        <a:rPr lang="en-US" altLang="zh-CN" dirty="0">
                          <a:solidFill>
                            <a:srgbClr val="FF0000"/>
                          </a:solidFill>
                          <a:highlight>
                            <a:srgbClr val="00FFFF"/>
                          </a:highlight>
                        </a:rPr>
                        <a:t>2</a:t>
                      </a:r>
                      <a:endParaRPr lang="zh-CN" altLang="en-US" dirty="0">
                        <a:solidFill>
                          <a:srgbClr val="FF0000"/>
                        </a:solidFill>
                        <a:highlight>
                          <a:srgbClr val="00FFFF"/>
                        </a:highlight>
                      </a:endParaRPr>
                    </a:p>
                  </a:txBody>
                  <a:tcPr/>
                </a:tc>
                <a:tc>
                  <a:txBody>
                    <a:bodyPr/>
                    <a:lstStyle/>
                    <a:p>
                      <a:r>
                        <a:rPr lang="en-US" altLang="zh-CN" dirty="0"/>
                        <a:t>530</a:t>
                      </a:r>
                      <a:endParaRPr lang="zh-CN" altLang="en-US" dirty="0"/>
                    </a:p>
                  </a:txBody>
                  <a:tcPr/>
                </a:tc>
                <a:tc>
                  <a:txBody>
                    <a:bodyPr/>
                    <a:lstStyle/>
                    <a:p>
                      <a:r>
                        <a:rPr lang="en-US" altLang="zh-CN" dirty="0"/>
                        <a:t>10</a:t>
                      </a:r>
                      <a:endParaRPr lang="zh-CN" altLang="en-US" dirty="0"/>
                    </a:p>
                  </a:txBody>
                  <a:tcPr/>
                </a:tc>
                <a:tc>
                  <a:txBody>
                    <a:bodyPr/>
                    <a:lstStyle/>
                    <a:p>
                      <a:r>
                        <a:rPr lang="en-US" altLang="zh-CN" dirty="0"/>
                        <a:t>0.2</a:t>
                      </a:r>
                      <a:endParaRPr lang="zh-CN" altLang="en-US" dirty="0"/>
                    </a:p>
                  </a:txBody>
                  <a:tcPr/>
                </a:tc>
                <a:extLst>
                  <a:ext uri="{0D108BD9-81ED-4DB2-BD59-A6C34878D82A}">
                    <a16:rowId xmlns:a16="http://schemas.microsoft.com/office/drawing/2014/main" val="968407666"/>
                  </a:ext>
                </a:extLst>
              </a:tr>
              <a:tr h="367088">
                <a:tc>
                  <a:txBody>
                    <a:bodyPr/>
                    <a:lstStyle/>
                    <a:p>
                      <a:r>
                        <a:rPr lang="en-US" altLang="zh-CN" dirty="0"/>
                        <a:t>7</a:t>
                      </a:r>
                      <a:endParaRPr lang="zh-CN" altLang="en-US" dirty="0"/>
                    </a:p>
                  </a:txBody>
                  <a:tcPr/>
                </a:tc>
                <a:tc>
                  <a:txBody>
                    <a:bodyPr/>
                    <a:lstStyle/>
                    <a:p>
                      <a:r>
                        <a:rPr lang="en-US" altLang="zh-CN" dirty="0"/>
                        <a:t>480</a:t>
                      </a:r>
                      <a:endParaRPr lang="zh-CN" altLang="en-US" dirty="0"/>
                    </a:p>
                  </a:txBody>
                  <a:tcPr/>
                </a:tc>
                <a:tc>
                  <a:txBody>
                    <a:bodyPr/>
                    <a:lstStyle/>
                    <a:p>
                      <a:r>
                        <a:rPr lang="en-US" altLang="zh-CN" dirty="0"/>
                        <a:t>45</a:t>
                      </a:r>
                      <a:endParaRPr lang="zh-CN" altLang="en-US" dirty="0"/>
                    </a:p>
                  </a:txBody>
                  <a:tcPr/>
                </a:tc>
                <a:tc>
                  <a:txBody>
                    <a:bodyPr/>
                    <a:lstStyle/>
                    <a:p>
                      <a:r>
                        <a:rPr lang="en-US" altLang="zh-CN" dirty="0"/>
                        <a:t>1.8</a:t>
                      </a:r>
                      <a:endParaRPr lang="zh-CN" altLang="en-US" dirty="0"/>
                    </a:p>
                  </a:txBody>
                  <a:tcPr/>
                </a:tc>
                <a:tc>
                  <a:txBody>
                    <a:bodyPr/>
                    <a:lstStyle/>
                    <a:p>
                      <a:r>
                        <a:rPr lang="en-US" altLang="zh-CN" dirty="0"/>
                        <a:t>533</a:t>
                      </a:r>
                      <a:endParaRPr lang="zh-CN" altLang="en-US" dirty="0"/>
                    </a:p>
                  </a:txBody>
                  <a:tcPr/>
                </a:tc>
                <a:tc>
                  <a:txBody>
                    <a:bodyPr/>
                    <a:lstStyle/>
                    <a:p>
                      <a:r>
                        <a:rPr lang="en-US" altLang="zh-CN" dirty="0"/>
                        <a:t>3</a:t>
                      </a:r>
                      <a:endParaRPr lang="zh-CN" altLang="en-US" dirty="0"/>
                    </a:p>
                  </a:txBody>
                  <a:tcPr/>
                </a:tc>
                <a:tc>
                  <a:txBody>
                    <a:bodyPr/>
                    <a:lstStyle/>
                    <a:p>
                      <a:r>
                        <a:rPr lang="en-US" altLang="zh-CN" dirty="0"/>
                        <a:t>0.06</a:t>
                      </a:r>
                      <a:endParaRPr lang="zh-CN" altLang="en-US" dirty="0"/>
                    </a:p>
                  </a:txBody>
                  <a:tcPr/>
                </a:tc>
                <a:extLst>
                  <a:ext uri="{0D108BD9-81ED-4DB2-BD59-A6C34878D82A}">
                    <a16:rowId xmlns:a16="http://schemas.microsoft.com/office/drawing/2014/main" val="3116219907"/>
                  </a:ext>
                </a:extLst>
              </a:tr>
              <a:tr h="642404">
                <a:tc>
                  <a:txBody>
                    <a:bodyPr/>
                    <a:lstStyle/>
                    <a:p>
                      <a:r>
                        <a:rPr lang="en-US" altLang="zh-CN" dirty="0"/>
                        <a:t>8</a:t>
                      </a:r>
                    </a:p>
                  </a:txBody>
                  <a:tcPr/>
                </a:tc>
                <a:tc>
                  <a:txBody>
                    <a:bodyPr/>
                    <a:lstStyle/>
                    <a:p>
                      <a:r>
                        <a:rPr lang="en-US" altLang="zh-CN" dirty="0"/>
                        <a:t>520</a:t>
                      </a:r>
                      <a:endParaRPr lang="zh-CN" altLang="en-US" dirty="0"/>
                    </a:p>
                  </a:txBody>
                  <a:tcPr/>
                </a:tc>
                <a:tc>
                  <a:txBody>
                    <a:bodyPr/>
                    <a:lstStyle/>
                    <a:p>
                      <a:r>
                        <a:rPr lang="en-US" altLang="zh-CN" dirty="0"/>
                        <a:t>40</a:t>
                      </a:r>
                      <a:endParaRPr lang="zh-CN" altLang="en-US" dirty="0"/>
                    </a:p>
                  </a:txBody>
                  <a:tcPr/>
                </a:tc>
                <a:tc>
                  <a:txBody>
                    <a:bodyPr/>
                    <a:lstStyle/>
                    <a:p>
                      <a:r>
                        <a:rPr lang="en-US" altLang="zh-CN" dirty="0"/>
                        <a:t>1.6</a:t>
                      </a:r>
                      <a:endParaRPr lang="zh-CN" altLang="en-US" dirty="0"/>
                    </a:p>
                  </a:txBody>
                  <a:tcPr/>
                </a:tc>
                <a:tc>
                  <a:txBody>
                    <a:bodyPr/>
                    <a:lstStyle/>
                    <a:p>
                      <a:r>
                        <a:rPr lang="en-US" altLang="zh-CN" dirty="0"/>
                        <a:t>535</a:t>
                      </a:r>
                      <a:endParaRPr lang="zh-CN" altLang="en-US" dirty="0"/>
                    </a:p>
                  </a:txBody>
                  <a:tcPr/>
                </a:tc>
                <a:tc>
                  <a:txBody>
                    <a:bodyPr/>
                    <a:lstStyle/>
                    <a:p>
                      <a:r>
                        <a:rPr lang="en-US" altLang="zh-CN" dirty="0"/>
                        <a:t>1</a:t>
                      </a:r>
                      <a:endParaRPr lang="zh-CN" altLang="en-US" dirty="0"/>
                    </a:p>
                  </a:txBody>
                  <a:tcPr/>
                </a:tc>
                <a:tc>
                  <a:txBody>
                    <a:bodyPr/>
                    <a:lstStyle/>
                    <a:p>
                      <a:r>
                        <a:rPr lang="en-US" altLang="zh-CN" dirty="0"/>
                        <a:t>0.04</a:t>
                      </a:r>
                    </a:p>
                    <a:p>
                      <a:endParaRPr lang="zh-CN" altLang="en-US" dirty="0"/>
                    </a:p>
                  </a:txBody>
                  <a:tcPr/>
                </a:tc>
                <a:extLst>
                  <a:ext uri="{0D108BD9-81ED-4DB2-BD59-A6C34878D82A}">
                    <a16:rowId xmlns:a16="http://schemas.microsoft.com/office/drawing/2014/main" val="1123746194"/>
                  </a:ext>
                </a:extLst>
              </a:tr>
              <a:tr h="917719">
                <a:tc gridSpan="7">
                  <a:txBody>
                    <a:bodyPr/>
                    <a:lstStyle/>
                    <a:p>
                      <a:r>
                        <a:rPr lang="zh-CN" altLang="en-US" dirty="0"/>
                        <a:t>注：本表列出了消费者特定数量的贸易或牛仔裤带来的总效用，每额外消费一单位的边际效用，以及消费者单位人民币的边际收益。加红色的两行显示了，当年拥有</a:t>
                      </a:r>
                      <a:r>
                        <a:rPr lang="en-US" altLang="zh-CN" dirty="0"/>
                        <a:t>300</a:t>
                      </a:r>
                      <a:r>
                        <a:rPr lang="zh-CN" altLang="en-US" dirty="0"/>
                        <a:t>元时，效用最大化的毛衣和牛仔裤的数量。</a:t>
                      </a:r>
                      <a:endParaRPr lang="en-US" altLang="zh-CN" dirty="0"/>
                    </a:p>
                  </a:txBody>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983956788"/>
                  </a:ext>
                </a:extLst>
              </a:tr>
            </a:tbl>
          </a:graphicData>
        </a:graphic>
      </p:graphicFrame>
    </p:spTree>
    <p:extLst>
      <p:ext uri="{BB962C8B-B14F-4D97-AF65-F5344CB8AC3E}">
        <p14:creationId xmlns:p14="http://schemas.microsoft.com/office/powerpoint/2010/main" val="3909907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6302" y="1556792"/>
            <a:ext cx="7084090" cy="3785652"/>
          </a:xfrm>
          <a:prstGeom prst="rect">
            <a:avLst/>
          </a:prstGeom>
        </p:spPr>
        <p:txBody>
          <a:bodyPr wrap="square">
            <a:spAutoFit/>
          </a:bodyPr>
          <a:lstStyle/>
          <a:p>
            <a:pPr algn="just"/>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边际效用递减的</a:t>
            </a:r>
            <a:r>
              <a:rPr lang="zh-CN" altLang="en-US" sz="2400" b="1" dirty="0">
                <a:solidFill>
                  <a:schemeClr val="accent6">
                    <a:lumMod val="50000"/>
                  </a:schemeClr>
                </a:solidFill>
                <a:latin typeface="微软雅黑" panose="020B0503020204020204" pitchFamily="34" charset="-122"/>
                <a:ea typeface="微软雅黑" panose="020B0503020204020204" pitchFamily="34" charset="-122"/>
              </a:rPr>
              <a:t>原因</a:t>
            </a:r>
            <a:endParaRPr lang="en-US" altLang="zh-CN" sz="2400" b="1" dirty="0">
              <a:solidFill>
                <a:schemeClr val="accent6">
                  <a:lumMod val="50000"/>
                </a:schemeClr>
              </a:solidFill>
              <a:latin typeface="微软雅黑" panose="020B0503020204020204" pitchFamily="34" charset="-122"/>
              <a:ea typeface="微软雅黑" panose="020B0503020204020204" pitchFamily="34" charset="-122"/>
            </a:endParaRPr>
          </a:p>
          <a:p>
            <a:pPr algn="just"/>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r>
              <a:rPr lang="zh-CN" altLang="en-US" sz="2400" b="1" dirty="0">
                <a:solidFill>
                  <a:schemeClr val="tx1">
                    <a:lumMod val="85000"/>
                    <a:lumOff val="15000"/>
                  </a:schemeClr>
                </a:solidFill>
                <a:latin typeface="华文仿宋" panose="02010600040101010101" pitchFamily="2" charset="-122"/>
                <a:ea typeface="华文仿宋" panose="02010600040101010101" pitchFamily="2" charset="-122"/>
              </a:rPr>
              <a:t>      在生理上，人的大脑神经元对外界连续的等量刺激的反应敏感度是越来越小的。</a:t>
            </a:r>
          </a:p>
          <a:p>
            <a:pPr algn="just"/>
            <a:endParaRPr lang="en-US" altLang="zh-CN" sz="2400" b="1" dirty="0">
              <a:solidFill>
                <a:schemeClr val="tx1">
                  <a:lumMod val="85000"/>
                  <a:lumOff val="15000"/>
                </a:schemeClr>
              </a:solidFill>
              <a:latin typeface="华文仿宋" panose="02010600040101010101" pitchFamily="2" charset="-122"/>
              <a:ea typeface="华文仿宋" panose="02010600040101010101" pitchFamily="2" charset="-122"/>
            </a:endParaRPr>
          </a:p>
          <a:p>
            <a:pPr algn="just"/>
            <a:r>
              <a:rPr lang="zh-CN" altLang="en-US" sz="2400" b="1" dirty="0">
                <a:solidFill>
                  <a:schemeClr val="tx1">
                    <a:lumMod val="85000"/>
                    <a:lumOff val="15000"/>
                  </a:schemeClr>
                </a:solidFill>
                <a:latin typeface="华文仿宋" panose="02010600040101010101" pitchFamily="2" charset="-122"/>
                <a:ea typeface="华文仿宋" panose="02010600040101010101" pitchFamily="2" charset="-122"/>
              </a:rPr>
              <a:t>    在心理上，人的本性往往是“物以稀为贵”。</a:t>
            </a:r>
          </a:p>
          <a:p>
            <a:pPr algn="just"/>
            <a:endParaRPr lang="en-US" altLang="zh-CN" sz="2400" b="1" dirty="0">
              <a:solidFill>
                <a:schemeClr val="tx1">
                  <a:lumMod val="85000"/>
                  <a:lumOff val="15000"/>
                </a:schemeClr>
              </a:solidFill>
              <a:latin typeface="华文仿宋" panose="02010600040101010101" pitchFamily="2" charset="-122"/>
              <a:ea typeface="华文仿宋" panose="02010600040101010101" pitchFamily="2" charset="-122"/>
            </a:endParaRPr>
          </a:p>
          <a:p>
            <a:pPr algn="just"/>
            <a:r>
              <a:rPr lang="zh-CN" altLang="en-US" sz="2400" b="1" dirty="0">
                <a:solidFill>
                  <a:schemeClr val="tx1">
                    <a:lumMod val="85000"/>
                    <a:lumOff val="15000"/>
                  </a:schemeClr>
                </a:solidFill>
                <a:latin typeface="华文仿宋" panose="02010600040101010101" pitchFamily="2" charset="-122"/>
                <a:ea typeface="华文仿宋" panose="02010600040101010101" pitchFamily="2" charset="-122"/>
              </a:rPr>
              <a:t>    当一种商品有几种用途时，消费者总是将第一单位的消费品用在最重要的用途上。</a:t>
            </a:r>
          </a:p>
          <a:p>
            <a:pPr algn="just"/>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KSO_Shape"/>
          <p:cNvSpPr>
            <a:spLocks/>
          </p:cNvSpPr>
          <p:nvPr/>
        </p:nvSpPr>
        <p:spPr bwMode="auto">
          <a:xfrm>
            <a:off x="6444208" y="5013176"/>
            <a:ext cx="1800225" cy="1400175"/>
          </a:xfrm>
          <a:custGeom>
            <a:avLst/>
            <a:gdLst>
              <a:gd name="T0" fmla="*/ 599370 w 3938"/>
              <a:gd name="T1" fmla="*/ 1105571 h 3063"/>
              <a:gd name="T2" fmla="*/ 1399445 w 3938"/>
              <a:gd name="T3" fmla="*/ 438479 h 3063"/>
              <a:gd name="T4" fmla="*/ 1354184 w 3938"/>
              <a:gd name="T5" fmla="*/ 494718 h 3063"/>
              <a:gd name="T6" fmla="*/ 1240345 w 3938"/>
              <a:gd name="T7" fmla="*/ 469570 h 3063"/>
              <a:gd name="T8" fmla="*/ 1244002 w 3938"/>
              <a:gd name="T9" fmla="*/ 376296 h 3063"/>
              <a:gd name="T10" fmla="*/ 1330867 w 3938"/>
              <a:gd name="T11" fmla="*/ 413332 h 3063"/>
              <a:gd name="T12" fmla="*/ 1233487 w 3938"/>
              <a:gd name="T13" fmla="*/ 371267 h 3063"/>
              <a:gd name="T14" fmla="*/ 1069814 w 3938"/>
              <a:gd name="T15" fmla="*/ 321887 h 3063"/>
              <a:gd name="T16" fmla="*/ 1053813 w 3938"/>
              <a:gd name="T17" fmla="*/ 238214 h 3063"/>
              <a:gd name="T18" fmla="*/ 1136106 w 3938"/>
              <a:gd name="T19" fmla="*/ 216725 h 3063"/>
              <a:gd name="T20" fmla="*/ 1264118 w 3938"/>
              <a:gd name="T21" fmla="*/ 266105 h 3063"/>
              <a:gd name="T22" fmla="*/ 1153479 w 3938"/>
              <a:gd name="T23" fmla="*/ 263362 h 3063"/>
              <a:gd name="T24" fmla="*/ 1156680 w 3938"/>
              <a:gd name="T25" fmla="*/ 295368 h 3063"/>
              <a:gd name="T26" fmla="*/ 1322638 w 3938"/>
              <a:gd name="T27" fmla="*/ 319600 h 3063"/>
              <a:gd name="T28" fmla="*/ 1417275 w 3938"/>
              <a:gd name="T29" fmla="*/ 401444 h 3063"/>
              <a:gd name="T30" fmla="*/ 827506 w 3938"/>
              <a:gd name="T31" fmla="*/ 781855 h 3063"/>
              <a:gd name="T32" fmla="*/ 736983 w 3938"/>
              <a:gd name="T33" fmla="*/ 809746 h 3063"/>
              <a:gd name="T34" fmla="*/ 564624 w 3938"/>
              <a:gd name="T35" fmla="*/ 740705 h 3063"/>
              <a:gd name="T36" fmla="*/ 704523 w 3938"/>
              <a:gd name="T37" fmla="*/ 754879 h 3063"/>
              <a:gd name="T38" fmla="*/ 697208 w 3938"/>
              <a:gd name="T39" fmla="*/ 707785 h 3063"/>
              <a:gd name="T40" fmla="*/ 546794 w 3938"/>
              <a:gd name="T41" fmla="*/ 687210 h 3063"/>
              <a:gd name="T42" fmla="*/ 423354 w 3938"/>
              <a:gd name="T43" fmla="*/ 598965 h 3063"/>
              <a:gd name="T44" fmla="*/ 463586 w 3938"/>
              <a:gd name="T45" fmla="*/ 524895 h 3063"/>
              <a:gd name="T46" fmla="*/ 568282 w 3938"/>
              <a:gd name="T47" fmla="*/ 515750 h 3063"/>
              <a:gd name="T48" fmla="*/ 624516 w 3938"/>
              <a:gd name="T49" fmla="*/ 596222 h 3063"/>
              <a:gd name="T50" fmla="*/ 517534 w 3938"/>
              <a:gd name="T51" fmla="*/ 571532 h 3063"/>
              <a:gd name="T52" fmla="*/ 604399 w 3938"/>
              <a:gd name="T53" fmla="*/ 624570 h 3063"/>
              <a:gd name="T54" fmla="*/ 764414 w 3938"/>
              <a:gd name="T55" fmla="*/ 653832 h 3063"/>
              <a:gd name="T56" fmla="*/ 807847 w 3938"/>
              <a:gd name="T57" fmla="*/ 765395 h 3063"/>
              <a:gd name="T58" fmla="*/ 1076215 w 3938"/>
              <a:gd name="T59" fmla="*/ 839923 h 3063"/>
              <a:gd name="T60" fmla="*/ 1290178 w 3938"/>
              <a:gd name="T61" fmla="*/ 769967 h 3063"/>
              <a:gd name="T62" fmla="*/ 1288349 w 3938"/>
              <a:gd name="T63" fmla="*/ 716472 h 3063"/>
              <a:gd name="T64" fmla="*/ 1717189 w 3938"/>
              <a:gd name="T65" fmla="*/ 595307 h 3063"/>
              <a:gd name="T66" fmla="*/ 1717189 w 3938"/>
              <a:gd name="T67" fmla="*/ 548213 h 3063"/>
              <a:gd name="T68" fmla="*/ 681664 w 3938"/>
              <a:gd name="T69" fmla="*/ 1194272 h 3063"/>
              <a:gd name="T70" fmla="*/ 1717189 w 3938"/>
              <a:gd name="T71" fmla="*/ 620912 h 3063"/>
              <a:gd name="T72" fmla="*/ 1292921 w 3938"/>
              <a:gd name="T73" fmla="*/ 865985 h 3063"/>
              <a:gd name="T74" fmla="*/ 1076215 w 3938"/>
              <a:gd name="T75" fmla="*/ 1046131 h 3063"/>
              <a:gd name="T76" fmla="*/ 1076215 w 3938"/>
              <a:gd name="T77" fmla="*/ 991722 h 3063"/>
              <a:gd name="T78" fmla="*/ 599370 w 3938"/>
              <a:gd name="T79" fmla="*/ 1178270 h 3063"/>
              <a:gd name="T80" fmla="*/ 82751 w 3938"/>
              <a:gd name="T81" fmla="*/ 830321 h 3063"/>
              <a:gd name="T82" fmla="*/ 82751 w 3938"/>
              <a:gd name="T83" fmla="*/ 864156 h 3063"/>
              <a:gd name="T84" fmla="*/ 638688 w 3938"/>
              <a:gd name="T85" fmla="*/ 1400481 h 3063"/>
              <a:gd name="T86" fmla="*/ 0 w 3938"/>
              <a:gd name="T87" fmla="*/ 583877 h 3063"/>
              <a:gd name="T88" fmla="*/ 695379 w 3938"/>
              <a:gd name="T89" fmla="*/ 203922 h 3063"/>
              <a:gd name="T90" fmla="*/ 1800397 w 3938"/>
              <a:gd name="T91" fmla="*/ 373096 h 3063"/>
              <a:gd name="T92" fmla="*/ 1297950 w 3938"/>
              <a:gd name="T93" fmla="*/ 1039273 h 3063"/>
              <a:gd name="T94" fmla="*/ 589769 w 3938"/>
              <a:gd name="T95" fmla="*/ 384526 h 3063"/>
              <a:gd name="T96" fmla="*/ 121154 w 3938"/>
              <a:gd name="T97" fmla="*/ 615882 h 3063"/>
              <a:gd name="T98" fmla="*/ 1677414 w 3938"/>
              <a:gd name="T99" fmla="*/ 394585 h 3063"/>
              <a:gd name="T100" fmla="*/ 1277377 w 3938"/>
              <a:gd name="T101" fmla="*/ 627313 h 30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38" h="3063">
                <a:moveTo>
                  <a:pt x="181" y="1510"/>
                </a:moveTo>
                <a:cubicBezTo>
                  <a:pt x="181" y="1597"/>
                  <a:pt x="181" y="1597"/>
                  <a:pt x="181" y="1597"/>
                </a:cubicBezTo>
                <a:cubicBezTo>
                  <a:pt x="1311" y="2418"/>
                  <a:pt x="1311" y="2418"/>
                  <a:pt x="1311" y="2418"/>
                </a:cubicBezTo>
                <a:cubicBezTo>
                  <a:pt x="1311" y="2333"/>
                  <a:pt x="1311" y="2333"/>
                  <a:pt x="1311" y="2333"/>
                </a:cubicBezTo>
                <a:cubicBezTo>
                  <a:pt x="181" y="1510"/>
                  <a:pt x="181" y="1510"/>
                  <a:pt x="181" y="1510"/>
                </a:cubicBezTo>
                <a:close/>
                <a:moveTo>
                  <a:pt x="3061" y="959"/>
                </a:moveTo>
                <a:cubicBezTo>
                  <a:pt x="3074" y="970"/>
                  <a:pt x="3087" y="981"/>
                  <a:pt x="3100" y="992"/>
                </a:cubicBezTo>
                <a:cubicBezTo>
                  <a:pt x="3077" y="1006"/>
                  <a:pt x="3054" y="1021"/>
                  <a:pt x="3031" y="1036"/>
                </a:cubicBezTo>
                <a:cubicBezTo>
                  <a:pt x="3008" y="1052"/>
                  <a:pt x="2985" y="1067"/>
                  <a:pt x="2962" y="1082"/>
                </a:cubicBezTo>
                <a:cubicBezTo>
                  <a:pt x="2948" y="1070"/>
                  <a:pt x="2934" y="1059"/>
                  <a:pt x="2921" y="1047"/>
                </a:cubicBezTo>
                <a:cubicBezTo>
                  <a:pt x="2878" y="1063"/>
                  <a:pt x="2839" y="1069"/>
                  <a:pt x="2805" y="1066"/>
                </a:cubicBezTo>
                <a:cubicBezTo>
                  <a:pt x="2770" y="1063"/>
                  <a:pt x="2739" y="1050"/>
                  <a:pt x="2713" y="1027"/>
                </a:cubicBezTo>
                <a:cubicBezTo>
                  <a:pt x="2668" y="988"/>
                  <a:pt x="2623" y="949"/>
                  <a:pt x="2578" y="910"/>
                </a:cubicBezTo>
                <a:cubicBezTo>
                  <a:pt x="2602" y="896"/>
                  <a:pt x="2626" y="881"/>
                  <a:pt x="2650" y="867"/>
                </a:cubicBezTo>
                <a:cubicBezTo>
                  <a:pt x="2674" y="852"/>
                  <a:pt x="2698" y="837"/>
                  <a:pt x="2721" y="823"/>
                </a:cubicBezTo>
                <a:cubicBezTo>
                  <a:pt x="2766" y="861"/>
                  <a:pt x="2811" y="900"/>
                  <a:pt x="2856" y="938"/>
                </a:cubicBezTo>
                <a:cubicBezTo>
                  <a:pt x="2870" y="950"/>
                  <a:pt x="2886" y="950"/>
                  <a:pt x="2904" y="938"/>
                </a:cubicBezTo>
                <a:cubicBezTo>
                  <a:pt x="2922" y="926"/>
                  <a:pt x="2924" y="915"/>
                  <a:pt x="2911" y="904"/>
                </a:cubicBezTo>
                <a:cubicBezTo>
                  <a:pt x="2888" y="884"/>
                  <a:pt x="2864" y="864"/>
                  <a:pt x="2841" y="844"/>
                </a:cubicBezTo>
                <a:cubicBezTo>
                  <a:pt x="2827" y="832"/>
                  <a:pt x="2805" y="824"/>
                  <a:pt x="2777" y="819"/>
                </a:cubicBezTo>
                <a:cubicBezTo>
                  <a:pt x="2763" y="817"/>
                  <a:pt x="2737" y="814"/>
                  <a:pt x="2698" y="812"/>
                </a:cubicBezTo>
                <a:cubicBezTo>
                  <a:pt x="2659" y="809"/>
                  <a:pt x="2607" y="808"/>
                  <a:pt x="2542" y="803"/>
                </a:cubicBezTo>
                <a:cubicBezTo>
                  <a:pt x="2476" y="799"/>
                  <a:pt x="2430" y="782"/>
                  <a:pt x="2404" y="759"/>
                </a:cubicBezTo>
                <a:cubicBezTo>
                  <a:pt x="2382" y="741"/>
                  <a:pt x="2361" y="722"/>
                  <a:pt x="2340" y="704"/>
                </a:cubicBezTo>
                <a:cubicBezTo>
                  <a:pt x="2311" y="679"/>
                  <a:pt x="2297" y="654"/>
                  <a:pt x="2297" y="629"/>
                </a:cubicBezTo>
                <a:cubicBezTo>
                  <a:pt x="2298" y="604"/>
                  <a:pt x="2314" y="579"/>
                  <a:pt x="2343" y="554"/>
                </a:cubicBezTo>
                <a:cubicBezTo>
                  <a:pt x="2331" y="543"/>
                  <a:pt x="2318" y="532"/>
                  <a:pt x="2305" y="521"/>
                </a:cubicBezTo>
                <a:cubicBezTo>
                  <a:pt x="2329" y="508"/>
                  <a:pt x="2353" y="495"/>
                  <a:pt x="2377" y="481"/>
                </a:cubicBezTo>
                <a:cubicBezTo>
                  <a:pt x="2401" y="468"/>
                  <a:pt x="2424" y="455"/>
                  <a:pt x="2448" y="442"/>
                </a:cubicBezTo>
                <a:cubicBezTo>
                  <a:pt x="2460" y="453"/>
                  <a:pt x="2473" y="464"/>
                  <a:pt x="2485" y="474"/>
                </a:cubicBezTo>
                <a:cubicBezTo>
                  <a:pt x="2521" y="462"/>
                  <a:pt x="2555" y="459"/>
                  <a:pt x="2585" y="463"/>
                </a:cubicBezTo>
                <a:cubicBezTo>
                  <a:pt x="2616" y="468"/>
                  <a:pt x="2643" y="481"/>
                  <a:pt x="2668" y="501"/>
                </a:cubicBezTo>
                <a:cubicBezTo>
                  <a:pt x="2700" y="528"/>
                  <a:pt x="2733" y="555"/>
                  <a:pt x="2765" y="582"/>
                </a:cubicBezTo>
                <a:cubicBezTo>
                  <a:pt x="2743" y="596"/>
                  <a:pt x="2720" y="609"/>
                  <a:pt x="2697" y="623"/>
                </a:cubicBezTo>
                <a:cubicBezTo>
                  <a:pt x="2674" y="636"/>
                  <a:pt x="2651" y="650"/>
                  <a:pt x="2627" y="664"/>
                </a:cubicBezTo>
                <a:cubicBezTo>
                  <a:pt x="2592" y="634"/>
                  <a:pt x="2558" y="605"/>
                  <a:pt x="2523" y="576"/>
                </a:cubicBezTo>
                <a:cubicBezTo>
                  <a:pt x="2512" y="566"/>
                  <a:pt x="2499" y="565"/>
                  <a:pt x="2484" y="574"/>
                </a:cubicBezTo>
                <a:cubicBezTo>
                  <a:pt x="2467" y="584"/>
                  <a:pt x="2468" y="599"/>
                  <a:pt x="2490" y="617"/>
                </a:cubicBezTo>
                <a:cubicBezTo>
                  <a:pt x="2503" y="627"/>
                  <a:pt x="2518" y="636"/>
                  <a:pt x="2530" y="646"/>
                </a:cubicBezTo>
                <a:cubicBezTo>
                  <a:pt x="2552" y="663"/>
                  <a:pt x="2593" y="675"/>
                  <a:pt x="2657" y="679"/>
                </a:cubicBezTo>
                <a:cubicBezTo>
                  <a:pt x="2719" y="683"/>
                  <a:pt x="2770" y="686"/>
                  <a:pt x="2810" y="689"/>
                </a:cubicBezTo>
                <a:cubicBezTo>
                  <a:pt x="2849" y="693"/>
                  <a:pt x="2876" y="696"/>
                  <a:pt x="2893" y="699"/>
                </a:cubicBezTo>
                <a:cubicBezTo>
                  <a:pt x="2925" y="706"/>
                  <a:pt x="2952" y="719"/>
                  <a:pt x="2975" y="737"/>
                </a:cubicBezTo>
                <a:cubicBezTo>
                  <a:pt x="3000" y="758"/>
                  <a:pt x="3025" y="779"/>
                  <a:pt x="3049" y="799"/>
                </a:cubicBezTo>
                <a:cubicBezTo>
                  <a:pt x="3081" y="826"/>
                  <a:pt x="3098" y="852"/>
                  <a:pt x="3100" y="878"/>
                </a:cubicBezTo>
                <a:cubicBezTo>
                  <a:pt x="3101" y="905"/>
                  <a:pt x="3089" y="932"/>
                  <a:pt x="3061" y="959"/>
                </a:cubicBezTo>
                <a:close/>
                <a:moveTo>
                  <a:pt x="1767" y="1674"/>
                </a:moveTo>
                <a:cubicBezTo>
                  <a:pt x="1781" y="1686"/>
                  <a:pt x="1795" y="1698"/>
                  <a:pt x="1810" y="1710"/>
                </a:cubicBezTo>
                <a:cubicBezTo>
                  <a:pt x="1785" y="1726"/>
                  <a:pt x="1759" y="1743"/>
                  <a:pt x="1734" y="1759"/>
                </a:cubicBezTo>
                <a:cubicBezTo>
                  <a:pt x="1709" y="1776"/>
                  <a:pt x="1683" y="1792"/>
                  <a:pt x="1657" y="1809"/>
                </a:cubicBezTo>
                <a:cubicBezTo>
                  <a:pt x="1642" y="1796"/>
                  <a:pt x="1627" y="1784"/>
                  <a:pt x="1612" y="1771"/>
                </a:cubicBezTo>
                <a:cubicBezTo>
                  <a:pt x="1566" y="1788"/>
                  <a:pt x="1523" y="1795"/>
                  <a:pt x="1485" y="1792"/>
                </a:cubicBezTo>
                <a:cubicBezTo>
                  <a:pt x="1446" y="1788"/>
                  <a:pt x="1413" y="1774"/>
                  <a:pt x="1384" y="1749"/>
                </a:cubicBezTo>
                <a:cubicBezTo>
                  <a:pt x="1334" y="1706"/>
                  <a:pt x="1285" y="1663"/>
                  <a:pt x="1235" y="1620"/>
                </a:cubicBezTo>
                <a:cubicBezTo>
                  <a:pt x="1262" y="1604"/>
                  <a:pt x="1288" y="1588"/>
                  <a:pt x="1315" y="1572"/>
                </a:cubicBezTo>
                <a:cubicBezTo>
                  <a:pt x="1341" y="1556"/>
                  <a:pt x="1367" y="1540"/>
                  <a:pt x="1393" y="1524"/>
                </a:cubicBezTo>
                <a:cubicBezTo>
                  <a:pt x="1442" y="1567"/>
                  <a:pt x="1492" y="1609"/>
                  <a:pt x="1541" y="1651"/>
                </a:cubicBezTo>
                <a:cubicBezTo>
                  <a:pt x="1556" y="1664"/>
                  <a:pt x="1574" y="1663"/>
                  <a:pt x="1595" y="1651"/>
                </a:cubicBezTo>
                <a:cubicBezTo>
                  <a:pt x="1614" y="1638"/>
                  <a:pt x="1617" y="1625"/>
                  <a:pt x="1602" y="1613"/>
                </a:cubicBezTo>
                <a:cubicBezTo>
                  <a:pt x="1576" y="1591"/>
                  <a:pt x="1550" y="1570"/>
                  <a:pt x="1525" y="1548"/>
                </a:cubicBezTo>
                <a:cubicBezTo>
                  <a:pt x="1508" y="1534"/>
                  <a:pt x="1485" y="1525"/>
                  <a:pt x="1455" y="1520"/>
                </a:cubicBezTo>
                <a:cubicBezTo>
                  <a:pt x="1439" y="1518"/>
                  <a:pt x="1410" y="1515"/>
                  <a:pt x="1367" y="1512"/>
                </a:cubicBezTo>
                <a:cubicBezTo>
                  <a:pt x="1324" y="1509"/>
                  <a:pt x="1267" y="1508"/>
                  <a:pt x="1196" y="1503"/>
                </a:cubicBezTo>
                <a:cubicBezTo>
                  <a:pt x="1123" y="1497"/>
                  <a:pt x="1072" y="1479"/>
                  <a:pt x="1043" y="1454"/>
                </a:cubicBezTo>
                <a:cubicBezTo>
                  <a:pt x="1020" y="1434"/>
                  <a:pt x="996" y="1414"/>
                  <a:pt x="973" y="1393"/>
                </a:cubicBezTo>
                <a:cubicBezTo>
                  <a:pt x="941" y="1366"/>
                  <a:pt x="925" y="1338"/>
                  <a:pt x="926" y="1310"/>
                </a:cubicBezTo>
                <a:cubicBezTo>
                  <a:pt x="927" y="1283"/>
                  <a:pt x="944" y="1255"/>
                  <a:pt x="977" y="1228"/>
                </a:cubicBezTo>
                <a:cubicBezTo>
                  <a:pt x="963" y="1216"/>
                  <a:pt x="949" y="1204"/>
                  <a:pt x="935" y="1192"/>
                </a:cubicBezTo>
                <a:cubicBezTo>
                  <a:pt x="961" y="1177"/>
                  <a:pt x="988" y="1163"/>
                  <a:pt x="1014" y="1148"/>
                </a:cubicBezTo>
                <a:cubicBezTo>
                  <a:pt x="1040" y="1134"/>
                  <a:pt x="1066" y="1120"/>
                  <a:pt x="1091" y="1105"/>
                </a:cubicBezTo>
                <a:cubicBezTo>
                  <a:pt x="1105" y="1117"/>
                  <a:pt x="1119" y="1129"/>
                  <a:pt x="1133" y="1140"/>
                </a:cubicBezTo>
                <a:cubicBezTo>
                  <a:pt x="1173" y="1127"/>
                  <a:pt x="1210" y="1123"/>
                  <a:pt x="1243" y="1128"/>
                </a:cubicBezTo>
                <a:cubicBezTo>
                  <a:pt x="1276" y="1133"/>
                  <a:pt x="1307" y="1147"/>
                  <a:pt x="1334" y="1170"/>
                </a:cubicBezTo>
                <a:cubicBezTo>
                  <a:pt x="1370" y="1200"/>
                  <a:pt x="1406" y="1230"/>
                  <a:pt x="1441" y="1259"/>
                </a:cubicBezTo>
                <a:cubicBezTo>
                  <a:pt x="1416" y="1274"/>
                  <a:pt x="1391" y="1289"/>
                  <a:pt x="1366" y="1304"/>
                </a:cubicBezTo>
                <a:cubicBezTo>
                  <a:pt x="1341" y="1319"/>
                  <a:pt x="1315" y="1334"/>
                  <a:pt x="1289" y="1349"/>
                </a:cubicBezTo>
                <a:cubicBezTo>
                  <a:pt x="1251" y="1316"/>
                  <a:pt x="1213" y="1284"/>
                  <a:pt x="1175" y="1252"/>
                </a:cubicBezTo>
                <a:cubicBezTo>
                  <a:pt x="1162" y="1241"/>
                  <a:pt x="1148" y="1241"/>
                  <a:pt x="1132" y="1250"/>
                </a:cubicBezTo>
                <a:cubicBezTo>
                  <a:pt x="1113" y="1261"/>
                  <a:pt x="1114" y="1277"/>
                  <a:pt x="1139" y="1297"/>
                </a:cubicBezTo>
                <a:cubicBezTo>
                  <a:pt x="1153" y="1309"/>
                  <a:pt x="1169" y="1318"/>
                  <a:pt x="1183" y="1330"/>
                </a:cubicBezTo>
                <a:cubicBezTo>
                  <a:pt x="1206" y="1349"/>
                  <a:pt x="1252" y="1362"/>
                  <a:pt x="1322" y="1366"/>
                </a:cubicBezTo>
                <a:cubicBezTo>
                  <a:pt x="1391" y="1370"/>
                  <a:pt x="1447" y="1373"/>
                  <a:pt x="1490" y="1377"/>
                </a:cubicBezTo>
                <a:cubicBezTo>
                  <a:pt x="1533" y="1381"/>
                  <a:pt x="1564" y="1384"/>
                  <a:pt x="1581" y="1388"/>
                </a:cubicBezTo>
                <a:cubicBezTo>
                  <a:pt x="1617" y="1395"/>
                  <a:pt x="1647" y="1410"/>
                  <a:pt x="1672" y="1430"/>
                </a:cubicBezTo>
                <a:cubicBezTo>
                  <a:pt x="1699" y="1453"/>
                  <a:pt x="1727" y="1476"/>
                  <a:pt x="1754" y="1498"/>
                </a:cubicBezTo>
                <a:cubicBezTo>
                  <a:pt x="1788" y="1527"/>
                  <a:pt x="1807" y="1556"/>
                  <a:pt x="1809" y="1585"/>
                </a:cubicBezTo>
                <a:cubicBezTo>
                  <a:pt x="1812" y="1614"/>
                  <a:pt x="1797" y="1644"/>
                  <a:pt x="1767" y="1674"/>
                </a:cubicBezTo>
                <a:close/>
                <a:moveTo>
                  <a:pt x="1492" y="2452"/>
                </a:moveTo>
                <a:cubicBezTo>
                  <a:pt x="2354" y="1954"/>
                  <a:pt x="2354" y="1954"/>
                  <a:pt x="2354" y="1954"/>
                </a:cubicBezTo>
                <a:cubicBezTo>
                  <a:pt x="2354" y="1837"/>
                  <a:pt x="2354" y="1837"/>
                  <a:pt x="2354" y="1837"/>
                </a:cubicBezTo>
                <a:cubicBezTo>
                  <a:pt x="1492" y="2339"/>
                  <a:pt x="1492" y="2339"/>
                  <a:pt x="1492" y="2339"/>
                </a:cubicBezTo>
                <a:cubicBezTo>
                  <a:pt x="1492" y="2452"/>
                  <a:pt x="1492" y="2452"/>
                  <a:pt x="1492" y="2452"/>
                </a:cubicBezTo>
                <a:close/>
                <a:moveTo>
                  <a:pt x="2822" y="1684"/>
                </a:moveTo>
                <a:cubicBezTo>
                  <a:pt x="3756" y="1143"/>
                  <a:pt x="3756" y="1143"/>
                  <a:pt x="3756" y="1143"/>
                </a:cubicBezTo>
                <a:cubicBezTo>
                  <a:pt x="3756" y="1021"/>
                  <a:pt x="3756" y="1021"/>
                  <a:pt x="3756" y="1021"/>
                </a:cubicBezTo>
                <a:cubicBezTo>
                  <a:pt x="2818" y="1567"/>
                  <a:pt x="2818" y="1567"/>
                  <a:pt x="2818" y="1567"/>
                </a:cubicBezTo>
                <a:cubicBezTo>
                  <a:pt x="2822" y="1684"/>
                  <a:pt x="2822" y="1684"/>
                  <a:pt x="2822" y="1684"/>
                </a:cubicBezTo>
                <a:close/>
                <a:moveTo>
                  <a:pt x="3756" y="1199"/>
                </a:moveTo>
                <a:cubicBezTo>
                  <a:pt x="3756" y="1302"/>
                  <a:pt x="3756" y="1302"/>
                  <a:pt x="3756" y="1302"/>
                </a:cubicBezTo>
                <a:cubicBezTo>
                  <a:pt x="2826" y="1840"/>
                  <a:pt x="2826" y="1840"/>
                  <a:pt x="2826" y="1840"/>
                </a:cubicBezTo>
                <a:cubicBezTo>
                  <a:pt x="2823" y="1738"/>
                  <a:pt x="2823" y="1738"/>
                  <a:pt x="2823" y="1738"/>
                </a:cubicBezTo>
                <a:cubicBezTo>
                  <a:pt x="3756" y="1199"/>
                  <a:pt x="3756" y="1199"/>
                  <a:pt x="3756" y="1199"/>
                </a:cubicBezTo>
                <a:close/>
                <a:moveTo>
                  <a:pt x="2354" y="2010"/>
                </a:moveTo>
                <a:cubicBezTo>
                  <a:pt x="2354" y="2113"/>
                  <a:pt x="2354" y="2113"/>
                  <a:pt x="2354" y="2113"/>
                </a:cubicBezTo>
                <a:cubicBezTo>
                  <a:pt x="1491" y="2612"/>
                  <a:pt x="1491" y="2612"/>
                  <a:pt x="1491" y="2612"/>
                </a:cubicBezTo>
                <a:cubicBezTo>
                  <a:pt x="1492" y="2508"/>
                  <a:pt x="1492" y="2508"/>
                  <a:pt x="1492" y="2508"/>
                </a:cubicBezTo>
                <a:cubicBezTo>
                  <a:pt x="2354" y="2010"/>
                  <a:pt x="2354" y="2010"/>
                  <a:pt x="2354" y="2010"/>
                </a:cubicBezTo>
                <a:close/>
                <a:moveTo>
                  <a:pt x="3756" y="1358"/>
                </a:moveTo>
                <a:cubicBezTo>
                  <a:pt x="3756" y="1462"/>
                  <a:pt x="3756" y="1462"/>
                  <a:pt x="3756" y="1462"/>
                </a:cubicBezTo>
                <a:cubicBezTo>
                  <a:pt x="2831" y="2006"/>
                  <a:pt x="2831" y="2006"/>
                  <a:pt x="2831" y="2006"/>
                </a:cubicBezTo>
                <a:cubicBezTo>
                  <a:pt x="2828" y="1894"/>
                  <a:pt x="2828" y="1894"/>
                  <a:pt x="2828" y="1894"/>
                </a:cubicBezTo>
                <a:cubicBezTo>
                  <a:pt x="3756" y="1358"/>
                  <a:pt x="3756" y="1358"/>
                  <a:pt x="3756" y="1358"/>
                </a:cubicBezTo>
                <a:close/>
                <a:moveTo>
                  <a:pt x="2354" y="2169"/>
                </a:moveTo>
                <a:cubicBezTo>
                  <a:pt x="2354" y="2288"/>
                  <a:pt x="2354" y="2288"/>
                  <a:pt x="2354" y="2288"/>
                </a:cubicBezTo>
                <a:cubicBezTo>
                  <a:pt x="1491" y="2795"/>
                  <a:pt x="1491" y="2795"/>
                  <a:pt x="1491" y="2795"/>
                </a:cubicBezTo>
                <a:cubicBezTo>
                  <a:pt x="1491" y="2667"/>
                  <a:pt x="1491" y="2667"/>
                  <a:pt x="1491" y="2667"/>
                </a:cubicBezTo>
                <a:cubicBezTo>
                  <a:pt x="2354" y="2169"/>
                  <a:pt x="2354" y="2169"/>
                  <a:pt x="2354" y="2169"/>
                </a:cubicBezTo>
                <a:close/>
                <a:moveTo>
                  <a:pt x="181" y="1657"/>
                </a:moveTo>
                <a:cubicBezTo>
                  <a:pt x="1311" y="2478"/>
                  <a:pt x="1311" y="2478"/>
                  <a:pt x="1311" y="2478"/>
                </a:cubicBezTo>
                <a:cubicBezTo>
                  <a:pt x="1311" y="2577"/>
                  <a:pt x="1311" y="2577"/>
                  <a:pt x="1311" y="2577"/>
                </a:cubicBezTo>
                <a:cubicBezTo>
                  <a:pt x="181" y="1756"/>
                  <a:pt x="181" y="1756"/>
                  <a:pt x="181" y="1756"/>
                </a:cubicBezTo>
                <a:cubicBezTo>
                  <a:pt x="181" y="1657"/>
                  <a:pt x="181" y="1657"/>
                  <a:pt x="181" y="1657"/>
                </a:cubicBezTo>
                <a:close/>
                <a:moveTo>
                  <a:pt x="181" y="1816"/>
                </a:moveTo>
                <a:cubicBezTo>
                  <a:pt x="1311" y="2637"/>
                  <a:pt x="1311" y="2637"/>
                  <a:pt x="1311" y="2637"/>
                </a:cubicBezTo>
                <a:cubicBezTo>
                  <a:pt x="1311" y="2768"/>
                  <a:pt x="1311" y="2768"/>
                  <a:pt x="1311" y="2768"/>
                </a:cubicBezTo>
                <a:cubicBezTo>
                  <a:pt x="181" y="1890"/>
                  <a:pt x="181" y="1890"/>
                  <a:pt x="181" y="1890"/>
                </a:cubicBezTo>
                <a:cubicBezTo>
                  <a:pt x="181" y="1816"/>
                  <a:pt x="181" y="1816"/>
                  <a:pt x="181" y="1816"/>
                </a:cubicBezTo>
                <a:close/>
                <a:moveTo>
                  <a:pt x="2354" y="2497"/>
                </a:moveTo>
                <a:cubicBezTo>
                  <a:pt x="1397" y="3063"/>
                  <a:pt x="1397" y="3063"/>
                  <a:pt x="1397" y="3063"/>
                </a:cubicBezTo>
                <a:cubicBezTo>
                  <a:pt x="0" y="1978"/>
                  <a:pt x="0" y="1978"/>
                  <a:pt x="0" y="1978"/>
                </a:cubicBezTo>
                <a:cubicBezTo>
                  <a:pt x="0" y="1935"/>
                  <a:pt x="0" y="1935"/>
                  <a:pt x="0" y="1935"/>
                </a:cubicBezTo>
                <a:cubicBezTo>
                  <a:pt x="0" y="1277"/>
                  <a:pt x="0" y="1277"/>
                  <a:pt x="0" y="1277"/>
                </a:cubicBezTo>
                <a:cubicBezTo>
                  <a:pt x="1127" y="720"/>
                  <a:pt x="1127" y="720"/>
                  <a:pt x="1127" y="720"/>
                </a:cubicBezTo>
                <a:cubicBezTo>
                  <a:pt x="1094" y="696"/>
                  <a:pt x="1076" y="683"/>
                  <a:pt x="1078" y="686"/>
                </a:cubicBezTo>
                <a:cubicBezTo>
                  <a:pt x="1521" y="446"/>
                  <a:pt x="1521" y="446"/>
                  <a:pt x="1521" y="446"/>
                </a:cubicBezTo>
                <a:cubicBezTo>
                  <a:pt x="1586" y="493"/>
                  <a:pt x="1586" y="493"/>
                  <a:pt x="1586" y="493"/>
                </a:cubicBezTo>
                <a:cubicBezTo>
                  <a:pt x="2585" y="0"/>
                  <a:pt x="2585" y="0"/>
                  <a:pt x="2585" y="0"/>
                </a:cubicBezTo>
                <a:cubicBezTo>
                  <a:pt x="3938" y="816"/>
                  <a:pt x="3938" y="816"/>
                  <a:pt x="3938" y="816"/>
                </a:cubicBezTo>
                <a:cubicBezTo>
                  <a:pt x="3938" y="1568"/>
                  <a:pt x="3938" y="1568"/>
                  <a:pt x="3938" y="1568"/>
                </a:cubicBezTo>
                <a:cubicBezTo>
                  <a:pt x="2838" y="2212"/>
                  <a:pt x="2838" y="2212"/>
                  <a:pt x="2838" y="2212"/>
                </a:cubicBezTo>
                <a:cubicBezTo>
                  <a:pt x="2839" y="2273"/>
                  <a:pt x="2839" y="2273"/>
                  <a:pt x="2839" y="2273"/>
                </a:cubicBezTo>
                <a:cubicBezTo>
                  <a:pt x="2354" y="2557"/>
                  <a:pt x="2354" y="2557"/>
                  <a:pt x="2354" y="2557"/>
                </a:cubicBezTo>
                <a:cubicBezTo>
                  <a:pt x="2354" y="2497"/>
                  <a:pt x="2354" y="2497"/>
                  <a:pt x="2354" y="2497"/>
                </a:cubicBezTo>
                <a:close/>
                <a:moveTo>
                  <a:pt x="1290" y="841"/>
                </a:moveTo>
                <a:cubicBezTo>
                  <a:pt x="1597" y="1071"/>
                  <a:pt x="2147" y="1491"/>
                  <a:pt x="2338" y="1637"/>
                </a:cubicBezTo>
                <a:cubicBezTo>
                  <a:pt x="1407" y="2179"/>
                  <a:pt x="1407" y="2179"/>
                  <a:pt x="1407" y="2179"/>
                </a:cubicBezTo>
                <a:cubicBezTo>
                  <a:pt x="265" y="1347"/>
                  <a:pt x="265" y="1347"/>
                  <a:pt x="265" y="1347"/>
                </a:cubicBezTo>
                <a:cubicBezTo>
                  <a:pt x="1290" y="841"/>
                  <a:pt x="1290" y="841"/>
                  <a:pt x="1290" y="841"/>
                </a:cubicBezTo>
                <a:close/>
                <a:moveTo>
                  <a:pt x="2794" y="1372"/>
                </a:moveTo>
                <a:cubicBezTo>
                  <a:pt x="3669" y="863"/>
                  <a:pt x="3669" y="863"/>
                  <a:pt x="3669" y="863"/>
                </a:cubicBezTo>
                <a:cubicBezTo>
                  <a:pt x="2579" y="204"/>
                  <a:pt x="2579" y="204"/>
                  <a:pt x="2579" y="204"/>
                </a:cubicBezTo>
                <a:cubicBezTo>
                  <a:pt x="1751" y="613"/>
                  <a:pt x="1751" y="613"/>
                  <a:pt x="1751" y="613"/>
                </a:cubicBezTo>
                <a:lnTo>
                  <a:pt x="2794" y="137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燕尾形 4"/>
          <p:cNvSpPr/>
          <p:nvPr/>
        </p:nvSpPr>
        <p:spPr>
          <a:xfrm>
            <a:off x="617509" y="630430"/>
            <a:ext cx="265909" cy="371394"/>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769909" y="630430"/>
            <a:ext cx="265909" cy="371394"/>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928661" y="630430"/>
            <a:ext cx="265909" cy="371394"/>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KSO_Shape"/>
          <p:cNvSpPr/>
          <p:nvPr/>
        </p:nvSpPr>
        <p:spPr>
          <a:xfrm>
            <a:off x="1130994" y="2393851"/>
            <a:ext cx="274986" cy="288032"/>
          </a:xfrm>
          <a:prstGeom prst="teardrop">
            <a:avLst/>
          </a:prstGeom>
          <a:solidFill>
            <a:srgbClr val="37C9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bg1"/>
              </a:solidFill>
            </a:endParaRPr>
          </a:p>
        </p:txBody>
      </p:sp>
      <p:sp>
        <p:nvSpPr>
          <p:cNvPr id="11" name="KSO_Shape"/>
          <p:cNvSpPr/>
          <p:nvPr/>
        </p:nvSpPr>
        <p:spPr>
          <a:xfrm>
            <a:off x="1061615" y="3501008"/>
            <a:ext cx="274986" cy="288032"/>
          </a:xfrm>
          <a:prstGeom prst="teardrop">
            <a:avLst/>
          </a:prstGeom>
          <a:solidFill>
            <a:srgbClr val="37C9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bg1"/>
              </a:solidFill>
            </a:endParaRPr>
          </a:p>
        </p:txBody>
      </p:sp>
      <p:sp>
        <p:nvSpPr>
          <p:cNvPr id="12" name="KSO_Shape"/>
          <p:cNvSpPr/>
          <p:nvPr/>
        </p:nvSpPr>
        <p:spPr>
          <a:xfrm>
            <a:off x="1061615" y="4221088"/>
            <a:ext cx="274986" cy="288032"/>
          </a:xfrm>
          <a:prstGeom prst="teardrop">
            <a:avLst/>
          </a:prstGeom>
          <a:solidFill>
            <a:srgbClr val="37C9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bg1"/>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13"/>
          <p:cNvGrpSpPr/>
          <p:nvPr/>
        </p:nvGrpSpPr>
        <p:grpSpPr>
          <a:xfrm>
            <a:off x="4241800" y="2179638"/>
            <a:ext cx="4695825" cy="3270250"/>
            <a:chOff x="0" y="0"/>
            <a:chExt cx="5069623" cy="2675109"/>
          </a:xfrm>
        </p:grpSpPr>
        <p:grpSp>
          <p:nvGrpSpPr>
            <p:cNvPr id="14338" name="组合 112"/>
            <p:cNvGrpSpPr/>
            <p:nvPr/>
          </p:nvGrpSpPr>
          <p:grpSpPr>
            <a:xfrm>
              <a:off x="0" y="0"/>
              <a:ext cx="5069623" cy="2675109"/>
              <a:chOff x="0" y="0"/>
              <a:chExt cx="5069623" cy="2675109"/>
            </a:xfrm>
          </p:grpSpPr>
          <p:graphicFrame>
            <p:nvGraphicFramePr>
              <p:cNvPr id="14339" name="Object 5"/>
              <p:cNvGraphicFramePr>
                <a:graphicFrameLocks noChangeAspect="1"/>
              </p:cNvGraphicFramePr>
              <p:nvPr/>
            </p:nvGraphicFramePr>
            <p:xfrm>
              <a:off x="206309" y="2195304"/>
              <a:ext cx="177800" cy="248920"/>
            </p:xfrm>
            <a:graphic>
              <a:graphicData uri="http://schemas.openxmlformats.org/presentationml/2006/ole">
                <mc:AlternateContent xmlns:mc="http://schemas.openxmlformats.org/markup-compatibility/2006">
                  <mc:Choice xmlns:v="urn:schemas-microsoft-com:vml" Requires="v">
                    <p:oleObj r:id="rId2" imgW="127000" imgH="177800" progId="Equation.DSMT4">
                      <p:embed/>
                    </p:oleObj>
                  </mc:Choice>
                  <mc:Fallback>
                    <p:oleObj r:id="rId2" imgW="127000" imgH="177800" progId="Equation.DSMT4">
                      <p:embed/>
                      <p:pic>
                        <p:nvPicPr>
                          <p:cNvPr id="0" name="图片 3075"/>
                          <p:cNvPicPr/>
                          <p:nvPr/>
                        </p:nvPicPr>
                        <p:blipFill>
                          <a:blip r:embed="rId3"/>
                          <a:stretch>
                            <a:fillRect/>
                          </a:stretch>
                        </p:blipFill>
                        <p:spPr>
                          <a:xfrm>
                            <a:off x="206309" y="2195304"/>
                            <a:ext cx="177800" cy="248920"/>
                          </a:xfrm>
                          <a:prstGeom prst="rect">
                            <a:avLst/>
                          </a:prstGeom>
                          <a:noFill/>
                          <a:ln w="38100">
                            <a:noFill/>
                            <a:miter/>
                          </a:ln>
                        </p:spPr>
                      </p:pic>
                    </p:oleObj>
                  </mc:Fallback>
                </mc:AlternateContent>
              </a:graphicData>
            </a:graphic>
          </p:graphicFrame>
          <p:grpSp>
            <p:nvGrpSpPr>
              <p:cNvPr id="14340" name="组合 111"/>
              <p:cNvGrpSpPr/>
              <p:nvPr/>
            </p:nvGrpSpPr>
            <p:grpSpPr>
              <a:xfrm>
                <a:off x="96637" y="11109"/>
                <a:ext cx="4972986" cy="2664000"/>
                <a:chOff x="0" y="0"/>
                <a:chExt cx="4972986" cy="2664000"/>
              </a:xfrm>
            </p:grpSpPr>
            <p:grpSp>
              <p:nvGrpSpPr>
                <p:cNvPr id="14341" name="组合 63"/>
                <p:cNvGrpSpPr/>
                <p:nvPr/>
              </p:nvGrpSpPr>
              <p:grpSpPr>
                <a:xfrm>
                  <a:off x="358098" y="0"/>
                  <a:ext cx="4614888" cy="2664000"/>
                  <a:chOff x="0" y="0"/>
                  <a:chExt cx="4614888" cy="2713846"/>
                </a:xfrm>
              </p:grpSpPr>
              <p:cxnSp>
                <p:nvCxnSpPr>
                  <p:cNvPr id="14342" name="直接连接符 21"/>
                  <p:cNvCxnSpPr>
                    <a:stCxn id="14362" idx="1"/>
                  </p:cNvCxnSpPr>
                  <p:nvPr/>
                </p:nvCxnSpPr>
                <p:spPr>
                  <a:xfrm rot="-5400000" flipH="1">
                    <a:off x="971434" y="39858"/>
                    <a:ext cx="1823420" cy="2730162"/>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grpSp>
                <p:nvGrpSpPr>
                  <p:cNvPr id="14343" name="组合 58"/>
                  <p:cNvGrpSpPr/>
                  <p:nvPr/>
                </p:nvGrpSpPr>
                <p:grpSpPr>
                  <a:xfrm>
                    <a:off x="0" y="0"/>
                    <a:ext cx="4614888" cy="2713846"/>
                    <a:chOff x="0" y="0"/>
                    <a:chExt cx="4614888" cy="2713846"/>
                  </a:xfrm>
                </p:grpSpPr>
                <p:grpSp>
                  <p:nvGrpSpPr>
                    <p:cNvPr id="14344" name="组合 50"/>
                    <p:cNvGrpSpPr/>
                    <p:nvPr/>
                  </p:nvGrpSpPr>
                  <p:grpSpPr>
                    <a:xfrm>
                      <a:off x="0" y="0"/>
                      <a:ext cx="4614888" cy="2713846"/>
                      <a:chOff x="0" y="0"/>
                      <a:chExt cx="4614888" cy="2713846"/>
                    </a:xfrm>
                  </p:grpSpPr>
                  <p:grpSp>
                    <p:nvGrpSpPr>
                      <p:cNvPr id="14345" name="组合 34"/>
                      <p:cNvGrpSpPr/>
                      <p:nvPr/>
                    </p:nvGrpSpPr>
                    <p:grpSpPr>
                      <a:xfrm>
                        <a:off x="0" y="0"/>
                        <a:ext cx="4614888" cy="2713846"/>
                        <a:chOff x="0" y="0"/>
                        <a:chExt cx="4614888" cy="2713846"/>
                      </a:xfrm>
                    </p:grpSpPr>
                    <p:cxnSp>
                      <p:nvCxnSpPr>
                        <p:cNvPr id="14346" name="直接箭头连接符 5"/>
                        <p:cNvCxnSpPr>
                          <a:stCxn id="14362" idx="1"/>
                        </p:cNvCxnSpPr>
                        <p:nvPr/>
                      </p:nvCxnSpPr>
                      <p:spPr>
                        <a:xfrm>
                          <a:off x="34036" y="2351922"/>
                          <a:ext cx="4580852" cy="1533"/>
                        </a:xfrm>
                        <a:prstGeom prst="straightConnector1">
                          <a:avLst/>
                        </a:prstGeom>
                        <a:ln w="9525" cap="flat" cmpd="sng">
                          <a:solidFill>
                            <a:srgbClr val="A6A6A6"/>
                          </a:solidFill>
                          <a:prstDash val="solid"/>
                          <a:round/>
                          <a:headEnd type="none" w="med" len="med"/>
                          <a:tailEnd type="stealth" w="med" len="lg"/>
                        </a:ln>
                      </p:spPr>
                    </p:cxnSp>
                    <p:cxnSp>
                      <p:nvCxnSpPr>
                        <p:cNvPr id="14347" name="直接箭头连接符 10"/>
                        <p:cNvCxnSpPr>
                          <a:stCxn id="14362" idx="1"/>
                        </p:cNvCxnSpPr>
                        <p:nvPr/>
                      </p:nvCxnSpPr>
                      <p:spPr>
                        <a:xfrm rot="5400000" flipH="1" flipV="1">
                          <a:off x="-1322387" y="1355842"/>
                          <a:ext cx="2714428" cy="1582"/>
                        </a:xfrm>
                        <a:prstGeom prst="straightConnector1">
                          <a:avLst/>
                        </a:prstGeom>
                        <a:ln w="9525" cap="flat" cmpd="sng">
                          <a:solidFill>
                            <a:srgbClr val="A6A6A6"/>
                          </a:solidFill>
                          <a:prstDash val="solid"/>
                          <a:round/>
                          <a:headEnd type="none" w="med" len="med"/>
                          <a:tailEnd type="stealth" w="med" len="lg"/>
                        </a:ln>
                      </p:spPr>
                    </p:cxnSp>
                    <p:cxnSp>
                      <p:nvCxnSpPr>
                        <p:cNvPr id="14348" name="直接连接符 13"/>
                        <p:cNvCxnSpPr>
                          <a:stCxn id="14362" idx="1"/>
                        </p:cNvCxnSpPr>
                        <p:nvPr/>
                      </p:nvCxnSpPr>
                      <p:spPr>
                        <a:xfrm rot="5400000">
                          <a:off x="498155" y="2306657"/>
                          <a:ext cx="92014" cy="1582"/>
                        </a:xfrm>
                        <a:prstGeom prst="line">
                          <a:avLst/>
                        </a:prstGeom>
                        <a:ln w="9525" cap="flat" cmpd="sng">
                          <a:solidFill>
                            <a:schemeClr val="tx1"/>
                          </a:solidFill>
                          <a:prstDash val="solid"/>
                          <a:round/>
                          <a:headEnd type="none" w="med" len="med"/>
                          <a:tailEnd type="none" w="med" len="med"/>
                        </a:ln>
                      </p:spPr>
                    </p:cxnSp>
                    <p:cxnSp>
                      <p:nvCxnSpPr>
                        <p:cNvPr id="14349" name="直接连接符 15"/>
                        <p:cNvCxnSpPr>
                          <a:stCxn id="14362" idx="1"/>
                        </p:cNvCxnSpPr>
                        <p:nvPr/>
                      </p:nvCxnSpPr>
                      <p:spPr>
                        <a:xfrm rot="5400000">
                          <a:off x="1040703" y="2306653"/>
                          <a:ext cx="92014" cy="1581"/>
                        </a:xfrm>
                        <a:prstGeom prst="line">
                          <a:avLst/>
                        </a:prstGeom>
                        <a:ln w="9525" cap="flat" cmpd="sng">
                          <a:solidFill>
                            <a:schemeClr val="tx1"/>
                          </a:solidFill>
                          <a:prstDash val="solid"/>
                          <a:round/>
                          <a:headEnd type="none" w="med" len="med"/>
                          <a:tailEnd type="none" w="med" len="med"/>
                        </a:ln>
                      </p:spPr>
                    </p:cxnSp>
                    <p:cxnSp>
                      <p:nvCxnSpPr>
                        <p:cNvPr id="14350" name="直接连接符 16"/>
                        <p:cNvCxnSpPr>
                          <a:stCxn id="14362" idx="1"/>
                        </p:cNvCxnSpPr>
                        <p:nvPr/>
                      </p:nvCxnSpPr>
                      <p:spPr>
                        <a:xfrm rot="-5400000" flipV="1">
                          <a:off x="1576933" y="2303590"/>
                          <a:ext cx="92014" cy="1582"/>
                        </a:xfrm>
                        <a:prstGeom prst="line">
                          <a:avLst/>
                        </a:prstGeom>
                        <a:ln w="9525" cap="flat" cmpd="sng">
                          <a:solidFill>
                            <a:schemeClr val="tx1"/>
                          </a:solidFill>
                          <a:prstDash val="solid"/>
                          <a:round/>
                          <a:headEnd type="none" w="med" len="med"/>
                          <a:tailEnd type="none" w="med" len="med"/>
                        </a:ln>
                      </p:spPr>
                    </p:cxnSp>
                    <p:cxnSp>
                      <p:nvCxnSpPr>
                        <p:cNvPr id="14351" name="直接连接符 17"/>
                        <p:cNvCxnSpPr>
                          <a:stCxn id="14362" idx="1"/>
                        </p:cNvCxnSpPr>
                        <p:nvPr/>
                      </p:nvCxnSpPr>
                      <p:spPr>
                        <a:xfrm rot="-5400000" flipH="1">
                          <a:off x="2101580" y="2316549"/>
                          <a:ext cx="110417" cy="6327"/>
                        </a:xfrm>
                        <a:prstGeom prst="line">
                          <a:avLst/>
                        </a:prstGeom>
                        <a:ln w="9525" cap="flat" cmpd="sng">
                          <a:solidFill>
                            <a:schemeClr val="tx1"/>
                          </a:solidFill>
                          <a:prstDash val="solid"/>
                          <a:round/>
                          <a:headEnd type="none" w="med" len="med"/>
                          <a:tailEnd type="none" w="med" len="med"/>
                        </a:ln>
                      </p:spPr>
                    </p:cxnSp>
                    <p:cxnSp>
                      <p:nvCxnSpPr>
                        <p:cNvPr id="14352" name="直接连接符 18"/>
                        <p:cNvCxnSpPr>
                          <a:stCxn id="14362" idx="1"/>
                        </p:cNvCxnSpPr>
                        <p:nvPr/>
                      </p:nvCxnSpPr>
                      <p:spPr>
                        <a:xfrm rot="5400000">
                          <a:off x="2636224" y="2315112"/>
                          <a:ext cx="110417" cy="0"/>
                        </a:xfrm>
                        <a:prstGeom prst="line">
                          <a:avLst/>
                        </a:prstGeom>
                        <a:ln w="9525" cap="flat" cmpd="sng">
                          <a:solidFill>
                            <a:schemeClr val="tx1"/>
                          </a:solidFill>
                          <a:prstDash val="solid"/>
                          <a:round/>
                          <a:headEnd type="none" w="med" len="med"/>
                          <a:tailEnd type="none" w="med" len="med"/>
                        </a:ln>
                      </p:spPr>
                    </p:cxnSp>
                    <p:cxnSp>
                      <p:nvCxnSpPr>
                        <p:cNvPr id="14353" name="直接连接符 19"/>
                        <p:cNvCxnSpPr>
                          <a:stCxn id="14362" idx="1"/>
                        </p:cNvCxnSpPr>
                        <p:nvPr/>
                      </p:nvCxnSpPr>
                      <p:spPr>
                        <a:xfrm rot="5400000">
                          <a:off x="3175592" y="2315092"/>
                          <a:ext cx="108884" cy="1582"/>
                        </a:xfrm>
                        <a:prstGeom prst="line">
                          <a:avLst/>
                        </a:prstGeom>
                        <a:ln w="9525" cap="flat" cmpd="sng">
                          <a:solidFill>
                            <a:schemeClr val="tx1"/>
                          </a:solidFill>
                          <a:prstDash val="solid"/>
                          <a:round/>
                          <a:headEnd type="none" w="med" len="med"/>
                          <a:tailEnd type="none" w="med" len="med"/>
                        </a:ln>
                      </p:spPr>
                    </p:cxnSp>
                    <p:cxnSp>
                      <p:nvCxnSpPr>
                        <p:cNvPr id="14354" name="直接连接符 20"/>
                        <p:cNvCxnSpPr>
                          <a:stCxn id="14362" idx="1"/>
                        </p:cNvCxnSpPr>
                        <p:nvPr/>
                      </p:nvCxnSpPr>
                      <p:spPr>
                        <a:xfrm rot="-5400000" flipH="1">
                          <a:off x="3711838" y="2315112"/>
                          <a:ext cx="110417" cy="0"/>
                        </a:xfrm>
                        <a:prstGeom prst="line">
                          <a:avLst/>
                        </a:prstGeom>
                        <a:ln w="9525" cap="flat" cmpd="sng">
                          <a:solidFill>
                            <a:schemeClr val="tx1"/>
                          </a:solidFill>
                          <a:prstDash val="solid"/>
                          <a:round/>
                          <a:headEnd type="none" w="med" len="med"/>
                          <a:tailEnd type="none" w="med" len="med"/>
                        </a:ln>
                      </p:spPr>
                    </p:cxnSp>
                  </p:grpSp>
                  <p:cxnSp>
                    <p:nvCxnSpPr>
                      <p:cNvPr id="14355" name="直接连接符 36"/>
                      <p:cNvCxnSpPr>
                        <a:stCxn id="14362" idx="1"/>
                      </p:cNvCxnSpPr>
                      <p:nvPr/>
                    </p:nvCxnSpPr>
                    <p:spPr>
                      <a:xfrm>
                        <a:off x="34036" y="361342"/>
                        <a:ext cx="90162" cy="1533"/>
                      </a:xfrm>
                      <a:prstGeom prst="line">
                        <a:avLst/>
                      </a:prstGeom>
                      <a:ln w="9525" cap="flat" cmpd="sng">
                        <a:solidFill>
                          <a:schemeClr val="tx1"/>
                        </a:solidFill>
                        <a:prstDash val="solid"/>
                        <a:round/>
                        <a:headEnd type="none" w="med" len="med"/>
                        <a:tailEnd type="none" w="med" len="med"/>
                      </a:ln>
                    </p:spPr>
                  </p:cxnSp>
                  <p:cxnSp>
                    <p:nvCxnSpPr>
                      <p:cNvPr id="14356" name="直接连接符 37"/>
                      <p:cNvCxnSpPr>
                        <a:stCxn id="14362" idx="1"/>
                      </p:cNvCxnSpPr>
                      <p:nvPr/>
                    </p:nvCxnSpPr>
                    <p:spPr>
                      <a:xfrm>
                        <a:off x="34036" y="723266"/>
                        <a:ext cx="90162" cy="1533"/>
                      </a:xfrm>
                      <a:prstGeom prst="line">
                        <a:avLst/>
                      </a:prstGeom>
                      <a:ln w="9525" cap="flat" cmpd="sng">
                        <a:solidFill>
                          <a:schemeClr val="tx1"/>
                        </a:solidFill>
                        <a:prstDash val="solid"/>
                        <a:round/>
                        <a:headEnd type="none" w="med" len="med"/>
                        <a:tailEnd type="none" w="med" len="med"/>
                      </a:ln>
                    </p:spPr>
                  </p:cxnSp>
                  <p:cxnSp>
                    <p:nvCxnSpPr>
                      <p:cNvPr id="14357" name="直接连接符 38"/>
                      <p:cNvCxnSpPr>
                        <a:stCxn id="14362" idx="1"/>
                      </p:cNvCxnSpPr>
                      <p:nvPr/>
                    </p:nvCxnSpPr>
                    <p:spPr>
                      <a:xfrm>
                        <a:off x="34036" y="1085189"/>
                        <a:ext cx="90162" cy="1533"/>
                      </a:xfrm>
                      <a:prstGeom prst="line">
                        <a:avLst/>
                      </a:prstGeom>
                      <a:ln w="9525" cap="flat" cmpd="sng">
                        <a:solidFill>
                          <a:schemeClr val="tx1"/>
                        </a:solidFill>
                        <a:prstDash val="solid"/>
                        <a:round/>
                        <a:headEnd type="none" w="med" len="med"/>
                        <a:tailEnd type="none" w="med" len="med"/>
                      </a:ln>
                    </p:spPr>
                  </p:cxnSp>
                  <p:cxnSp>
                    <p:nvCxnSpPr>
                      <p:cNvPr id="14358" name="直接连接符 39"/>
                      <p:cNvCxnSpPr>
                        <a:stCxn id="14362" idx="1"/>
                      </p:cNvCxnSpPr>
                      <p:nvPr/>
                    </p:nvCxnSpPr>
                    <p:spPr>
                      <a:xfrm>
                        <a:off x="34036" y="1447113"/>
                        <a:ext cx="90162" cy="1533"/>
                      </a:xfrm>
                      <a:prstGeom prst="line">
                        <a:avLst/>
                      </a:prstGeom>
                      <a:ln w="9525" cap="flat" cmpd="sng">
                        <a:solidFill>
                          <a:schemeClr val="tx1"/>
                        </a:solidFill>
                        <a:prstDash val="solid"/>
                        <a:round/>
                        <a:headEnd type="none" w="med" len="med"/>
                        <a:tailEnd type="none" w="med" len="med"/>
                      </a:ln>
                    </p:spPr>
                  </p:cxnSp>
                  <p:cxnSp>
                    <p:nvCxnSpPr>
                      <p:cNvPr id="14359" name="直接连接符 40"/>
                      <p:cNvCxnSpPr>
                        <a:stCxn id="14362" idx="1"/>
                      </p:cNvCxnSpPr>
                      <p:nvPr/>
                    </p:nvCxnSpPr>
                    <p:spPr>
                      <a:xfrm>
                        <a:off x="34036" y="1809037"/>
                        <a:ext cx="90162" cy="1533"/>
                      </a:xfrm>
                      <a:prstGeom prst="line">
                        <a:avLst/>
                      </a:prstGeom>
                      <a:ln w="9525" cap="flat" cmpd="sng">
                        <a:solidFill>
                          <a:schemeClr val="tx1"/>
                        </a:solidFill>
                        <a:prstDash val="solid"/>
                        <a:round/>
                        <a:headEnd type="none" w="med" len="med"/>
                        <a:tailEnd type="none" w="med" len="med"/>
                      </a:ln>
                    </p:spPr>
                  </p:cxnSp>
                  <p:cxnSp>
                    <p:nvCxnSpPr>
                      <p:cNvPr id="14360" name="直接连接符 41"/>
                      <p:cNvCxnSpPr>
                        <a:stCxn id="14362" idx="1"/>
                      </p:cNvCxnSpPr>
                      <p:nvPr/>
                    </p:nvCxnSpPr>
                    <p:spPr>
                      <a:xfrm>
                        <a:off x="34036" y="2170960"/>
                        <a:ext cx="90162" cy="1533"/>
                      </a:xfrm>
                      <a:prstGeom prst="line">
                        <a:avLst/>
                      </a:prstGeom>
                      <a:ln w="9525" cap="flat" cmpd="sng">
                        <a:solidFill>
                          <a:schemeClr val="tx1"/>
                        </a:solidFill>
                        <a:prstDash val="solid"/>
                        <a:round/>
                        <a:headEnd type="none" w="med" len="med"/>
                        <a:tailEnd type="none" w="med" len="med"/>
                      </a:ln>
                    </p:spPr>
                  </p:cxnSp>
                  <p:cxnSp>
                    <p:nvCxnSpPr>
                      <p:cNvPr id="14361" name="直接连接符 42"/>
                      <p:cNvCxnSpPr>
                        <a:stCxn id="14362" idx="1"/>
                      </p:cNvCxnSpPr>
                      <p:nvPr/>
                    </p:nvCxnSpPr>
                    <p:spPr>
                      <a:xfrm>
                        <a:off x="34036" y="2532884"/>
                        <a:ext cx="90162" cy="1533"/>
                      </a:xfrm>
                      <a:prstGeom prst="line">
                        <a:avLst/>
                      </a:prstGeom>
                      <a:ln w="9525" cap="flat" cmpd="sng">
                        <a:solidFill>
                          <a:schemeClr val="tx1"/>
                        </a:solidFill>
                        <a:prstDash val="solid"/>
                        <a:round/>
                        <a:headEnd type="none" w="med" len="med"/>
                        <a:tailEnd type="none" w="med" len="med"/>
                      </a:ln>
                    </p:spPr>
                  </p:cxnSp>
                </p:grpSp>
                <p:sp>
                  <p:nvSpPr>
                    <p:cNvPr id="14362" name="椭圆 51"/>
                    <p:cNvSpPr/>
                    <p:nvPr/>
                  </p:nvSpPr>
                  <p:spPr>
                    <a:xfrm>
                      <a:off x="502245" y="476360"/>
                      <a:ext cx="107561" cy="110417"/>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14363" name="椭圆 52"/>
                    <p:cNvSpPr/>
                    <p:nvPr/>
                  </p:nvSpPr>
                  <p:spPr>
                    <a:xfrm>
                      <a:off x="1030561" y="821415"/>
                      <a:ext cx="107561" cy="108883"/>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14364" name="椭圆 53"/>
                    <p:cNvSpPr/>
                    <p:nvPr/>
                  </p:nvSpPr>
                  <p:spPr>
                    <a:xfrm>
                      <a:off x="1585769" y="1209409"/>
                      <a:ext cx="109143" cy="110417"/>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14365" name="椭圆 54"/>
                    <p:cNvSpPr/>
                    <p:nvPr/>
                  </p:nvSpPr>
                  <p:spPr>
                    <a:xfrm>
                      <a:off x="3716434" y="2500679"/>
                      <a:ext cx="109144" cy="108884"/>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14366" name="椭圆 55"/>
                    <p:cNvSpPr/>
                    <p:nvPr/>
                  </p:nvSpPr>
                  <p:spPr>
                    <a:xfrm>
                      <a:off x="3177045" y="2273710"/>
                      <a:ext cx="107561" cy="107350"/>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14367" name="椭圆 56"/>
                    <p:cNvSpPr/>
                    <p:nvPr/>
                  </p:nvSpPr>
                  <p:spPr>
                    <a:xfrm>
                      <a:off x="2637656" y="1907186"/>
                      <a:ext cx="107561" cy="110417"/>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14368" name="椭圆 57"/>
                    <p:cNvSpPr/>
                    <p:nvPr/>
                  </p:nvSpPr>
                  <p:spPr>
                    <a:xfrm>
                      <a:off x="2096685" y="1546795"/>
                      <a:ext cx="109144" cy="110417"/>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grpSp>
              <p:cxnSp>
                <p:nvCxnSpPr>
                  <p:cNvPr id="14369" name="直接连接符 62"/>
                  <p:cNvCxnSpPr>
                    <a:stCxn id="14366" idx="5"/>
                  </p:cNvCxnSpPr>
                  <p:nvPr/>
                </p:nvCxnSpPr>
                <p:spPr>
                  <a:xfrm rot="-5400000" flipH="1">
                    <a:off x="3425756" y="2208748"/>
                    <a:ext cx="174828" cy="488771"/>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grpSp>
            <p:graphicFrame>
              <p:nvGraphicFramePr>
                <p:cNvPr id="14370" name="Object 36"/>
                <p:cNvGraphicFramePr>
                  <a:graphicFrameLocks noChangeAspect="1"/>
                </p:cNvGraphicFramePr>
                <p:nvPr/>
              </p:nvGraphicFramePr>
              <p:xfrm>
                <a:off x="69040" y="251331"/>
                <a:ext cx="230188" cy="231775"/>
              </p:xfrm>
              <a:graphic>
                <a:graphicData uri="http://schemas.openxmlformats.org/presentationml/2006/ole">
                  <mc:AlternateContent xmlns:mc="http://schemas.openxmlformats.org/markup-compatibility/2006">
                    <mc:Choice xmlns:v="urn:schemas-microsoft-com:vml" Requires="v">
                      <p:oleObj r:id="rId4" imgW="165735" imgH="165735" progId="Equation.DSMT4">
                        <p:embed/>
                      </p:oleObj>
                    </mc:Choice>
                    <mc:Fallback>
                      <p:oleObj r:id="rId4" imgW="165735" imgH="165735" progId="Equation.DSMT4">
                        <p:embed/>
                        <p:pic>
                          <p:nvPicPr>
                            <p:cNvPr id="0" name="图片 3082"/>
                            <p:cNvPicPr/>
                            <p:nvPr/>
                          </p:nvPicPr>
                          <p:blipFill>
                            <a:blip r:embed="rId5"/>
                            <a:stretch>
                              <a:fillRect/>
                            </a:stretch>
                          </p:blipFill>
                          <p:spPr>
                            <a:xfrm>
                              <a:off x="69040" y="251331"/>
                              <a:ext cx="230188" cy="231775"/>
                            </a:xfrm>
                            <a:prstGeom prst="rect">
                              <a:avLst/>
                            </a:prstGeom>
                            <a:noFill/>
                            <a:ln w="38100">
                              <a:noFill/>
                              <a:miter/>
                            </a:ln>
                          </p:spPr>
                        </p:pic>
                      </p:oleObj>
                    </mc:Fallback>
                  </mc:AlternateContent>
                </a:graphicData>
              </a:graphic>
            </p:graphicFrame>
            <p:graphicFrame>
              <p:nvGraphicFramePr>
                <p:cNvPr id="14371" name="Object 37"/>
                <p:cNvGraphicFramePr>
                  <a:graphicFrameLocks noChangeAspect="1"/>
                </p:cNvGraphicFramePr>
                <p:nvPr/>
              </p:nvGraphicFramePr>
              <p:xfrm>
                <a:off x="122340" y="1624959"/>
                <a:ext cx="160020" cy="248920"/>
              </p:xfrm>
              <a:graphic>
                <a:graphicData uri="http://schemas.openxmlformats.org/presentationml/2006/ole">
                  <mc:AlternateContent xmlns:mc="http://schemas.openxmlformats.org/markup-compatibility/2006">
                    <mc:Choice xmlns:v="urn:schemas-microsoft-com:vml" Requires="v">
                      <p:oleObj r:id="rId6" imgW="114300" imgH="178435" progId="Equation.DSMT4">
                        <p:embed/>
                      </p:oleObj>
                    </mc:Choice>
                    <mc:Fallback>
                      <p:oleObj r:id="rId6" imgW="114300" imgH="178435" progId="Equation.DSMT4">
                        <p:embed/>
                        <p:pic>
                          <p:nvPicPr>
                            <p:cNvPr id="0" name="图片 3086"/>
                            <p:cNvPicPr/>
                            <p:nvPr/>
                          </p:nvPicPr>
                          <p:blipFill>
                            <a:blip r:embed="rId7"/>
                            <a:stretch>
                              <a:fillRect/>
                            </a:stretch>
                          </p:blipFill>
                          <p:spPr>
                            <a:xfrm>
                              <a:off x="122340" y="1624959"/>
                              <a:ext cx="160020" cy="248920"/>
                            </a:xfrm>
                            <a:prstGeom prst="rect">
                              <a:avLst/>
                            </a:prstGeom>
                            <a:noFill/>
                            <a:ln w="38100">
                              <a:noFill/>
                              <a:miter/>
                            </a:ln>
                          </p:spPr>
                        </p:pic>
                      </p:oleObj>
                    </mc:Fallback>
                  </mc:AlternateContent>
                </a:graphicData>
              </a:graphic>
            </p:graphicFrame>
            <p:graphicFrame>
              <p:nvGraphicFramePr>
                <p:cNvPr id="14372" name="Object 38"/>
                <p:cNvGraphicFramePr>
                  <a:graphicFrameLocks noChangeAspect="1"/>
                </p:cNvGraphicFramePr>
                <p:nvPr/>
              </p:nvGraphicFramePr>
              <p:xfrm>
                <a:off x="106031" y="1317731"/>
                <a:ext cx="160020" cy="248920"/>
              </p:xfrm>
              <a:graphic>
                <a:graphicData uri="http://schemas.openxmlformats.org/presentationml/2006/ole">
                  <mc:AlternateContent xmlns:mc="http://schemas.openxmlformats.org/markup-compatibility/2006">
                    <mc:Choice xmlns:v="urn:schemas-microsoft-com:vml" Requires="v">
                      <p:oleObj r:id="rId8" imgW="114300" imgH="178435" progId="Equation.DSMT4">
                        <p:embed/>
                      </p:oleObj>
                    </mc:Choice>
                    <mc:Fallback>
                      <p:oleObj r:id="rId8" imgW="114300" imgH="178435" progId="Equation.DSMT4">
                        <p:embed/>
                        <p:pic>
                          <p:nvPicPr>
                            <p:cNvPr id="0" name="图片 3078"/>
                            <p:cNvPicPr/>
                            <p:nvPr/>
                          </p:nvPicPr>
                          <p:blipFill>
                            <a:blip r:embed="rId9"/>
                            <a:stretch>
                              <a:fillRect/>
                            </a:stretch>
                          </p:blipFill>
                          <p:spPr>
                            <a:xfrm>
                              <a:off x="106031" y="1317731"/>
                              <a:ext cx="160020" cy="248920"/>
                            </a:xfrm>
                            <a:prstGeom prst="rect">
                              <a:avLst/>
                            </a:prstGeom>
                            <a:noFill/>
                            <a:ln w="38100">
                              <a:noFill/>
                              <a:miter/>
                            </a:ln>
                          </p:spPr>
                        </p:pic>
                      </p:oleObj>
                    </mc:Fallback>
                  </mc:AlternateContent>
                </a:graphicData>
              </a:graphic>
            </p:graphicFrame>
            <p:graphicFrame>
              <p:nvGraphicFramePr>
                <p:cNvPr id="14373" name="Object 39"/>
                <p:cNvGraphicFramePr>
                  <a:graphicFrameLocks noChangeAspect="1"/>
                </p:cNvGraphicFramePr>
                <p:nvPr/>
              </p:nvGraphicFramePr>
              <p:xfrm>
                <a:off x="123250" y="925478"/>
                <a:ext cx="177800" cy="248920"/>
              </p:xfrm>
              <a:graphic>
                <a:graphicData uri="http://schemas.openxmlformats.org/presentationml/2006/ole">
                  <mc:AlternateContent xmlns:mc="http://schemas.openxmlformats.org/markup-compatibility/2006">
                    <mc:Choice xmlns:v="urn:schemas-microsoft-com:vml" Requires="v">
                      <p:oleObj r:id="rId10" imgW="127000" imgH="177800" progId="Equation.DSMT4">
                        <p:embed/>
                      </p:oleObj>
                    </mc:Choice>
                    <mc:Fallback>
                      <p:oleObj r:id="rId10" imgW="127000" imgH="177800" progId="Equation.DSMT4">
                        <p:embed/>
                        <p:pic>
                          <p:nvPicPr>
                            <p:cNvPr id="0" name="图片 3089"/>
                            <p:cNvPicPr/>
                            <p:nvPr/>
                          </p:nvPicPr>
                          <p:blipFill>
                            <a:blip r:embed="rId11"/>
                            <a:stretch>
                              <a:fillRect/>
                            </a:stretch>
                          </p:blipFill>
                          <p:spPr>
                            <a:xfrm>
                              <a:off x="123250" y="925478"/>
                              <a:ext cx="177800" cy="248920"/>
                            </a:xfrm>
                            <a:prstGeom prst="rect">
                              <a:avLst/>
                            </a:prstGeom>
                            <a:noFill/>
                            <a:ln w="38100">
                              <a:noFill/>
                              <a:miter/>
                            </a:ln>
                          </p:spPr>
                        </p:pic>
                      </p:oleObj>
                    </mc:Fallback>
                  </mc:AlternateContent>
                </a:graphicData>
              </a:graphic>
            </p:graphicFrame>
            <p:graphicFrame>
              <p:nvGraphicFramePr>
                <p:cNvPr id="14374" name="Object 40"/>
                <p:cNvGraphicFramePr>
                  <a:graphicFrameLocks noChangeAspect="1"/>
                </p:cNvGraphicFramePr>
                <p:nvPr/>
              </p:nvGraphicFramePr>
              <p:xfrm>
                <a:off x="146763" y="614193"/>
                <a:ext cx="160020" cy="248920"/>
              </p:xfrm>
              <a:graphic>
                <a:graphicData uri="http://schemas.openxmlformats.org/presentationml/2006/ole">
                  <mc:AlternateContent xmlns:mc="http://schemas.openxmlformats.org/markup-compatibility/2006">
                    <mc:Choice xmlns:v="urn:schemas-microsoft-com:vml" Requires="v">
                      <p:oleObj r:id="rId12" imgW="114300" imgH="178435" progId="Equation.DSMT4">
                        <p:embed/>
                      </p:oleObj>
                    </mc:Choice>
                    <mc:Fallback>
                      <p:oleObj r:id="rId12" imgW="114300" imgH="178435" progId="Equation.DSMT4">
                        <p:embed/>
                        <p:pic>
                          <p:nvPicPr>
                            <p:cNvPr id="0" name="图片 3079"/>
                            <p:cNvPicPr/>
                            <p:nvPr/>
                          </p:nvPicPr>
                          <p:blipFill>
                            <a:blip r:embed="rId13"/>
                            <a:stretch>
                              <a:fillRect/>
                            </a:stretch>
                          </p:blipFill>
                          <p:spPr>
                            <a:xfrm>
                              <a:off x="146763" y="614193"/>
                              <a:ext cx="160020" cy="248920"/>
                            </a:xfrm>
                            <a:prstGeom prst="rect">
                              <a:avLst/>
                            </a:prstGeom>
                            <a:noFill/>
                            <a:ln w="38100">
                              <a:noFill/>
                              <a:miter/>
                            </a:ln>
                          </p:spPr>
                        </p:pic>
                      </p:oleObj>
                    </mc:Fallback>
                  </mc:AlternateContent>
                </a:graphicData>
              </a:graphic>
            </p:graphicFrame>
            <p:graphicFrame>
              <p:nvGraphicFramePr>
                <p:cNvPr id="14375" name="Object 41"/>
                <p:cNvGraphicFramePr>
                  <a:graphicFrameLocks noChangeAspect="1"/>
                </p:cNvGraphicFramePr>
                <p:nvPr/>
              </p:nvGraphicFramePr>
              <p:xfrm>
                <a:off x="0" y="2383715"/>
                <a:ext cx="265113" cy="231775"/>
              </p:xfrm>
              <a:graphic>
                <a:graphicData uri="http://schemas.openxmlformats.org/presentationml/2006/ole">
                  <mc:AlternateContent xmlns:mc="http://schemas.openxmlformats.org/markup-compatibility/2006">
                    <mc:Choice xmlns:v="urn:schemas-microsoft-com:vml" Requires="v">
                      <p:oleObj r:id="rId14" imgW="191135" imgH="165735" progId="Equation.DSMT4">
                        <p:embed/>
                      </p:oleObj>
                    </mc:Choice>
                    <mc:Fallback>
                      <p:oleObj r:id="rId14" imgW="191135" imgH="165735" progId="Equation.DSMT4">
                        <p:embed/>
                        <p:pic>
                          <p:nvPicPr>
                            <p:cNvPr id="0" name="图片 3083"/>
                            <p:cNvPicPr/>
                            <p:nvPr/>
                          </p:nvPicPr>
                          <p:blipFill>
                            <a:blip r:embed="rId15"/>
                            <a:stretch>
                              <a:fillRect/>
                            </a:stretch>
                          </p:blipFill>
                          <p:spPr>
                            <a:xfrm>
                              <a:off x="0" y="2383715"/>
                              <a:ext cx="265113" cy="231775"/>
                            </a:xfrm>
                            <a:prstGeom prst="rect">
                              <a:avLst/>
                            </a:prstGeom>
                            <a:noFill/>
                            <a:ln w="38100">
                              <a:noFill/>
                              <a:miter/>
                            </a:ln>
                          </p:spPr>
                        </p:pic>
                      </p:oleObj>
                    </mc:Fallback>
                  </mc:AlternateContent>
                </a:graphicData>
              </a:graphic>
            </p:graphicFrame>
            <p:graphicFrame>
              <p:nvGraphicFramePr>
                <p:cNvPr id="14376" name="Object 42"/>
                <p:cNvGraphicFramePr>
                  <a:graphicFrameLocks noChangeAspect="1"/>
                </p:cNvGraphicFramePr>
                <p:nvPr/>
              </p:nvGraphicFramePr>
              <p:xfrm>
                <a:off x="152640" y="1956610"/>
                <a:ext cx="124460" cy="231140"/>
              </p:xfrm>
              <a:graphic>
                <a:graphicData uri="http://schemas.openxmlformats.org/presentationml/2006/ole">
                  <mc:AlternateContent xmlns:mc="http://schemas.openxmlformats.org/markup-compatibility/2006">
                    <mc:Choice xmlns:v="urn:schemas-microsoft-com:vml" Requires="v">
                      <p:oleObj r:id="rId16" imgW="88900" imgH="165100" progId="Equation.DSMT4">
                        <p:embed/>
                      </p:oleObj>
                    </mc:Choice>
                    <mc:Fallback>
                      <p:oleObj r:id="rId16" imgW="88900" imgH="165100" progId="Equation.DSMT4">
                        <p:embed/>
                        <p:pic>
                          <p:nvPicPr>
                            <p:cNvPr id="0" name="图片 3084"/>
                            <p:cNvPicPr/>
                            <p:nvPr/>
                          </p:nvPicPr>
                          <p:blipFill>
                            <a:blip r:embed="rId17"/>
                            <a:stretch>
                              <a:fillRect/>
                            </a:stretch>
                          </p:blipFill>
                          <p:spPr>
                            <a:xfrm>
                              <a:off x="152640" y="1956610"/>
                              <a:ext cx="124460" cy="231140"/>
                            </a:xfrm>
                            <a:prstGeom prst="rect">
                              <a:avLst/>
                            </a:prstGeom>
                            <a:noFill/>
                            <a:ln w="38100">
                              <a:noFill/>
                              <a:miter/>
                            </a:ln>
                          </p:spPr>
                        </p:pic>
                      </p:oleObj>
                    </mc:Fallback>
                  </mc:AlternateContent>
                </a:graphicData>
              </a:graphic>
            </p:graphicFrame>
            <p:graphicFrame>
              <p:nvGraphicFramePr>
                <p:cNvPr id="14377" name="Object 43"/>
                <p:cNvGraphicFramePr>
                  <a:graphicFrameLocks noChangeAspect="1"/>
                </p:cNvGraphicFramePr>
                <p:nvPr/>
              </p:nvGraphicFramePr>
              <p:xfrm>
                <a:off x="837269" y="2361540"/>
                <a:ext cx="124460" cy="231140"/>
              </p:xfrm>
              <a:graphic>
                <a:graphicData uri="http://schemas.openxmlformats.org/presentationml/2006/ole">
                  <mc:AlternateContent xmlns:mc="http://schemas.openxmlformats.org/markup-compatibility/2006">
                    <mc:Choice xmlns:v="urn:schemas-microsoft-com:vml" Requires="v">
                      <p:oleObj r:id="rId18" imgW="88900" imgH="165100" progId="Equation.DSMT4">
                        <p:embed/>
                      </p:oleObj>
                    </mc:Choice>
                    <mc:Fallback>
                      <p:oleObj r:id="rId18" imgW="88900" imgH="165100" progId="Equation.DSMT4">
                        <p:embed/>
                        <p:pic>
                          <p:nvPicPr>
                            <p:cNvPr id="0" name="图片 3080"/>
                            <p:cNvPicPr/>
                            <p:nvPr/>
                          </p:nvPicPr>
                          <p:blipFill>
                            <a:blip r:embed="rId19"/>
                            <a:stretch>
                              <a:fillRect/>
                            </a:stretch>
                          </p:blipFill>
                          <p:spPr>
                            <a:xfrm>
                              <a:off x="837269" y="2361540"/>
                              <a:ext cx="124460" cy="231140"/>
                            </a:xfrm>
                            <a:prstGeom prst="rect">
                              <a:avLst/>
                            </a:prstGeom>
                            <a:noFill/>
                            <a:ln w="38100">
                              <a:noFill/>
                              <a:miter/>
                            </a:ln>
                          </p:spPr>
                        </p:pic>
                      </p:oleObj>
                    </mc:Fallback>
                  </mc:AlternateContent>
                </a:graphicData>
              </a:graphic>
            </p:graphicFrame>
            <p:graphicFrame>
              <p:nvGraphicFramePr>
                <p:cNvPr id="14378" name="Object 44"/>
                <p:cNvGraphicFramePr>
                  <a:graphicFrameLocks noChangeAspect="1"/>
                </p:cNvGraphicFramePr>
                <p:nvPr/>
              </p:nvGraphicFramePr>
              <p:xfrm>
                <a:off x="1390181" y="2376289"/>
                <a:ext cx="177800" cy="231140"/>
              </p:xfrm>
              <a:graphic>
                <a:graphicData uri="http://schemas.openxmlformats.org/presentationml/2006/ole">
                  <mc:AlternateContent xmlns:mc="http://schemas.openxmlformats.org/markup-compatibility/2006">
                    <mc:Choice xmlns:v="urn:schemas-microsoft-com:vml" Requires="v">
                      <p:oleObj r:id="rId20" imgW="127000" imgH="165100" progId="Equation.DSMT4">
                        <p:embed/>
                      </p:oleObj>
                    </mc:Choice>
                    <mc:Fallback>
                      <p:oleObj r:id="rId20" imgW="127000" imgH="165100" progId="Equation.DSMT4">
                        <p:embed/>
                        <p:pic>
                          <p:nvPicPr>
                            <p:cNvPr id="0" name="图片 3076"/>
                            <p:cNvPicPr/>
                            <p:nvPr/>
                          </p:nvPicPr>
                          <p:blipFill>
                            <a:blip r:embed="rId21"/>
                            <a:stretch>
                              <a:fillRect/>
                            </a:stretch>
                          </p:blipFill>
                          <p:spPr>
                            <a:xfrm>
                              <a:off x="1390181" y="2376289"/>
                              <a:ext cx="177800" cy="231140"/>
                            </a:xfrm>
                            <a:prstGeom prst="rect">
                              <a:avLst/>
                            </a:prstGeom>
                            <a:noFill/>
                            <a:ln w="38100">
                              <a:noFill/>
                              <a:miter/>
                            </a:ln>
                          </p:spPr>
                        </p:pic>
                      </p:oleObj>
                    </mc:Fallback>
                  </mc:AlternateContent>
                </a:graphicData>
              </a:graphic>
            </p:graphicFrame>
            <p:graphicFrame>
              <p:nvGraphicFramePr>
                <p:cNvPr id="14379" name="Object 45"/>
                <p:cNvGraphicFramePr>
                  <a:graphicFrameLocks noChangeAspect="1"/>
                </p:cNvGraphicFramePr>
                <p:nvPr/>
              </p:nvGraphicFramePr>
              <p:xfrm>
                <a:off x="1906679" y="2366355"/>
                <a:ext cx="160020" cy="248920"/>
              </p:xfrm>
              <a:graphic>
                <a:graphicData uri="http://schemas.openxmlformats.org/presentationml/2006/ole">
                  <mc:AlternateContent xmlns:mc="http://schemas.openxmlformats.org/markup-compatibility/2006">
                    <mc:Choice xmlns:v="urn:schemas-microsoft-com:vml" Requires="v">
                      <p:oleObj r:id="rId22" imgW="114300" imgH="178435" progId="Equation.DSMT4">
                        <p:embed/>
                      </p:oleObj>
                    </mc:Choice>
                    <mc:Fallback>
                      <p:oleObj r:id="rId22" imgW="114300" imgH="178435" progId="Equation.DSMT4">
                        <p:embed/>
                        <p:pic>
                          <p:nvPicPr>
                            <p:cNvPr id="0" name="图片 3087"/>
                            <p:cNvPicPr/>
                            <p:nvPr/>
                          </p:nvPicPr>
                          <p:blipFill>
                            <a:blip r:embed="rId23"/>
                            <a:stretch>
                              <a:fillRect/>
                            </a:stretch>
                          </p:blipFill>
                          <p:spPr>
                            <a:xfrm>
                              <a:off x="1906679" y="2366355"/>
                              <a:ext cx="160020" cy="248920"/>
                            </a:xfrm>
                            <a:prstGeom prst="rect">
                              <a:avLst/>
                            </a:prstGeom>
                            <a:noFill/>
                            <a:ln w="38100">
                              <a:noFill/>
                              <a:miter/>
                            </a:ln>
                          </p:spPr>
                        </p:pic>
                      </p:oleObj>
                    </mc:Fallback>
                  </mc:AlternateContent>
                </a:graphicData>
              </a:graphic>
            </p:graphicFrame>
            <p:graphicFrame>
              <p:nvGraphicFramePr>
                <p:cNvPr id="14380" name="Object 46"/>
                <p:cNvGraphicFramePr>
                  <a:graphicFrameLocks noChangeAspect="1"/>
                </p:cNvGraphicFramePr>
                <p:nvPr/>
              </p:nvGraphicFramePr>
              <p:xfrm>
                <a:off x="2434909" y="2383510"/>
                <a:ext cx="177800" cy="231140"/>
              </p:xfrm>
              <a:graphic>
                <a:graphicData uri="http://schemas.openxmlformats.org/presentationml/2006/ole">
                  <mc:AlternateContent xmlns:mc="http://schemas.openxmlformats.org/markup-compatibility/2006">
                    <mc:Choice xmlns:v="urn:schemas-microsoft-com:vml" Requires="v">
                      <p:oleObj r:id="rId24" imgW="127000" imgH="165100" progId="Equation.DSMT4">
                        <p:embed/>
                      </p:oleObj>
                    </mc:Choice>
                    <mc:Fallback>
                      <p:oleObj r:id="rId24" imgW="127000" imgH="165100" progId="Equation.DSMT4">
                        <p:embed/>
                        <p:pic>
                          <p:nvPicPr>
                            <p:cNvPr id="0" name="图片 3081"/>
                            <p:cNvPicPr/>
                            <p:nvPr/>
                          </p:nvPicPr>
                          <p:blipFill>
                            <a:blip r:embed="rId25"/>
                            <a:stretch>
                              <a:fillRect/>
                            </a:stretch>
                          </p:blipFill>
                          <p:spPr>
                            <a:xfrm>
                              <a:off x="2434909" y="2383510"/>
                              <a:ext cx="177800" cy="231140"/>
                            </a:xfrm>
                            <a:prstGeom prst="rect">
                              <a:avLst/>
                            </a:prstGeom>
                            <a:noFill/>
                            <a:ln w="38100">
                              <a:noFill/>
                              <a:miter/>
                            </a:ln>
                          </p:spPr>
                        </p:pic>
                      </p:oleObj>
                    </mc:Fallback>
                  </mc:AlternateContent>
                </a:graphicData>
              </a:graphic>
            </p:graphicFrame>
            <p:graphicFrame>
              <p:nvGraphicFramePr>
                <p:cNvPr id="14381" name="Object 47"/>
                <p:cNvGraphicFramePr>
                  <a:graphicFrameLocks noChangeAspect="1"/>
                </p:cNvGraphicFramePr>
                <p:nvPr/>
              </p:nvGraphicFramePr>
              <p:xfrm>
                <a:off x="2999858" y="2385917"/>
                <a:ext cx="160020" cy="248920"/>
              </p:xfrm>
              <a:graphic>
                <a:graphicData uri="http://schemas.openxmlformats.org/presentationml/2006/ole">
                  <mc:AlternateContent xmlns:mc="http://schemas.openxmlformats.org/markup-compatibility/2006">
                    <mc:Choice xmlns:v="urn:schemas-microsoft-com:vml" Requires="v">
                      <p:oleObj r:id="rId26" imgW="114300" imgH="178435" progId="Equation.DSMT4">
                        <p:embed/>
                      </p:oleObj>
                    </mc:Choice>
                    <mc:Fallback>
                      <p:oleObj r:id="rId26" imgW="114300" imgH="178435" progId="Equation.DSMT4">
                        <p:embed/>
                        <p:pic>
                          <p:nvPicPr>
                            <p:cNvPr id="0" name="图片 3091"/>
                            <p:cNvPicPr/>
                            <p:nvPr/>
                          </p:nvPicPr>
                          <p:blipFill>
                            <a:blip r:embed="rId27"/>
                            <a:stretch>
                              <a:fillRect/>
                            </a:stretch>
                          </p:blipFill>
                          <p:spPr>
                            <a:xfrm>
                              <a:off x="2999858" y="2385917"/>
                              <a:ext cx="160020" cy="248920"/>
                            </a:xfrm>
                            <a:prstGeom prst="rect">
                              <a:avLst/>
                            </a:prstGeom>
                            <a:noFill/>
                            <a:ln w="38100">
                              <a:noFill/>
                              <a:miter/>
                            </a:ln>
                          </p:spPr>
                        </p:pic>
                      </p:oleObj>
                    </mc:Fallback>
                  </mc:AlternateContent>
                </a:graphicData>
              </a:graphic>
            </p:graphicFrame>
            <p:graphicFrame>
              <p:nvGraphicFramePr>
                <p:cNvPr id="14382" name="Object 48"/>
                <p:cNvGraphicFramePr>
                  <a:graphicFrameLocks noChangeAspect="1"/>
                </p:cNvGraphicFramePr>
                <p:nvPr/>
              </p:nvGraphicFramePr>
              <p:xfrm>
                <a:off x="3491370" y="2385917"/>
                <a:ext cx="177800" cy="248920"/>
              </p:xfrm>
              <a:graphic>
                <a:graphicData uri="http://schemas.openxmlformats.org/presentationml/2006/ole">
                  <mc:AlternateContent xmlns:mc="http://schemas.openxmlformats.org/markup-compatibility/2006">
                    <mc:Choice xmlns:v="urn:schemas-microsoft-com:vml" Requires="v">
                      <p:oleObj r:id="rId28" imgW="127000" imgH="177800" progId="Equation.DSMT4">
                        <p:embed/>
                      </p:oleObj>
                    </mc:Choice>
                    <mc:Fallback>
                      <p:oleObj r:id="rId28" imgW="127000" imgH="177800" progId="Equation.DSMT4">
                        <p:embed/>
                        <p:pic>
                          <p:nvPicPr>
                            <p:cNvPr id="0" name="图片 3077"/>
                            <p:cNvPicPr/>
                            <p:nvPr/>
                          </p:nvPicPr>
                          <p:blipFill>
                            <a:blip r:embed="rId29"/>
                            <a:stretch>
                              <a:fillRect/>
                            </a:stretch>
                          </p:blipFill>
                          <p:spPr>
                            <a:xfrm>
                              <a:off x="3491370" y="2385917"/>
                              <a:ext cx="177800" cy="248920"/>
                            </a:xfrm>
                            <a:prstGeom prst="rect">
                              <a:avLst/>
                            </a:prstGeom>
                            <a:noFill/>
                            <a:ln w="38100">
                              <a:noFill/>
                              <a:miter/>
                            </a:ln>
                          </p:spPr>
                        </p:pic>
                      </p:oleObj>
                    </mc:Fallback>
                  </mc:AlternateContent>
                </a:graphicData>
              </a:graphic>
            </p:graphicFrame>
            <p:graphicFrame>
              <p:nvGraphicFramePr>
                <p:cNvPr id="14383" name="Object 49"/>
                <p:cNvGraphicFramePr>
                  <a:graphicFrameLocks noChangeAspect="1"/>
                </p:cNvGraphicFramePr>
                <p:nvPr/>
              </p:nvGraphicFramePr>
              <p:xfrm>
                <a:off x="4158485" y="2344854"/>
                <a:ext cx="177800" cy="253861"/>
              </p:xfrm>
              <a:graphic>
                <a:graphicData uri="http://schemas.openxmlformats.org/presentationml/2006/ole">
                  <mc:AlternateContent xmlns:mc="http://schemas.openxmlformats.org/markup-compatibility/2006">
                    <mc:Choice xmlns:v="urn:schemas-microsoft-com:vml" Requires="v">
                      <p:oleObj r:id="rId30" imgW="127000" imgH="177800" progId="Equation.DSMT4">
                        <p:embed/>
                      </p:oleObj>
                    </mc:Choice>
                    <mc:Fallback>
                      <p:oleObj r:id="rId30" imgW="127000" imgH="177800" progId="Equation.DSMT4">
                        <p:embed/>
                        <p:pic>
                          <p:nvPicPr>
                            <p:cNvPr id="0" name="图片 3088"/>
                            <p:cNvPicPr/>
                            <p:nvPr/>
                          </p:nvPicPr>
                          <p:blipFill>
                            <a:blip r:embed="rId31"/>
                            <a:stretch>
                              <a:fillRect/>
                            </a:stretch>
                          </p:blipFill>
                          <p:spPr>
                            <a:xfrm>
                              <a:off x="4158485" y="2344854"/>
                              <a:ext cx="177800" cy="253861"/>
                            </a:xfrm>
                            <a:prstGeom prst="rect">
                              <a:avLst/>
                            </a:prstGeom>
                            <a:noFill/>
                            <a:ln w="38100">
                              <a:noFill/>
                              <a:miter/>
                            </a:ln>
                          </p:spPr>
                        </p:pic>
                      </p:oleObj>
                    </mc:Fallback>
                  </mc:AlternateContent>
                </a:graphicData>
              </a:graphic>
            </p:graphicFrame>
          </p:grpSp>
          <p:graphicFrame>
            <p:nvGraphicFramePr>
              <p:cNvPr id="14384" name="Object 50"/>
              <p:cNvGraphicFramePr>
                <a:graphicFrameLocks noChangeAspect="1"/>
              </p:cNvGraphicFramePr>
              <p:nvPr/>
            </p:nvGraphicFramePr>
            <p:xfrm>
              <a:off x="0" y="0"/>
              <a:ext cx="426720" cy="248920"/>
            </p:xfrm>
            <a:graphic>
              <a:graphicData uri="http://schemas.openxmlformats.org/presentationml/2006/ole">
                <mc:AlternateContent xmlns:mc="http://schemas.openxmlformats.org/markup-compatibility/2006">
                  <mc:Choice xmlns:v="urn:schemas-microsoft-com:vml" Requires="v">
                    <p:oleObj r:id="rId32" imgW="304800" imgH="177800" progId="Equation.DSMT4">
                      <p:embed/>
                    </p:oleObj>
                  </mc:Choice>
                  <mc:Fallback>
                    <p:oleObj r:id="rId32" imgW="304800" imgH="177800" progId="Equation.DSMT4">
                      <p:embed/>
                      <p:pic>
                        <p:nvPicPr>
                          <p:cNvPr id="0" name="图片 3085"/>
                          <p:cNvPicPr/>
                          <p:nvPr/>
                        </p:nvPicPr>
                        <p:blipFill>
                          <a:blip r:embed="rId33"/>
                          <a:stretch>
                            <a:fillRect/>
                          </a:stretch>
                        </p:blipFill>
                        <p:spPr>
                          <a:xfrm>
                            <a:off x="0" y="0"/>
                            <a:ext cx="426720" cy="248920"/>
                          </a:xfrm>
                          <a:prstGeom prst="rect">
                            <a:avLst/>
                          </a:prstGeom>
                          <a:noFill/>
                          <a:ln w="38100">
                            <a:noFill/>
                            <a:miter/>
                          </a:ln>
                        </p:spPr>
                      </p:pic>
                    </p:oleObj>
                  </mc:Fallback>
                </mc:AlternateContent>
              </a:graphicData>
            </a:graphic>
          </p:graphicFrame>
        </p:grpSp>
        <p:graphicFrame>
          <p:nvGraphicFramePr>
            <p:cNvPr id="14385" name="Object 51"/>
            <p:cNvGraphicFramePr>
              <a:graphicFrameLocks noChangeAspect="1"/>
            </p:cNvGraphicFramePr>
            <p:nvPr/>
          </p:nvGraphicFramePr>
          <p:xfrm>
            <a:off x="4693101" y="2379768"/>
            <a:ext cx="213360" cy="284480"/>
          </p:xfrm>
          <a:graphic>
            <a:graphicData uri="http://schemas.openxmlformats.org/presentationml/2006/ole">
              <mc:AlternateContent xmlns:mc="http://schemas.openxmlformats.org/markup-compatibility/2006">
                <mc:Choice xmlns:v="urn:schemas-microsoft-com:vml" Requires="v">
                  <p:oleObj r:id="rId34" imgW="153035" imgH="203835" progId="Equation.DSMT4">
                    <p:embed/>
                  </p:oleObj>
                </mc:Choice>
                <mc:Fallback>
                  <p:oleObj r:id="rId34" imgW="153035" imgH="203835" progId="Equation.DSMT4">
                    <p:embed/>
                    <p:pic>
                      <p:nvPicPr>
                        <p:cNvPr id="0" name="图片 3090"/>
                        <p:cNvPicPr/>
                        <p:nvPr/>
                      </p:nvPicPr>
                      <p:blipFill>
                        <a:blip r:embed="rId35"/>
                        <a:stretch>
                          <a:fillRect/>
                        </a:stretch>
                      </p:blipFill>
                      <p:spPr>
                        <a:xfrm>
                          <a:off x="4693101" y="2379768"/>
                          <a:ext cx="213360" cy="284480"/>
                        </a:xfrm>
                        <a:prstGeom prst="rect">
                          <a:avLst/>
                        </a:prstGeom>
                        <a:noFill/>
                        <a:ln w="38100">
                          <a:noFill/>
                          <a:miter/>
                        </a:ln>
                      </p:spPr>
                    </p:pic>
                  </p:oleObj>
                </mc:Fallback>
              </mc:AlternateContent>
            </a:graphicData>
          </a:graphic>
        </p:graphicFrame>
      </p:grpSp>
      <p:grpSp>
        <p:nvGrpSpPr>
          <p:cNvPr id="3" name="组合 2"/>
          <p:cNvGrpSpPr/>
          <p:nvPr/>
        </p:nvGrpSpPr>
        <p:grpSpPr>
          <a:xfrm>
            <a:off x="322263" y="1276350"/>
            <a:ext cx="8607425" cy="4824206"/>
            <a:chOff x="322262" y="1471613"/>
            <a:chExt cx="8607425" cy="3891796"/>
          </a:xfrm>
        </p:grpSpPr>
        <p:sp>
          <p:nvSpPr>
            <p:cNvPr id="12295" name="文本框 1"/>
            <p:cNvSpPr txBox="1">
              <a:spLocks noChangeArrowheads="1"/>
            </p:cNvSpPr>
            <p:nvPr/>
          </p:nvSpPr>
          <p:spPr bwMode="auto">
            <a:xfrm>
              <a:off x="322262" y="1471613"/>
              <a:ext cx="8607425" cy="646251"/>
            </a:xfrm>
            <a:prstGeom prst="rect">
              <a:avLst/>
            </a:prstGeom>
            <a:noFill/>
            <a:ln>
              <a:noFill/>
            </a:ln>
          </p:spPr>
          <p:txBody>
            <a:bodyPr>
              <a:spAutoFit/>
            </a:bodyPr>
            <a:lstStyle>
              <a:lvl1pPr marL="342900" indent="-342900">
                <a:spcBef>
                  <a:spcPct val="20000"/>
                </a:spcBef>
                <a:buChar char="•"/>
                <a:defRPr sz="3200" b="1">
                  <a:solidFill>
                    <a:srgbClr val="CC0000"/>
                  </a:solidFill>
                  <a:latin typeface="Adobe 黑体 Std R" pitchFamily="34" charset="-122"/>
                  <a:ea typeface="宋体" panose="02010600030101010101" pitchFamily="2" charset="-122"/>
                </a:defRPr>
              </a:lvl1pPr>
              <a:lvl2pPr marL="742950" indent="-285750">
                <a:spcBef>
                  <a:spcPct val="20000"/>
                </a:spcBef>
                <a:buChar char="–"/>
                <a:defRPr sz="2800">
                  <a:solidFill>
                    <a:schemeClr val="tx1"/>
                  </a:solidFill>
                  <a:latin typeface="Adobe 黑体 Std R" pitchFamily="34" charset="-122"/>
                  <a:ea typeface="宋体" panose="02010600030101010101" pitchFamily="2" charset="-122"/>
                </a:defRPr>
              </a:lvl2pPr>
              <a:lvl3pPr marL="457200" indent="-457200">
                <a:spcBef>
                  <a:spcPct val="20000"/>
                </a:spcBef>
                <a:buChar char="•"/>
                <a:defRPr sz="2400">
                  <a:solidFill>
                    <a:schemeClr val="tx1"/>
                  </a:solidFill>
                  <a:latin typeface="Adobe 黑体 Std R" pitchFamily="34" charset="-122"/>
                  <a:ea typeface="宋体" panose="02010600030101010101" pitchFamily="2" charset="-122"/>
                </a:defRPr>
              </a:lvl3pPr>
              <a:lvl4pPr marL="1600200" indent="-228600">
                <a:spcBef>
                  <a:spcPct val="20000"/>
                </a:spcBef>
                <a:buChar char="–"/>
                <a:defRPr sz="2000">
                  <a:solidFill>
                    <a:schemeClr val="tx1"/>
                  </a:solidFill>
                  <a:latin typeface="Adobe 黑体 Std R" pitchFamily="34" charset="-122"/>
                  <a:ea typeface="宋体" panose="02010600030101010101" pitchFamily="2" charset="-122"/>
                </a:defRPr>
              </a:lvl4pPr>
              <a:lvl5pPr marL="2057400" indent="-228600">
                <a:spcBef>
                  <a:spcPct val="20000"/>
                </a:spcBef>
                <a:buChar char="»"/>
                <a:defRPr sz="2000">
                  <a:solidFill>
                    <a:schemeClr val="tx1"/>
                  </a:solidFill>
                  <a:latin typeface="Adobe 黑体 Std R" pitchFamily="34" charset="-122"/>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dobe 黑体 Std R" pitchFamily="34" charset="-122"/>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dobe 黑体 Std R" pitchFamily="34" charset="-122"/>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dobe 黑体 Std R" pitchFamily="34" charset="-122"/>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dobe 黑体 Std R" pitchFamily="34" charset="-122"/>
                  <a:ea typeface="宋体" panose="02010600030101010101" pitchFamily="2" charset="-122"/>
                </a:defRPr>
              </a:lvl9pPr>
            </a:lstStyle>
            <a:p>
              <a:pPr marL="457200" marR="0" lvl="2" indent="-457200" algn="l" defTabSz="914400" rtl="0" eaLnBrk="1" fontAlgn="base" latinLnBrk="0" hangingPunct="1">
                <a:lnSpc>
                  <a:spcPct val="150000"/>
                </a:lnSpc>
                <a:spcBef>
                  <a:spcPct val="20000"/>
                </a:spcBef>
                <a:spcAft>
                  <a:spcPct val="0"/>
                </a:spcAft>
                <a:buClrTx/>
                <a:buSzTx/>
                <a:buFontTx/>
                <a:buAutoNum type="arabicPeriod" startAt="3"/>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边际效用递减规律</a:t>
              </a:r>
              <a:r>
                <a:rPr kumimoji="0" lang="zh-CN" altLang="en-US" sz="2400" b="1" i="0" u="none" strike="noStrike" kern="1200" cap="none" spc="0" normalizeH="0" baseline="0" noProof="0" dirty="0">
                  <a:ln>
                    <a:noFill/>
                  </a:ln>
                  <a:solidFill>
                    <a:srgbClr val="C00000"/>
                  </a:solidFill>
                  <a:effectLst/>
                  <a:uLnTx/>
                  <a:uFillTx/>
                  <a:latin typeface="+mn-lt"/>
                  <a:ea typeface="Adobe 黑体 Std R" pitchFamily="34" charset="-122"/>
                  <a:cs typeface="+mn-cs"/>
                </a:rPr>
                <a:t>（</a:t>
              </a:r>
              <a:r>
                <a:rPr kumimoji="0" lang="en-US" altLang="zh-CN" sz="2400" b="1" i="0" u="none" strike="noStrike" kern="1200" cap="none" spc="0" normalizeH="0" baseline="0" noProof="0" dirty="0">
                  <a:ln>
                    <a:noFill/>
                  </a:ln>
                  <a:solidFill>
                    <a:srgbClr val="C00000"/>
                  </a:solidFill>
                  <a:effectLst/>
                  <a:uLnTx/>
                  <a:uFillTx/>
                  <a:latin typeface="+mn-lt"/>
                  <a:ea typeface="华文仿宋" panose="02010600040101010101" pitchFamily="2" charset="-122"/>
                  <a:cs typeface="+mn-cs"/>
                </a:rPr>
                <a:t> law of diminishing marginal utility </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p:txBody>
        </p:sp>
        <p:sp>
          <p:nvSpPr>
            <p:cNvPr id="14388" name="文本框 2"/>
            <p:cNvSpPr txBox="1"/>
            <p:nvPr/>
          </p:nvSpPr>
          <p:spPr>
            <a:xfrm>
              <a:off x="407625" y="2224088"/>
              <a:ext cx="3808412" cy="3139321"/>
            </a:xfrm>
            <a:prstGeom prst="rect">
              <a:avLst/>
            </a:prstGeom>
            <a:noFill/>
            <a:ln w="9525">
              <a:noFill/>
            </a:ln>
          </p:spPr>
          <p:txBody>
            <a:bodyPr anchor="t" anchorCtr="0">
              <a:spAutoFit/>
            </a:bodyPr>
            <a:lstStyle/>
            <a:p>
              <a:pPr>
                <a:lnSpc>
                  <a:spcPct val="150000"/>
                </a:lnSpc>
              </a:pPr>
              <a:r>
                <a:rPr lang="zh-CN" altLang="en-US" sz="2000" dirty="0">
                  <a:latin typeface="Adobe 黑体 Std R" pitchFamily="34" charset="-122"/>
                  <a:ea typeface="Adobe 黑体 Std R" pitchFamily="34" charset="-122"/>
                </a:rPr>
                <a:t>在一定时期内，随着消费者不断增加某种商品或服务的消费量，在其他商品或服务消费量不变的条件下，消费者从每增加一单位该商品或服务的消费中所获得的效用增加量是逐渐递减的。</a:t>
              </a:r>
              <a:endParaRPr lang="en-US" altLang="zh-CN" sz="2000" dirty="0">
                <a:latin typeface="Adobe 黑体 Std R" pitchFamily="34" charset="-122"/>
                <a:ea typeface="Adobe 黑体 Std R" pitchFamily="34" charset="-122"/>
              </a:endParaRPr>
            </a:p>
            <a:p>
              <a:endParaRPr lang="zh-CN" altLang="en-US" dirty="0">
                <a:latin typeface="Adobe 黑体 Std R" pitchFamily="34" charset="-122"/>
                <a:ea typeface="宋体" panose="02010600030101010101" pitchFamily="2" charset="-122"/>
              </a:endParaRPr>
            </a:p>
          </p:txBody>
        </p:sp>
      </p:grpSp>
      <p:sp>
        <p:nvSpPr>
          <p:cNvPr id="14389"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第一节  效用理论概述</a:t>
            </a:r>
            <a:endParaRPr lang="zh-CN" altLang="en-US" sz="1000" dirty="0">
              <a:solidFill>
                <a:srgbClr val="7F7F7F"/>
              </a:solidFill>
              <a:latin typeface="Adobe 黑体 Std R" pitchFamily="34" charset="-122"/>
              <a:ea typeface="Adobe 黑体 Std R" pitchFamily="34" charset="-122"/>
            </a:endParaRPr>
          </a:p>
        </p:txBody>
      </p:sp>
      <p:sp>
        <p:nvSpPr>
          <p:cNvPr id="14390"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二、总效用和边际效用递减规律</a:t>
            </a:r>
            <a:endParaRPr lang="en-US" altLang="zh-CN" sz="3200" b="1" dirty="0">
              <a:solidFill>
                <a:srgbClr val="CC0000"/>
              </a:solidFill>
              <a:latin typeface="Adobe 黑体 Std R" pitchFamily="34" charset="-122"/>
              <a:ea typeface="Adobe 黑体 Std R" pitchFamily="34" charset="-122"/>
            </a:endParaRPr>
          </a:p>
        </p:txBody>
      </p:sp>
      <p:sp>
        <p:nvSpPr>
          <p:cNvPr id="2" name="文本框 1"/>
          <p:cNvSpPr txBox="1">
            <a:spLocks noRot="1" noChangeAspect="1" noMove="1" noResize="1" noEditPoints="1" noAdjustHandles="1" noChangeArrowheads="1" noChangeShapeType="1" noTextEdit="1"/>
          </p:cNvSpPr>
          <p:nvPr/>
        </p:nvSpPr>
        <p:spPr>
          <a:xfrm>
            <a:off x="322263" y="5010401"/>
            <a:ext cx="3642508" cy="984883"/>
          </a:xfrm>
          <a:prstGeom prst="rect">
            <a:avLst/>
          </a:prstGeom>
          <a:blipFill>
            <a:blip r:embed="rId36"/>
            <a:stretch>
              <a:fillRect l="-1843" t="-3727"/>
            </a:stretch>
          </a:blipFill>
        </p:spPr>
        <p:txBody>
          <a:bodyPr/>
          <a:lstStyle/>
          <a:p>
            <a:pPr marR="0" defTabSz="914400" eaLnBrk="0" hangingPunct="0">
              <a:buClrTx/>
              <a:buSzTx/>
              <a:buFontTx/>
              <a:buNone/>
              <a:defRPr/>
            </a:pPr>
            <a:r>
              <a:rPr kumimoji="0" lang="zh-CN" altLang="en-US" kern="1200" cap="none" spc="0" normalizeH="0" baseline="0" noProof="0" dirty="0">
                <a:noFill/>
                <a:latin typeface="Arial" panose="020B0604020202020204" pitchFamily="34" charset="0"/>
                <a:ea typeface="宋体" panose="02010600030101010101" pitchFamily="2" charset="-122"/>
                <a:cs typeface="+mn-cs"/>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组合 19"/>
          <p:cNvGrpSpPr/>
          <p:nvPr/>
        </p:nvGrpSpPr>
        <p:grpSpPr>
          <a:xfrm>
            <a:off x="5613400" y="1174750"/>
            <a:ext cx="4633913" cy="4899025"/>
            <a:chOff x="0" y="-2"/>
            <a:chExt cx="3616886" cy="4208464"/>
          </a:xfrm>
        </p:grpSpPr>
        <p:sp>
          <p:nvSpPr>
            <p:cNvPr id="15362" name="弧形 81"/>
            <p:cNvSpPr/>
            <p:nvPr/>
          </p:nvSpPr>
          <p:spPr>
            <a:xfrm rot="-4760211">
              <a:off x="-504825" y="944558"/>
              <a:ext cx="3683000" cy="1793875"/>
            </a:xfrm>
            <a:custGeom>
              <a:avLst/>
              <a:gdLst/>
              <a:ahLst/>
              <a:cxnLst>
                <a:cxn ang="0">
                  <a:pos x="1931333" y="1068"/>
                </a:cxn>
                <a:cxn ang="0">
                  <a:pos x="1931333" y="1067"/>
                </a:cxn>
                <a:cxn ang="0">
                  <a:pos x="3683000" y="896938"/>
                </a:cxn>
                <a:cxn ang="0">
                  <a:pos x="3406573" y="1369588"/>
                </a:cxn>
                <a:cxn ang="0">
                  <a:pos x="1841500" y="896938"/>
                </a:cxn>
                <a:cxn ang="0">
                  <a:pos x="1931333" y="1068"/>
                </a:cxn>
                <a:cxn ang="0">
                  <a:pos x="1931333" y="1068"/>
                </a:cxn>
                <a:cxn ang="0">
                  <a:pos x="1931333" y="1067"/>
                </a:cxn>
                <a:cxn ang="0">
                  <a:pos x="3683000" y="896938"/>
                </a:cxn>
                <a:cxn ang="0">
                  <a:pos x="3406573" y="1369588"/>
                </a:cxn>
              </a:cxnLst>
              <a:rect l="0" t="0" r="0" b="0"/>
              <a:pathLst>
                <a:path w="3683000" h="1793875" stroke="0">
                  <a:moveTo>
                    <a:pt x="1931333" y="1068"/>
                  </a:moveTo>
                  <a:lnTo>
                    <a:pt x="1931333" y="1067"/>
                  </a:lnTo>
                  <a:cubicBezTo>
                    <a:pt x="2912274" y="24403"/>
                    <a:pt x="3683000" y="418581"/>
                    <a:pt x="3683000" y="896938"/>
                  </a:cubicBezTo>
                  <a:cubicBezTo>
                    <a:pt x="3683000" y="1063950"/>
                    <a:pt x="3587263" y="1227645"/>
                    <a:pt x="3406573" y="1369588"/>
                  </a:cubicBezTo>
                  <a:lnTo>
                    <a:pt x="1841500" y="896938"/>
                  </a:lnTo>
                  <a:lnTo>
                    <a:pt x="1931333" y="1068"/>
                  </a:lnTo>
                  <a:close/>
                </a:path>
                <a:path w="3683000" h="1793875" fill="none">
                  <a:moveTo>
                    <a:pt x="1931333" y="1068"/>
                  </a:moveTo>
                  <a:lnTo>
                    <a:pt x="1931333" y="1067"/>
                  </a:lnTo>
                  <a:cubicBezTo>
                    <a:pt x="2912274" y="24403"/>
                    <a:pt x="3683000" y="418581"/>
                    <a:pt x="3683000" y="896938"/>
                  </a:cubicBezTo>
                  <a:cubicBezTo>
                    <a:pt x="3683000" y="1063950"/>
                    <a:pt x="3587263" y="1227645"/>
                    <a:pt x="3406573" y="1369588"/>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nvGrpSpPr>
            <p:cNvPr id="15363" name="组合 18"/>
            <p:cNvGrpSpPr/>
            <p:nvPr/>
          </p:nvGrpSpPr>
          <p:grpSpPr>
            <a:xfrm>
              <a:off x="0" y="39687"/>
              <a:ext cx="3616886" cy="4168775"/>
              <a:chOff x="0" y="0"/>
              <a:chExt cx="3616886" cy="4168775"/>
            </a:xfrm>
          </p:grpSpPr>
          <p:grpSp>
            <p:nvGrpSpPr>
              <p:cNvPr id="15364" name="组合 67"/>
              <p:cNvGrpSpPr/>
              <p:nvPr/>
            </p:nvGrpSpPr>
            <p:grpSpPr>
              <a:xfrm>
                <a:off x="22225" y="2259013"/>
                <a:ext cx="2300287" cy="1909762"/>
                <a:chOff x="0" y="0"/>
                <a:chExt cx="2993583" cy="2616782"/>
              </a:xfrm>
            </p:grpSpPr>
            <p:cxnSp>
              <p:nvCxnSpPr>
                <p:cNvPr id="15365" name="直接箭头连接符 68"/>
                <p:cNvCxnSpPr/>
                <p:nvPr/>
              </p:nvCxnSpPr>
              <p:spPr>
                <a:xfrm>
                  <a:off x="642515" y="2016423"/>
                  <a:ext cx="2351068" cy="28278"/>
                </a:xfrm>
                <a:prstGeom prst="straightConnector1">
                  <a:avLst/>
                </a:prstGeom>
                <a:ln w="9525" cap="flat" cmpd="sng">
                  <a:solidFill>
                    <a:srgbClr val="A6A6A6"/>
                  </a:solidFill>
                  <a:prstDash val="solid"/>
                  <a:round/>
                  <a:headEnd type="none" w="med" len="med"/>
                  <a:tailEnd type="stealth" w="med" len="lg"/>
                </a:ln>
              </p:spPr>
            </p:cxnSp>
            <p:cxnSp>
              <p:nvCxnSpPr>
                <p:cNvPr id="15366" name="直接箭头连接符 69"/>
                <p:cNvCxnSpPr/>
                <p:nvPr/>
              </p:nvCxnSpPr>
              <p:spPr>
                <a:xfrm rot="-5400000" flipV="1">
                  <a:off x="-383698" y="1007615"/>
                  <a:ext cx="2033825" cy="18593"/>
                </a:xfrm>
                <a:prstGeom prst="straightConnector1">
                  <a:avLst/>
                </a:prstGeom>
                <a:ln w="9525" cap="flat" cmpd="sng">
                  <a:solidFill>
                    <a:srgbClr val="A6A6A6"/>
                  </a:solidFill>
                  <a:prstDash val="solid"/>
                  <a:round/>
                  <a:headEnd type="none" w="med" len="med"/>
                  <a:tailEnd type="stealth" w="med" len="lg"/>
                </a:ln>
              </p:spPr>
            </p:cxnSp>
            <p:graphicFrame>
              <p:nvGraphicFramePr>
                <p:cNvPr id="15367" name="Object 9"/>
                <p:cNvGraphicFramePr>
                  <a:graphicFrameLocks noChangeAspect="1"/>
                </p:cNvGraphicFramePr>
                <p:nvPr/>
              </p:nvGraphicFramePr>
              <p:xfrm>
                <a:off x="0" y="29557"/>
                <a:ext cx="555659" cy="339236"/>
              </p:xfrm>
              <a:graphic>
                <a:graphicData uri="http://schemas.openxmlformats.org/presentationml/2006/ole">
                  <mc:AlternateContent xmlns:mc="http://schemas.openxmlformats.org/markup-compatibility/2006">
                    <mc:Choice xmlns:v="urn:schemas-microsoft-com:vml" Requires="v">
                      <p:oleObj r:id="rId2" imgW="304800" imgH="177800" progId="Equation.DSMT4">
                        <p:embed/>
                      </p:oleObj>
                    </mc:Choice>
                    <mc:Fallback>
                      <p:oleObj r:id="rId2" imgW="304800" imgH="177800" progId="Equation.DSMT4">
                        <p:embed/>
                        <p:pic>
                          <p:nvPicPr>
                            <p:cNvPr id="0" name="图片 3120"/>
                            <p:cNvPicPr/>
                            <p:nvPr/>
                          </p:nvPicPr>
                          <p:blipFill>
                            <a:blip r:embed="rId3"/>
                            <a:stretch>
                              <a:fillRect/>
                            </a:stretch>
                          </p:blipFill>
                          <p:spPr>
                            <a:xfrm>
                              <a:off x="0" y="29557"/>
                              <a:ext cx="555659" cy="339236"/>
                            </a:xfrm>
                            <a:prstGeom prst="rect">
                              <a:avLst/>
                            </a:prstGeom>
                            <a:noFill/>
                            <a:ln w="38100">
                              <a:noFill/>
                              <a:miter/>
                            </a:ln>
                          </p:spPr>
                        </p:pic>
                      </p:oleObj>
                    </mc:Fallback>
                  </mc:AlternateContent>
                </a:graphicData>
              </a:graphic>
            </p:graphicFrame>
            <p:graphicFrame>
              <p:nvGraphicFramePr>
                <p:cNvPr id="15368" name="Object 10"/>
                <p:cNvGraphicFramePr>
                  <a:graphicFrameLocks noChangeAspect="1"/>
                </p:cNvGraphicFramePr>
                <p:nvPr/>
              </p:nvGraphicFramePr>
              <p:xfrm>
                <a:off x="2583658" y="2227532"/>
                <a:ext cx="291257" cy="389250"/>
              </p:xfrm>
              <a:graphic>
                <a:graphicData uri="http://schemas.openxmlformats.org/presentationml/2006/ole">
                  <mc:AlternateContent xmlns:mc="http://schemas.openxmlformats.org/markup-compatibility/2006">
                    <mc:Choice xmlns:v="urn:schemas-microsoft-com:vml" Requires="v">
                      <p:oleObj r:id="rId4" imgW="153035" imgH="203835" progId="Equation.DSMT4">
                        <p:embed/>
                      </p:oleObj>
                    </mc:Choice>
                    <mc:Fallback>
                      <p:oleObj r:id="rId4" imgW="153035" imgH="203835" progId="Equation.DSMT4">
                        <p:embed/>
                        <p:pic>
                          <p:nvPicPr>
                            <p:cNvPr id="0" name="图片 3122"/>
                            <p:cNvPicPr/>
                            <p:nvPr/>
                          </p:nvPicPr>
                          <p:blipFill>
                            <a:blip r:embed="rId5"/>
                            <a:stretch>
                              <a:fillRect/>
                            </a:stretch>
                          </p:blipFill>
                          <p:spPr>
                            <a:xfrm>
                              <a:off x="2583658" y="2227532"/>
                              <a:ext cx="291257" cy="389250"/>
                            </a:xfrm>
                            <a:prstGeom prst="rect">
                              <a:avLst/>
                            </a:prstGeom>
                            <a:noFill/>
                            <a:ln w="38100">
                              <a:noFill/>
                              <a:miter/>
                            </a:ln>
                          </p:spPr>
                        </p:pic>
                      </p:oleObj>
                    </mc:Fallback>
                  </mc:AlternateContent>
                </a:graphicData>
              </a:graphic>
            </p:graphicFrame>
            <p:graphicFrame>
              <p:nvGraphicFramePr>
                <p:cNvPr id="15369" name="Object 11"/>
                <p:cNvGraphicFramePr>
                  <a:graphicFrameLocks noChangeAspect="1"/>
                </p:cNvGraphicFramePr>
                <p:nvPr/>
              </p:nvGraphicFramePr>
              <p:xfrm>
                <a:off x="323842" y="2127501"/>
                <a:ext cx="276796" cy="339236"/>
              </p:xfrm>
              <a:graphic>
                <a:graphicData uri="http://schemas.openxmlformats.org/presentationml/2006/ole">
                  <mc:AlternateContent xmlns:mc="http://schemas.openxmlformats.org/markup-compatibility/2006">
                    <mc:Choice xmlns:v="urn:schemas-microsoft-com:vml" Requires="v">
                      <p:oleObj r:id="rId6" imgW="152400" imgH="177800" progId="Equation.DSMT4">
                        <p:embed/>
                      </p:oleObj>
                    </mc:Choice>
                    <mc:Fallback>
                      <p:oleObj r:id="rId6" imgW="152400" imgH="177800" progId="Equation.DSMT4">
                        <p:embed/>
                        <p:pic>
                          <p:nvPicPr>
                            <p:cNvPr id="0" name="图片 3115"/>
                            <p:cNvPicPr/>
                            <p:nvPr/>
                          </p:nvPicPr>
                          <p:blipFill>
                            <a:blip r:embed="rId7"/>
                            <a:stretch>
                              <a:fillRect/>
                            </a:stretch>
                          </p:blipFill>
                          <p:spPr>
                            <a:xfrm>
                              <a:off x="323842" y="2127501"/>
                              <a:ext cx="276796" cy="339236"/>
                            </a:xfrm>
                            <a:prstGeom prst="rect">
                              <a:avLst/>
                            </a:prstGeom>
                            <a:noFill/>
                            <a:ln w="38100">
                              <a:noFill/>
                              <a:miter/>
                            </a:ln>
                          </p:spPr>
                        </p:pic>
                      </p:oleObj>
                    </mc:Fallback>
                  </mc:AlternateContent>
                </a:graphicData>
              </a:graphic>
            </p:graphicFrame>
          </p:grpSp>
          <p:grpSp>
            <p:nvGrpSpPr>
              <p:cNvPr id="15370" name="组合 75"/>
              <p:cNvGrpSpPr/>
              <p:nvPr/>
            </p:nvGrpSpPr>
            <p:grpSpPr>
              <a:xfrm>
                <a:off x="0" y="60325"/>
                <a:ext cx="2270125" cy="1909763"/>
                <a:chOff x="0" y="0"/>
                <a:chExt cx="2953704" cy="2617095"/>
              </a:xfrm>
            </p:grpSpPr>
            <p:cxnSp>
              <p:nvCxnSpPr>
                <p:cNvPr id="15371" name="直接箭头连接符 76"/>
                <p:cNvCxnSpPr/>
                <p:nvPr/>
              </p:nvCxnSpPr>
              <p:spPr>
                <a:xfrm>
                  <a:off x="603134" y="2014488"/>
                  <a:ext cx="2350570" cy="30457"/>
                </a:xfrm>
                <a:prstGeom prst="straightConnector1">
                  <a:avLst/>
                </a:prstGeom>
                <a:ln w="9525" cap="flat" cmpd="sng">
                  <a:solidFill>
                    <a:srgbClr val="A6A6A6"/>
                  </a:solidFill>
                  <a:prstDash val="solid"/>
                  <a:round/>
                  <a:headEnd type="none" w="med" len="med"/>
                  <a:tailEnd type="stealth" w="med" len="lg"/>
                </a:ln>
              </p:spPr>
            </p:cxnSp>
            <p:cxnSp>
              <p:nvCxnSpPr>
                <p:cNvPr id="15372" name="直接箭头连接符 77"/>
                <p:cNvCxnSpPr/>
                <p:nvPr/>
              </p:nvCxnSpPr>
              <p:spPr>
                <a:xfrm rot="-5400000" flipV="1">
                  <a:off x="-423196" y="1007740"/>
                  <a:ext cx="2034068" cy="18590"/>
                </a:xfrm>
                <a:prstGeom prst="straightConnector1">
                  <a:avLst/>
                </a:prstGeom>
                <a:ln w="9525" cap="flat" cmpd="sng">
                  <a:solidFill>
                    <a:srgbClr val="A6A6A6"/>
                  </a:solidFill>
                  <a:prstDash val="solid"/>
                  <a:round/>
                  <a:headEnd type="none" w="med" len="med"/>
                  <a:tailEnd type="stealth" w="med" len="lg"/>
                </a:ln>
              </p:spPr>
            </p:cxnSp>
            <p:graphicFrame>
              <p:nvGraphicFramePr>
                <p:cNvPr id="15373" name="Object 15"/>
                <p:cNvGraphicFramePr>
                  <a:graphicFrameLocks noChangeAspect="1"/>
                </p:cNvGraphicFramePr>
                <p:nvPr/>
              </p:nvGraphicFramePr>
              <p:xfrm>
                <a:off x="0" y="80995"/>
                <a:ext cx="487492" cy="341410"/>
              </p:xfrm>
              <a:graphic>
                <a:graphicData uri="http://schemas.openxmlformats.org/presentationml/2006/ole">
                  <mc:AlternateContent xmlns:mc="http://schemas.openxmlformats.org/markup-compatibility/2006">
                    <mc:Choice xmlns:v="urn:schemas-microsoft-com:vml" Requires="v">
                      <p:oleObj r:id="rId8" imgW="254000" imgH="177800" progId="Equation.DSMT4">
                        <p:embed/>
                      </p:oleObj>
                    </mc:Choice>
                    <mc:Fallback>
                      <p:oleObj r:id="rId8" imgW="254000" imgH="177800" progId="Equation.DSMT4">
                        <p:embed/>
                        <p:pic>
                          <p:nvPicPr>
                            <p:cNvPr id="0" name="图片 3118"/>
                            <p:cNvPicPr/>
                            <p:nvPr/>
                          </p:nvPicPr>
                          <p:blipFill>
                            <a:blip r:embed="rId9"/>
                            <a:stretch>
                              <a:fillRect/>
                            </a:stretch>
                          </p:blipFill>
                          <p:spPr>
                            <a:xfrm>
                              <a:off x="0" y="80995"/>
                              <a:ext cx="487492" cy="341410"/>
                            </a:xfrm>
                            <a:prstGeom prst="rect">
                              <a:avLst/>
                            </a:prstGeom>
                            <a:noFill/>
                            <a:ln w="38100">
                              <a:noFill/>
                              <a:miter/>
                            </a:ln>
                          </p:spPr>
                        </p:pic>
                      </p:oleObj>
                    </mc:Fallback>
                  </mc:AlternateContent>
                </a:graphicData>
              </a:graphic>
            </p:graphicFrame>
            <p:graphicFrame>
              <p:nvGraphicFramePr>
                <p:cNvPr id="15374" name="Object 16"/>
                <p:cNvGraphicFramePr>
                  <a:graphicFrameLocks noChangeAspect="1"/>
                </p:cNvGraphicFramePr>
                <p:nvPr/>
              </p:nvGraphicFramePr>
              <p:xfrm>
                <a:off x="2544412" y="2227843"/>
                <a:ext cx="276796" cy="389252"/>
              </p:xfrm>
              <a:graphic>
                <a:graphicData uri="http://schemas.openxmlformats.org/presentationml/2006/ole">
                  <mc:AlternateContent xmlns:mc="http://schemas.openxmlformats.org/markup-compatibility/2006">
                    <mc:Choice xmlns:v="urn:schemas-microsoft-com:vml" Requires="v">
                      <p:oleObj r:id="rId10" imgW="153035" imgH="203835" progId="Equation.DSMT4">
                        <p:embed/>
                      </p:oleObj>
                    </mc:Choice>
                    <mc:Fallback>
                      <p:oleObj r:id="rId10" imgW="153035" imgH="203835" progId="Equation.DSMT4">
                        <p:embed/>
                        <p:pic>
                          <p:nvPicPr>
                            <p:cNvPr id="0" name="图片 3116"/>
                            <p:cNvPicPr/>
                            <p:nvPr/>
                          </p:nvPicPr>
                          <p:blipFill>
                            <a:blip r:embed="rId5"/>
                            <a:stretch>
                              <a:fillRect/>
                            </a:stretch>
                          </p:blipFill>
                          <p:spPr>
                            <a:xfrm>
                              <a:off x="2544412" y="2227843"/>
                              <a:ext cx="276796" cy="389252"/>
                            </a:xfrm>
                            <a:prstGeom prst="rect">
                              <a:avLst/>
                            </a:prstGeom>
                            <a:noFill/>
                            <a:ln w="38100">
                              <a:noFill/>
                              <a:miter/>
                            </a:ln>
                          </p:spPr>
                        </p:pic>
                      </p:oleObj>
                    </mc:Fallback>
                  </mc:AlternateContent>
                </a:graphicData>
              </a:graphic>
            </p:graphicFrame>
            <p:graphicFrame>
              <p:nvGraphicFramePr>
                <p:cNvPr id="15375" name="Object 17"/>
                <p:cNvGraphicFramePr>
                  <a:graphicFrameLocks noChangeAspect="1"/>
                </p:cNvGraphicFramePr>
                <p:nvPr/>
              </p:nvGraphicFramePr>
              <p:xfrm>
                <a:off x="284597" y="2127812"/>
                <a:ext cx="276796" cy="339236"/>
              </p:xfrm>
              <a:graphic>
                <a:graphicData uri="http://schemas.openxmlformats.org/presentationml/2006/ole">
                  <mc:AlternateContent xmlns:mc="http://schemas.openxmlformats.org/markup-compatibility/2006">
                    <mc:Choice xmlns:v="urn:schemas-microsoft-com:vml" Requires="v">
                      <p:oleObj r:id="rId11" imgW="152400" imgH="177800" progId="Equation.DSMT4">
                        <p:embed/>
                      </p:oleObj>
                    </mc:Choice>
                    <mc:Fallback>
                      <p:oleObj r:id="rId11" imgW="152400" imgH="177800" progId="Equation.DSMT4">
                        <p:embed/>
                        <p:pic>
                          <p:nvPicPr>
                            <p:cNvPr id="0" name="图片 3121"/>
                            <p:cNvPicPr/>
                            <p:nvPr/>
                          </p:nvPicPr>
                          <p:blipFill>
                            <a:blip r:embed="rId7"/>
                            <a:stretch>
                              <a:fillRect/>
                            </a:stretch>
                          </p:blipFill>
                          <p:spPr>
                            <a:xfrm>
                              <a:off x="284597" y="2127812"/>
                              <a:ext cx="276796" cy="339236"/>
                            </a:xfrm>
                            <a:prstGeom prst="rect">
                              <a:avLst/>
                            </a:prstGeom>
                            <a:noFill/>
                            <a:ln w="38100">
                              <a:noFill/>
                              <a:miter/>
                            </a:ln>
                          </p:spPr>
                        </p:pic>
                      </p:oleObj>
                    </mc:Fallback>
                  </mc:AlternateContent>
                </a:graphicData>
              </a:graphic>
            </p:graphicFrame>
          </p:grpSp>
          <p:sp>
            <p:nvSpPr>
              <p:cNvPr id="15376" name="弧形 82"/>
              <p:cNvSpPr/>
              <p:nvPr/>
            </p:nvSpPr>
            <p:spPr>
              <a:xfrm rot="9373229">
                <a:off x="719699" y="104795"/>
                <a:ext cx="2897187" cy="3998913"/>
              </a:xfrm>
              <a:custGeom>
                <a:avLst/>
                <a:gdLst/>
                <a:ahLst/>
                <a:cxnLst>
                  <a:cxn ang="0">
                    <a:pos x="2380895" y="469133"/>
                  </a:cxn>
                  <a:cxn ang="0">
                    <a:pos x="2380895" y="469132"/>
                  </a:cxn>
                  <a:cxn ang="0">
                    <a:pos x="2897188" y="1999457"/>
                  </a:cxn>
                  <a:cxn ang="0">
                    <a:pos x="2897187" y="1999461"/>
                  </a:cxn>
                  <a:cxn ang="0">
                    <a:pos x="1448594" y="1999457"/>
                  </a:cxn>
                  <a:cxn ang="0">
                    <a:pos x="2380895" y="469133"/>
                  </a:cxn>
                  <a:cxn ang="0">
                    <a:pos x="2380895" y="469133"/>
                  </a:cxn>
                  <a:cxn ang="0">
                    <a:pos x="2380895" y="469132"/>
                  </a:cxn>
                  <a:cxn ang="0">
                    <a:pos x="2897188" y="1999457"/>
                  </a:cxn>
                  <a:cxn ang="0">
                    <a:pos x="2897187" y="1999461"/>
                  </a:cxn>
                </a:cxnLst>
                <a:rect l="0" t="0" r="0" b="0"/>
                <a:pathLst>
                  <a:path w="2897187" h="3998913" stroke="0">
                    <a:moveTo>
                      <a:pt x="2380895" y="469133"/>
                    </a:moveTo>
                    <a:lnTo>
                      <a:pt x="2380895" y="469132"/>
                    </a:lnTo>
                    <a:cubicBezTo>
                      <a:pt x="2708215" y="849038"/>
                      <a:pt x="2897188" y="1409164"/>
                      <a:pt x="2897188" y="1999457"/>
                    </a:cubicBezTo>
                    <a:cubicBezTo>
                      <a:pt x="2897188" y="1999458"/>
                      <a:pt x="2897187" y="1999459"/>
                      <a:pt x="2897187" y="1999461"/>
                    </a:cubicBezTo>
                    <a:lnTo>
                      <a:pt x="1448594" y="1999457"/>
                    </a:lnTo>
                    <a:lnTo>
                      <a:pt x="2380895" y="469133"/>
                    </a:lnTo>
                    <a:close/>
                  </a:path>
                  <a:path w="2897187" h="3998913" fill="none">
                    <a:moveTo>
                      <a:pt x="2380895" y="469133"/>
                    </a:moveTo>
                    <a:lnTo>
                      <a:pt x="2380895" y="469132"/>
                    </a:lnTo>
                    <a:cubicBezTo>
                      <a:pt x="2708215" y="849038"/>
                      <a:pt x="2897188" y="1409164"/>
                      <a:pt x="2897188" y="1999457"/>
                    </a:cubicBezTo>
                    <a:cubicBezTo>
                      <a:pt x="2897188" y="1999458"/>
                      <a:pt x="2897187" y="1999459"/>
                      <a:pt x="2897187" y="1999461"/>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15377" name="直接连接符 84"/>
              <p:cNvCxnSpPr/>
              <p:nvPr/>
            </p:nvCxnSpPr>
            <p:spPr>
              <a:xfrm rot="5400000">
                <a:off x="-280194" y="1875631"/>
                <a:ext cx="3770313" cy="19050"/>
              </a:xfrm>
              <a:prstGeom prst="line">
                <a:avLst/>
              </a:prstGeom>
              <a:ln w="9525" cap="flat" cmpd="sng">
                <a:solidFill>
                  <a:srgbClr val="BFBFBF"/>
                </a:solidFill>
                <a:prstDash val="lgDash"/>
                <a:round/>
                <a:headEnd type="none" w="med" len="med"/>
                <a:tailEnd type="none" w="med" len="med"/>
              </a:ln>
            </p:spPr>
          </p:cxnSp>
        </p:grpSp>
      </p:grpSp>
      <p:graphicFrame>
        <p:nvGraphicFramePr>
          <p:cNvPr id="11285" name="表格 1"/>
          <p:cNvGraphicFramePr>
            <a:graphicFrameLocks noGrp="1"/>
          </p:cNvGraphicFramePr>
          <p:nvPr/>
        </p:nvGraphicFramePr>
        <p:xfrm>
          <a:off x="500063" y="1468438"/>
          <a:ext cx="5103812" cy="3983037"/>
        </p:xfrm>
        <a:graphic>
          <a:graphicData uri="http://schemas.openxmlformats.org/drawingml/2006/table">
            <a:tbl>
              <a:tblPr/>
              <a:tblGrid>
                <a:gridCol w="1067959">
                  <a:extLst>
                    <a:ext uri="{9D8B030D-6E8A-4147-A177-3AD203B41FA5}">
                      <a16:colId xmlns:a16="http://schemas.microsoft.com/office/drawing/2014/main" val="20000"/>
                    </a:ext>
                  </a:extLst>
                </a:gridCol>
                <a:gridCol w="1427282">
                  <a:extLst>
                    <a:ext uri="{9D8B030D-6E8A-4147-A177-3AD203B41FA5}">
                      <a16:colId xmlns:a16="http://schemas.microsoft.com/office/drawing/2014/main" val="20001"/>
                    </a:ext>
                  </a:extLst>
                </a:gridCol>
                <a:gridCol w="1489728">
                  <a:extLst>
                    <a:ext uri="{9D8B030D-6E8A-4147-A177-3AD203B41FA5}">
                      <a16:colId xmlns:a16="http://schemas.microsoft.com/office/drawing/2014/main" val="20002"/>
                    </a:ext>
                  </a:extLst>
                </a:gridCol>
                <a:gridCol w="1118843">
                  <a:extLst>
                    <a:ext uri="{9D8B030D-6E8A-4147-A177-3AD203B41FA5}">
                      <a16:colId xmlns:a16="http://schemas.microsoft.com/office/drawing/2014/main" val="20003"/>
                    </a:ext>
                  </a:extLst>
                </a:gridCol>
              </a:tblGrid>
              <a:tr h="845837">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宋体" panose="02010600030101010101" pitchFamily="2" charset="-122"/>
                        </a:rPr>
                        <a:t>听音乐</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宋体" panose="02010600030101010101" pitchFamily="2" charset="-122"/>
                        </a:rPr>
                        <a:t>时间</a:t>
                      </a:r>
                      <a:endPar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宋体" panose="02010600030101010101" pitchFamily="2" charset="-122"/>
                      </a:endParaRP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宋体" panose="02010600030101010101" pitchFamily="2" charset="-122"/>
                        </a:rPr>
                        <a:t>总效用</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TU</a:t>
                      </a:r>
                      <a:endPar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宋体" panose="02010600030101010101" pitchFamily="2" charset="-122"/>
                      </a:endParaRP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宋体" panose="02010600030101010101" pitchFamily="2" charset="-122"/>
                        </a:rPr>
                        <a:t>边际效用</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MU</a:t>
                      </a:r>
                      <a:endPar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宋体" panose="02010600030101010101" pitchFamily="2" charset="-122"/>
                      </a:endParaRP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MU</a:t>
                      </a:r>
                      <a:endPar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36252">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1</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10</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10</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10</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536252">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2</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18</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18-10=8</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18</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2"/>
                  </a:ext>
                </a:extLst>
              </a:tr>
              <a:tr h="535400">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3</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mn-cs"/>
                          <a:sym typeface="Calibri" panose="020F0502020204030204" pitchFamily="34" charset="0"/>
                        </a:rPr>
                        <a:t>24</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mn-cs"/>
                          <a:sym typeface="宋体" panose="02010600030101010101" pitchFamily="2" charset="-122"/>
                        </a:rPr>
                        <a:t>24-18=6</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24</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536252">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sng"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4</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mn-cs"/>
                          <a:sym typeface="Calibri" panose="020F0502020204030204" pitchFamily="34" charset="0"/>
                        </a:rPr>
                        <a:t>28</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mn-cs"/>
                          <a:sym typeface="宋体" panose="02010600030101010101" pitchFamily="2" charset="-122"/>
                        </a:rPr>
                        <a:t>28-24=4</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28</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4"/>
                  </a:ext>
                </a:extLst>
              </a:tr>
              <a:tr h="535400">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5</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30</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30-28=2</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30</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r h="457644">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6</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Calibri" panose="020F0502020204030204" pitchFamily="34" charset="0"/>
                        </a:rPr>
                        <a:t>31</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31-30=1</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31</a:t>
                      </a:r>
                    </a:p>
                  </a:txBody>
                  <a:tcPr marL="91455" marR="91455" marT="45710" marB="45710"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6"/>
                  </a:ext>
                </a:extLst>
              </a:tr>
            </a:tbl>
          </a:graphicData>
        </a:graphic>
      </p:graphicFrame>
      <p:sp>
        <p:nvSpPr>
          <p:cNvPr id="15420"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第一节  效用理论概述</a:t>
            </a:r>
            <a:endParaRPr lang="zh-CN" altLang="en-US" sz="1000" dirty="0">
              <a:solidFill>
                <a:srgbClr val="7F7F7F"/>
              </a:solidFill>
              <a:latin typeface="Adobe 黑体 Std R" pitchFamily="34" charset="-122"/>
              <a:ea typeface="Adobe 黑体 Std R" pitchFamily="34" charset="-122"/>
            </a:endParaRPr>
          </a:p>
        </p:txBody>
      </p:sp>
      <p:sp>
        <p:nvSpPr>
          <p:cNvPr id="15421" name="Rectangle 3"/>
          <p:cNvSpPr txBox="1"/>
          <p:nvPr/>
        </p:nvSpPr>
        <p:spPr>
          <a:xfrm>
            <a:off x="322263" y="579438"/>
            <a:ext cx="7125772"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二、总效用和边际效用递减规律（看图）</a:t>
            </a:r>
            <a:endParaRPr lang="en-US" altLang="zh-CN" sz="3200" b="1" dirty="0">
              <a:solidFill>
                <a:srgbClr val="CC0000"/>
              </a:solidFill>
              <a:latin typeface="Adobe 黑体 Std R" pitchFamily="34" charset="-122"/>
              <a:ea typeface="Adobe 黑体 Std R" pitchFamily="34" charset="-122"/>
            </a:endParaRPr>
          </a:p>
        </p:txBody>
      </p:sp>
      <p:cxnSp>
        <p:nvCxnSpPr>
          <p:cNvPr id="15422" name="直接连接符 2"/>
          <p:cNvCxnSpPr/>
          <p:nvPr/>
        </p:nvCxnSpPr>
        <p:spPr>
          <a:xfrm>
            <a:off x="6259513" y="5232400"/>
            <a:ext cx="2384425" cy="0"/>
          </a:xfrm>
          <a:prstGeom prst="line">
            <a:avLst/>
          </a:prstGeom>
          <a:ln w="9525" cap="flat" cmpd="sng">
            <a:solidFill>
              <a:schemeClr val="tx1"/>
            </a:solidFill>
            <a:prstDash val="solid"/>
            <a:round/>
            <a:headEnd type="none" w="med" len="med"/>
            <a:tailEnd type="none" w="med" len="med"/>
          </a:ln>
        </p:spPr>
      </p:cxnSp>
      <mc:AlternateContent xmlns:mc="http://schemas.openxmlformats.org/markup-compatibility/2006" xmlns:p14="http://schemas.microsoft.com/office/powerpoint/2010/main">
        <mc:Choice Requires="p14">
          <p:contentPart p14:bwMode="auto" r:id="rId12">
            <p14:nvContentPartPr>
              <p14:cNvPr id="2" name="墨迹 1"/>
              <p14:cNvContentPartPr/>
              <p14:nvPr/>
            </p14:nvContentPartPr>
            <p14:xfrm>
              <a:off x="2298600" y="5511960"/>
              <a:ext cx="2851560" cy="590760"/>
            </p14:xfrm>
          </p:contentPart>
        </mc:Choice>
        <mc:Fallback xmlns="">
          <p:pic>
            <p:nvPicPr>
              <p:cNvPr id="2" name="墨迹 1"/>
            </p:nvPicPr>
            <p:blipFill>
              <a:blip r:embed="rId14"/>
            </p:blipFill>
            <p:spPr>
              <a:xfrm>
                <a:off x="2298600" y="5511960"/>
                <a:ext cx="2851560" cy="590760"/>
              </a:xfrm>
              <a:prstGeom prst="rect"/>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85"/>
                                        </p:tgtEl>
                                        <p:attrNameLst>
                                          <p:attrName>style.visibility</p:attrName>
                                        </p:attrNameLst>
                                      </p:cBhvr>
                                      <p:to>
                                        <p:strVal val="visible"/>
                                      </p:to>
                                    </p:set>
                                    <p:animEffect transition="in" filter="circle(in)">
                                      <p:cBhvr>
                                        <p:cTn id="7" dur="2000"/>
                                        <p:tgtEl>
                                          <p:spTgt spid="11285"/>
                                        </p:tgtEl>
                                      </p:cBhvr>
                                    </p:animEffect>
                                  </p:childTnLst>
                                </p:cTn>
                              </p:par>
                              <p:par>
                                <p:cTn id="8" presetID="6" presetClass="entr" presetSubtype="16"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circle(in)">
                                      <p:cBhvr>
                                        <p:cTn id="10"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4294967295"/>
          </p:nvPr>
        </p:nvSpPr>
        <p:spPr>
          <a:xfrm>
            <a:off x="400050" y="1554163"/>
            <a:ext cx="8229600" cy="3656012"/>
          </a:xfrm>
          <a:ln/>
        </p:spPr>
        <p:txBody>
          <a:bodyPr vert="horz" wrap="square" lIns="91440" tIns="45720" rIns="91440" bIns="45720" anchor="t" anchorCtr="0"/>
          <a:lstStyle/>
          <a:p>
            <a:pPr marL="514350" indent="-514350" eaLnBrk="1" hangingPunct="1">
              <a:lnSpc>
                <a:spcPct val="150000"/>
              </a:lnSpc>
              <a:buAutoNum type="arabicPeriod"/>
            </a:pPr>
            <a:r>
              <a:rPr lang="zh-CN" altLang="en-US" sz="2400" dirty="0">
                <a:ea typeface="Adobe 黑体 Std R" pitchFamily="34" charset="-122"/>
              </a:rPr>
              <a:t>一种商品情况下的效用最大化</a:t>
            </a:r>
            <a:endParaRPr lang="en-US" altLang="zh-CN" sz="2400" dirty="0">
              <a:ea typeface="Adobe 黑体 Std R" pitchFamily="34" charset="-122"/>
            </a:endParaRPr>
          </a:p>
          <a:p>
            <a:pPr marL="514350" indent="-514350" eaLnBrk="1" hangingPunct="1">
              <a:lnSpc>
                <a:spcPct val="150000"/>
              </a:lnSpc>
              <a:buAutoNum type="arabicPeriod"/>
            </a:pPr>
            <a:endParaRPr lang="en-US" altLang="zh-CN" sz="2400" dirty="0">
              <a:ea typeface="Adobe 黑体 Std R" pitchFamily="34" charset="-122"/>
            </a:endParaRPr>
          </a:p>
          <a:p>
            <a:pPr marL="514350" indent="-514350" eaLnBrk="1" hangingPunct="1">
              <a:lnSpc>
                <a:spcPct val="150000"/>
              </a:lnSpc>
              <a:buAutoNum type="arabicPeriod"/>
            </a:pPr>
            <a:r>
              <a:rPr lang="zh-CN" altLang="en-US" sz="2400" dirty="0">
                <a:ea typeface="Adobe 黑体 Std R" pitchFamily="34" charset="-122"/>
              </a:rPr>
              <a:t>两种商品情况下的效用最大化</a:t>
            </a:r>
            <a:endParaRPr lang="en-US" altLang="zh-CN" sz="2400" dirty="0">
              <a:ea typeface="Adobe 黑体 Std R" pitchFamily="34" charset="-122"/>
            </a:endParaRPr>
          </a:p>
          <a:p>
            <a:pPr marL="514350" indent="-514350" eaLnBrk="1" hangingPunct="1">
              <a:lnSpc>
                <a:spcPct val="150000"/>
              </a:lnSpc>
              <a:buAutoNum type="arabicPeriod"/>
            </a:pPr>
            <a:endParaRPr lang="en-US" altLang="zh-CN" sz="2400" dirty="0">
              <a:ea typeface="Adobe 黑体 Std R" pitchFamily="34" charset="-122"/>
            </a:endParaRPr>
          </a:p>
          <a:p>
            <a:pPr marL="514350" indent="-514350" eaLnBrk="1" hangingPunct="1">
              <a:lnSpc>
                <a:spcPct val="150000"/>
              </a:lnSpc>
              <a:buAutoNum type="arabicPeriod"/>
            </a:pPr>
            <a:r>
              <a:rPr lang="zh-CN" altLang="en-US" sz="2400" dirty="0">
                <a:ea typeface="Adobe 黑体 Std R" pitchFamily="34" charset="-122"/>
              </a:rPr>
              <a:t>更多种商品情况下的效用最大化</a:t>
            </a:r>
            <a:endParaRPr lang="en-US" altLang="zh-CN" sz="2400" dirty="0">
              <a:ea typeface="Adobe 黑体 Std R" pitchFamily="34" charset="-122"/>
            </a:endParaRPr>
          </a:p>
          <a:p>
            <a:pPr lvl="2" eaLnBrk="1" hangingPunct="1">
              <a:buAutoNum type="arabicPeriod"/>
            </a:pPr>
            <a:endParaRPr lang="en-US" altLang="zh-CN" sz="2800" dirty="0"/>
          </a:p>
        </p:txBody>
      </p:sp>
      <p:graphicFrame>
        <p:nvGraphicFramePr>
          <p:cNvPr id="12291" name="Object 3"/>
          <p:cNvGraphicFramePr>
            <a:graphicFrameLocks noChangeAspect="1"/>
          </p:cNvGraphicFramePr>
          <p:nvPr/>
        </p:nvGraphicFramePr>
        <p:xfrm>
          <a:off x="5500688" y="1592263"/>
          <a:ext cx="914400" cy="628650"/>
        </p:xfrm>
        <a:graphic>
          <a:graphicData uri="http://schemas.openxmlformats.org/presentationml/2006/ole">
            <mc:AlternateContent xmlns:mc="http://schemas.openxmlformats.org/markup-compatibility/2006">
              <mc:Choice xmlns:v="urn:schemas-microsoft-com:vml" Requires="v">
                <p:oleObj r:id="rId2" imgW="572135" imgH="394335" progId="Equation.DSMT4">
                  <p:embed/>
                </p:oleObj>
              </mc:Choice>
              <mc:Fallback>
                <p:oleObj r:id="rId2" imgW="572135" imgH="394335" progId="Equation.DSMT4">
                  <p:embed/>
                  <p:pic>
                    <p:nvPicPr>
                      <p:cNvPr id="0" name="图片 3119"/>
                      <p:cNvPicPr/>
                      <p:nvPr/>
                    </p:nvPicPr>
                    <p:blipFill>
                      <a:blip r:embed="rId3"/>
                      <a:stretch>
                        <a:fillRect/>
                      </a:stretch>
                    </p:blipFill>
                    <p:spPr>
                      <a:xfrm>
                        <a:off x="5500688" y="1592263"/>
                        <a:ext cx="914400" cy="628650"/>
                      </a:xfrm>
                      <a:prstGeom prst="rect">
                        <a:avLst/>
                      </a:prstGeom>
                      <a:noFill/>
                      <a:ln w="38100">
                        <a:noFill/>
                        <a:miter/>
                      </a:ln>
                    </p:spPr>
                  </p:pic>
                </p:oleObj>
              </mc:Fallback>
            </mc:AlternateContent>
          </a:graphicData>
        </a:graphic>
      </p:graphicFrame>
      <p:graphicFrame>
        <p:nvGraphicFramePr>
          <p:cNvPr id="12292" name="Object 4"/>
          <p:cNvGraphicFramePr>
            <a:graphicFrameLocks noChangeAspect="1"/>
          </p:cNvGraphicFramePr>
          <p:nvPr/>
        </p:nvGraphicFramePr>
        <p:xfrm>
          <a:off x="5362575" y="2667000"/>
          <a:ext cx="1889125" cy="1096963"/>
        </p:xfrm>
        <a:graphic>
          <a:graphicData uri="http://schemas.openxmlformats.org/presentationml/2006/ole">
            <mc:AlternateContent xmlns:mc="http://schemas.openxmlformats.org/markup-compatibility/2006">
              <mc:Choice xmlns:v="urn:schemas-microsoft-com:vml" Requires="v">
                <p:oleObj r:id="rId4" imgW="1181735" imgH="685800" progId="Equation.DSMT4">
                  <p:embed/>
                </p:oleObj>
              </mc:Choice>
              <mc:Fallback>
                <p:oleObj r:id="rId4" imgW="1181735" imgH="685800" progId="Equation.DSMT4">
                  <p:embed/>
                  <p:pic>
                    <p:nvPicPr>
                      <p:cNvPr id="0" name="图片 3114"/>
                      <p:cNvPicPr/>
                      <p:nvPr/>
                    </p:nvPicPr>
                    <p:blipFill>
                      <a:blip r:embed="rId5"/>
                      <a:stretch>
                        <a:fillRect/>
                      </a:stretch>
                    </p:blipFill>
                    <p:spPr>
                      <a:xfrm>
                        <a:off x="5362575" y="2667000"/>
                        <a:ext cx="1889125" cy="1096963"/>
                      </a:xfrm>
                      <a:prstGeom prst="rect">
                        <a:avLst/>
                      </a:prstGeom>
                      <a:noFill/>
                      <a:ln w="38100">
                        <a:noFill/>
                        <a:miter/>
                      </a:ln>
                    </p:spPr>
                  </p:pic>
                </p:oleObj>
              </mc:Fallback>
            </mc:AlternateContent>
          </a:graphicData>
        </a:graphic>
      </p:graphicFrame>
      <p:graphicFrame>
        <p:nvGraphicFramePr>
          <p:cNvPr id="12293" name="Object 5"/>
          <p:cNvGraphicFramePr>
            <a:graphicFrameLocks noChangeAspect="1"/>
          </p:cNvGraphicFramePr>
          <p:nvPr/>
        </p:nvGraphicFramePr>
        <p:xfrm>
          <a:off x="5362575" y="3833813"/>
          <a:ext cx="3108325" cy="1096962"/>
        </p:xfrm>
        <a:graphic>
          <a:graphicData uri="http://schemas.openxmlformats.org/presentationml/2006/ole">
            <mc:AlternateContent xmlns:mc="http://schemas.openxmlformats.org/markup-compatibility/2006">
              <mc:Choice xmlns:v="urn:schemas-microsoft-com:vml" Requires="v">
                <p:oleObj r:id="rId6" imgW="1943735" imgH="685800" progId="Equation.DSMT4">
                  <p:embed/>
                </p:oleObj>
              </mc:Choice>
              <mc:Fallback>
                <p:oleObj r:id="rId6" imgW="1943735" imgH="685800" progId="Equation.DSMT4">
                  <p:embed/>
                  <p:pic>
                    <p:nvPicPr>
                      <p:cNvPr id="0" name="图片 3117"/>
                      <p:cNvPicPr/>
                      <p:nvPr/>
                    </p:nvPicPr>
                    <p:blipFill>
                      <a:blip r:embed="rId7"/>
                      <a:stretch>
                        <a:fillRect/>
                      </a:stretch>
                    </p:blipFill>
                    <p:spPr>
                      <a:xfrm>
                        <a:off x="5362575" y="3833813"/>
                        <a:ext cx="3108325" cy="1096962"/>
                      </a:xfrm>
                      <a:prstGeom prst="rect">
                        <a:avLst/>
                      </a:prstGeom>
                      <a:noFill/>
                      <a:ln w="38100">
                        <a:noFill/>
                        <a:miter/>
                      </a:ln>
                    </p:spPr>
                  </p:pic>
                </p:oleObj>
              </mc:Fallback>
            </mc:AlternateContent>
          </a:graphicData>
        </a:graphic>
      </p:graphicFrame>
      <p:sp>
        <p:nvSpPr>
          <p:cNvPr id="16389"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第一节  效用理论概述</a:t>
            </a:r>
            <a:endParaRPr lang="zh-CN" altLang="en-US" sz="1000" dirty="0">
              <a:solidFill>
                <a:srgbClr val="7F7F7F"/>
              </a:solidFill>
              <a:latin typeface="Adobe 黑体 Std R" pitchFamily="34" charset="-122"/>
              <a:ea typeface="Adobe 黑体 Std R" pitchFamily="34" charset="-122"/>
            </a:endParaRPr>
          </a:p>
        </p:txBody>
      </p:sp>
      <p:sp>
        <p:nvSpPr>
          <p:cNvPr id="16390"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三、效用最大化</a:t>
            </a:r>
            <a:endParaRPr lang="en-US" altLang="zh-CN" sz="3200" b="1" dirty="0">
              <a:solidFill>
                <a:srgbClr val="CC0000"/>
              </a:solidFill>
              <a:latin typeface="Adobe 黑体 Std R" pitchFamily="34" charset="-122"/>
              <a:ea typeface="Adobe 黑体 Std R" pitchFamily="34" charset="-122"/>
            </a:endParaRPr>
          </a:p>
        </p:txBody>
      </p:sp>
      <mc:AlternateContent xmlns:mc="http://schemas.openxmlformats.org/markup-compatibility/2006" xmlns:p14="http://schemas.microsoft.com/office/powerpoint/2010/main">
        <mc:Choice Requires="p14">
          <p:contentPart p14:bwMode="auto" r:id="rId8">
            <p14:nvContentPartPr>
              <p14:cNvPr id="2" name="墨迹 1"/>
              <p14:cNvContentPartPr/>
              <p14:nvPr/>
            </p14:nvContentPartPr>
            <p14:xfrm>
              <a:off x="3314880" y="577800"/>
              <a:ext cx="4934160" cy="5150160"/>
            </p14:xfrm>
          </p:contentPart>
        </mc:Choice>
        <mc:Fallback xmlns="">
          <p:pic>
            <p:nvPicPr>
              <p:cNvPr id="2" name="墨迹 1"/>
            </p:nvPicPr>
            <p:blipFill>
              <a:blip r:embed="rId10"/>
            </p:blipFill>
            <p:spPr>
              <a:xfrm>
                <a:off x="3314880" y="577800"/>
                <a:ext cx="4934160" cy="5150160"/>
              </a:xfrm>
              <a:prstGeom prst="rect"/>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strips(downRight)">
                                      <p:cBhvr>
                                        <p:cTn id="7" dur="500"/>
                                        <p:tgtEl>
                                          <p:spTgt spid="12290">
                                            <p:txEl>
                                              <p:pRg st="0" end="0"/>
                                            </p:txEl>
                                          </p:spTgt>
                                        </p:tgtEl>
                                      </p:cBhvr>
                                    </p:animEffect>
                                  </p:childTnLst>
                                </p:cTn>
                              </p:par>
                              <p:par>
                                <p:cTn id="8" presetID="13" presetClass="entr" presetSubtype="32"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plus(out)">
                                      <p:cBhvr>
                                        <p:cTn id="10" dur="1000"/>
                                        <p:tgtEl>
                                          <p:spTgt spid="1229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animEffect transition="in" filter="strips(downRight)">
                                      <p:cBhvr>
                                        <p:cTn id="15" dur="500"/>
                                        <p:tgtEl>
                                          <p:spTgt spid="12290">
                                            <p:txEl>
                                              <p:pRg st="2" end="2"/>
                                            </p:txEl>
                                          </p:spTgt>
                                        </p:tgtEl>
                                      </p:cBhvr>
                                    </p:animEffect>
                                  </p:childTnLst>
                                </p:cTn>
                              </p:par>
                              <p:par>
                                <p:cTn id="16" presetID="13" presetClass="entr" presetSubtype="32" fill="hold" nodeType="with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plus(out)">
                                      <p:cBhvr>
                                        <p:cTn id="18" dur="1000"/>
                                        <p:tgtEl>
                                          <p:spTgt spid="1229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animEffect transition="in" filter="strips(downRight)">
                                      <p:cBhvr>
                                        <p:cTn id="23" dur="500"/>
                                        <p:tgtEl>
                                          <p:spTgt spid="12290">
                                            <p:txEl>
                                              <p:pRg st="4" end="4"/>
                                            </p:txEl>
                                          </p:spTgt>
                                        </p:tgtEl>
                                      </p:cBhvr>
                                    </p:animEffect>
                                  </p:childTnLst>
                                </p:cTn>
                              </p:par>
                              <p:par>
                                <p:cTn id="24" presetID="13" presetClass="entr" presetSubtype="32" fill="hold" nodeType="withEffect">
                                  <p:stCondLst>
                                    <p:cond delay="0"/>
                                  </p:stCondLst>
                                  <p:childTnLst>
                                    <p:set>
                                      <p:cBhvr>
                                        <p:cTn id="25" dur="1" fill="hold">
                                          <p:stCondLst>
                                            <p:cond delay="0"/>
                                          </p:stCondLst>
                                        </p:cTn>
                                        <p:tgtEl>
                                          <p:spTgt spid="12293"/>
                                        </p:tgtEl>
                                        <p:attrNameLst>
                                          <p:attrName>style.visibility</p:attrName>
                                        </p:attrNameLst>
                                      </p:cBhvr>
                                      <p:to>
                                        <p:strVal val="visible"/>
                                      </p:to>
                                    </p:set>
                                    <p:animEffect transition="in" filter="plus(out)">
                                      <p:cBhvr>
                                        <p:cTn id="26"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4294967295"/>
          </p:nvPr>
        </p:nvSpPr>
        <p:spPr>
          <a:xfrm>
            <a:off x="361950" y="1108075"/>
            <a:ext cx="8229600" cy="1212850"/>
          </a:xfrm>
          <a:ln/>
        </p:spPr>
        <p:txBody>
          <a:bodyPr vert="horz" wrap="square" lIns="91440" tIns="45720" rIns="91440" bIns="45720" anchor="t" anchorCtr="0"/>
          <a:lstStyle/>
          <a:p>
            <a:pPr marL="571500" indent="-457200" eaLnBrk="1" hangingPunct="1">
              <a:lnSpc>
                <a:spcPct val="150000"/>
              </a:lnSpc>
              <a:buAutoNum type="arabicPeriod"/>
            </a:pPr>
            <a:r>
              <a:rPr lang="zh-CN" altLang="en-US" sz="2400" dirty="0">
                <a:ea typeface="Adobe 黑体 Std R" pitchFamily="34" charset="-122"/>
              </a:rPr>
              <a:t>需求曲线的推导          注意：第</a:t>
            </a:r>
            <a:r>
              <a:rPr lang="en-US" altLang="zh-CN" sz="2400" dirty="0">
                <a:ea typeface="Adobe 黑体 Std R" pitchFamily="34" charset="-122"/>
              </a:rPr>
              <a:t>3</a:t>
            </a:r>
            <a:r>
              <a:rPr lang="zh-CN" altLang="en-US" sz="2400" dirty="0">
                <a:ea typeface="Adobe 黑体 Std R" pitchFamily="34" charset="-122"/>
              </a:rPr>
              <a:t>列</a:t>
            </a:r>
            <a:r>
              <a:rPr lang="en-US" altLang="zh-CN" sz="2400" dirty="0">
                <a:ea typeface="Adobe 黑体 Std R" pitchFamily="34" charset="-122"/>
              </a:rPr>
              <a:t>=</a:t>
            </a:r>
            <a:r>
              <a:rPr lang="zh-CN" altLang="en-US" sz="2400" dirty="0">
                <a:ea typeface="Adobe 黑体 Std R" pitchFamily="34" charset="-122"/>
              </a:rPr>
              <a:t>第</a:t>
            </a:r>
            <a:r>
              <a:rPr lang="en-US" altLang="zh-CN" sz="2400" dirty="0">
                <a:ea typeface="Adobe 黑体 Std R" pitchFamily="34" charset="-122"/>
              </a:rPr>
              <a:t>6</a:t>
            </a:r>
            <a:r>
              <a:rPr lang="zh-CN" altLang="en-US" sz="2400" dirty="0">
                <a:ea typeface="Adobe 黑体 Std R" pitchFamily="34" charset="-122"/>
              </a:rPr>
              <a:t>列</a:t>
            </a:r>
            <a:r>
              <a:rPr lang="en-US" altLang="zh-CN" sz="2400" dirty="0">
                <a:ea typeface="Adobe 黑体 Std R" pitchFamily="34" charset="-122"/>
              </a:rPr>
              <a:t>=4</a:t>
            </a:r>
            <a:r>
              <a:rPr lang="zh-CN" altLang="en-US" sz="2400" dirty="0">
                <a:ea typeface="Adobe 黑体 Std R" pitchFamily="34" charset="-122"/>
              </a:rPr>
              <a:t>列*</a:t>
            </a:r>
            <a:r>
              <a:rPr lang="en-US" altLang="zh-CN" sz="2400" dirty="0">
                <a:ea typeface="Adobe 黑体 Std R" pitchFamily="34" charset="-122"/>
              </a:rPr>
              <a:t>5</a:t>
            </a:r>
            <a:r>
              <a:rPr lang="zh-CN" altLang="en-US" sz="2400" dirty="0">
                <a:ea typeface="Adobe 黑体 Std R" pitchFamily="34" charset="-122"/>
              </a:rPr>
              <a:t>列</a:t>
            </a:r>
            <a:endParaRPr lang="en-US" altLang="zh-CN" sz="2400" dirty="0">
              <a:ea typeface="Adobe 黑体 Std R" pitchFamily="34" charset="-122"/>
            </a:endParaRPr>
          </a:p>
          <a:p>
            <a:pPr marL="514350" lvl="1" indent="0" eaLnBrk="1" hangingPunct="1">
              <a:lnSpc>
                <a:spcPct val="150000"/>
              </a:lnSpc>
              <a:buNone/>
            </a:pPr>
            <a:r>
              <a:rPr lang="zh-CN" altLang="en-US" sz="2000" dirty="0">
                <a:ea typeface="Adobe 黑体 Std R" pitchFamily="34" charset="-122"/>
              </a:rPr>
              <a:t>消费者的需求曲线来源于消费者效用最大化的均衡条件。</a:t>
            </a:r>
            <a:endParaRPr lang="en-US" altLang="zh-CN" sz="2000" dirty="0">
              <a:ea typeface="Adobe 黑体 Std R" pitchFamily="34" charset="-122"/>
            </a:endParaRPr>
          </a:p>
        </p:txBody>
      </p:sp>
      <p:sp>
        <p:nvSpPr>
          <p:cNvPr id="17410"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第一节  效用理论概述</a:t>
            </a:r>
            <a:endParaRPr lang="zh-CN" altLang="en-US" sz="1000" dirty="0">
              <a:solidFill>
                <a:srgbClr val="7F7F7F"/>
              </a:solidFill>
              <a:latin typeface="Adobe 黑体 Std R" pitchFamily="34" charset="-122"/>
              <a:ea typeface="Adobe 黑体 Std R" pitchFamily="34" charset="-122"/>
            </a:endParaRPr>
          </a:p>
        </p:txBody>
      </p:sp>
      <p:sp>
        <p:nvSpPr>
          <p:cNvPr id="17411"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四、消费者的需求曲线</a:t>
            </a:r>
            <a:endParaRPr lang="en-US" altLang="zh-CN" sz="3200" b="1" dirty="0">
              <a:solidFill>
                <a:srgbClr val="CC0000"/>
              </a:solidFill>
              <a:latin typeface="Adobe 黑体 Std R" pitchFamily="34" charset="-122"/>
              <a:ea typeface="Adobe 黑体 Std R"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521430110"/>
              </p:ext>
            </p:extLst>
          </p:nvPr>
        </p:nvGraphicFramePr>
        <p:xfrm>
          <a:off x="552450" y="2320925"/>
          <a:ext cx="8039100" cy="3159425"/>
        </p:xfrm>
        <a:graphic>
          <a:graphicData uri="http://schemas.openxmlformats.org/drawingml/2006/table">
            <a:tbl>
              <a:tblPr firstRow="1" bandRow="1">
                <a:tableStyleId>{5C22544A-7EE6-4342-B048-85BDC9FD1C3A}</a:tableStyleId>
              </a:tblPr>
              <a:tblGrid>
                <a:gridCol w="1339850">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1339850">
                  <a:extLst>
                    <a:ext uri="{9D8B030D-6E8A-4147-A177-3AD203B41FA5}">
                      <a16:colId xmlns:a16="http://schemas.microsoft.com/office/drawing/2014/main" val="20002"/>
                    </a:ext>
                  </a:extLst>
                </a:gridCol>
                <a:gridCol w="1339850">
                  <a:extLst>
                    <a:ext uri="{9D8B030D-6E8A-4147-A177-3AD203B41FA5}">
                      <a16:colId xmlns:a16="http://schemas.microsoft.com/office/drawing/2014/main" val="20003"/>
                    </a:ext>
                  </a:extLst>
                </a:gridCol>
                <a:gridCol w="1339850">
                  <a:extLst>
                    <a:ext uri="{9D8B030D-6E8A-4147-A177-3AD203B41FA5}">
                      <a16:colId xmlns:a16="http://schemas.microsoft.com/office/drawing/2014/main" val="20004"/>
                    </a:ext>
                  </a:extLst>
                </a:gridCol>
                <a:gridCol w="1339850">
                  <a:extLst>
                    <a:ext uri="{9D8B030D-6E8A-4147-A177-3AD203B41FA5}">
                      <a16:colId xmlns:a16="http://schemas.microsoft.com/office/drawing/2014/main" val="20005"/>
                    </a:ext>
                  </a:extLst>
                </a:gridCol>
              </a:tblGrid>
              <a:tr h="575645">
                <a:tc>
                  <a:txBody>
                    <a:bodyPr/>
                    <a:lstStyle/>
                    <a:p>
                      <a:pPr algn="ctr"/>
                      <a:r>
                        <a:rPr lang="zh-CN" altLang="en-US" sz="1600" dirty="0"/>
                        <a:t>（</a:t>
                      </a:r>
                      <a:r>
                        <a:rPr lang="en-US" altLang="zh-CN" sz="1600" dirty="0"/>
                        <a:t>1</a:t>
                      </a:r>
                      <a:r>
                        <a:rPr lang="zh-CN" altLang="en-US" sz="1600" dirty="0"/>
                        <a:t>）冰激凌的消费量</a:t>
                      </a:r>
                    </a:p>
                  </a:txBody>
                  <a:tcPr marL="91439" marR="91439"/>
                </a:tc>
                <a:tc>
                  <a:txBody>
                    <a:bodyPr/>
                    <a:lstStyle/>
                    <a:p>
                      <a:pPr algn="ctr"/>
                      <a:r>
                        <a:rPr lang="zh-CN" altLang="en-US" sz="1600" dirty="0"/>
                        <a:t>（</a:t>
                      </a:r>
                      <a:r>
                        <a:rPr lang="en-US" altLang="zh-CN" sz="1600" dirty="0"/>
                        <a:t>2</a:t>
                      </a:r>
                      <a:r>
                        <a:rPr lang="zh-CN" altLang="en-US" sz="1600" dirty="0"/>
                        <a:t>）总效用（</a:t>
                      </a:r>
                      <a:r>
                        <a:rPr lang="en-US" altLang="zh-CN" sz="1600" dirty="0"/>
                        <a:t>TU</a:t>
                      </a:r>
                      <a:r>
                        <a:rPr lang="zh-CN" altLang="en-US" sz="1600" dirty="0"/>
                        <a:t>）</a:t>
                      </a:r>
                    </a:p>
                  </a:txBody>
                  <a:tcPr marL="91439" marR="91439"/>
                </a:tc>
                <a:tc>
                  <a:txBody>
                    <a:bodyPr/>
                    <a:lstStyle/>
                    <a:p>
                      <a:pPr algn="ctr"/>
                      <a:r>
                        <a:rPr lang="zh-CN" altLang="en-US" sz="1600" dirty="0"/>
                        <a:t>（</a:t>
                      </a:r>
                      <a:r>
                        <a:rPr lang="en-US" altLang="zh-CN" sz="1600" dirty="0"/>
                        <a:t>3</a:t>
                      </a:r>
                      <a:r>
                        <a:rPr lang="zh-CN" altLang="en-US" sz="1600" dirty="0"/>
                        <a:t>）边际效用（</a:t>
                      </a:r>
                      <a:r>
                        <a:rPr lang="en-US" altLang="zh-CN" sz="1600" dirty="0"/>
                        <a:t>MU</a:t>
                      </a:r>
                      <a:r>
                        <a:rPr lang="zh-CN" altLang="en-US" sz="1600" dirty="0"/>
                        <a:t>）</a:t>
                      </a:r>
                    </a:p>
                  </a:txBody>
                  <a:tcPr marL="91439" marR="91439"/>
                </a:tc>
                <a:tc>
                  <a:txBody>
                    <a:bodyPr/>
                    <a:lstStyle/>
                    <a:p>
                      <a:pPr algn="ctr"/>
                      <a:r>
                        <a:rPr lang="zh-CN" altLang="en-US" sz="1600" dirty="0"/>
                        <a:t>（</a:t>
                      </a:r>
                      <a:r>
                        <a:rPr lang="en-US" altLang="zh-CN" sz="1600" dirty="0"/>
                        <a:t>4</a:t>
                      </a:r>
                      <a:r>
                        <a:rPr lang="zh-CN" altLang="en-US" sz="1600" dirty="0"/>
                        <a:t>）冰激凌的价格</a:t>
                      </a:r>
                      <a:r>
                        <a:rPr lang="en-US" altLang="zh-CN" sz="1600" dirty="0"/>
                        <a:t>P</a:t>
                      </a:r>
                      <a:endParaRPr lang="zh-CN" altLang="en-US" sz="1600" dirty="0"/>
                    </a:p>
                  </a:txBody>
                  <a:tcPr marL="91439" marR="91439"/>
                </a:tc>
                <a:tc>
                  <a:txBody>
                    <a:bodyPr/>
                    <a:lstStyle/>
                    <a:p>
                      <a:pPr algn="ctr"/>
                      <a:r>
                        <a:rPr lang="zh-CN" altLang="en-US" sz="1600" dirty="0"/>
                        <a:t>（</a:t>
                      </a:r>
                      <a:r>
                        <a:rPr lang="en-US" altLang="zh-CN" sz="1600" dirty="0"/>
                        <a:t>5</a:t>
                      </a:r>
                      <a:r>
                        <a:rPr lang="zh-CN" altLang="en-US" sz="1600" dirty="0"/>
                        <a:t>）货币的边际效用</a:t>
                      </a:r>
                    </a:p>
                  </a:txBody>
                  <a:tcPr marL="91439" marR="91439"/>
                </a:tc>
                <a:tc>
                  <a:txBody>
                    <a:bodyPr/>
                    <a:lstStyle/>
                    <a:p>
                      <a:pPr algn="ctr"/>
                      <a:r>
                        <a:rPr lang="zh-CN" altLang="en-US" sz="1600" dirty="0"/>
                        <a:t>（</a:t>
                      </a:r>
                      <a:r>
                        <a:rPr lang="en-US" altLang="zh-CN" sz="1600" dirty="0"/>
                        <a:t>6</a:t>
                      </a:r>
                      <a:r>
                        <a:rPr lang="zh-CN" altLang="en-US" sz="1600" dirty="0"/>
                        <a:t>）机会成本</a:t>
                      </a:r>
                    </a:p>
                  </a:txBody>
                  <a:tcPr marL="91439" marR="91439"/>
                </a:tc>
                <a:extLst>
                  <a:ext uri="{0D108BD9-81ED-4DB2-BD59-A6C34878D82A}">
                    <a16:rowId xmlns:a16="http://schemas.microsoft.com/office/drawing/2014/main" val="10000"/>
                  </a:ext>
                </a:extLst>
              </a:tr>
              <a:tr h="368615">
                <a:tc>
                  <a:txBody>
                    <a:bodyPr/>
                    <a:lstStyle/>
                    <a:p>
                      <a:pPr algn="ctr"/>
                      <a:r>
                        <a:rPr lang="en-US" altLang="zh-CN" dirty="0"/>
                        <a:t>0</a:t>
                      </a:r>
                      <a:endParaRPr lang="zh-CN" altLang="en-US" dirty="0"/>
                    </a:p>
                  </a:txBody>
                  <a:tcPr marL="91439" marR="91439"/>
                </a:tc>
                <a:tc>
                  <a:txBody>
                    <a:bodyPr/>
                    <a:lstStyle/>
                    <a:p>
                      <a:pPr algn="ctr"/>
                      <a:r>
                        <a:rPr lang="en-US" altLang="zh-CN" dirty="0"/>
                        <a:t>0</a:t>
                      </a:r>
                      <a:endParaRPr lang="zh-CN" altLang="en-US" dirty="0"/>
                    </a:p>
                  </a:txBody>
                  <a:tcPr marL="91439" marR="91439"/>
                </a:tc>
                <a:tc>
                  <a:txBody>
                    <a:bodyPr/>
                    <a:lstStyle/>
                    <a:p>
                      <a:pPr algn="ctr"/>
                      <a:r>
                        <a:rPr lang="en-US" altLang="zh-CN" dirty="0"/>
                        <a:t>-</a:t>
                      </a:r>
                      <a:endParaRPr lang="zh-CN" altLang="en-US" dirty="0"/>
                    </a:p>
                  </a:txBody>
                  <a:tcPr marL="91439" marR="91439"/>
                </a:tc>
                <a:tc>
                  <a:txBody>
                    <a:bodyPr/>
                    <a:lstStyle/>
                    <a:p>
                      <a:pPr algn="ctr"/>
                      <a:r>
                        <a:rPr lang="en-US" altLang="zh-CN" dirty="0"/>
                        <a:t>6</a:t>
                      </a:r>
                      <a:endParaRPr lang="zh-CN" altLang="en-US" dirty="0"/>
                    </a:p>
                  </a:txBody>
                  <a:tcPr marL="91439" marR="91439"/>
                </a:tc>
                <a:tc>
                  <a:txBody>
                    <a:bodyPr/>
                    <a:lstStyle/>
                    <a:p>
                      <a:pPr algn="ctr"/>
                      <a:r>
                        <a:rPr lang="en-US" altLang="zh-CN" dirty="0"/>
                        <a:t>2</a:t>
                      </a:r>
                      <a:endParaRPr lang="zh-CN" altLang="en-US" dirty="0"/>
                    </a:p>
                  </a:txBody>
                  <a:tcPr marL="91439" marR="91439"/>
                </a:tc>
                <a:tc>
                  <a:txBody>
                    <a:bodyPr/>
                    <a:lstStyle/>
                    <a:p>
                      <a:pPr algn="ctr"/>
                      <a:r>
                        <a:rPr lang="en-US" altLang="zh-CN" dirty="0"/>
                        <a:t>12</a:t>
                      </a:r>
                      <a:endParaRPr lang="zh-CN" altLang="en-US" dirty="0"/>
                    </a:p>
                  </a:txBody>
                  <a:tcPr marL="91439" marR="91439"/>
                </a:tc>
                <a:extLst>
                  <a:ext uri="{0D108BD9-81ED-4DB2-BD59-A6C34878D82A}">
                    <a16:rowId xmlns:a16="http://schemas.microsoft.com/office/drawing/2014/main" val="10001"/>
                  </a:ext>
                </a:extLst>
              </a:tr>
              <a:tr h="368615">
                <a:tc>
                  <a:txBody>
                    <a:bodyPr/>
                    <a:lstStyle/>
                    <a:p>
                      <a:pPr algn="ctr"/>
                      <a:r>
                        <a:rPr lang="en-US" altLang="zh-CN" dirty="0"/>
                        <a:t>1</a:t>
                      </a:r>
                      <a:endParaRPr lang="zh-CN" altLang="en-US" dirty="0"/>
                    </a:p>
                  </a:txBody>
                  <a:tcPr marL="91439" marR="91439"/>
                </a:tc>
                <a:tc>
                  <a:txBody>
                    <a:bodyPr/>
                    <a:lstStyle/>
                    <a:p>
                      <a:pPr algn="ctr"/>
                      <a:r>
                        <a:rPr lang="en-US" altLang="zh-CN" dirty="0"/>
                        <a:t>10</a:t>
                      </a:r>
                      <a:endParaRPr lang="zh-CN" altLang="en-US" dirty="0"/>
                    </a:p>
                  </a:txBody>
                  <a:tcPr marL="91439" marR="91439"/>
                </a:tc>
                <a:tc>
                  <a:txBody>
                    <a:bodyPr/>
                    <a:lstStyle/>
                    <a:p>
                      <a:pPr algn="ctr"/>
                      <a:r>
                        <a:rPr lang="en-US" altLang="zh-CN" dirty="0"/>
                        <a:t>10</a:t>
                      </a:r>
                      <a:endParaRPr lang="zh-CN" altLang="en-US" dirty="0"/>
                    </a:p>
                  </a:txBody>
                  <a:tcPr marL="91439" marR="91439"/>
                </a:tc>
                <a:tc>
                  <a:txBody>
                    <a:bodyPr/>
                    <a:lstStyle/>
                    <a:p>
                      <a:pPr algn="ctr"/>
                      <a:r>
                        <a:rPr lang="en-US" altLang="zh-CN" dirty="0"/>
                        <a:t>5</a:t>
                      </a:r>
                      <a:endParaRPr lang="zh-CN" altLang="en-US" dirty="0"/>
                    </a:p>
                  </a:txBody>
                  <a:tcPr marL="91439" marR="91439"/>
                </a:tc>
                <a:tc>
                  <a:txBody>
                    <a:bodyPr/>
                    <a:lstStyle/>
                    <a:p>
                      <a:pPr algn="ctr"/>
                      <a:r>
                        <a:rPr lang="en-US" altLang="zh-CN" dirty="0"/>
                        <a:t>2</a:t>
                      </a:r>
                      <a:endParaRPr lang="zh-CN" altLang="en-US" dirty="0"/>
                    </a:p>
                  </a:txBody>
                  <a:tcPr marL="91439" marR="91439"/>
                </a:tc>
                <a:tc>
                  <a:txBody>
                    <a:bodyPr/>
                    <a:lstStyle/>
                    <a:p>
                      <a:pPr algn="ctr"/>
                      <a:r>
                        <a:rPr lang="en-US" altLang="zh-CN" dirty="0"/>
                        <a:t>10</a:t>
                      </a:r>
                      <a:endParaRPr lang="zh-CN" altLang="en-US" dirty="0"/>
                    </a:p>
                  </a:txBody>
                  <a:tcPr marL="91439" marR="91439"/>
                </a:tc>
                <a:extLst>
                  <a:ext uri="{0D108BD9-81ED-4DB2-BD59-A6C34878D82A}">
                    <a16:rowId xmlns:a16="http://schemas.microsoft.com/office/drawing/2014/main" val="10002"/>
                  </a:ext>
                </a:extLst>
              </a:tr>
              <a:tr h="368615">
                <a:tc>
                  <a:txBody>
                    <a:bodyPr/>
                    <a:lstStyle/>
                    <a:p>
                      <a:pPr algn="ctr"/>
                      <a:r>
                        <a:rPr lang="en-US" altLang="zh-CN" dirty="0"/>
                        <a:t>2</a:t>
                      </a:r>
                      <a:endParaRPr lang="zh-CN" altLang="en-US" dirty="0"/>
                    </a:p>
                  </a:txBody>
                  <a:tcPr marL="91439" marR="91439"/>
                </a:tc>
                <a:tc>
                  <a:txBody>
                    <a:bodyPr/>
                    <a:lstStyle/>
                    <a:p>
                      <a:pPr algn="ctr"/>
                      <a:r>
                        <a:rPr lang="en-US" altLang="zh-CN" dirty="0"/>
                        <a:t>18</a:t>
                      </a:r>
                      <a:endParaRPr lang="zh-CN" altLang="en-US" dirty="0"/>
                    </a:p>
                  </a:txBody>
                  <a:tcPr marL="91439" marR="91439"/>
                </a:tc>
                <a:tc>
                  <a:txBody>
                    <a:bodyPr/>
                    <a:lstStyle/>
                    <a:p>
                      <a:pPr algn="ctr"/>
                      <a:r>
                        <a:rPr lang="en-US" altLang="zh-CN" dirty="0"/>
                        <a:t>8</a:t>
                      </a:r>
                      <a:endParaRPr lang="zh-CN" altLang="en-US" dirty="0"/>
                    </a:p>
                  </a:txBody>
                  <a:tcPr marL="91439" marR="91439"/>
                </a:tc>
                <a:tc>
                  <a:txBody>
                    <a:bodyPr/>
                    <a:lstStyle/>
                    <a:p>
                      <a:pPr algn="ctr"/>
                      <a:r>
                        <a:rPr lang="en-US" altLang="zh-CN" dirty="0"/>
                        <a:t>4</a:t>
                      </a:r>
                      <a:endParaRPr lang="zh-CN" altLang="en-US" dirty="0"/>
                    </a:p>
                  </a:txBody>
                  <a:tcPr marL="91439" marR="91439"/>
                </a:tc>
                <a:tc>
                  <a:txBody>
                    <a:bodyPr/>
                    <a:lstStyle/>
                    <a:p>
                      <a:pPr algn="ctr"/>
                      <a:r>
                        <a:rPr lang="en-US" altLang="zh-CN" dirty="0"/>
                        <a:t>2</a:t>
                      </a:r>
                      <a:endParaRPr lang="zh-CN" altLang="en-US" dirty="0"/>
                    </a:p>
                  </a:txBody>
                  <a:tcPr marL="91439" marR="91439"/>
                </a:tc>
                <a:tc>
                  <a:txBody>
                    <a:bodyPr/>
                    <a:lstStyle/>
                    <a:p>
                      <a:pPr algn="ctr"/>
                      <a:r>
                        <a:rPr lang="en-US" altLang="zh-CN" dirty="0"/>
                        <a:t>8</a:t>
                      </a:r>
                      <a:endParaRPr lang="zh-CN" altLang="en-US" dirty="0"/>
                    </a:p>
                  </a:txBody>
                  <a:tcPr marL="91439" marR="91439"/>
                </a:tc>
                <a:extLst>
                  <a:ext uri="{0D108BD9-81ED-4DB2-BD59-A6C34878D82A}">
                    <a16:rowId xmlns:a16="http://schemas.microsoft.com/office/drawing/2014/main" val="10003"/>
                  </a:ext>
                </a:extLst>
              </a:tr>
              <a:tr h="368615">
                <a:tc>
                  <a:txBody>
                    <a:bodyPr/>
                    <a:lstStyle/>
                    <a:p>
                      <a:pPr algn="ctr"/>
                      <a:r>
                        <a:rPr lang="en-US" altLang="zh-CN" dirty="0"/>
                        <a:t>3</a:t>
                      </a:r>
                      <a:endParaRPr lang="zh-CN" altLang="en-US" dirty="0"/>
                    </a:p>
                  </a:txBody>
                  <a:tcPr marL="91439" marR="91439"/>
                </a:tc>
                <a:tc>
                  <a:txBody>
                    <a:bodyPr/>
                    <a:lstStyle/>
                    <a:p>
                      <a:pPr algn="ctr"/>
                      <a:r>
                        <a:rPr lang="en-US" altLang="zh-CN" dirty="0"/>
                        <a:t>24</a:t>
                      </a:r>
                      <a:endParaRPr lang="zh-CN" altLang="en-US" dirty="0"/>
                    </a:p>
                  </a:txBody>
                  <a:tcPr marL="91439" marR="91439"/>
                </a:tc>
                <a:tc>
                  <a:txBody>
                    <a:bodyPr/>
                    <a:lstStyle/>
                    <a:p>
                      <a:pPr algn="ctr"/>
                      <a:r>
                        <a:rPr lang="en-US" altLang="zh-CN" dirty="0"/>
                        <a:t>6</a:t>
                      </a:r>
                      <a:endParaRPr lang="zh-CN" altLang="en-US" dirty="0"/>
                    </a:p>
                  </a:txBody>
                  <a:tcPr marL="91439" marR="91439"/>
                </a:tc>
                <a:tc>
                  <a:txBody>
                    <a:bodyPr/>
                    <a:lstStyle/>
                    <a:p>
                      <a:pPr algn="ctr"/>
                      <a:r>
                        <a:rPr lang="en-US" altLang="zh-CN" dirty="0"/>
                        <a:t>3</a:t>
                      </a:r>
                      <a:endParaRPr lang="zh-CN" altLang="en-US" dirty="0"/>
                    </a:p>
                  </a:txBody>
                  <a:tcPr marL="91439" marR="91439"/>
                </a:tc>
                <a:tc>
                  <a:txBody>
                    <a:bodyPr/>
                    <a:lstStyle/>
                    <a:p>
                      <a:pPr algn="ctr"/>
                      <a:r>
                        <a:rPr lang="en-US" altLang="zh-CN" dirty="0"/>
                        <a:t>2</a:t>
                      </a:r>
                      <a:endParaRPr lang="zh-CN" altLang="en-US" dirty="0"/>
                    </a:p>
                  </a:txBody>
                  <a:tcPr marL="91439" marR="91439"/>
                </a:tc>
                <a:tc>
                  <a:txBody>
                    <a:bodyPr/>
                    <a:lstStyle/>
                    <a:p>
                      <a:pPr algn="ctr"/>
                      <a:r>
                        <a:rPr lang="en-US" altLang="zh-CN" dirty="0"/>
                        <a:t>6</a:t>
                      </a:r>
                      <a:endParaRPr lang="zh-CN" altLang="en-US" dirty="0"/>
                    </a:p>
                  </a:txBody>
                  <a:tcPr marL="91439" marR="91439"/>
                </a:tc>
                <a:extLst>
                  <a:ext uri="{0D108BD9-81ED-4DB2-BD59-A6C34878D82A}">
                    <a16:rowId xmlns:a16="http://schemas.microsoft.com/office/drawing/2014/main" val="10004"/>
                  </a:ext>
                </a:extLst>
              </a:tr>
              <a:tr h="368615">
                <a:tc>
                  <a:txBody>
                    <a:bodyPr/>
                    <a:lstStyle/>
                    <a:p>
                      <a:pPr algn="ctr"/>
                      <a:r>
                        <a:rPr lang="en-US" altLang="zh-CN" dirty="0"/>
                        <a:t>4</a:t>
                      </a:r>
                      <a:endParaRPr lang="zh-CN" altLang="en-US" dirty="0"/>
                    </a:p>
                  </a:txBody>
                  <a:tcPr marL="91439" marR="91439"/>
                </a:tc>
                <a:tc>
                  <a:txBody>
                    <a:bodyPr/>
                    <a:lstStyle/>
                    <a:p>
                      <a:pPr algn="ctr"/>
                      <a:r>
                        <a:rPr lang="en-US" altLang="zh-CN" dirty="0"/>
                        <a:t>28</a:t>
                      </a:r>
                      <a:endParaRPr lang="zh-CN" altLang="en-US" dirty="0"/>
                    </a:p>
                  </a:txBody>
                  <a:tcPr marL="91439" marR="91439"/>
                </a:tc>
                <a:tc>
                  <a:txBody>
                    <a:bodyPr/>
                    <a:lstStyle/>
                    <a:p>
                      <a:pPr algn="ctr"/>
                      <a:r>
                        <a:rPr lang="en-US" altLang="zh-CN" dirty="0"/>
                        <a:t>4</a:t>
                      </a:r>
                      <a:endParaRPr lang="zh-CN" altLang="en-US" dirty="0"/>
                    </a:p>
                  </a:txBody>
                  <a:tcPr marL="91439" marR="91439"/>
                </a:tc>
                <a:tc>
                  <a:txBody>
                    <a:bodyPr/>
                    <a:lstStyle/>
                    <a:p>
                      <a:pPr algn="ctr"/>
                      <a:r>
                        <a:rPr lang="en-US" altLang="zh-CN" dirty="0"/>
                        <a:t>2</a:t>
                      </a:r>
                      <a:endParaRPr lang="zh-CN" altLang="en-US" dirty="0"/>
                    </a:p>
                  </a:txBody>
                  <a:tcPr marL="91439" marR="91439"/>
                </a:tc>
                <a:tc>
                  <a:txBody>
                    <a:bodyPr/>
                    <a:lstStyle/>
                    <a:p>
                      <a:pPr algn="ctr"/>
                      <a:r>
                        <a:rPr lang="en-US" altLang="zh-CN" dirty="0"/>
                        <a:t>2</a:t>
                      </a:r>
                      <a:endParaRPr lang="zh-CN" altLang="en-US" dirty="0"/>
                    </a:p>
                  </a:txBody>
                  <a:tcPr marL="91439" marR="91439"/>
                </a:tc>
                <a:tc>
                  <a:txBody>
                    <a:bodyPr/>
                    <a:lstStyle/>
                    <a:p>
                      <a:pPr algn="ctr"/>
                      <a:r>
                        <a:rPr lang="en-US" altLang="zh-CN" dirty="0"/>
                        <a:t>4</a:t>
                      </a:r>
                      <a:endParaRPr lang="zh-CN" altLang="en-US" dirty="0"/>
                    </a:p>
                  </a:txBody>
                  <a:tcPr marL="91439" marR="91439"/>
                </a:tc>
                <a:extLst>
                  <a:ext uri="{0D108BD9-81ED-4DB2-BD59-A6C34878D82A}">
                    <a16:rowId xmlns:a16="http://schemas.microsoft.com/office/drawing/2014/main" val="10005"/>
                  </a:ext>
                </a:extLst>
              </a:tr>
              <a:tr h="368615">
                <a:tc>
                  <a:txBody>
                    <a:bodyPr/>
                    <a:lstStyle/>
                    <a:p>
                      <a:pPr algn="ctr"/>
                      <a:r>
                        <a:rPr lang="en-US" altLang="zh-CN" dirty="0"/>
                        <a:t>5</a:t>
                      </a:r>
                      <a:endParaRPr lang="zh-CN" altLang="en-US" dirty="0"/>
                    </a:p>
                  </a:txBody>
                  <a:tcPr marL="91439" marR="91439"/>
                </a:tc>
                <a:tc>
                  <a:txBody>
                    <a:bodyPr/>
                    <a:lstStyle/>
                    <a:p>
                      <a:pPr algn="ctr"/>
                      <a:r>
                        <a:rPr lang="en-US" altLang="zh-CN" dirty="0"/>
                        <a:t>30</a:t>
                      </a:r>
                      <a:endParaRPr lang="zh-CN" altLang="en-US" dirty="0"/>
                    </a:p>
                  </a:txBody>
                  <a:tcPr marL="91439" marR="91439"/>
                </a:tc>
                <a:tc>
                  <a:txBody>
                    <a:bodyPr/>
                    <a:lstStyle/>
                    <a:p>
                      <a:pPr algn="ctr"/>
                      <a:r>
                        <a:rPr lang="en-US" altLang="zh-CN" dirty="0"/>
                        <a:t>2</a:t>
                      </a:r>
                      <a:endParaRPr lang="zh-CN" altLang="en-US" dirty="0"/>
                    </a:p>
                  </a:txBody>
                  <a:tcPr marL="91439" marR="91439"/>
                </a:tc>
                <a:tc>
                  <a:txBody>
                    <a:bodyPr/>
                    <a:lstStyle/>
                    <a:p>
                      <a:pPr algn="ctr"/>
                      <a:r>
                        <a:rPr lang="en-US" altLang="zh-CN" dirty="0"/>
                        <a:t>1</a:t>
                      </a:r>
                      <a:endParaRPr lang="zh-CN" altLang="en-US" dirty="0"/>
                    </a:p>
                  </a:txBody>
                  <a:tcPr marL="91439" marR="91439"/>
                </a:tc>
                <a:tc>
                  <a:txBody>
                    <a:bodyPr/>
                    <a:lstStyle/>
                    <a:p>
                      <a:pPr algn="ctr"/>
                      <a:r>
                        <a:rPr lang="en-US" altLang="zh-CN" dirty="0"/>
                        <a:t>2</a:t>
                      </a:r>
                      <a:endParaRPr lang="zh-CN" altLang="en-US" dirty="0"/>
                    </a:p>
                  </a:txBody>
                  <a:tcPr marL="91439" marR="91439"/>
                </a:tc>
                <a:tc>
                  <a:txBody>
                    <a:bodyPr/>
                    <a:lstStyle/>
                    <a:p>
                      <a:pPr algn="ctr"/>
                      <a:r>
                        <a:rPr lang="en-US" altLang="zh-CN" dirty="0"/>
                        <a:t>2</a:t>
                      </a:r>
                      <a:endParaRPr lang="zh-CN" altLang="en-US" dirty="0"/>
                    </a:p>
                  </a:txBody>
                  <a:tcPr marL="91439" marR="91439"/>
                </a:tc>
                <a:extLst>
                  <a:ext uri="{0D108BD9-81ED-4DB2-BD59-A6C34878D82A}">
                    <a16:rowId xmlns:a16="http://schemas.microsoft.com/office/drawing/2014/main" val="10006"/>
                  </a:ext>
                </a:extLst>
              </a:tr>
              <a:tr h="368615">
                <a:tc>
                  <a:txBody>
                    <a:bodyPr/>
                    <a:lstStyle/>
                    <a:p>
                      <a:pPr algn="ctr"/>
                      <a:r>
                        <a:rPr lang="en-US" altLang="zh-CN" dirty="0"/>
                        <a:t>6</a:t>
                      </a:r>
                      <a:endParaRPr lang="zh-CN" altLang="en-US" dirty="0"/>
                    </a:p>
                  </a:txBody>
                  <a:tcPr marL="91439" marR="91439"/>
                </a:tc>
                <a:tc>
                  <a:txBody>
                    <a:bodyPr/>
                    <a:lstStyle/>
                    <a:p>
                      <a:pPr algn="ctr"/>
                      <a:r>
                        <a:rPr lang="en-US" altLang="zh-CN" dirty="0"/>
                        <a:t>30</a:t>
                      </a:r>
                      <a:endParaRPr lang="zh-CN" altLang="en-US" dirty="0"/>
                    </a:p>
                  </a:txBody>
                  <a:tcPr marL="91439" marR="91439"/>
                </a:tc>
                <a:tc>
                  <a:txBody>
                    <a:bodyPr/>
                    <a:lstStyle/>
                    <a:p>
                      <a:pPr algn="ctr"/>
                      <a:r>
                        <a:rPr lang="en-US" altLang="zh-CN" dirty="0"/>
                        <a:t>0</a:t>
                      </a:r>
                      <a:endParaRPr lang="zh-CN" altLang="en-US" dirty="0"/>
                    </a:p>
                  </a:txBody>
                  <a:tcPr marL="91439" marR="91439"/>
                </a:tc>
                <a:tc>
                  <a:txBody>
                    <a:bodyPr/>
                    <a:lstStyle/>
                    <a:p>
                      <a:pPr algn="ctr"/>
                      <a:r>
                        <a:rPr lang="en-US" altLang="zh-CN" dirty="0"/>
                        <a:t>0</a:t>
                      </a:r>
                      <a:endParaRPr lang="zh-CN" altLang="en-US" dirty="0"/>
                    </a:p>
                  </a:txBody>
                  <a:tcPr marL="91439" marR="91439"/>
                </a:tc>
                <a:tc>
                  <a:txBody>
                    <a:bodyPr/>
                    <a:lstStyle/>
                    <a:p>
                      <a:pPr algn="ctr"/>
                      <a:r>
                        <a:rPr lang="en-US" altLang="zh-CN" dirty="0"/>
                        <a:t>2</a:t>
                      </a:r>
                      <a:endParaRPr lang="zh-CN" altLang="en-US" dirty="0"/>
                    </a:p>
                  </a:txBody>
                  <a:tcPr marL="91439" marR="91439"/>
                </a:tc>
                <a:tc>
                  <a:txBody>
                    <a:bodyPr/>
                    <a:lstStyle/>
                    <a:p>
                      <a:pPr algn="ctr"/>
                      <a:r>
                        <a:rPr lang="en-US" altLang="zh-CN" dirty="0"/>
                        <a:t>0</a:t>
                      </a:r>
                      <a:endParaRPr lang="zh-CN" altLang="en-US" dirty="0"/>
                    </a:p>
                  </a:txBody>
                  <a:tcPr marL="91439" marR="91439"/>
                </a:tc>
                <a:extLst>
                  <a:ext uri="{0D108BD9-81ED-4DB2-BD59-A6C34878D82A}">
                    <a16:rowId xmlns:a16="http://schemas.microsoft.com/office/drawing/2014/main" val="10007"/>
                  </a:ext>
                </a:extLst>
              </a:tr>
            </a:tbl>
          </a:graphicData>
        </a:graphic>
      </p:graphicFrame>
      <p:sp>
        <p:nvSpPr>
          <p:cNvPr id="15430" name="文本框 2"/>
          <p:cNvSpPr txBox="1"/>
          <p:nvPr/>
        </p:nvSpPr>
        <p:spPr>
          <a:xfrm>
            <a:off x="781050" y="5668963"/>
            <a:ext cx="7854950" cy="646112"/>
          </a:xfrm>
          <a:prstGeom prst="rect">
            <a:avLst/>
          </a:prstGeom>
          <a:noFill/>
          <a:ln w="9525">
            <a:noFill/>
          </a:ln>
        </p:spPr>
        <p:txBody>
          <a:bodyPr wrap="none" anchor="t" anchorCtr="0">
            <a:spAutoFit/>
          </a:bodyPr>
          <a:lstStyle/>
          <a:p>
            <a:pPr eaLnBrk="0" hangingPunct="0"/>
            <a:r>
              <a:rPr lang="zh-CN" altLang="en-US" b="1" dirty="0">
                <a:solidFill>
                  <a:srgbClr val="CC0000"/>
                </a:solidFill>
                <a:latin typeface="Arial" panose="020B0604020202020204" pitchFamily="34" charset="0"/>
                <a:ea typeface="宋体" panose="02010600030101010101" pitchFamily="2" charset="-122"/>
              </a:rPr>
              <a:t>张三对冰淇淋的需求：用来买冰淇淋的钱，本来可以用来买其他的东西，且</a:t>
            </a:r>
            <a:endParaRPr lang="en-US" altLang="zh-CN" b="1" dirty="0">
              <a:solidFill>
                <a:srgbClr val="CC0000"/>
              </a:solidFill>
              <a:latin typeface="Arial" panose="020B0604020202020204" pitchFamily="34" charset="0"/>
              <a:ea typeface="宋体" panose="02010600030101010101" pitchFamily="2" charset="-122"/>
            </a:endParaRPr>
          </a:p>
          <a:p>
            <a:pPr eaLnBrk="0" hangingPunct="0"/>
            <a:r>
              <a:rPr lang="zh-CN" altLang="en-US" b="1" dirty="0">
                <a:solidFill>
                  <a:srgbClr val="CC0000"/>
                </a:solidFill>
                <a:latin typeface="Arial" panose="020B0604020202020204" pitchFamily="34" charset="0"/>
                <a:ea typeface="宋体" panose="02010600030101010101" pitchFamily="2" charset="-122"/>
              </a:rPr>
              <a:t>购买其他商品（货币）带来的边际效用</a:t>
            </a:r>
            <a:r>
              <a:rPr lang="en-US" altLang="zh-CN" b="1" dirty="0">
                <a:solidFill>
                  <a:srgbClr val="CC0000"/>
                </a:solidFill>
                <a:latin typeface="Arial" panose="020B0604020202020204" pitchFamily="34" charset="0"/>
                <a:ea typeface="宋体" panose="02010600030101010101" pitchFamily="2" charset="-122"/>
              </a:rPr>
              <a:t>=2</a:t>
            </a:r>
            <a:r>
              <a:rPr lang="zh-CN" altLang="en-US" b="1" dirty="0">
                <a:solidFill>
                  <a:srgbClr val="CC0000"/>
                </a:solidFill>
                <a:latin typeface="Arial" panose="020B0604020202020204" pitchFamily="34" charset="0"/>
                <a:ea typeface="宋体" panose="02010600030101010101" pitchFamily="2" charset="-122"/>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strips(downRight)">
                                      <p:cBhvr>
                                        <p:cTn id="7" dur="500"/>
                                        <p:tgtEl>
                                          <p:spTgt spid="13314">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strips(downRight)">
                                      <p:cBhvr>
                                        <p:cTn id="10" dur="500"/>
                                        <p:tgtEl>
                                          <p:spTgt spid="133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3314">
                                            <p:txEl>
                                              <p:charRg st="36" end="60"/>
                                            </p:txEl>
                                          </p:spTgt>
                                        </p:tgtEl>
                                        <p:attrNameLst>
                                          <p:attrName>style.visibility</p:attrName>
                                        </p:attrNameLst>
                                      </p:cBhvr>
                                      <p:to>
                                        <p:strVal val="visible"/>
                                      </p:to>
                                    </p:set>
                                    <p:animEffect transition="in" filter="slide(fromBottom)">
                                      <p:cBhvr>
                                        <p:cTn id="15" dur="500"/>
                                        <p:tgtEl>
                                          <p:spTgt spid="13314">
                                            <p:txEl>
                                              <p:charRg st="36" end="6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430"/>
                                        </p:tgtEl>
                                        <p:attrNameLst>
                                          <p:attrName>style.visibility</p:attrName>
                                        </p:attrNameLst>
                                      </p:cBhvr>
                                      <p:to>
                                        <p:strVal val="visible"/>
                                      </p:to>
                                    </p:set>
                                    <p:animEffect transition="in" filter="fade">
                                      <p:cBhvr>
                                        <p:cTn id="23" dur="500"/>
                                        <p:tgtEl>
                                          <p:spTgt spid="15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154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4294967295"/>
          </p:nvPr>
        </p:nvSpPr>
        <p:spPr>
          <a:xfrm>
            <a:off x="457200" y="1195388"/>
            <a:ext cx="8229600" cy="1150937"/>
          </a:xfrm>
          <a:ln/>
        </p:spPr>
        <p:txBody>
          <a:bodyPr vert="horz" wrap="square" lIns="91440" tIns="45720" rIns="91440" bIns="45720" anchor="t" anchorCtr="0"/>
          <a:lstStyle/>
          <a:p>
            <a:pPr marL="571500" indent="-457200" eaLnBrk="1" hangingPunct="1">
              <a:lnSpc>
                <a:spcPct val="150000"/>
              </a:lnSpc>
              <a:buAutoNum type="arabicPeriod"/>
            </a:pPr>
            <a:r>
              <a:rPr lang="zh-CN" altLang="en-US" sz="2400" dirty="0">
                <a:ea typeface="Adobe 黑体 Std R" pitchFamily="34" charset="-122"/>
              </a:rPr>
              <a:t>需求曲线的推导</a:t>
            </a:r>
            <a:endParaRPr lang="en-US" altLang="zh-CN" sz="2400" dirty="0">
              <a:ea typeface="Adobe 黑体 Std R" pitchFamily="34" charset="-122"/>
            </a:endParaRPr>
          </a:p>
          <a:p>
            <a:pPr marL="514350" lvl="1" indent="0" eaLnBrk="1" hangingPunct="1">
              <a:lnSpc>
                <a:spcPct val="150000"/>
              </a:lnSpc>
              <a:buNone/>
            </a:pPr>
            <a:r>
              <a:rPr lang="zh-CN" altLang="en-US" sz="2000" dirty="0">
                <a:ea typeface="Adobe 黑体 Std R" pitchFamily="34" charset="-122"/>
              </a:rPr>
              <a:t>消费者的需求曲线来源于消费者效用最大化的均衡条件。</a:t>
            </a:r>
            <a:endParaRPr lang="en-US" altLang="zh-CN" sz="2000" dirty="0">
              <a:ea typeface="Adobe 黑体 Std R" pitchFamily="34" charset="-122"/>
            </a:endParaRPr>
          </a:p>
        </p:txBody>
      </p:sp>
      <p:sp>
        <p:nvSpPr>
          <p:cNvPr id="18434"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第一节  效用理论概述</a:t>
            </a:r>
            <a:endParaRPr lang="zh-CN" altLang="en-US" sz="1000" dirty="0">
              <a:solidFill>
                <a:srgbClr val="7F7F7F"/>
              </a:solidFill>
              <a:latin typeface="Adobe 黑体 Std R" pitchFamily="34" charset="-122"/>
              <a:ea typeface="Adobe 黑体 Std R" pitchFamily="34" charset="-122"/>
            </a:endParaRPr>
          </a:p>
        </p:txBody>
      </p:sp>
      <p:sp>
        <p:nvSpPr>
          <p:cNvPr id="18435"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四、消费者的需求曲线</a:t>
            </a:r>
            <a:endParaRPr lang="en-US" altLang="zh-CN" sz="3200" b="1" dirty="0">
              <a:solidFill>
                <a:srgbClr val="CC0000"/>
              </a:solidFill>
              <a:latin typeface="Adobe 黑体 Std R" pitchFamily="34" charset="-122"/>
              <a:ea typeface="Adobe 黑体 Std R" pitchFamily="34" charset="-122"/>
            </a:endParaRPr>
          </a:p>
        </p:txBody>
      </p:sp>
      <p:graphicFrame>
        <p:nvGraphicFramePr>
          <p:cNvPr id="16389" name="图表 14"/>
          <p:cNvGraphicFramePr/>
          <p:nvPr>
            <p:extLst>
              <p:ext uri="{D42A27DB-BD31-4B8C-83A1-F6EECF244321}">
                <p14:modId xmlns:p14="http://schemas.microsoft.com/office/powerpoint/2010/main" val="4100049069"/>
              </p:ext>
            </p:extLst>
          </p:nvPr>
        </p:nvGraphicFramePr>
        <p:xfrm>
          <a:off x="1423988" y="2214563"/>
          <a:ext cx="6067425" cy="3727450"/>
        </p:xfrm>
        <a:graphic>
          <a:graphicData uri="http://schemas.openxmlformats.org/presentationml/2006/ole">
            <mc:AlternateContent xmlns:mc="http://schemas.openxmlformats.org/markup-compatibility/2006">
              <mc:Choice xmlns:v="urn:schemas-microsoft-com:vml" Requires="v">
                <p:oleObj name="Chart" r:id="rId2" imgW="5105349" imgH="3143352" progId="Excel.Chart.8">
                  <p:embed/>
                </p:oleObj>
              </mc:Choice>
              <mc:Fallback>
                <p:oleObj name="Chart" r:id="rId2" imgW="5105349" imgH="3143352" progId="Excel.Chart.8">
                  <p:embed/>
                  <p:pic>
                    <p:nvPicPr>
                      <p:cNvPr id="0" name="图片 3123"/>
                      <p:cNvPicPr/>
                      <p:nvPr/>
                    </p:nvPicPr>
                    <p:blipFill>
                      <a:blip r:embed="rId3"/>
                      <a:stretch>
                        <a:fillRect/>
                      </a:stretch>
                    </p:blipFill>
                    <p:spPr>
                      <a:xfrm>
                        <a:off x="1423988" y="2214563"/>
                        <a:ext cx="6067425" cy="3727450"/>
                      </a:xfrm>
                      <a:prstGeom prst="rect">
                        <a:avLst/>
                      </a:prstGeom>
                      <a:noFill/>
                      <a:ln w="38100">
                        <a:noFill/>
                        <a:miter/>
                      </a:ln>
                    </p:spPr>
                  </p:pic>
                </p:oleObj>
              </mc:Fallback>
            </mc:AlternateContent>
          </a:graphicData>
        </a:graphic>
      </p:graphicFrame>
      <p:sp>
        <p:nvSpPr>
          <p:cNvPr id="16390" name="文本框 15"/>
          <p:cNvSpPr txBox="1"/>
          <p:nvPr/>
        </p:nvSpPr>
        <p:spPr>
          <a:xfrm>
            <a:off x="1803400" y="2312988"/>
            <a:ext cx="338138" cy="368300"/>
          </a:xfrm>
          <a:prstGeom prst="rect">
            <a:avLst/>
          </a:prstGeom>
          <a:noFill/>
          <a:ln w="9525">
            <a:noFill/>
          </a:ln>
        </p:spPr>
        <p:txBody>
          <a:bodyPr wrap="none" anchor="t" anchorCtr="0">
            <a:spAutoFit/>
          </a:bodyPr>
          <a:lstStyle/>
          <a:p>
            <a:pPr eaLnBrk="0" hangingPunct="0"/>
            <a:r>
              <a:rPr lang="en-US" altLang="zh-CN" dirty="0">
                <a:latin typeface="Arial" panose="020B0604020202020204" pitchFamily="34" charset="0"/>
                <a:ea typeface="宋体" panose="02010600030101010101" pitchFamily="2" charset="-122"/>
              </a:rPr>
              <a:t>P</a:t>
            </a:r>
            <a:endParaRPr lang="zh-CN" altLang="en-US" dirty="0">
              <a:latin typeface="Arial" panose="020B0604020202020204" pitchFamily="34" charset="0"/>
              <a:ea typeface="宋体" panose="02010600030101010101" pitchFamily="2" charset="-122"/>
            </a:endParaRPr>
          </a:p>
        </p:txBody>
      </p:sp>
      <p:sp>
        <p:nvSpPr>
          <p:cNvPr id="16391" name="文本框 16"/>
          <p:cNvSpPr txBox="1"/>
          <p:nvPr/>
        </p:nvSpPr>
        <p:spPr>
          <a:xfrm>
            <a:off x="6883400" y="5165725"/>
            <a:ext cx="365125" cy="369888"/>
          </a:xfrm>
          <a:prstGeom prst="rect">
            <a:avLst/>
          </a:prstGeom>
          <a:noFill/>
          <a:ln w="9525">
            <a:noFill/>
          </a:ln>
        </p:spPr>
        <p:txBody>
          <a:bodyPr wrap="none" anchor="t" anchorCtr="0">
            <a:spAutoFit/>
          </a:bodyPr>
          <a:lstStyle/>
          <a:p>
            <a:pPr eaLnBrk="0" hangingPunct="0"/>
            <a:r>
              <a:rPr lang="en-US" altLang="zh-CN" dirty="0">
                <a:latin typeface="Arial" panose="020B0604020202020204" pitchFamily="34" charset="0"/>
                <a:ea typeface="宋体" panose="02010600030101010101" pitchFamily="2" charset="-122"/>
              </a:rPr>
              <a:t>Q</a:t>
            </a:r>
            <a:endParaRPr lang="zh-CN" altLang="en-US" dirty="0">
              <a:latin typeface="Arial" panose="020B0604020202020204" pitchFamily="34" charset="0"/>
              <a:ea typeface="宋体" panose="02010600030101010101" pitchFamily="2" charset="-122"/>
            </a:endParaRPr>
          </a:p>
        </p:txBody>
      </p:sp>
      <p:sp>
        <p:nvSpPr>
          <p:cNvPr id="18439" name="文本框 17"/>
          <p:cNvSpPr txBox="1"/>
          <p:nvPr/>
        </p:nvSpPr>
        <p:spPr>
          <a:xfrm>
            <a:off x="3209925" y="5908674"/>
            <a:ext cx="2724150" cy="369888"/>
          </a:xfrm>
          <a:prstGeom prst="rect">
            <a:avLst/>
          </a:prstGeom>
          <a:noFill/>
          <a:ln w="9525">
            <a:noFill/>
          </a:ln>
        </p:spPr>
        <p:txBody>
          <a:bodyPr wrap="none" anchor="t" anchorCtr="0">
            <a:spAutoFit/>
          </a:bodyPr>
          <a:lstStyle/>
          <a:p>
            <a:pPr eaLnBrk="0" hangingPunct="0"/>
            <a:r>
              <a:rPr lang="zh-CN" altLang="en-US" b="1" dirty="0">
                <a:latin typeface="Arial" panose="020B0604020202020204" pitchFamily="34" charset="0"/>
                <a:ea typeface="宋体" panose="02010600030101010101" pitchFamily="2" charset="-122"/>
              </a:rPr>
              <a:t>张三对冰激凌的需求曲线</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strips(downRight)">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slide(fromBottom)">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inkTgt spid="_x0000_s7183"/>
                                        </p:tgtEl>
                                        <p:attrNameLst>
                                          <p:attrName>style.visibility</p:attrName>
                                        </p:attrNameLst>
                                      </p:cBhvr>
                                      <p:to>
                                        <p:strVal val="visible"/>
                                      </p:to>
                                    </p:set>
                                    <p:animEffect transition="in" filter="fade">
                                      <p:cBhvr>
                                        <p:cTn id="17" dur="500"/>
                                        <p:tgtEl>
                                          <p:inkTgt spid="_x0000_s718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90"/>
                                        </p:tgtEl>
                                        <p:attrNameLst>
                                          <p:attrName>style.visibility</p:attrName>
                                        </p:attrNameLst>
                                      </p:cBhvr>
                                      <p:to>
                                        <p:strVal val="visible"/>
                                      </p:to>
                                    </p:set>
                                    <p:animEffect transition="in" filter="fade">
                                      <p:cBhvr>
                                        <p:cTn id="20" dur="500"/>
                                        <p:tgtEl>
                                          <p:spTgt spid="163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91"/>
                                        </p:tgtEl>
                                        <p:attrNameLst>
                                          <p:attrName>style.visibility</p:attrName>
                                        </p:attrNameLst>
                                      </p:cBhvr>
                                      <p:to>
                                        <p:strVal val="visible"/>
                                      </p:to>
                                    </p:set>
                                    <p:animEffect transition="in" filter="fade">
                                      <p:cBhvr>
                                        <p:cTn id="23"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16390" grpId="0"/>
      <p:bldP spid="163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4294967295"/>
          </p:nvPr>
        </p:nvSpPr>
        <p:spPr>
          <a:xfrm>
            <a:off x="560388" y="1341438"/>
            <a:ext cx="8229600" cy="1870075"/>
          </a:xfrm>
          <a:ln/>
        </p:spPr>
        <p:txBody>
          <a:bodyPr vert="horz" wrap="square" lIns="91440" tIns="45720" rIns="91440" bIns="45720" anchor="t" anchorCtr="0"/>
          <a:lstStyle/>
          <a:p>
            <a:pPr marL="571500" indent="-457200" eaLnBrk="1" hangingPunct="1">
              <a:lnSpc>
                <a:spcPct val="150000"/>
              </a:lnSpc>
              <a:buAutoNum type="arabicPeriod" startAt="2"/>
            </a:pPr>
            <a:r>
              <a:rPr lang="zh-CN" altLang="en-US" sz="2400" dirty="0">
                <a:ea typeface="Adobe 黑体 Std R" pitchFamily="34" charset="-122"/>
              </a:rPr>
              <a:t>需求曲线的形状</a:t>
            </a:r>
            <a:endParaRPr lang="en-US" altLang="zh-CN" sz="2400" dirty="0">
              <a:ea typeface="Adobe 黑体 Std R" pitchFamily="34" charset="-122"/>
            </a:endParaRPr>
          </a:p>
          <a:p>
            <a:pPr marL="514350" lvl="1" indent="0" eaLnBrk="1" hangingPunct="1">
              <a:lnSpc>
                <a:spcPct val="150000"/>
              </a:lnSpc>
              <a:buNone/>
            </a:pPr>
            <a:r>
              <a:rPr lang="zh-CN" altLang="en-US" sz="2000" dirty="0">
                <a:ea typeface="Adobe 黑体 Std R" pitchFamily="34" charset="-122"/>
              </a:rPr>
              <a:t>通过</a:t>
            </a:r>
            <a:r>
              <a:rPr lang="en-US" altLang="zh-CN" sz="2000" dirty="0">
                <a:ea typeface="Adobe 黑体 Std R" pitchFamily="34" charset="-122"/>
              </a:rPr>
              <a:t>MU=</a:t>
            </a:r>
            <a:r>
              <a:rPr lang="el-GR" altLang="zh-CN" sz="2000" dirty="0">
                <a:ea typeface="Adobe 黑体 Std R" pitchFamily="34" charset="-122"/>
              </a:rPr>
              <a:t>λ</a:t>
            </a:r>
            <a:r>
              <a:rPr lang="en-US" altLang="zh-CN" sz="2000" dirty="0">
                <a:ea typeface="Adobe 黑体 Std R" pitchFamily="34" charset="-122"/>
              </a:rPr>
              <a:t>P</a:t>
            </a:r>
            <a:r>
              <a:rPr lang="zh-CN" altLang="en-US" sz="2000" dirty="0">
                <a:ea typeface="Adobe 黑体 Std R" pitchFamily="34" charset="-122"/>
              </a:rPr>
              <a:t>的条件，商品价格与需求量联系在一起。</a:t>
            </a:r>
            <a:endParaRPr lang="en-US" altLang="zh-CN" sz="2000" dirty="0">
              <a:ea typeface="Adobe 黑体 Std R" pitchFamily="34" charset="-122"/>
            </a:endParaRPr>
          </a:p>
          <a:p>
            <a:pPr marL="514350" lvl="1" indent="0" eaLnBrk="1" hangingPunct="1">
              <a:lnSpc>
                <a:spcPct val="150000"/>
              </a:lnSpc>
              <a:buNone/>
            </a:pPr>
            <a:r>
              <a:rPr lang="zh-CN" altLang="en-US" sz="2000" dirty="0">
                <a:ea typeface="Adobe 黑体 Std R" pitchFamily="34" charset="-122"/>
              </a:rPr>
              <a:t>在边际效用递减规律的作用下，消费者的需求曲线向右下方倾斜。</a:t>
            </a:r>
            <a:endParaRPr lang="en-US" altLang="zh-CN" dirty="0"/>
          </a:p>
        </p:txBody>
      </p:sp>
      <p:sp>
        <p:nvSpPr>
          <p:cNvPr id="19458"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第一节  效用理论概述</a:t>
            </a:r>
            <a:endParaRPr lang="zh-CN" altLang="en-US" sz="1000" dirty="0">
              <a:solidFill>
                <a:srgbClr val="7F7F7F"/>
              </a:solidFill>
              <a:latin typeface="Adobe 黑体 Std R" pitchFamily="34" charset="-122"/>
              <a:ea typeface="Adobe 黑体 Std R" pitchFamily="34" charset="-122"/>
            </a:endParaRPr>
          </a:p>
        </p:txBody>
      </p:sp>
      <p:sp>
        <p:nvSpPr>
          <p:cNvPr id="19459"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四、消费者的需求曲线</a:t>
            </a:r>
            <a:endParaRPr lang="en-US" altLang="zh-CN" sz="3200" b="1" dirty="0">
              <a:solidFill>
                <a:srgbClr val="CC0000"/>
              </a:solidFill>
              <a:latin typeface="Adobe 黑体 Std R" pitchFamily="34" charset="-122"/>
              <a:ea typeface="Adobe 黑体 Std R" pitchFamily="34" charset="-122"/>
            </a:endParaRPr>
          </a:p>
        </p:txBody>
      </p:sp>
      <p:sp>
        <p:nvSpPr>
          <p:cNvPr id="7" name="文本框 6"/>
          <p:cNvSpPr txBox="1">
            <a:spLocks noRot="1" noChangeAspect="1" noMove="1" noResize="1" noEditPoints="1" noAdjustHandles="1" noChangeArrowheads="1" noChangeShapeType="1" noTextEdit="1"/>
          </p:cNvSpPr>
          <p:nvPr/>
        </p:nvSpPr>
        <p:spPr>
          <a:xfrm>
            <a:off x="997178" y="3211287"/>
            <a:ext cx="6296249" cy="1292662"/>
          </a:xfrm>
          <a:prstGeom prst="rect">
            <a:avLst/>
          </a:prstGeom>
          <a:blipFill>
            <a:blip r:embed="rId2"/>
            <a:stretch>
              <a:fillRect l="-1066"/>
            </a:stretch>
          </a:blipFill>
        </p:spPr>
        <p:txBody>
          <a:bodyPr/>
          <a:lstStyle/>
          <a:p>
            <a:pPr marR="0" defTabSz="914400" eaLnBrk="0" hangingPunct="0">
              <a:buClrTx/>
              <a:buSzTx/>
              <a:buFontTx/>
              <a:buNone/>
              <a:defRPr/>
            </a:pPr>
            <a:r>
              <a:rPr kumimoji="0" lang="zh-CN" altLang="en-US" kern="1200" cap="none" spc="0" normalizeH="0" baseline="0" noProof="0" dirty="0">
                <a:noFill/>
                <a:latin typeface="Arial" panose="020B0604020202020204" pitchFamily="34" charset="0"/>
                <a:ea typeface="宋体" panose="02010600030101010101" pitchFamily="2" charset="-122"/>
                <a:cs typeface="+mn-cs"/>
              </a:rPr>
              <a:t> </a:t>
            </a:r>
          </a:p>
        </p:txBody>
      </p:sp>
      <mc:AlternateContent xmlns:mc="http://schemas.openxmlformats.org/markup-compatibility/2006" xmlns:p14="http://schemas.microsoft.com/office/powerpoint/2010/main">
        <mc:Choice Requires="p14">
          <p:contentPart p14:bwMode="auto" r:id="rId3">
            <p14:nvContentPartPr>
              <p14:cNvPr id="2" name="墨迹 1"/>
              <p14:cNvContentPartPr/>
              <p14:nvPr/>
            </p14:nvContentPartPr>
            <p14:xfrm>
              <a:off x="1689120" y="3683160"/>
              <a:ext cx="2026080" cy="489240"/>
            </p14:xfrm>
          </p:contentPart>
        </mc:Choice>
        <mc:Fallback xmlns="">
          <p:pic>
            <p:nvPicPr>
              <p:cNvPr id="2" name="墨迹 1"/>
            </p:nvPicPr>
            <p:blipFill>
              <a:blip r:embed="rId4"/>
            </p:blipFill>
            <p:spPr>
              <a:xfrm>
                <a:off x="1689120" y="3683160"/>
                <a:ext cx="2026080" cy="489240"/>
              </a:xfrm>
              <a:prstGeom prst="rect"/>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500"/>
                                        <p:tgtEl>
                                          <p:spTgt spid="133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fade">
                                      <p:cBhvr>
                                        <p:cTn id="10" dur="500"/>
                                        <p:tgtEl>
                                          <p:spTgt spid="133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fade">
                                      <p:cBhvr>
                                        <p:cTn id="13" dur="500"/>
                                        <p:tgtEl>
                                          <p:spTgt spid="133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471145" y="660133"/>
          <a:ext cx="8259416" cy="5006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2" name="文本框 1"/>
          <p:cNvSpPr txBox="1"/>
          <p:nvPr/>
        </p:nvSpPr>
        <p:spPr>
          <a:xfrm>
            <a:off x="2668588" y="877888"/>
            <a:ext cx="3865562" cy="584200"/>
          </a:xfrm>
          <a:prstGeom prst="rect">
            <a:avLst/>
          </a:prstGeom>
          <a:noFill/>
          <a:ln w="9525">
            <a:noFill/>
          </a:ln>
        </p:spPr>
        <p:txBody>
          <a:bodyPr wrap="none" anchor="t" anchorCtr="0">
            <a:spAutoFit/>
          </a:bodyPr>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第二节   无差异曲线</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620713" y="1341439"/>
            <a:ext cx="7964067" cy="4749524"/>
          </a:xfrm>
        </p:spPr>
        <p:txBody>
          <a:bodyPr vert="horz" wrap="square" lIns="91440" tIns="45720" rIns="91440" bIns="45720" numCol="1" anchor="t" anchorCtr="0" compatLnSpc="1"/>
          <a:lstStyle/>
          <a:p>
            <a:pPr marL="571500" marR="0" lvl="2" indent="-457200" algn="l" defTabSz="914400" rtl="0" eaLnBrk="1" fontAlgn="base" latinLnBrk="0" hangingPunct="1">
              <a:lnSpc>
                <a:spcPct val="150000"/>
              </a:lnSpc>
              <a:spcBef>
                <a:spcPct val="20000"/>
              </a:spcBef>
              <a:spcAft>
                <a:spcPct val="0"/>
              </a:spcAft>
              <a:buClrTx/>
              <a:buSzTx/>
              <a:buFontTx/>
              <a:buAutoNum type="arabicPeriod"/>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偏好（</a:t>
            </a:r>
            <a:r>
              <a:rPr kumimoji="0" lang="en-US" altLang="zh-CN" sz="2400" b="1" i="0" u="none" strike="noStrike" kern="1200" cap="none" spc="0" normalizeH="0" baseline="0" noProof="0" dirty="0">
                <a:ln>
                  <a:noFill/>
                </a:ln>
                <a:solidFill>
                  <a:srgbClr val="CC0000"/>
                </a:solidFill>
                <a:effectLst/>
                <a:uLnTx/>
                <a:uFillTx/>
                <a:latin typeface="+mn-lt"/>
                <a:ea typeface="Adobe 黑体 Std R" pitchFamily="34" charset="-122"/>
                <a:cs typeface="+mn-cs"/>
              </a:rPr>
              <a:t>preference</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457200" marR="0" lvl="1" indent="0" algn="l" defTabSz="914400" rtl="0" eaLnBrk="1" fontAlgn="base" latinLnBrk="0" hangingPunct="1">
              <a:lnSpc>
                <a:spcPct val="150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  消费者对商品或商品组合的喜好程度。</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571500" marR="0" lvl="2" indent="-457200" algn="l" defTabSz="914400" rtl="0" eaLnBrk="1" fontAlgn="base" latinLnBrk="0" hangingPunct="1">
              <a:lnSpc>
                <a:spcPct val="150000"/>
              </a:lnSpc>
              <a:spcBef>
                <a:spcPct val="20000"/>
              </a:spcBef>
              <a:spcAft>
                <a:spcPct val="0"/>
              </a:spcAft>
              <a:buClrTx/>
              <a:buSzTx/>
              <a:buFontTx/>
              <a:buAutoNum type="arabicPeriod" startAt="2"/>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偏好的性质</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457200" marR="0" lvl="1" indent="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 可排序性</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1" indent="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 传递性</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1" indent="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 多比少好</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1" indent="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 偏好多样性（增加一类商品，效用不降低）</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p:txBody>
      </p:sp>
      <p:sp>
        <p:nvSpPr>
          <p:cNvPr id="21506"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第二节  无差异曲线</a:t>
            </a:r>
            <a:endParaRPr lang="zh-CN" altLang="en-US" sz="1000" dirty="0">
              <a:solidFill>
                <a:srgbClr val="7F7F7F"/>
              </a:solidFill>
              <a:latin typeface="Adobe 黑体 Std R" pitchFamily="34" charset="-122"/>
              <a:ea typeface="Adobe 黑体 Std R" pitchFamily="34" charset="-122"/>
            </a:endParaRPr>
          </a:p>
        </p:txBody>
      </p:sp>
      <p:sp>
        <p:nvSpPr>
          <p:cNvPr id="21507"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一、偏好和选择</a:t>
            </a:r>
            <a:endParaRPr lang="en-US" altLang="zh-CN" sz="3200" b="1" dirty="0">
              <a:solidFill>
                <a:srgbClr val="CC0000"/>
              </a:solidFill>
              <a:latin typeface="Adobe 黑体 Std R" pitchFamily="34" charset="-122"/>
              <a:ea typeface="Adobe 黑体 Std R"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xEl>
                                              <p:pRg st="1" end="1"/>
                                            </p:txEl>
                                          </p:spTgt>
                                        </p:tgtEl>
                                        <p:attrNameLst>
                                          <p:attrName>style.visibility</p:attrName>
                                        </p:attrNameLst>
                                      </p:cBhvr>
                                      <p:to>
                                        <p:strVal val="visible"/>
                                      </p:to>
                                    </p:set>
                                    <p:animEffect transition="in" filter="fade">
                                      <p:cBhvr>
                                        <p:cTn id="10" dur="500"/>
                                        <p:tgtEl>
                                          <p:spTgt spid="1638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animEffect transition="in" filter="fade">
                                      <p:cBhvr>
                                        <p:cTn id="15" dur="500"/>
                                        <p:tgtEl>
                                          <p:spTgt spid="1638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386">
                                            <p:txEl>
                                              <p:pRg st="3" end="3"/>
                                            </p:txEl>
                                          </p:spTgt>
                                        </p:tgtEl>
                                        <p:attrNameLst>
                                          <p:attrName>style.visibility</p:attrName>
                                        </p:attrNameLst>
                                      </p:cBhvr>
                                      <p:to>
                                        <p:strVal val="visible"/>
                                      </p:to>
                                    </p:set>
                                    <p:animEffect transition="in" filter="fade">
                                      <p:cBhvr>
                                        <p:cTn id="18" dur="500"/>
                                        <p:tgtEl>
                                          <p:spTgt spid="1638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386">
                                            <p:txEl>
                                              <p:pRg st="4" end="4"/>
                                            </p:txEl>
                                          </p:spTgt>
                                        </p:tgtEl>
                                        <p:attrNameLst>
                                          <p:attrName>style.visibility</p:attrName>
                                        </p:attrNameLst>
                                      </p:cBhvr>
                                      <p:to>
                                        <p:strVal val="visible"/>
                                      </p:to>
                                    </p:set>
                                    <p:animEffect transition="in" filter="fade">
                                      <p:cBhvr>
                                        <p:cTn id="21" dur="500"/>
                                        <p:tgtEl>
                                          <p:spTgt spid="1638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386">
                                            <p:txEl>
                                              <p:pRg st="5" end="5"/>
                                            </p:txEl>
                                          </p:spTgt>
                                        </p:tgtEl>
                                        <p:attrNameLst>
                                          <p:attrName>style.visibility</p:attrName>
                                        </p:attrNameLst>
                                      </p:cBhvr>
                                      <p:to>
                                        <p:strVal val="visible"/>
                                      </p:to>
                                    </p:set>
                                    <p:animEffect transition="in" filter="fade">
                                      <p:cBhvr>
                                        <p:cTn id="24" dur="500"/>
                                        <p:tgtEl>
                                          <p:spTgt spid="1638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animEffect transition="in" filter="fade">
                                      <p:cBhvr>
                                        <p:cTn id="27" dur="500"/>
                                        <p:tgtEl>
                                          <p:spTgt spid="163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377950" y="471488"/>
            <a:ext cx="5922963" cy="50323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第二章</a:t>
            </a:r>
            <a:r>
              <a:rPr kumimoji="0" lang="en-US" altLang="zh-CN"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	</a:t>
            </a:r>
            <a:r>
              <a:rPr kumimoji="0" lang="zh-CN" altLang="en-US"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消费者选择</a:t>
            </a:r>
          </a:p>
        </p:txBody>
      </p:sp>
      <p:graphicFrame>
        <p:nvGraphicFramePr>
          <p:cNvPr id="2" name="图示 1"/>
          <p:cNvGraphicFramePr/>
          <p:nvPr/>
        </p:nvGraphicFramePr>
        <p:xfrm>
          <a:off x="1157182" y="1222513"/>
          <a:ext cx="6364839" cy="4595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linds(horizontal)">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457200" y="1306513"/>
            <a:ext cx="8229600" cy="4498975"/>
          </a:xfrm>
        </p:spPr>
        <p:txBody>
          <a:bodyPr vert="horz" wrap="square" lIns="91440" tIns="45720" rIns="91440" bIns="45720" numCol="1" anchor="t" anchorCtr="0" compatLnSpc="1"/>
          <a:lstStyle/>
          <a:p>
            <a:pPr marL="571500" marR="0" lvl="2" indent="-457200" algn="l" defTabSz="914400" rtl="0" eaLnBrk="1" fontAlgn="base" latinLnBrk="0" hangingPunct="1">
              <a:lnSpc>
                <a:spcPct val="150000"/>
              </a:lnSpc>
              <a:spcBef>
                <a:spcPct val="20000"/>
              </a:spcBef>
              <a:spcAft>
                <a:spcPct val="0"/>
              </a:spcAft>
              <a:buClrTx/>
              <a:buSzTx/>
              <a:buFontTx/>
              <a:buAutoNum type="arabicPeriod"/>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（效用）无差异曲线（</a:t>
            </a:r>
            <a:r>
              <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indifference curve</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457200" marR="0" lvl="2"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消费者对商品组合的偏好可以用消费者的无差异曲线表示出来。</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无差异曲线为既定偏好条件下，由可以给消费者带来</a:t>
            </a:r>
            <a:r>
              <a:rPr kumimoji="0" lang="zh-CN" altLang="en-US" sz="2000" b="1"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相同满足程度的商品的不同数量组合</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描绘出来的曲线。</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在一条无差异曲线上，</a:t>
            </a:r>
            <a:r>
              <a:rPr kumimoji="0" lang="zh-CN" altLang="en-US" sz="2000" b="1"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两种商品的数量组合各不相同，但消费者对他们的偏好相同</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rgbClr val="FF0000"/>
                </a:solidFill>
                <a:effectLst/>
                <a:uLnTx/>
                <a:uFillTx/>
                <a:latin typeface="Adobe 黑体 Std R" pitchFamily="34" charset="-122"/>
                <a:ea typeface="Adobe 黑体 Std R" pitchFamily="34" charset="-122"/>
                <a:cs typeface="+mn-cs"/>
              </a:rPr>
              <a:t>基数效用函数：无差异曲线上，各点的数值相等</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序数效用函数：</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A</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不小于</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B</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；且</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B</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不小于</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A</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。。。选择困难症？？？</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0" indent="-342900" algn="l" defTabSz="914400" rtl="0" eaLnBrk="1" fontAlgn="base" latinLnBrk="0" hangingPunct="1">
              <a:lnSpc>
                <a:spcPct val="150000"/>
              </a:lnSpc>
              <a:spcBef>
                <a:spcPct val="20000"/>
              </a:spcBef>
              <a:spcAft>
                <a:spcPct val="0"/>
              </a:spcAft>
              <a:buClrTx/>
              <a:buSzTx/>
              <a:buFontTx/>
              <a:buChar char="•"/>
              <a:defRPr/>
            </a:pP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0" indent="-342900" algn="l" defTabSz="914400" rtl="0" eaLnBrk="1" fontAlgn="base" latinLnBrk="0" hangingPunct="1">
              <a:lnSpc>
                <a:spcPct val="150000"/>
              </a:lnSpc>
              <a:spcBef>
                <a:spcPct val="20000"/>
              </a:spcBef>
              <a:spcAft>
                <a:spcPct val="0"/>
              </a:spcAft>
              <a:buClrTx/>
              <a:buSzTx/>
              <a:buFontTx/>
              <a:buChar char="•"/>
              <a:defRPr/>
            </a:pP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571500" marR="0" lvl="2" indent="-457200" algn="l" defTabSz="914400" rtl="0" eaLnBrk="1" fontAlgn="base" latinLnBrk="0" hangingPunct="1">
              <a:lnSpc>
                <a:spcPct val="100000"/>
              </a:lnSpc>
              <a:spcBef>
                <a:spcPct val="20000"/>
              </a:spcBef>
              <a:spcAft>
                <a:spcPct val="0"/>
              </a:spcAft>
              <a:buClrTx/>
              <a:buSzTx/>
              <a:buFontTx/>
              <a:buChar char="•"/>
              <a:defRPr/>
            </a:pPr>
            <a:endParaRPr kumimoji="0" lang="en-US" altLang="zh-CN" sz="24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endParaRPr>
          </a:p>
        </p:txBody>
      </p:sp>
      <p:sp>
        <p:nvSpPr>
          <p:cNvPr id="22530"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第二节  无差异曲线</a:t>
            </a:r>
            <a:endParaRPr lang="zh-CN" altLang="en-US" sz="1000" dirty="0">
              <a:solidFill>
                <a:srgbClr val="7F7F7F"/>
              </a:solidFill>
              <a:latin typeface="Adobe 黑体 Std R" pitchFamily="34" charset="-122"/>
              <a:ea typeface="Adobe 黑体 Std R" pitchFamily="34" charset="-122"/>
            </a:endParaRPr>
          </a:p>
        </p:txBody>
      </p:sp>
      <p:sp>
        <p:nvSpPr>
          <p:cNvPr id="22531"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二、无差异曲线及其特点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slide(fromBottom)">
                                      <p:cBhvr>
                                        <p:cTn id="7" dur="500"/>
                                        <p:tgtEl>
                                          <p:spTgt spid="17410">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7410">
                                            <p:txEl>
                                              <p:pRg st="1" end="1"/>
                                            </p:txEl>
                                          </p:spTgt>
                                        </p:tgtEl>
                                        <p:attrNameLst>
                                          <p:attrName>style.visibility</p:attrName>
                                        </p:attrNameLst>
                                      </p:cBhvr>
                                      <p:to>
                                        <p:strVal val="visible"/>
                                      </p:to>
                                    </p:set>
                                    <p:animEffect transition="in" filter="slide(fromBottom)">
                                      <p:cBhvr>
                                        <p:cTn id="10" dur="500"/>
                                        <p:tgtEl>
                                          <p:spTgt spid="174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animEffect transition="in" filter="slide(fromBottom)">
                                      <p:cBhvr>
                                        <p:cTn id="15" dur="500"/>
                                        <p:tgtEl>
                                          <p:spTgt spid="174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7410">
                                            <p:txEl>
                                              <p:pRg st="3" end="3"/>
                                            </p:txEl>
                                          </p:spTgt>
                                        </p:tgtEl>
                                        <p:attrNameLst>
                                          <p:attrName>style.visibility</p:attrName>
                                        </p:attrNameLst>
                                      </p:cBhvr>
                                      <p:to>
                                        <p:strVal val="visible"/>
                                      </p:to>
                                    </p:set>
                                    <p:animEffect transition="in" filter="slide(fromBottom)">
                                      <p:cBhvr>
                                        <p:cTn id="20" dur="500"/>
                                        <p:tgtEl>
                                          <p:spTgt spid="174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7410">
                                            <p:txEl>
                                              <p:pRg st="4" end="4"/>
                                            </p:txEl>
                                          </p:spTgt>
                                        </p:tgtEl>
                                        <p:attrNameLst>
                                          <p:attrName>style.visibility</p:attrName>
                                        </p:attrNameLst>
                                      </p:cBhvr>
                                      <p:to>
                                        <p:strVal val="visible"/>
                                      </p:to>
                                    </p:set>
                                    <p:animEffect transition="in" filter="slide(fromBottom)">
                                      <p:cBhvr>
                                        <p:cTn id="25" dur="500"/>
                                        <p:tgtEl>
                                          <p:spTgt spid="174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7410">
                                            <p:txEl>
                                              <p:pRg st="5" end="5"/>
                                            </p:txEl>
                                          </p:spTgt>
                                        </p:tgtEl>
                                        <p:attrNameLst>
                                          <p:attrName>style.visibility</p:attrName>
                                        </p:attrNameLst>
                                      </p:cBhvr>
                                      <p:to>
                                        <p:strVal val="visible"/>
                                      </p:to>
                                    </p:set>
                                    <p:animEffect transition="in" filter="slide(fromBottom)">
                                      <p:cBhvr>
                                        <p:cTn id="30" dur="500"/>
                                        <p:tgtEl>
                                          <p:spTgt spid="174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114F4E4-3759-4388-A95C-F2B00EA7EB5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558642" y="78927"/>
            <a:ext cx="4520413" cy="6098447"/>
          </a:xfrm>
          <a:prstGeom prst="rect">
            <a:avLst/>
          </a:prstGeom>
        </p:spPr>
      </p:pic>
    </p:spTree>
    <p:extLst>
      <p:ext uri="{BB962C8B-B14F-4D97-AF65-F5344CB8AC3E}">
        <p14:creationId xmlns:p14="http://schemas.microsoft.com/office/powerpoint/2010/main" val="1872466263"/>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4294967295"/>
          </p:nvPr>
        </p:nvSpPr>
        <p:spPr>
          <a:xfrm>
            <a:off x="500063" y="1349375"/>
            <a:ext cx="4359275" cy="4784725"/>
          </a:xfrm>
          <a:ln/>
        </p:spPr>
        <p:txBody>
          <a:bodyPr vert="horz" wrap="square" lIns="91440" tIns="45720" rIns="91440" bIns="45720" anchor="t" anchorCtr="0"/>
          <a:lstStyle/>
          <a:p>
            <a:pPr marL="628650" lvl="2" indent="-514350" eaLnBrk="1" hangingPunct="1">
              <a:lnSpc>
                <a:spcPct val="150000"/>
              </a:lnSpc>
              <a:buAutoNum type="arabicPeriod" startAt="2"/>
            </a:pPr>
            <a:r>
              <a:rPr lang="zh-CN" altLang="en-US" b="1" dirty="0">
                <a:solidFill>
                  <a:srgbClr val="CC0000"/>
                </a:solidFill>
                <a:ea typeface="Adobe 黑体 Std R" pitchFamily="34" charset="-122"/>
              </a:rPr>
              <a:t>无差异曲线的特点</a:t>
            </a:r>
            <a:endParaRPr lang="en-US" altLang="zh-CN" b="1" dirty="0">
              <a:solidFill>
                <a:srgbClr val="CC0000"/>
              </a:solidFill>
              <a:ea typeface="Adobe 黑体 Std R" pitchFamily="34" charset="-122"/>
            </a:endParaRPr>
          </a:p>
          <a:p>
            <a:pPr eaLnBrk="1" hangingPunct="1">
              <a:lnSpc>
                <a:spcPct val="150000"/>
              </a:lnSpc>
            </a:pPr>
            <a:r>
              <a:rPr lang="zh-CN" altLang="en-US" sz="2000" b="0" dirty="0">
                <a:solidFill>
                  <a:schemeClr val="tx1"/>
                </a:solidFill>
                <a:ea typeface="Adobe 黑体 Std R" pitchFamily="34" charset="-122"/>
              </a:rPr>
              <a:t>无差异曲线有无数多条</a:t>
            </a:r>
            <a:endParaRPr lang="en-US" altLang="zh-CN" sz="2000" b="0" dirty="0">
              <a:solidFill>
                <a:schemeClr val="tx1"/>
              </a:solidFill>
              <a:ea typeface="Adobe 黑体 Std R" pitchFamily="34" charset="-122"/>
            </a:endParaRPr>
          </a:p>
          <a:p>
            <a:pPr eaLnBrk="1" hangingPunct="1">
              <a:lnSpc>
                <a:spcPct val="150000"/>
              </a:lnSpc>
            </a:pPr>
            <a:r>
              <a:rPr lang="zh-CN" altLang="en-US" sz="2000" b="0" dirty="0">
                <a:solidFill>
                  <a:schemeClr val="tx1"/>
                </a:solidFill>
                <a:ea typeface="Adobe 黑体 Std R" pitchFamily="34" charset="-122"/>
              </a:rPr>
              <a:t>任意两条无差异曲线不相交</a:t>
            </a:r>
            <a:endParaRPr lang="en-US" altLang="zh-CN" sz="2000" b="0" dirty="0">
              <a:solidFill>
                <a:schemeClr val="tx1"/>
              </a:solidFill>
              <a:ea typeface="Adobe 黑体 Std R" pitchFamily="34" charset="-122"/>
            </a:endParaRPr>
          </a:p>
          <a:p>
            <a:pPr eaLnBrk="1" hangingPunct="1">
              <a:lnSpc>
                <a:spcPct val="150000"/>
              </a:lnSpc>
            </a:pPr>
            <a:r>
              <a:rPr lang="zh-CN" altLang="en-US" sz="2000" b="0" dirty="0">
                <a:solidFill>
                  <a:schemeClr val="tx1"/>
                </a:solidFill>
                <a:ea typeface="Adobe 黑体 Std R" pitchFamily="34" charset="-122"/>
              </a:rPr>
              <a:t>无差异曲线斜率为负</a:t>
            </a:r>
            <a:endParaRPr lang="en-US" altLang="zh-CN" sz="2000" b="0" dirty="0">
              <a:solidFill>
                <a:schemeClr val="tx1"/>
              </a:solidFill>
              <a:ea typeface="Adobe 黑体 Std R" pitchFamily="34" charset="-122"/>
            </a:endParaRPr>
          </a:p>
          <a:p>
            <a:pPr eaLnBrk="1" hangingPunct="1">
              <a:lnSpc>
                <a:spcPct val="150000"/>
              </a:lnSpc>
            </a:pPr>
            <a:r>
              <a:rPr lang="zh-CN" altLang="en-US" sz="2000" b="0" dirty="0">
                <a:solidFill>
                  <a:schemeClr val="tx1"/>
                </a:solidFill>
                <a:ea typeface="Adobe 黑体 Std R" pitchFamily="34" charset="-122"/>
              </a:rPr>
              <a:t>无差异曲线凸向原点</a:t>
            </a:r>
            <a:endParaRPr lang="en-US" altLang="zh-CN" sz="2000" b="0" dirty="0">
              <a:solidFill>
                <a:schemeClr val="tx1"/>
              </a:solidFill>
              <a:ea typeface="Adobe 黑体 Std R" pitchFamily="34" charset="-122"/>
            </a:endParaRPr>
          </a:p>
          <a:p>
            <a:pPr eaLnBrk="1" hangingPunct="1">
              <a:lnSpc>
                <a:spcPct val="150000"/>
              </a:lnSpc>
            </a:pPr>
            <a:r>
              <a:rPr lang="zh-CN" altLang="en-US" sz="2000" b="0" dirty="0">
                <a:solidFill>
                  <a:schemeClr val="tx1"/>
                </a:solidFill>
                <a:ea typeface="Adobe 黑体 Std R" pitchFamily="34" charset="-122"/>
              </a:rPr>
              <a:t>无差异曲线倾斜度反映了相对偏好</a:t>
            </a:r>
            <a:endParaRPr lang="en-US" altLang="zh-CN" sz="2000" b="0" dirty="0">
              <a:solidFill>
                <a:schemeClr val="tx1"/>
              </a:solidFill>
              <a:ea typeface="Adobe 黑体 Std R" pitchFamily="34" charset="-122"/>
            </a:endParaRPr>
          </a:p>
        </p:txBody>
      </p:sp>
      <p:sp>
        <p:nvSpPr>
          <p:cNvPr id="23554"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第二节  无差异曲线</a:t>
            </a:r>
            <a:endParaRPr lang="zh-CN" altLang="en-US" sz="1000" dirty="0">
              <a:solidFill>
                <a:srgbClr val="7F7F7F"/>
              </a:solidFill>
              <a:latin typeface="Adobe 黑体 Std R" pitchFamily="34" charset="-122"/>
              <a:ea typeface="Adobe 黑体 Std R" pitchFamily="34" charset="-122"/>
            </a:endParaRPr>
          </a:p>
        </p:txBody>
      </p:sp>
      <p:sp>
        <p:nvSpPr>
          <p:cNvPr id="23555"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二、无差异曲线及其特点</a:t>
            </a:r>
          </a:p>
        </p:txBody>
      </p:sp>
      <p:grpSp>
        <p:nvGrpSpPr>
          <p:cNvPr id="11" name="组合 82"/>
          <p:cNvGrpSpPr/>
          <p:nvPr/>
        </p:nvGrpSpPr>
        <p:grpSpPr>
          <a:xfrm>
            <a:off x="5002213" y="-1060450"/>
            <a:ext cx="4291012" cy="4319588"/>
            <a:chOff x="0" y="0"/>
            <a:chExt cx="5222824" cy="4921713"/>
          </a:xfrm>
        </p:grpSpPr>
        <p:grpSp>
          <p:nvGrpSpPr>
            <p:cNvPr id="23557" name="组合 75"/>
            <p:cNvGrpSpPr/>
            <p:nvPr/>
          </p:nvGrpSpPr>
          <p:grpSpPr>
            <a:xfrm>
              <a:off x="0" y="0"/>
              <a:ext cx="5222824" cy="4921713"/>
              <a:chOff x="0" y="0"/>
              <a:chExt cx="5222824" cy="4921713"/>
            </a:xfrm>
          </p:grpSpPr>
          <p:grpSp>
            <p:nvGrpSpPr>
              <p:cNvPr id="23558" name="组合 56"/>
              <p:cNvGrpSpPr/>
              <p:nvPr/>
            </p:nvGrpSpPr>
            <p:grpSpPr>
              <a:xfrm>
                <a:off x="306384" y="0"/>
                <a:ext cx="4916440" cy="4612222"/>
                <a:chOff x="0" y="0"/>
                <a:chExt cx="4916440" cy="4612222"/>
              </a:xfrm>
            </p:grpSpPr>
            <p:cxnSp>
              <p:nvCxnSpPr>
                <p:cNvPr id="23559" name="直接连接符 54"/>
                <p:cNvCxnSpPr/>
                <p:nvPr/>
              </p:nvCxnSpPr>
              <p:spPr>
                <a:xfrm>
                  <a:off x="52387" y="4024980"/>
                  <a:ext cx="138112" cy="1588"/>
                </a:xfrm>
                <a:prstGeom prst="line">
                  <a:avLst/>
                </a:prstGeom>
                <a:ln w="9525" cap="flat" cmpd="sng">
                  <a:solidFill>
                    <a:srgbClr val="7F7F7F"/>
                  </a:solidFill>
                  <a:prstDash val="solid"/>
                  <a:round/>
                  <a:headEnd type="none" w="med" len="med"/>
                  <a:tailEnd type="none" w="med" len="med"/>
                </a:ln>
              </p:spPr>
            </p:cxnSp>
            <p:grpSp>
              <p:nvGrpSpPr>
                <p:cNvPr id="23560" name="组合 55"/>
                <p:cNvGrpSpPr/>
                <p:nvPr/>
              </p:nvGrpSpPr>
              <p:grpSpPr>
                <a:xfrm>
                  <a:off x="0" y="0"/>
                  <a:ext cx="4916440" cy="4612222"/>
                  <a:chOff x="0" y="0"/>
                  <a:chExt cx="4916440" cy="4612222"/>
                </a:xfrm>
              </p:grpSpPr>
              <p:cxnSp>
                <p:nvCxnSpPr>
                  <p:cNvPr id="23561" name="直接箭头连接符 56"/>
                  <p:cNvCxnSpPr/>
                  <p:nvPr/>
                </p:nvCxnSpPr>
                <p:spPr>
                  <a:xfrm>
                    <a:off x="34926" y="4594763"/>
                    <a:ext cx="3225769" cy="1587"/>
                  </a:xfrm>
                  <a:prstGeom prst="straightConnector1">
                    <a:avLst/>
                  </a:prstGeom>
                  <a:ln w="9525" cap="flat" cmpd="sng">
                    <a:solidFill>
                      <a:srgbClr val="A6A6A6"/>
                    </a:solidFill>
                    <a:prstDash val="solid"/>
                    <a:round/>
                    <a:headEnd type="none" w="med" len="med"/>
                    <a:tailEnd type="stealth" w="med" len="lg"/>
                  </a:ln>
                </p:spPr>
              </p:cxnSp>
              <p:cxnSp>
                <p:nvCxnSpPr>
                  <p:cNvPr id="23562" name="直接箭头连接符 57"/>
                  <p:cNvCxnSpPr/>
                  <p:nvPr/>
                </p:nvCxnSpPr>
                <p:spPr>
                  <a:xfrm rot="-5400000" flipV="1">
                    <a:off x="-1423656" y="3118720"/>
                    <a:ext cx="2899700" cy="52386"/>
                  </a:xfrm>
                  <a:prstGeom prst="straightConnector1">
                    <a:avLst/>
                  </a:prstGeom>
                  <a:ln w="9525" cap="flat" cmpd="sng">
                    <a:solidFill>
                      <a:srgbClr val="A6A6A6"/>
                    </a:solidFill>
                    <a:prstDash val="solid"/>
                    <a:round/>
                    <a:headEnd type="none" w="med" len="med"/>
                    <a:tailEnd type="stealth" w="med" len="lg"/>
                  </a:ln>
                </p:spPr>
              </p:cxnSp>
              <p:sp>
                <p:nvSpPr>
                  <p:cNvPr id="23563" name="弧形 9"/>
                  <p:cNvSpPr/>
                  <p:nvPr/>
                </p:nvSpPr>
                <p:spPr>
                  <a:xfrm rot="10800000">
                    <a:off x="638170" y="541214"/>
                    <a:ext cx="3800438" cy="3621847"/>
                  </a:xfrm>
                  <a:custGeom>
                    <a:avLst/>
                    <a:gdLst/>
                    <a:ahLst/>
                    <a:cxnLst>
                      <a:cxn ang="0">
                        <a:pos x="1900221" y="0"/>
                      </a:cxn>
                      <a:cxn ang="0">
                        <a:pos x="1900220" y="0"/>
                      </a:cxn>
                      <a:cxn ang="0">
                        <a:pos x="3800438" y="1810924"/>
                      </a:cxn>
                      <a:cxn ang="0">
                        <a:pos x="3800437" y="1810928"/>
                      </a:cxn>
                      <a:cxn ang="0">
                        <a:pos x="1900219" y="1810924"/>
                      </a:cxn>
                      <a:cxn ang="0">
                        <a:pos x="1900221" y="0"/>
                      </a:cxn>
                      <a:cxn ang="0">
                        <a:pos x="1900221" y="0"/>
                      </a:cxn>
                      <a:cxn ang="0">
                        <a:pos x="1900220" y="0"/>
                      </a:cxn>
                      <a:cxn ang="0">
                        <a:pos x="3800438" y="1810924"/>
                      </a:cxn>
                      <a:cxn ang="0">
                        <a:pos x="3800437" y="1810928"/>
                      </a:cxn>
                    </a:cxnLst>
                    <a:rect l="0" t="0" r="0" b="0"/>
                    <a:pathLst>
                      <a:path w="3800438" h="3621847" stroke="0">
                        <a:moveTo>
                          <a:pt x="1900221" y="0"/>
                        </a:moveTo>
                        <a:lnTo>
                          <a:pt x="1900220" y="0"/>
                        </a:lnTo>
                        <a:cubicBezTo>
                          <a:pt x="2949682" y="1"/>
                          <a:pt x="3800438" y="810779"/>
                          <a:pt x="3800438" y="1810924"/>
                        </a:cubicBezTo>
                        <a:cubicBezTo>
                          <a:pt x="3800438" y="1810925"/>
                          <a:pt x="3800437" y="1810926"/>
                          <a:pt x="3800437" y="1810928"/>
                        </a:cubicBezTo>
                        <a:lnTo>
                          <a:pt x="1900219" y="1810924"/>
                        </a:lnTo>
                        <a:lnTo>
                          <a:pt x="1900221" y="0"/>
                        </a:lnTo>
                        <a:close/>
                      </a:path>
                      <a:path w="3800438" h="3621847" fill="none">
                        <a:moveTo>
                          <a:pt x="1900221" y="0"/>
                        </a:moveTo>
                        <a:lnTo>
                          <a:pt x="1900220" y="0"/>
                        </a:lnTo>
                        <a:cubicBezTo>
                          <a:pt x="2949682" y="1"/>
                          <a:pt x="3800438" y="810779"/>
                          <a:pt x="3800438" y="1810924"/>
                        </a:cubicBezTo>
                        <a:cubicBezTo>
                          <a:pt x="3800438" y="1810925"/>
                          <a:pt x="3800437" y="1810926"/>
                          <a:pt x="3800437" y="1810928"/>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23564" name="弧形 59"/>
                  <p:cNvSpPr/>
                  <p:nvPr/>
                </p:nvSpPr>
                <p:spPr>
                  <a:xfrm rot="10800000">
                    <a:off x="860418" y="226961"/>
                    <a:ext cx="3800438" cy="3621847"/>
                  </a:xfrm>
                  <a:custGeom>
                    <a:avLst/>
                    <a:gdLst/>
                    <a:ahLst/>
                    <a:cxnLst>
                      <a:cxn ang="0">
                        <a:pos x="1900221" y="0"/>
                      </a:cxn>
                      <a:cxn ang="0">
                        <a:pos x="1900220" y="0"/>
                      </a:cxn>
                      <a:cxn ang="0">
                        <a:pos x="3800438" y="1810924"/>
                      </a:cxn>
                      <a:cxn ang="0">
                        <a:pos x="3800437" y="1810928"/>
                      </a:cxn>
                      <a:cxn ang="0">
                        <a:pos x="1900219" y="1810924"/>
                      </a:cxn>
                      <a:cxn ang="0">
                        <a:pos x="1900221" y="0"/>
                      </a:cxn>
                      <a:cxn ang="0">
                        <a:pos x="1900221" y="0"/>
                      </a:cxn>
                      <a:cxn ang="0">
                        <a:pos x="1900220" y="0"/>
                      </a:cxn>
                      <a:cxn ang="0">
                        <a:pos x="3800438" y="1810924"/>
                      </a:cxn>
                      <a:cxn ang="0">
                        <a:pos x="3800437" y="1810928"/>
                      </a:cxn>
                    </a:cxnLst>
                    <a:rect l="0" t="0" r="0" b="0"/>
                    <a:pathLst>
                      <a:path w="3800438" h="3621847" stroke="0">
                        <a:moveTo>
                          <a:pt x="1900221" y="0"/>
                        </a:moveTo>
                        <a:lnTo>
                          <a:pt x="1900220" y="0"/>
                        </a:lnTo>
                        <a:cubicBezTo>
                          <a:pt x="2949682" y="1"/>
                          <a:pt x="3800438" y="810779"/>
                          <a:pt x="3800438" y="1810924"/>
                        </a:cubicBezTo>
                        <a:cubicBezTo>
                          <a:pt x="3800438" y="1810925"/>
                          <a:pt x="3800437" y="1810926"/>
                          <a:pt x="3800437" y="1810928"/>
                        </a:cubicBezTo>
                        <a:lnTo>
                          <a:pt x="1900219" y="1810924"/>
                        </a:lnTo>
                        <a:lnTo>
                          <a:pt x="1900221" y="0"/>
                        </a:lnTo>
                        <a:close/>
                      </a:path>
                      <a:path w="3800438" h="3621847" fill="none">
                        <a:moveTo>
                          <a:pt x="1900221" y="0"/>
                        </a:moveTo>
                        <a:lnTo>
                          <a:pt x="1900220" y="0"/>
                        </a:lnTo>
                        <a:cubicBezTo>
                          <a:pt x="2949682" y="1"/>
                          <a:pt x="3800438" y="810779"/>
                          <a:pt x="3800438" y="1810924"/>
                        </a:cubicBezTo>
                        <a:cubicBezTo>
                          <a:pt x="3800438" y="1810925"/>
                          <a:pt x="3800437" y="1810926"/>
                          <a:pt x="3800437" y="1810928"/>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23565" name="弧形 60"/>
                  <p:cNvSpPr/>
                  <p:nvPr/>
                </p:nvSpPr>
                <p:spPr>
                  <a:xfrm rot="10800000">
                    <a:off x="1116002" y="0"/>
                    <a:ext cx="3800438" cy="3621847"/>
                  </a:xfrm>
                  <a:custGeom>
                    <a:avLst/>
                    <a:gdLst/>
                    <a:ahLst/>
                    <a:cxnLst>
                      <a:cxn ang="0">
                        <a:pos x="1900221" y="0"/>
                      </a:cxn>
                      <a:cxn ang="0">
                        <a:pos x="1900220" y="0"/>
                      </a:cxn>
                      <a:cxn ang="0">
                        <a:pos x="3800438" y="1810924"/>
                      </a:cxn>
                      <a:cxn ang="0">
                        <a:pos x="3800437" y="1810928"/>
                      </a:cxn>
                      <a:cxn ang="0">
                        <a:pos x="1900219" y="1810924"/>
                      </a:cxn>
                      <a:cxn ang="0">
                        <a:pos x="1900221" y="0"/>
                      </a:cxn>
                      <a:cxn ang="0">
                        <a:pos x="1900221" y="0"/>
                      </a:cxn>
                      <a:cxn ang="0">
                        <a:pos x="1900220" y="0"/>
                      </a:cxn>
                      <a:cxn ang="0">
                        <a:pos x="3800438" y="1810924"/>
                      </a:cxn>
                      <a:cxn ang="0">
                        <a:pos x="3800437" y="1810928"/>
                      </a:cxn>
                    </a:cxnLst>
                    <a:rect l="0" t="0" r="0" b="0"/>
                    <a:pathLst>
                      <a:path w="3800438" h="3621847" stroke="0">
                        <a:moveTo>
                          <a:pt x="1900221" y="0"/>
                        </a:moveTo>
                        <a:lnTo>
                          <a:pt x="1900220" y="0"/>
                        </a:lnTo>
                        <a:cubicBezTo>
                          <a:pt x="2949682" y="1"/>
                          <a:pt x="3800438" y="810779"/>
                          <a:pt x="3800438" y="1810924"/>
                        </a:cubicBezTo>
                        <a:cubicBezTo>
                          <a:pt x="3800438" y="1810925"/>
                          <a:pt x="3800437" y="1810926"/>
                          <a:pt x="3800437" y="1810928"/>
                        </a:cubicBezTo>
                        <a:lnTo>
                          <a:pt x="1900219" y="1810924"/>
                        </a:lnTo>
                        <a:lnTo>
                          <a:pt x="1900221" y="0"/>
                        </a:lnTo>
                        <a:close/>
                      </a:path>
                      <a:path w="3800438" h="3621847" fill="none">
                        <a:moveTo>
                          <a:pt x="1900221" y="0"/>
                        </a:moveTo>
                        <a:lnTo>
                          <a:pt x="1900220" y="0"/>
                        </a:lnTo>
                        <a:cubicBezTo>
                          <a:pt x="2949682" y="1"/>
                          <a:pt x="3800438" y="810779"/>
                          <a:pt x="3800438" y="1810924"/>
                        </a:cubicBezTo>
                        <a:cubicBezTo>
                          <a:pt x="3800438" y="1810925"/>
                          <a:pt x="3800437" y="1810926"/>
                          <a:pt x="3800437" y="1810928"/>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23566" name="直接连接符 61"/>
                  <p:cNvCxnSpPr/>
                  <p:nvPr/>
                </p:nvCxnSpPr>
                <p:spPr>
                  <a:xfrm>
                    <a:off x="52387" y="3352034"/>
                    <a:ext cx="1931969" cy="17459"/>
                  </a:xfrm>
                  <a:prstGeom prst="line">
                    <a:avLst/>
                  </a:prstGeom>
                  <a:ln w="9525" cap="flat" cmpd="sng">
                    <a:solidFill>
                      <a:srgbClr val="7F7F7F"/>
                    </a:solidFill>
                    <a:prstDash val="lgDash"/>
                    <a:round/>
                    <a:headEnd type="none" w="med" len="med"/>
                    <a:tailEnd type="none" w="med" len="med"/>
                  </a:ln>
                </p:spPr>
              </p:cxnSp>
              <p:cxnSp>
                <p:nvCxnSpPr>
                  <p:cNvPr id="23567" name="直接连接符 62"/>
                  <p:cNvCxnSpPr/>
                  <p:nvPr/>
                </p:nvCxnSpPr>
                <p:spPr>
                  <a:xfrm rot="-5400000" flipH="1">
                    <a:off x="1415370" y="3973390"/>
                    <a:ext cx="1207812" cy="34925"/>
                  </a:xfrm>
                  <a:prstGeom prst="line">
                    <a:avLst/>
                  </a:prstGeom>
                  <a:ln w="9525" cap="flat" cmpd="sng">
                    <a:solidFill>
                      <a:srgbClr val="7F7F7F"/>
                    </a:solidFill>
                    <a:prstDash val="lgDash"/>
                    <a:round/>
                    <a:headEnd type="none" w="med" len="med"/>
                    <a:tailEnd type="none" w="med" len="med"/>
                  </a:ln>
                </p:spPr>
              </p:cxnSp>
              <p:cxnSp>
                <p:nvCxnSpPr>
                  <p:cNvPr id="23568" name="直接连接符 63"/>
                  <p:cNvCxnSpPr/>
                  <p:nvPr/>
                </p:nvCxnSpPr>
                <p:spPr>
                  <a:xfrm rot="5400000">
                    <a:off x="870866" y="3981330"/>
                    <a:ext cx="1225270" cy="1587"/>
                  </a:xfrm>
                  <a:prstGeom prst="line">
                    <a:avLst/>
                  </a:prstGeom>
                  <a:ln w="9525" cap="flat" cmpd="sng">
                    <a:solidFill>
                      <a:srgbClr val="7F7F7F"/>
                    </a:solidFill>
                    <a:prstDash val="lgDash"/>
                    <a:round/>
                    <a:headEnd type="none" w="med" len="med"/>
                    <a:tailEnd type="none" w="med" len="med"/>
                  </a:ln>
                </p:spPr>
              </p:cxnSp>
              <p:cxnSp>
                <p:nvCxnSpPr>
                  <p:cNvPr id="23569" name="直接连接符 64"/>
                  <p:cNvCxnSpPr/>
                  <p:nvPr/>
                </p:nvCxnSpPr>
                <p:spPr>
                  <a:xfrm rot="5400000">
                    <a:off x="344617" y="3990059"/>
                    <a:ext cx="1242728" cy="1587"/>
                  </a:xfrm>
                  <a:prstGeom prst="line">
                    <a:avLst/>
                  </a:prstGeom>
                  <a:ln w="9525" cap="flat" cmpd="sng">
                    <a:solidFill>
                      <a:srgbClr val="7F7F7F"/>
                    </a:solidFill>
                    <a:prstDash val="lgDash"/>
                    <a:round/>
                    <a:headEnd type="none" w="med" len="med"/>
                    <a:tailEnd type="none" w="med" len="med"/>
                  </a:ln>
                </p:spPr>
              </p:cxnSp>
              <p:cxnSp>
                <p:nvCxnSpPr>
                  <p:cNvPr id="23570" name="直接连接符 65"/>
                  <p:cNvCxnSpPr/>
                  <p:nvPr/>
                </p:nvCxnSpPr>
                <p:spPr>
                  <a:xfrm>
                    <a:off x="52387" y="2714005"/>
                    <a:ext cx="103187" cy="1588"/>
                  </a:xfrm>
                  <a:prstGeom prst="line">
                    <a:avLst/>
                  </a:prstGeom>
                  <a:ln w="9525" cap="flat" cmpd="sng">
                    <a:solidFill>
                      <a:srgbClr val="7F7F7F"/>
                    </a:solidFill>
                    <a:prstDash val="solid"/>
                    <a:round/>
                    <a:headEnd type="none" w="med" len="med"/>
                    <a:tailEnd type="none" w="med" len="med"/>
                  </a:ln>
                </p:spPr>
              </p:cxnSp>
              <p:cxnSp>
                <p:nvCxnSpPr>
                  <p:cNvPr id="23571" name="直接连接符 70"/>
                  <p:cNvCxnSpPr/>
                  <p:nvPr/>
                </p:nvCxnSpPr>
                <p:spPr>
                  <a:xfrm rot="5400000" flipH="1" flipV="1">
                    <a:off x="361962" y="4524925"/>
                    <a:ext cx="172997" cy="1587"/>
                  </a:xfrm>
                  <a:prstGeom prst="line">
                    <a:avLst/>
                  </a:prstGeom>
                  <a:ln w="9525" cap="flat" cmpd="sng">
                    <a:solidFill>
                      <a:srgbClr val="7F7F7F"/>
                    </a:solidFill>
                    <a:prstDash val="solid"/>
                    <a:round/>
                    <a:headEnd type="none" w="med" len="med"/>
                    <a:tailEnd type="none" w="med" len="med"/>
                  </a:ln>
                </p:spPr>
              </p:cxnSp>
            </p:grpSp>
          </p:grpSp>
          <p:graphicFrame>
            <p:nvGraphicFramePr>
              <p:cNvPr id="23572" name="Object 19"/>
              <p:cNvGraphicFramePr>
                <a:graphicFrameLocks noChangeAspect="1"/>
              </p:cNvGraphicFramePr>
              <p:nvPr/>
            </p:nvGraphicFramePr>
            <p:xfrm>
              <a:off x="157102" y="4655540"/>
              <a:ext cx="177800" cy="248920"/>
            </p:xfrm>
            <a:graphic>
              <a:graphicData uri="http://schemas.openxmlformats.org/presentationml/2006/ole">
                <mc:AlternateContent xmlns:mc="http://schemas.openxmlformats.org/markup-compatibility/2006">
                  <mc:Choice xmlns:v="urn:schemas-microsoft-com:vml" Requires="v">
                    <p:oleObj r:id="rId2" imgW="127000" imgH="177800" progId="Equation.DSMT4">
                      <p:embed/>
                    </p:oleObj>
                  </mc:Choice>
                  <mc:Fallback>
                    <p:oleObj r:id="rId2" imgW="127000" imgH="177800" progId="Equation.DSMT4">
                      <p:embed/>
                      <p:pic>
                        <p:nvPicPr>
                          <p:cNvPr id="0" name="图片 3089"/>
                          <p:cNvPicPr/>
                          <p:nvPr/>
                        </p:nvPicPr>
                        <p:blipFill>
                          <a:blip r:embed="rId3"/>
                          <a:stretch>
                            <a:fillRect/>
                          </a:stretch>
                        </p:blipFill>
                        <p:spPr>
                          <a:xfrm>
                            <a:off x="157102" y="4655540"/>
                            <a:ext cx="177800" cy="248920"/>
                          </a:xfrm>
                          <a:prstGeom prst="rect">
                            <a:avLst/>
                          </a:prstGeom>
                          <a:noFill/>
                          <a:ln w="38100">
                            <a:noFill/>
                            <a:miter/>
                          </a:ln>
                        </p:spPr>
                      </p:pic>
                    </p:oleObj>
                  </mc:Fallback>
                </mc:AlternateContent>
              </a:graphicData>
            </a:graphic>
          </p:graphicFrame>
          <p:graphicFrame>
            <p:nvGraphicFramePr>
              <p:cNvPr id="23573" name="Object 20"/>
              <p:cNvGraphicFramePr>
                <a:graphicFrameLocks noChangeAspect="1"/>
              </p:cNvGraphicFramePr>
              <p:nvPr/>
            </p:nvGraphicFramePr>
            <p:xfrm>
              <a:off x="681037" y="4672793"/>
              <a:ext cx="160020" cy="248920"/>
            </p:xfrm>
            <a:graphic>
              <a:graphicData uri="http://schemas.openxmlformats.org/presentationml/2006/ole">
                <mc:AlternateContent xmlns:mc="http://schemas.openxmlformats.org/markup-compatibility/2006">
                  <mc:Choice xmlns:v="urn:schemas-microsoft-com:vml" Requires="v">
                    <p:oleObj r:id="rId4" imgW="114300" imgH="178435" progId="Equation.DSMT4">
                      <p:embed/>
                    </p:oleObj>
                  </mc:Choice>
                  <mc:Fallback>
                    <p:oleObj r:id="rId4" imgW="114300" imgH="178435" progId="Equation.DSMT4">
                      <p:embed/>
                      <p:pic>
                        <p:nvPicPr>
                          <p:cNvPr id="0" name="图片 3088"/>
                          <p:cNvPicPr/>
                          <p:nvPr/>
                        </p:nvPicPr>
                        <p:blipFill>
                          <a:blip r:embed="rId5"/>
                          <a:stretch>
                            <a:fillRect/>
                          </a:stretch>
                        </p:blipFill>
                        <p:spPr>
                          <a:xfrm>
                            <a:off x="681037" y="4672793"/>
                            <a:ext cx="160020" cy="248920"/>
                          </a:xfrm>
                          <a:prstGeom prst="rect">
                            <a:avLst/>
                          </a:prstGeom>
                          <a:noFill/>
                          <a:ln w="38100">
                            <a:noFill/>
                            <a:miter/>
                          </a:ln>
                        </p:spPr>
                      </p:pic>
                    </p:oleObj>
                  </mc:Fallback>
                </mc:AlternateContent>
              </a:graphicData>
            </a:graphic>
          </p:graphicFrame>
          <p:graphicFrame>
            <p:nvGraphicFramePr>
              <p:cNvPr id="23574" name="Object 21"/>
              <p:cNvGraphicFramePr>
                <a:graphicFrameLocks noChangeAspect="1"/>
              </p:cNvGraphicFramePr>
              <p:nvPr/>
            </p:nvGraphicFramePr>
            <p:xfrm>
              <a:off x="1149620" y="4655540"/>
              <a:ext cx="248920" cy="248920"/>
            </p:xfrm>
            <a:graphic>
              <a:graphicData uri="http://schemas.openxmlformats.org/presentationml/2006/ole">
                <mc:AlternateContent xmlns:mc="http://schemas.openxmlformats.org/markup-compatibility/2006">
                  <mc:Choice xmlns:v="urn:schemas-microsoft-com:vml" Requires="v">
                    <p:oleObj r:id="rId6" imgW="177800" imgH="177800" progId="Equation.DSMT4">
                      <p:embed/>
                    </p:oleObj>
                  </mc:Choice>
                  <mc:Fallback>
                    <p:oleObj r:id="rId6" imgW="177800" imgH="177800" progId="Equation.DSMT4">
                      <p:embed/>
                      <p:pic>
                        <p:nvPicPr>
                          <p:cNvPr id="0" name="图片 3090"/>
                          <p:cNvPicPr/>
                          <p:nvPr/>
                        </p:nvPicPr>
                        <p:blipFill>
                          <a:blip r:embed="rId7"/>
                          <a:stretch>
                            <a:fillRect/>
                          </a:stretch>
                        </p:blipFill>
                        <p:spPr>
                          <a:xfrm>
                            <a:off x="1149620" y="4655540"/>
                            <a:ext cx="248920" cy="248920"/>
                          </a:xfrm>
                          <a:prstGeom prst="rect">
                            <a:avLst/>
                          </a:prstGeom>
                          <a:noFill/>
                          <a:ln w="38100">
                            <a:noFill/>
                            <a:miter/>
                          </a:ln>
                        </p:spPr>
                      </p:pic>
                    </p:oleObj>
                  </mc:Fallback>
                </mc:AlternateContent>
              </a:graphicData>
            </a:graphic>
          </p:graphicFrame>
          <p:graphicFrame>
            <p:nvGraphicFramePr>
              <p:cNvPr id="23575" name="Object 22"/>
              <p:cNvGraphicFramePr>
                <a:graphicFrameLocks noChangeAspect="1"/>
              </p:cNvGraphicFramePr>
              <p:nvPr/>
            </p:nvGraphicFramePr>
            <p:xfrm>
              <a:off x="1684457" y="4672793"/>
              <a:ext cx="248920" cy="248920"/>
            </p:xfrm>
            <a:graphic>
              <a:graphicData uri="http://schemas.openxmlformats.org/presentationml/2006/ole">
                <mc:AlternateContent xmlns:mc="http://schemas.openxmlformats.org/markup-compatibility/2006">
                  <mc:Choice xmlns:v="urn:schemas-microsoft-com:vml" Requires="v">
                    <p:oleObj r:id="rId8" imgW="177800" imgH="177800" progId="Equation.DSMT4">
                      <p:embed/>
                    </p:oleObj>
                  </mc:Choice>
                  <mc:Fallback>
                    <p:oleObj r:id="rId8" imgW="177800" imgH="177800" progId="Equation.DSMT4">
                      <p:embed/>
                      <p:pic>
                        <p:nvPicPr>
                          <p:cNvPr id="0" name="图片 3087"/>
                          <p:cNvPicPr/>
                          <p:nvPr/>
                        </p:nvPicPr>
                        <p:blipFill>
                          <a:blip r:embed="rId9"/>
                          <a:stretch>
                            <a:fillRect/>
                          </a:stretch>
                        </p:blipFill>
                        <p:spPr>
                          <a:xfrm>
                            <a:off x="1684457" y="4672793"/>
                            <a:ext cx="248920" cy="248920"/>
                          </a:xfrm>
                          <a:prstGeom prst="rect">
                            <a:avLst/>
                          </a:prstGeom>
                          <a:noFill/>
                          <a:ln w="38100">
                            <a:noFill/>
                            <a:miter/>
                          </a:ln>
                        </p:spPr>
                      </p:pic>
                    </p:oleObj>
                  </mc:Fallback>
                </mc:AlternateContent>
              </a:graphicData>
            </a:graphic>
          </p:graphicFrame>
          <p:graphicFrame>
            <p:nvGraphicFramePr>
              <p:cNvPr id="23576" name="Object 23"/>
              <p:cNvGraphicFramePr>
                <a:graphicFrameLocks noChangeAspect="1"/>
              </p:cNvGraphicFramePr>
              <p:nvPr/>
            </p:nvGraphicFramePr>
            <p:xfrm>
              <a:off x="2241101" y="4672793"/>
              <a:ext cx="284480" cy="248920"/>
            </p:xfrm>
            <a:graphic>
              <a:graphicData uri="http://schemas.openxmlformats.org/presentationml/2006/ole">
                <mc:AlternateContent xmlns:mc="http://schemas.openxmlformats.org/markup-compatibility/2006">
                  <mc:Choice xmlns:v="urn:schemas-microsoft-com:vml" Requires="v">
                    <p:oleObj r:id="rId10" imgW="203835" imgH="177800" progId="Equation.DSMT4">
                      <p:embed/>
                    </p:oleObj>
                  </mc:Choice>
                  <mc:Fallback>
                    <p:oleObj r:id="rId10" imgW="203835" imgH="177800" progId="Equation.DSMT4">
                      <p:embed/>
                      <p:pic>
                        <p:nvPicPr>
                          <p:cNvPr id="0" name="图片 3077"/>
                          <p:cNvPicPr/>
                          <p:nvPr/>
                        </p:nvPicPr>
                        <p:blipFill>
                          <a:blip r:embed="rId11"/>
                          <a:stretch>
                            <a:fillRect/>
                          </a:stretch>
                        </p:blipFill>
                        <p:spPr>
                          <a:xfrm>
                            <a:off x="2241101" y="4672793"/>
                            <a:ext cx="284480" cy="248920"/>
                          </a:xfrm>
                          <a:prstGeom prst="rect">
                            <a:avLst/>
                          </a:prstGeom>
                          <a:noFill/>
                          <a:ln w="38100">
                            <a:noFill/>
                            <a:miter/>
                          </a:ln>
                        </p:spPr>
                      </p:pic>
                    </p:oleObj>
                  </mc:Fallback>
                </mc:AlternateContent>
              </a:graphicData>
            </a:graphic>
          </p:graphicFrame>
          <p:graphicFrame>
            <p:nvGraphicFramePr>
              <p:cNvPr id="23577" name="Object 24"/>
              <p:cNvGraphicFramePr>
                <a:graphicFrameLocks noChangeAspect="1"/>
              </p:cNvGraphicFramePr>
              <p:nvPr/>
            </p:nvGraphicFramePr>
            <p:xfrm>
              <a:off x="1576387" y="3367928"/>
              <a:ext cx="213360" cy="231140"/>
            </p:xfrm>
            <a:graphic>
              <a:graphicData uri="http://schemas.openxmlformats.org/presentationml/2006/ole">
                <mc:AlternateContent xmlns:mc="http://schemas.openxmlformats.org/markup-compatibility/2006">
                  <mc:Choice xmlns:v="urn:schemas-microsoft-com:vml" Requires="v">
                    <p:oleObj r:id="rId12" imgW="153035" imgH="165735" progId="Equation.DSMT4">
                      <p:embed/>
                    </p:oleObj>
                  </mc:Choice>
                  <mc:Fallback>
                    <p:oleObj r:id="rId12" imgW="153035" imgH="165735" progId="Equation.DSMT4">
                      <p:embed/>
                      <p:pic>
                        <p:nvPicPr>
                          <p:cNvPr id="0" name="图片 3091"/>
                          <p:cNvPicPr/>
                          <p:nvPr/>
                        </p:nvPicPr>
                        <p:blipFill>
                          <a:blip r:embed="rId13"/>
                          <a:stretch>
                            <a:fillRect/>
                          </a:stretch>
                        </p:blipFill>
                        <p:spPr>
                          <a:xfrm>
                            <a:off x="1576387" y="3367928"/>
                            <a:ext cx="213360" cy="231140"/>
                          </a:xfrm>
                          <a:prstGeom prst="rect">
                            <a:avLst/>
                          </a:prstGeom>
                          <a:noFill/>
                          <a:ln w="38100">
                            <a:noFill/>
                            <a:miter/>
                          </a:ln>
                        </p:spPr>
                      </p:pic>
                    </p:oleObj>
                  </mc:Fallback>
                </mc:AlternateContent>
              </a:graphicData>
            </a:graphic>
          </p:graphicFrame>
          <p:graphicFrame>
            <p:nvGraphicFramePr>
              <p:cNvPr id="23578" name="Object 25"/>
              <p:cNvGraphicFramePr>
                <a:graphicFrameLocks noChangeAspect="1"/>
              </p:cNvGraphicFramePr>
              <p:nvPr/>
            </p:nvGraphicFramePr>
            <p:xfrm>
              <a:off x="2370017" y="3488698"/>
              <a:ext cx="213360" cy="231140"/>
            </p:xfrm>
            <a:graphic>
              <a:graphicData uri="http://schemas.openxmlformats.org/presentationml/2006/ole">
                <mc:AlternateContent xmlns:mc="http://schemas.openxmlformats.org/markup-compatibility/2006">
                  <mc:Choice xmlns:v="urn:schemas-microsoft-com:vml" Requires="v">
                    <p:oleObj r:id="rId14" imgW="153035" imgH="165735" progId="Equation.DSMT4">
                      <p:embed/>
                    </p:oleObj>
                  </mc:Choice>
                  <mc:Fallback>
                    <p:oleObj r:id="rId14" imgW="153035" imgH="165735" progId="Equation.DSMT4">
                      <p:embed/>
                      <p:pic>
                        <p:nvPicPr>
                          <p:cNvPr id="0" name="图片 3078"/>
                          <p:cNvPicPr/>
                          <p:nvPr/>
                        </p:nvPicPr>
                        <p:blipFill>
                          <a:blip r:embed="rId15"/>
                          <a:stretch>
                            <a:fillRect/>
                          </a:stretch>
                        </p:blipFill>
                        <p:spPr>
                          <a:xfrm>
                            <a:off x="2370017" y="3488698"/>
                            <a:ext cx="213360" cy="231140"/>
                          </a:xfrm>
                          <a:prstGeom prst="rect">
                            <a:avLst/>
                          </a:prstGeom>
                          <a:noFill/>
                          <a:ln w="38100">
                            <a:noFill/>
                            <a:miter/>
                          </a:ln>
                        </p:spPr>
                      </p:pic>
                    </p:oleObj>
                  </mc:Fallback>
                </mc:AlternateContent>
              </a:graphicData>
            </a:graphic>
          </p:graphicFrame>
          <p:graphicFrame>
            <p:nvGraphicFramePr>
              <p:cNvPr id="23579" name="Object 26"/>
              <p:cNvGraphicFramePr>
                <a:graphicFrameLocks noChangeAspect="1"/>
              </p:cNvGraphicFramePr>
              <p:nvPr/>
            </p:nvGraphicFramePr>
            <p:xfrm>
              <a:off x="1593641" y="2913005"/>
              <a:ext cx="213360" cy="248920"/>
            </p:xfrm>
            <a:graphic>
              <a:graphicData uri="http://schemas.openxmlformats.org/presentationml/2006/ole">
                <mc:AlternateContent xmlns:mc="http://schemas.openxmlformats.org/markup-compatibility/2006">
                  <mc:Choice xmlns:v="urn:schemas-microsoft-com:vml" Requires="v">
                    <p:oleObj r:id="rId16" imgW="152400" imgH="177800" progId="Equation.DSMT4">
                      <p:embed/>
                    </p:oleObj>
                  </mc:Choice>
                  <mc:Fallback>
                    <p:oleObj r:id="rId16" imgW="152400" imgH="177800" progId="Equation.DSMT4">
                      <p:embed/>
                      <p:pic>
                        <p:nvPicPr>
                          <p:cNvPr id="0" name="图片 3076"/>
                          <p:cNvPicPr/>
                          <p:nvPr/>
                        </p:nvPicPr>
                        <p:blipFill>
                          <a:blip r:embed="rId17"/>
                          <a:stretch>
                            <a:fillRect/>
                          </a:stretch>
                        </p:blipFill>
                        <p:spPr>
                          <a:xfrm>
                            <a:off x="1593641" y="2913005"/>
                            <a:ext cx="213360" cy="248920"/>
                          </a:xfrm>
                          <a:prstGeom prst="rect">
                            <a:avLst/>
                          </a:prstGeom>
                          <a:noFill/>
                          <a:ln w="38100">
                            <a:noFill/>
                            <a:miter/>
                          </a:ln>
                        </p:spPr>
                      </p:pic>
                    </p:oleObj>
                  </mc:Fallback>
                </mc:AlternateContent>
              </a:graphicData>
            </a:graphic>
          </p:graphicFrame>
          <p:graphicFrame>
            <p:nvGraphicFramePr>
              <p:cNvPr id="23580" name="Object 27"/>
              <p:cNvGraphicFramePr>
                <a:graphicFrameLocks noChangeAspect="1"/>
              </p:cNvGraphicFramePr>
              <p:nvPr/>
            </p:nvGraphicFramePr>
            <p:xfrm>
              <a:off x="1276739" y="2332758"/>
              <a:ext cx="231140" cy="231140"/>
            </p:xfrm>
            <a:graphic>
              <a:graphicData uri="http://schemas.openxmlformats.org/presentationml/2006/ole">
                <mc:AlternateContent xmlns:mc="http://schemas.openxmlformats.org/markup-compatibility/2006">
                  <mc:Choice xmlns:v="urn:schemas-microsoft-com:vml" Requires="v">
                    <p:oleObj r:id="rId18" imgW="165735" imgH="165735" progId="Equation.DSMT4">
                      <p:embed/>
                    </p:oleObj>
                  </mc:Choice>
                  <mc:Fallback>
                    <p:oleObj r:id="rId18" imgW="165735" imgH="165735" progId="Equation.DSMT4">
                      <p:embed/>
                      <p:pic>
                        <p:nvPicPr>
                          <p:cNvPr id="0" name="图片 3079"/>
                          <p:cNvPicPr/>
                          <p:nvPr/>
                        </p:nvPicPr>
                        <p:blipFill>
                          <a:blip r:embed="rId19"/>
                          <a:stretch>
                            <a:fillRect/>
                          </a:stretch>
                        </p:blipFill>
                        <p:spPr>
                          <a:xfrm>
                            <a:off x="1276739" y="2332758"/>
                            <a:ext cx="231140" cy="231140"/>
                          </a:xfrm>
                          <a:prstGeom prst="rect">
                            <a:avLst/>
                          </a:prstGeom>
                          <a:noFill/>
                          <a:ln w="38100">
                            <a:noFill/>
                            <a:miter/>
                          </a:ln>
                        </p:spPr>
                      </p:pic>
                    </p:oleObj>
                  </mc:Fallback>
                </mc:AlternateContent>
              </a:graphicData>
            </a:graphic>
          </p:graphicFrame>
          <p:graphicFrame>
            <p:nvGraphicFramePr>
              <p:cNvPr id="23581" name="Object 28"/>
              <p:cNvGraphicFramePr>
                <a:graphicFrameLocks noChangeAspect="1"/>
              </p:cNvGraphicFramePr>
              <p:nvPr/>
            </p:nvGraphicFramePr>
            <p:xfrm>
              <a:off x="2335511" y="3126388"/>
              <a:ext cx="213360" cy="231140"/>
            </p:xfrm>
            <a:graphic>
              <a:graphicData uri="http://schemas.openxmlformats.org/presentationml/2006/ole">
                <mc:AlternateContent xmlns:mc="http://schemas.openxmlformats.org/markup-compatibility/2006">
                  <mc:Choice xmlns:v="urn:schemas-microsoft-com:vml" Requires="v">
                    <p:oleObj r:id="rId20" imgW="153035" imgH="165735" progId="Equation.DSMT4">
                      <p:embed/>
                    </p:oleObj>
                  </mc:Choice>
                  <mc:Fallback>
                    <p:oleObj r:id="rId20" imgW="153035" imgH="165735" progId="Equation.DSMT4">
                      <p:embed/>
                      <p:pic>
                        <p:nvPicPr>
                          <p:cNvPr id="0" name="图片 3086"/>
                          <p:cNvPicPr/>
                          <p:nvPr/>
                        </p:nvPicPr>
                        <p:blipFill>
                          <a:blip r:embed="rId21"/>
                          <a:stretch>
                            <a:fillRect/>
                          </a:stretch>
                        </p:blipFill>
                        <p:spPr>
                          <a:xfrm>
                            <a:off x="2335511" y="3126388"/>
                            <a:ext cx="213360" cy="231140"/>
                          </a:xfrm>
                          <a:prstGeom prst="rect">
                            <a:avLst/>
                          </a:prstGeom>
                          <a:noFill/>
                          <a:ln w="38100">
                            <a:noFill/>
                            <a:miter/>
                          </a:ln>
                        </p:spPr>
                      </p:pic>
                    </p:oleObj>
                  </mc:Fallback>
                </mc:AlternateContent>
              </a:graphicData>
            </a:graphic>
          </p:graphicFrame>
          <p:graphicFrame>
            <p:nvGraphicFramePr>
              <p:cNvPr id="23582" name="Object 29"/>
              <p:cNvGraphicFramePr>
                <a:graphicFrameLocks noChangeAspect="1"/>
              </p:cNvGraphicFramePr>
              <p:nvPr/>
            </p:nvGraphicFramePr>
            <p:xfrm>
              <a:off x="1017946" y="3367928"/>
              <a:ext cx="231140" cy="231140"/>
            </p:xfrm>
            <a:graphic>
              <a:graphicData uri="http://schemas.openxmlformats.org/presentationml/2006/ole">
                <mc:AlternateContent xmlns:mc="http://schemas.openxmlformats.org/markup-compatibility/2006">
                  <mc:Choice xmlns:v="urn:schemas-microsoft-com:vml" Requires="v">
                    <p:oleObj r:id="rId22" imgW="165735" imgH="165735" progId="Equation.DSMT4">
                      <p:embed/>
                    </p:oleObj>
                  </mc:Choice>
                  <mc:Fallback>
                    <p:oleObj r:id="rId22" imgW="165735" imgH="165735" progId="Equation.DSMT4">
                      <p:embed/>
                      <p:pic>
                        <p:nvPicPr>
                          <p:cNvPr id="0" name="图片 3081"/>
                          <p:cNvPicPr/>
                          <p:nvPr/>
                        </p:nvPicPr>
                        <p:blipFill>
                          <a:blip r:embed="rId23"/>
                          <a:stretch>
                            <a:fillRect/>
                          </a:stretch>
                        </p:blipFill>
                        <p:spPr>
                          <a:xfrm>
                            <a:off x="1017946" y="3367928"/>
                            <a:ext cx="231140" cy="231140"/>
                          </a:xfrm>
                          <a:prstGeom prst="rect">
                            <a:avLst/>
                          </a:prstGeom>
                          <a:noFill/>
                          <a:ln w="38100">
                            <a:noFill/>
                            <a:miter/>
                          </a:ln>
                        </p:spPr>
                      </p:pic>
                    </p:oleObj>
                  </mc:Fallback>
                </mc:AlternateContent>
              </a:graphicData>
            </a:graphic>
          </p:graphicFrame>
          <p:graphicFrame>
            <p:nvGraphicFramePr>
              <p:cNvPr id="23583" name="Object 30"/>
              <p:cNvGraphicFramePr>
                <a:graphicFrameLocks noChangeAspect="1"/>
              </p:cNvGraphicFramePr>
              <p:nvPr/>
            </p:nvGraphicFramePr>
            <p:xfrm>
              <a:off x="2851300" y="4078049"/>
              <a:ext cx="266700" cy="320040"/>
            </p:xfrm>
            <a:graphic>
              <a:graphicData uri="http://schemas.openxmlformats.org/presentationml/2006/ole">
                <mc:AlternateContent xmlns:mc="http://schemas.openxmlformats.org/markup-compatibility/2006">
                  <mc:Choice xmlns:v="urn:schemas-microsoft-com:vml" Requires="v">
                    <p:oleObj r:id="rId24" imgW="191135" imgH="229235" progId="Equation.DSMT4">
                      <p:embed/>
                    </p:oleObj>
                  </mc:Choice>
                  <mc:Fallback>
                    <p:oleObj r:id="rId24" imgW="191135" imgH="229235" progId="Equation.DSMT4">
                      <p:embed/>
                      <p:pic>
                        <p:nvPicPr>
                          <p:cNvPr id="0" name="图片 3075"/>
                          <p:cNvPicPr/>
                          <p:nvPr/>
                        </p:nvPicPr>
                        <p:blipFill>
                          <a:blip r:embed="rId25"/>
                          <a:stretch>
                            <a:fillRect/>
                          </a:stretch>
                        </p:blipFill>
                        <p:spPr>
                          <a:xfrm>
                            <a:off x="2851300" y="4078049"/>
                            <a:ext cx="266700" cy="320040"/>
                          </a:xfrm>
                          <a:prstGeom prst="rect">
                            <a:avLst/>
                          </a:prstGeom>
                          <a:noFill/>
                          <a:ln w="38100">
                            <a:noFill/>
                            <a:miter/>
                          </a:ln>
                        </p:spPr>
                      </p:pic>
                    </p:oleObj>
                  </mc:Fallback>
                </mc:AlternateContent>
              </a:graphicData>
            </a:graphic>
          </p:graphicFrame>
          <p:graphicFrame>
            <p:nvGraphicFramePr>
              <p:cNvPr id="23584" name="Object 31"/>
              <p:cNvGraphicFramePr>
                <a:graphicFrameLocks noChangeAspect="1"/>
              </p:cNvGraphicFramePr>
              <p:nvPr/>
            </p:nvGraphicFramePr>
            <p:xfrm>
              <a:off x="3103741" y="3698487"/>
              <a:ext cx="284480" cy="320040"/>
            </p:xfrm>
            <a:graphic>
              <a:graphicData uri="http://schemas.openxmlformats.org/presentationml/2006/ole">
                <mc:AlternateContent xmlns:mc="http://schemas.openxmlformats.org/markup-compatibility/2006">
                  <mc:Choice xmlns:v="urn:schemas-microsoft-com:vml" Requires="v">
                    <p:oleObj r:id="rId26" imgW="203835" imgH="229235" progId="Equation.DSMT4">
                      <p:embed/>
                    </p:oleObj>
                  </mc:Choice>
                  <mc:Fallback>
                    <p:oleObj r:id="rId26" imgW="203835" imgH="229235" progId="Equation.DSMT4">
                      <p:embed/>
                      <p:pic>
                        <p:nvPicPr>
                          <p:cNvPr id="0" name="图片 3085"/>
                          <p:cNvPicPr/>
                          <p:nvPr/>
                        </p:nvPicPr>
                        <p:blipFill>
                          <a:blip r:embed="rId27"/>
                          <a:stretch>
                            <a:fillRect/>
                          </a:stretch>
                        </p:blipFill>
                        <p:spPr>
                          <a:xfrm>
                            <a:off x="3103741" y="3698487"/>
                            <a:ext cx="284480" cy="320040"/>
                          </a:xfrm>
                          <a:prstGeom prst="rect">
                            <a:avLst/>
                          </a:prstGeom>
                          <a:noFill/>
                          <a:ln w="38100">
                            <a:noFill/>
                            <a:miter/>
                          </a:ln>
                        </p:spPr>
                      </p:pic>
                    </p:oleObj>
                  </mc:Fallback>
                </mc:AlternateContent>
              </a:graphicData>
            </a:graphic>
          </p:graphicFrame>
          <p:graphicFrame>
            <p:nvGraphicFramePr>
              <p:cNvPr id="23585" name="Object 32"/>
              <p:cNvGraphicFramePr>
                <a:graphicFrameLocks noChangeAspect="1"/>
              </p:cNvGraphicFramePr>
              <p:nvPr/>
            </p:nvGraphicFramePr>
            <p:xfrm>
              <a:off x="3386138" y="3422442"/>
              <a:ext cx="266700" cy="320040"/>
            </p:xfrm>
            <a:graphic>
              <a:graphicData uri="http://schemas.openxmlformats.org/presentationml/2006/ole">
                <mc:AlternateContent xmlns:mc="http://schemas.openxmlformats.org/markup-compatibility/2006">
                  <mc:Choice xmlns:v="urn:schemas-microsoft-com:vml" Requires="v">
                    <p:oleObj r:id="rId28" imgW="191135" imgH="229235" progId="Equation.DSMT4">
                      <p:embed/>
                    </p:oleObj>
                  </mc:Choice>
                  <mc:Fallback>
                    <p:oleObj r:id="rId28" imgW="191135" imgH="229235" progId="Equation.DSMT4">
                      <p:embed/>
                      <p:pic>
                        <p:nvPicPr>
                          <p:cNvPr id="0" name="图片 3080"/>
                          <p:cNvPicPr/>
                          <p:nvPr/>
                        </p:nvPicPr>
                        <p:blipFill>
                          <a:blip r:embed="rId29"/>
                          <a:stretch>
                            <a:fillRect/>
                          </a:stretch>
                        </p:blipFill>
                        <p:spPr>
                          <a:xfrm>
                            <a:off x="3386138" y="3422442"/>
                            <a:ext cx="266700" cy="320040"/>
                          </a:xfrm>
                          <a:prstGeom prst="rect">
                            <a:avLst/>
                          </a:prstGeom>
                          <a:noFill/>
                          <a:ln w="38100">
                            <a:noFill/>
                            <a:miter/>
                          </a:ln>
                        </p:spPr>
                      </p:pic>
                    </p:oleObj>
                  </mc:Fallback>
                </mc:AlternateContent>
              </a:graphicData>
            </a:graphic>
          </p:graphicFrame>
          <p:graphicFrame>
            <p:nvGraphicFramePr>
              <p:cNvPr id="23586" name="Object 33"/>
              <p:cNvGraphicFramePr>
                <a:graphicFrameLocks noChangeAspect="1"/>
              </p:cNvGraphicFramePr>
              <p:nvPr/>
            </p:nvGraphicFramePr>
            <p:xfrm>
              <a:off x="118913" y="3920438"/>
              <a:ext cx="160337" cy="249238"/>
            </p:xfrm>
            <a:graphic>
              <a:graphicData uri="http://schemas.openxmlformats.org/presentationml/2006/ole">
                <mc:AlternateContent xmlns:mc="http://schemas.openxmlformats.org/markup-compatibility/2006">
                  <mc:Choice xmlns:v="urn:schemas-microsoft-com:vml" Requires="v">
                    <p:oleObj r:id="rId30" imgW="114300" imgH="178435" progId="Equation.DSMT4">
                      <p:embed/>
                    </p:oleObj>
                  </mc:Choice>
                  <mc:Fallback>
                    <p:oleObj r:id="rId30" imgW="114300" imgH="178435" progId="Equation.DSMT4">
                      <p:embed/>
                      <p:pic>
                        <p:nvPicPr>
                          <p:cNvPr id="0" name="图片 3082"/>
                          <p:cNvPicPr/>
                          <p:nvPr/>
                        </p:nvPicPr>
                        <p:blipFill>
                          <a:blip r:embed="rId5"/>
                          <a:stretch>
                            <a:fillRect/>
                          </a:stretch>
                        </p:blipFill>
                        <p:spPr>
                          <a:xfrm>
                            <a:off x="118913" y="3920438"/>
                            <a:ext cx="160337" cy="249238"/>
                          </a:xfrm>
                          <a:prstGeom prst="rect">
                            <a:avLst/>
                          </a:prstGeom>
                          <a:noFill/>
                          <a:ln w="38100">
                            <a:noFill/>
                            <a:miter/>
                          </a:ln>
                        </p:spPr>
                      </p:pic>
                    </p:oleObj>
                  </mc:Fallback>
                </mc:AlternateContent>
              </a:graphicData>
            </a:graphic>
          </p:graphicFrame>
          <p:graphicFrame>
            <p:nvGraphicFramePr>
              <p:cNvPr id="23587" name="Object 34"/>
              <p:cNvGraphicFramePr>
                <a:graphicFrameLocks noChangeAspect="1"/>
              </p:cNvGraphicFramePr>
              <p:nvPr/>
            </p:nvGraphicFramePr>
            <p:xfrm>
              <a:off x="17103" y="3247847"/>
              <a:ext cx="249238" cy="249237"/>
            </p:xfrm>
            <a:graphic>
              <a:graphicData uri="http://schemas.openxmlformats.org/presentationml/2006/ole">
                <mc:AlternateContent xmlns:mc="http://schemas.openxmlformats.org/markup-compatibility/2006">
                  <mc:Choice xmlns:v="urn:schemas-microsoft-com:vml" Requires="v">
                    <p:oleObj r:id="rId31" imgW="177800" imgH="177800" progId="Equation.DSMT4">
                      <p:embed/>
                    </p:oleObj>
                  </mc:Choice>
                  <mc:Fallback>
                    <p:oleObj r:id="rId31" imgW="177800" imgH="177800" progId="Equation.DSMT4">
                      <p:embed/>
                      <p:pic>
                        <p:nvPicPr>
                          <p:cNvPr id="0" name="图片 3083"/>
                          <p:cNvPicPr/>
                          <p:nvPr/>
                        </p:nvPicPr>
                        <p:blipFill>
                          <a:blip r:embed="rId7"/>
                          <a:stretch>
                            <a:fillRect/>
                          </a:stretch>
                        </p:blipFill>
                        <p:spPr>
                          <a:xfrm>
                            <a:off x="17103" y="3247847"/>
                            <a:ext cx="249238" cy="249237"/>
                          </a:xfrm>
                          <a:prstGeom prst="rect">
                            <a:avLst/>
                          </a:prstGeom>
                          <a:noFill/>
                          <a:ln w="38100">
                            <a:noFill/>
                            <a:miter/>
                          </a:ln>
                        </p:spPr>
                      </p:pic>
                    </p:oleObj>
                  </mc:Fallback>
                </mc:AlternateContent>
              </a:graphicData>
            </a:graphic>
          </p:graphicFrame>
          <p:graphicFrame>
            <p:nvGraphicFramePr>
              <p:cNvPr id="23588" name="Object 35"/>
              <p:cNvGraphicFramePr>
                <a:graphicFrameLocks noChangeAspect="1"/>
              </p:cNvGraphicFramePr>
              <p:nvPr/>
            </p:nvGraphicFramePr>
            <p:xfrm>
              <a:off x="0" y="2609703"/>
              <a:ext cx="249237" cy="249238"/>
            </p:xfrm>
            <a:graphic>
              <a:graphicData uri="http://schemas.openxmlformats.org/presentationml/2006/ole">
                <mc:AlternateContent xmlns:mc="http://schemas.openxmlformats.org/markup-compatibility/2006">
                  <mc:Choice xmlns:v="urn:schemas-microsoft-com:vml" Requires="v">
                    <p:oleObj r:id="rId32" imgW="177800" imgH="177800" progId="Equation.DSMT4">
                      <p:embed/>
                    </p:oleObj>
                  </mc:Choice>
                  <mc:Fallback>
                    <p:oleObj r:id="rId32" imgW="177800" imgH="177800" progId="Equation.DSMT4">
                      <p:embed/>
                      <p:pic>
                        <p:nvPicPr>
                          <p:cNvPr id="0" name="图片 3084"/>
                          <p:cNvPicPr/>
                          <p:nvPr/>
                        </p:nvPicPr>
                        <p:blipFill>
                          <a:blip r:embed="rId9"/>
                          <a:stretch>
                            <a:fillRect/>
                          </a:stretch>
                        </p:blipFill>
                        <p:spPr>
                          <a:xfrm>
                            <a:off x="0" y="2609703"/>
                            <a:ext cx="249237" cy="249238"/>
                          </a:xfrm>
                          <a:prstGeom prst="rect">
                            <a:avLst/>
                          </a:prstGeom>
                          <a:noFill/>
                          <a:ln w="38100">
                            <a:noFill/>
                            <a:miter/>
                          </a:ln>
                        </p:spPr>
                      </p:pic>
                    </p:oleObj>
                  </mc:Fallback>
                </mc:AlternateContent>
              </a:graphicData>
            </a:graphic>
          </p:graphicFrame>
        </p:grpSp>
        <p:sp>
          <p:nvSpPr>
            <p:cNvPr id="23589" name="椭圆 27"/>
            <p:cNvSpPr/>
            <p:nvPr/>
          </p:nvSpPr>
          <p:spPr>
            <a:xfrm>
              <a:off x="1481124" y="3040955"/>
              <a:ext cx="65086" cy="65073"/>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3590" name="椭圆 28"/>
            <p:cNvSpPr/>
            <p:nvPr/>
          </p:nvSpPr>
          <p:spPr>
            <a:xfrm flipH="1" flipV="1">
              <a:off x="1171564" y="2385468"/>
              <a:ext cx="65087" cy="65072"/>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3591" name="椭圆 29"/>
            <p:cNvSpPr/>
            <p:nvPr/>
          </p:nvSpPr>
          <p:spPr>
            <a:xfrm>
              <a:off x="1754171" y="3337750"/>
              <a:ext cx="65086" cy="65072"/>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3592" name="椭圆 30"/>
            <p:cNvSpPr/>
            <p:nvPr/>
          </p:nvSpPr>
          <p:spPr>
            <a:xfrm>
              <a:off x="1243001" y="3337750"/>
              <a:ext cx="65086" cy="65072"/>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3593" name="椭圆 31"/>
            <p:cNvSpPr/>
            <p:nvPr/>
          </p:nvSpPr>
          <p:spPr>
            <a:xfrm>
              <a:off x="2284391" y="3653590"/>
              <a:ext cx="65086" cy="65073"/>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3594" name="椭圆 32"/>
            <p:cNvSpPr/>
            <p:nvPr/>
          </p:nvSpPr>
          <p:spPr>
            <a:xfrm>
              <a:off x="2287566" y="3337750"/>
              <a:ext cx="65086" cy="65072"/>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grpSp>
      <p:grpSp>
        <p:nvGrpSpPr>
          <p:cNvPr id="50" name="组合 60"/>
          <p:cNvGrpSpPr/>
          <p:nvPr/>
        </p:nvGrpSpPr>
        <p:grpSpPr>
          <a:xfrm>
            <a:off x="5003800" y="2166938"/>
            <a:ext cx="4467225" cy="4211637"/>
            <a:chOff x="0" y="0"/>
            <a:chExt cx="5185163" cy="4581086"/>
          </a:xfrm>
        </p:grpSpPr>
        <p:grpSp>
          <p:nvGrpSpPr>
            <p:cNvPr id="23596" name="组合 82"/>
            <p:cNvGrpSpPr/>
            <p:nvPr/>
          </p:nvGrpSpPr>
          <p:grpSpPr>
            <a:xfrm>
              <a:off x="152008" y="0"/>
              <a:ext cx="5033151" cy="4476394"/>
              <a:chOff x="0" y="0"/>
              <a:chExt cx="5033102" cy="4475373"/>
            </a:xfrm>
          </p:grpSpPr>
          <p:grpSp>
            <p:nvGrpSpPr>
              <p:cNvPr id="23597" name="组合 75"/>
              <p:cNvGrpSpPr/>
              <p:nvPr/>
            </p:nvGrpSpPr>
            <p:grpSpPr>
              <a:xfrm>
                <a:off x="0" y="0"/>
                <a:ext cx="5033102" cy="4475373"/>
                <a:chOff x="0" y="0"/>
                <a:chExt cx="5033102" cy="4475373"/>
              </a:xfrm>
            </p:grpSpPr>
            <p:grpSp>
              <p:nvGrpSpPr>
                <p:cNvPr id="23598" name="组合 55"/>
                <p:cNvGrpSpPr/>
                <p:nvPr/>
              </p:nvGrpSpPr>
              <p:grpSpPr>
                <a:xfrm>
                  <a:off x="167099" y="0"/>
                  <a:ext cx="4866003" cy="4192816"/>
                  <a:chOff x="0" y="0"/>
                  <a:chExt cx="4866003" cy="4192816"/>
                </a:xfrm>
              </p:grpSpPr>
              <p:cxnSp>
                <p:nvCxnSpPr>
                  <p:cNvPr id="23599" name="直接箭头连接符 78"/>
                  <p:cNvCxnSpPr/>
                  <p:nvPr/>
                </p:nvCxnSpPr>
                <p:spPr>
                  <a:xfrm>
                    <a:off x="34929" y="4165838"/>
                    <a:ext cx="3226010" cy="1587"/>
                  </a:xfrm>
                  <a:prstGeom prst="straightConnector1">
                    <a:avLst/>
                  </a:prstGeom>
                  <a:ln w="9525" cap="flat" cmpd="sng">
                    <a:solidFill>
                      <a:srgbClr val="A6A6A6"/>
                    </a:solidFill>
                    <a:prstDash val="solid"/>
                    <a:round/>
                    <a:headEnd type="none" w="med" len="med"/>
                    <a:tailEnd type="stealth" w="med" len="lg"/>
                  </a:ln>
                </p:spPr>
              </p:cxnSp>
              <p:cxnSp>
                <p:nvCxnSpPr>
                  <p:cNvPr id="23600" name="直接箭头连接符 79"/>
                  <p:cNvCxnSpPr/>
                  <p:nvPr/>
                </p:nvCxnSpPr>
                <p:spPr>
                  <a:xfrm rot="-5400000" flipV="1">
                    <a:off x="-1423516" y="2689927"/>
                    <a:ext cx="2899423" cy="52391"/>
                  </a:xfrm>
                  <a:prstGeom prst="straightConnector1">
                    <a:avLst/>
                  </a:prstGeom>
                  <a:ln w="9525" cap="flat" cmpd="sng">
                    <a:solidFill>
                      <a:srgbClr val="A6A6A6"/>
                    </a:solidFill>
                    <a:prstDash val="solid"/>
                    <a:round/>
                    <a:headEnd type="none" w="med" len="med"/>
                    <a:tailEnd type="stealth" w="med" len="lg"/>
                  </a:ln>
                </p:spPr>
              </p:cxnSp>
              <p:sp>
                <p:nvSpPr>
                  <p:cNvPr id="23601" name="弧形 9"/>
                  <p:cNvSpPr/>
                  <p:nvPr/>
                </p:nvSpPr>
                <p:spPr>
                  <a:xfrm rot="10800000">
                    <a:off x="693785" y="0"/>
                    <a:ext cx="3800723" cy="3621502"/>
                  </a:xfrm>
                  <a:custGeom>
                    <a:avLst/>
                    <a:gdLst/>
                    <a:ahLst/>
                    <a:cxnLst>
                      <a:cxn ang="0">
                        <a:pos x="1900364" y="0"/>
                      </a:cxn>
                      <a:cxn ang="0">
                        <a:pos x="1900363" y="0"/>
                      </a:cxn>
                      <a:cxn ang="0">
                        <a:pos x="3800724" y="1810751"/>
                      </a:cxn>
                      <a:cxn ang="0">
                        <a:pos x="3800723" y="1810755"/>
                      </a:cxn>
                      <a:cxn ang="0">
                        <a:pos x="1900362" y="1810751"/>
                      </a:cxn>
                      <a:cxn ang="0">
                        <a:pos x="1900364" y="0"/>
                      </a:cxn>
                      <a:cxn ang="0">
                        <a:pos x="1900364" y="0"/>
                      </a:cxn>
                      <a:cxn ang="0">
                        <a:pos x="1900363" y="0"/>
                      </a:cxn>
                      <a:cxn ang="0">
                        <a:pos x="3800724" y="1810751"/>
                      </a:cxn>
                      <a:cxn ang="0">
                        <a:pos x="3800723" y="1810755"/>
                      </a:cxn>
                    </a:cxnLst>
                    <a:rect l="0" t="0" r="0" b="0"/>
                    <a:pathLst>
                      <a:path w="3800723" h="3621502" stroke="0">
                        <a:moveTo>
                          <a:pt x="1900364" y="0"/>
                        </a:moveTo>
                        <a:lnTo>
                          <a:pt x="1900363" y="0"/>
                        </a:lnTo>
                        <a:cubicBezTo>
                          <a:pt x="2949904" y="1"/>
                          <a:pt x="3800724" y="810701"/>
                          <a:pt x="3800724" y="1810751"/>
                        </a:cubicBezTo>
                        <a:cubicBezTo>
                          <a:pt x="3800724" y="1810752"/>
                          <a:pt x="3800723" y="1810753"/>
                          <a:pt x="3800723" y="1810755"/>
                        </a:cubicBezTo>
                        <a:lnTo>
                          <a:pt x="1900362" y="1810751"/>
                        </a:lnTo>
                        <a:lnTo>
                          <a:pt x="1900364" y="0"/>
                        </a:lnTo>
                        <a:close/>
                      </a:path>
                      <a:path w="3800723" h="3621502" fill="none">
                        <a:moveTo>
                          <a:pt x="1900364" y="0"/>
                        </a:moveTo>
                        <a:lnTo>
                          <a:pt x="1900363" y="0"/>
                        </a:lnTo>
                        <a:cubicBezTo>
                          <a:pt x="2949904" y="1"/>
                          <a:pt x="3800724" y="810701"/>
                          <a:pt x="3800724" y="1810751"/>
                        </a:cubicBezTo>
                        <a:cubicBezTo>
                          <a:pt x="3800724" y="1810752"/>
                          <a:pt x="3800723" y="1810753"/>
                          <a:pt x="3800723" y="1810755"/>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23602" name="弧形 81"/>
                  <p:cNvSpPr/>
                  <p:nvPr/>
                </p:nvSpPr>
                <p:spPr>
                  <a:xfrm rot="-10116938">
                    <a:off x="1065284" y="245982"/>
                    <a:ext cx="3800723" cy="3621502"/>
                  </a:xfrm>
                  <a:custGeom>
                    <a:avLst/>
                    <a:gdLst/>
                    <a:ahLst/>
                    <a:cxnLst>
                      <a:cxn ang="0">
                        <a:pos x="1900364" y="0"/>
                      </a:cxn>
                      <a:cxn ang="0">
                        <a:pos x="1900363" y="0"/>
                      </a:cxn>
                      <a:cxn ang="0">
                        <a:pos x="3800724" y="1810751"/>
                      </a:cxn>
                      <a:cxn ang="0">
                        <a:pos x="3800723" y="1810755"/>
                      </a:cxn>
                      <a:cxn ang="0">
                        <a:pos x="1900362" y="1810751"/>
                      </a:cxn>
                      <a:cxn ang="0">
                        <a:pos x="1900364" y="0"/>
                      </a:cxn>
                      <a:cxn ang="0">
                        <a:pos x="1900364" y="0"/>
                      </a:cxn>
                      <a:cxn ang="0">
                        <a:pos x="1900363" y="0"/>
                      </a:cxn>
                      <a:cxn ang="0">
                        <a:pos x="3800724" y="1810751"/>
                      </a:cxn>
                      <a:cxn ang="0">
                        <a:pos x="3800723" y="1810755"/>
                      </a:cxn>
                    </a:cxnLst>
                    <a:rect l="0" t="0" r="0" b="0"/>
                    <a:pathLst>
                      <a:path w="3800723" h="3621502" stroke="0">
                        <a:moveTo>
                          <a:pt x="1900364" y="0"/>
                        </a:moveTo>
                        <a:lnTo>
                          <a:pt x="1900363" y="0"/>
                        </a:lnTo>
                        <a:cubicBezTo>
                          <a:pt x="2949904" y="1"/>
                          <a:pt x="3800724" y="810701"/>
                          <a:pt x="3800724" y="1810751"/>
                        </a:cubicBezTo>
                        <a:cubicBezTo>
                          <a:pt x="3800724" y="1810752"/>
                          <a:pt x="3800723" y="1810753"/>
                          <a:pt x="3800723" y="1810755"/>
                        </a:cubicBezTo>
                        <a:lnTo>
                          <a:pt x="1900362" y="1810751"/>
                        </a:lnTo>
                        <a:lnTo>
                          <a:pt x="1900364" y="0"/>
                        </a:lnTo>
                        <a:close/>
                      </a:path>
                      <a:path w="3800723" h="3621502" fill="none">
                        <a:moveTo>
                          <a:pt x="1900364" y="0"/>
                        </a:moveTo>
                        <a:lnTo>
                          <a:pt x="1900363" y="0"/>
                        </a:lnTo>
                        <a:cubicBezTo>
                          <a:pt x="2949904" y="1"/>
                          <a:pt x="3800724" y="810701"/>
                          <a:pt x="3800724" y="1810751"/>
                        </a:cubicBezTo>
                        <a:cubicBezTo>
                          <a:pt x="3800724" y="1810752"/>
                          <a:pt x="3800723" y="1810753"/>
                          <a:pt x="3800723" y="1810755"/>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23603" name="直接连接符 82"/>
                  <p:cNvCxnSpPr/>
                  <p:nvPr/>
                </p:nvCxnSpPr>
                <p:spPr>
                  <a:xfrm rot="5400000">
                    <a:off x="-177504" y="2857943"/>
                    <a:ext cx="1567942" cy="1101797"/>
                  </a:xfrm>
                  <a:prstGeom prst="line">
                    <a:avLst/>
                  </a:prstGeom>
                  <a:ln w="9525" cap="flat" cmpd="sng">
                    <a:solidFill>
                      <a:srgbClr val="7F7F7F"/>
                    </a:solidFill>
                    <a:prstDash val="lgDash"/>
                    <a:round/>
                    <a:headEnd type="none" w="med" len="med"/>
                    <a:tailEnd type="none" w="med" len="med"/>
                  </a:ln>
                </p:spPr>
              </p:cxnSp>
            </p:grpSp>
            <p:graphicFrame>
              <p:nvGraphicFramePr>
                <p:cNvPr id="23604" name="Object 12"/>
                <p:cNvGraphicFramePr>
                  <a:graphicFrameLocks noChangeAspect="1"/>
                </p:cNvGraphicFramePr>
                <p:nvPr/>
              </p:nvGraphicFramePr>
              <p:xfrm>
                <a:off x="0" y="4226192"/>
                <a:ext cx="214311" cy="249181"/>
              </p:xfrm>
              <a:graphic>
                <a:graphicData uri="http://schemas.openxmlformats.org/presentationml/2006/ole">
                  <mc:AlternateContent xmlns:mc="http://schemas.openxmlformats.org/markup-compatibility/2006">
                    <mc:Choice xmlns:v="urn:schemas-microsoft-com:vml" Requires="v">
                      <p:oleObj r:id="rId33" imgW="152400" imgH="177800" progId="Equation.DSMT4">
                        <p:embed/>
                      </p:oleObj>
                    </mc:Choice>
                    <mc:Fallback>
                      <p:oleObj r:id="rId33" imgW="152400" imgH="177800" progId="Equation.DSMT4">
                        <p:embed/>
                        <p:pic>
                          <p:nvPicPr>
                            <p:cNvPr id="0" name="图片 3094"/>
                            <p:cNvPicPr/>
                            <p:nvPr/>
                          </p:nvPicPr>
                          <p:blipFill>
                            <a:blip r:embed="rId34"/>
                            <a:stretch>
                              <a:fillRect/>
                            </a:stretch>
                          </p:blipFill>
                          <p:spPr>
                            <a:xfrm>
                              <a:off x="0" y="4226192"/>
                              <a:ext cx="214311" cy="249181"/>
                            </a:xfrm>
                            <a:prstGeom prst="rect">
                              <a:avLst/>
                            </a:prstGeom>
                            <a:noFill/>
                            <a:ln w="38100">
                              <a:noFill/>
                              <a:miter/>
                            </a:ln>
                          </p:spPr>
                        </p:pic>
                      </p:oleObj>
                    </mc:Fallback>
                  </mc:AlternateContent>
                </a:graphicData>
              </a:graphic>
            </p:graphicFrame>
            <p:graphicFrame>
              <p:nvGraphicFramePr>
                <p:cNvPr id="23605" name="Object 13"/>
                <p:cNvGraphicFramePr>
                  <a:graphicFrameLocks noChangeAspect="1"/>
                </p:cNvGraphicFramePr>
                <p:nvPr/>
              </p:nvGraphicFramePr>
              <p:xfrm>
                <a:off x="1959487" y="3125224"/>
                <a:ext cx="213360" cy="231140"/>
              </p:xfrm>
              <a:graphic>
                <a:graphicData uri="http://schemas.openxmlformats.org/presentationml/2006/ole">
                  <mc:AlternateContent xmlns:mc="http://schemas.openxmlformats.org/markup-compatibility/2006">
                    <mc:Choice xmlns:v="urn:schemas-microsoft-com:vml" Requires="v">
                      <p:oleObj r:id="rId35" imgW="153035" imgH="165735" progId="Equation.DSMT4">
                        <p:embed/>
                      </p:oleObj>
                    </mc:Choice>
                    <mc:Fallback>
                      <p:oleObj r:id="rId35" imgW="153035" imgH="165735" progId="Equation.DSMT4">
                        <p:embed/>
                        <p:pic>
                          <p:nvPicPr>
                            <p:cNvPr id="0" name="图片 3097"/>
                            <p:cNvPicPr/>
                            <p:nvPr/>
                          </p:nvPicPr>
                          <p:blipFill>
                            <a:blip r:embed="rId13"/>
                            <a:stretch>
                              <a:fillRect/>
                            </a:stretch>
                          </p:blipFill>
                          <p:spPr>
                            <a:xfrm>
                              <a:off x="1959487" y="3125224"/>
                              <a:ext cx="213360" cy="231140"/>
                            </a:xfrm>
                            <a:prstGeom prst="rect">
                              <a:avLst/>
                            </a:prstGeom>
                            <a:noFill/>
                            <a:ln w="38100">
                              <a:noFill/>
                              <a:miter/>
                            </a:ln>
                          </p:spPr>
                        </p:pic>
                      </p:oleObj>
                    </mc:Fallback>
                  </mc:AlternateContent>
                </a:graphicData>
              </a:graphic>
            </p:graphicFrame>
            <p:graphicFrame>
              <p:nvGraphicFramePr>
                <p:cNvPr id="23606" name="Object 14"/>
                <p:cNvGraphicFramePr>
                  <a:graphicFrameLocks noChangeAspect="1"/>
                </p:cNvGraphicFramePr>
                <p:nvPr/>
              </p:nvGraphicFramePr>
              <p:xfrm>
                <a:off x="849692" y="2742258"/>
                <a:ext cx="213360" cy="231140"/>
              </p:xfrm>
              <a:graphic>
                <a:graphicData uri="http://schemas.openxmlformats.org/presentationml/2006/ole">
                  <mc:AlternateContent xmlns:mc="http://schemas.openxmlformats.org/markup-compatibility/2006">
                    <mc:Choice xmlns:v="urn:schemas-microsoft-com:vml" Requires="v">
                      <p:oleObj r:id="rId36" imgW="153035" imgH="165735" progId="Equation.DSMT4">
                        <p:embed/>
                      </p:oleObj>
                    </mc:Choice>
                    <mc:Fallback>
                      <p:oleObj r:id="rId36" imgW="153035" imgH="165735" progId="Equation.DSMT4">
                        <p:embed/>
                        <p:pic>
                          <p:nvPicPr>
                            <p:cNvPr id="0" name="图片 3096"/>
                            <p:cNvPicPr/>
                            <p:nvPr/>
                          </p:nvPicPr>
                          <p:blipFill>
                            <a:blip r:embed="rId15"/>
                            <a:stretch>
                              <a:fillRect/>
                            </a:stretch>
                          </p:blipFill>
                          <p:spPr>
                            <a:xfrm>
                              <a:off x="849692" y="2742258"/>
                              <a:ext cx="213360" cy="231140"/>
                            </a:xfrm>
                            <a:prstGeom prst="rect">
                              <a:avLst/>
                            </a:prstGeom>
                            <a:noFill/>
                            <a:ln w="38100">
                              <a:noFill/>
                              <a:miter/>
                            </a:ln>
                          </p:spPr>
                        </p:pic>
                      </p:oleObj>
                    </mc:Fallback>
                  </mc:AlternateContent>
                </a:graphicData>
              </a:graphic>
            </p:graphicFrame>
            <p:graphicFrame>
              <p:nvGraphicFramePr>
                <p:cNvPr id="23607" name="Object 15"/>
                <p:cNvGraphicFramePr>
                  <a:graphicFrameLocks noChangeAspect="1"/>
                </p:cNvGraphicFramePr>
                <p:nvPr/>
              </p:nvGraphicFramePr>
              <p:xfrm>
                <a:off x="1435572" y="2371791"/>
                <a:ext cx="213360" cy="248920"/>
              </p:xfrm>
              <a:graphic>
                <a:graphicData uri="http://schemas.openxmlformats.org/presentationml/2006/ole">
                  <mc:AlternateContent xmlns:mc="http://schemas.openxmlformats.org/markup-compatibility/2006">
                    <mc:Choice xmlns:v="urn:schemas-microsoft-com:vml" Requires="v">
                      <p:oleObj r:id="rId37" imgW="152400" imgH="177800" progId="Equation.DSMT4">
                        <p:embed/>
                      </p:oleObj>
                    </mc:Choice>
                    <mc:Fallback>
                      <p:oleObj r:id="rId37" imgW="152400" imgH="177800" progId="Equation.DSMT4">
                        <p:embed/>
                        <p:pic>
                          <p:nvPicPr>
                            <p:cNvPr id="0" name="图片 3098"/>
                            <p:cNvPicPr/>
                            <p:nvPr/>
                          </p:nvPicPr>
                          <p:blipFill>
                            <a:blip r:embed="rId17"/>
                            <a:stretch>
                              <a:fillRect/>
                            </a:stretch>
                          </p:blipFill>
                          <p:spPr>
                            <a:xfrm>
                              <a:off x="1435572" y="2371791"/>
                              <a:ext cx="213360" cy="248920"/>
                            </a:xfrm>
                            <a:prstGeom prst="rect">
                              <a:avLst/>
                            </a:prstGeom>
                            <a:noFill/>
                            <a:ln w="38100">
                              <a:noFill/>
                              <a:miter/>
                            </a:ln>
                          </p:spPr>
                        </p:pic>
                      </p:oleObj>
                    </mc:Fallback>
                  </mc:AlternateContent>
                </a:graphicData>
              </a:graphic>
            </p:graphicFrame>
            <p:graphicFrame>
              <p:nvGraphicFramePr>
                <p:cNvPr id="23608" name="Object 16"/>
                <p:cNvGraphicFramePr>
                  <a:graphicFrameLocks noChangeAspect="1"/>
                </p:cNvGraphicFramePr>
                <p:nvPr/>
              </p:nvGraphicFramePr>
              <p:xfrm>
                <a:off x="2805197" y="3424893"/>
                <a:ext cx="266700" cy="320040"/>
              </p:xfrm>
              <a:graphic>
                <a:graphicData uri="http://schemas.openxmlformats.org/presentationml/2006/ole">
                  <mc:AlternateContent xmlns:mc="http://schemas.openxmlformats.org/markup-compatibility/2006">
                    <mc:Choice xmlns:v="urn:schemas-microsoft-com:vml" Requires="v">
                      <p:oleObj r:id="rId38" imgW="191135" imgH="229235" progId="Equation.DSMT4">
                        <p:embed/>
                      </p:oleObj>
                    </mc:Choice>
                    <mc:Fallback>
                      <p:oleObj r:id="rId38" imgW="191135" imgH="229235" progId="Equation.DSMT4">
                        <p:embed/>
                        <p:pic>
                          <p:nvPicPr>
                            <p:cNvPr id="0" name="图片 3099"/>
                            <p:cNvPicPr/>
                            <p:nvPr/>
                          </p:nvPicPr>
                          <p:blipFill>
                            <a:blip r:embed="rId25"/>
                            <a:stretch>
                              <a:fillRect/>
                            </a:stretch>
                          </p:blipFill>
                          <p:spPr>
                            <a:xfrm>
                              <a:off x="2805197" y="3424893"/>
                              <a:ext cx="266700" cy="320040"/>
                            </a:xfrm>
                            <a:prstGeom prst="rect">
                              <a:avLst/>
                            </a:prstGeom>
                            <a:noFill/>
                            <a:ln w="38100">
                              <a:noFill/>
                              <a:miter/>
                            </a:ln>
                          </p:spPr>
                        </p:pic>
                      </p:oleObj>
                    </mc:Fallback>
                  </mc:AlternateContent>
                </a:graphicData>
              </a:graphic>
            </p:graphicFrame>
            <p:graphicFrame>
              <p:nvGraphicFramePr>
                <p:cNvPr id="23609" name="Object 17"/>
                <p:cNvGraphicFramePr>
                  <a:graphicFrameLocks noChangeAspect="1"/>
                </p:cNvGraphicFramePr>
                <p:nvPr/>
              </p:nvGraphicFramePr>
              <p:xfrm>
                <a:off x="2815045" y="3716982"/>
                <a:ext cx="284480" cy="320040"/>
              </p:xfrm>
              <a:graphic>
                <a:graphicData uri="http://schemas.openxmlformats.org/presentationml/2006/ole">
                  <mc:AlternateContent xmlns:mc="http://schemas.openxmlformats.org/markup-compatibility/2006">
                    <mc:Choice xmlns:v="urn:schemas-microsoft-com:vml" Requires="v">
                      <p:oleObj r:id="rId39" imgW="203835" imgH="229235" progId="Equation.DSMT4">
                        <p:embed/>
                      </p:oleObj>
                    </mc:Choice>
                    <mc:Fallback>
                      <p:oleObj r:id="rId39" imgW="203835" imgH="229235" progId="Equation.DSMT4">
                        <p:embed/>
                        <p:pic>
                          <p:nvPicPr>
                            <p:cNvPr id="0" name="图片 3092"/>
                            <p:cNvPicPr/>
                            <p:nvPr/>
                          </p:nvPicPr>
                          <p:blipFill>
                            <a:blip r:embed="rId27"/>
                            <a:stretch>
                              <a:fillRect/>
                            </a:stretch>
                          </p:blipFill>
                          <p:spPr>
                            <a:xfrm>
                              <a:off x="2815045" y="3716982"/>
                              <a:ext cx="284480" cy="320040"/>
                            </a:xfrm>
                            <a:prstGeom prst="rect">
                              <a:avLst/>
                            </a:prstGeom>
                            <a:noFill/>
                            <a:ln w="38100">
                              <a:noFill/>
                              <a:miter/>
                            </a:ln>
                          </p:spPr>
                        </p:pic>
                      </p:oleObj>
                    </mc:Fallback>
                  </mc:AlternateContent>
                </a:graphicData>
              </a:graphic>
            </p:graphicFrame>
          </p:grpSp>
          <p:sp>
            <p:nvSpPr>
              <p:cNvPr id="23610" name="椭圆 67"/>
              <p:cNvSpPr/>
              <p:nvPr/>
            </p:nvSpPr>
            <p:spPr>
              <a:xfrm flipH="1" flipV="1">
                <a:off x="1286362" y="2564569"/>
                <a:ext cx="90493" cy="88871"/>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3611" name="椭圆 68"/>
              <p:cNvSpPr/>
              <p:nvPr/>
            </p:nvSpPr>
            <p:spPr>
              <a:xfrm>
                <a:off x="1132364" y="2777225"/>
                <a:ext cx="90494" cy="88871"/>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3612" name="椭圆 69"/>
              <p:cNvSpPr/>
              <p:nvPr/>
            </p:nvSpPr>
            <p:spPr>
              <a:xfrm>
                <a:off x="1876950" y="3377106"/>
                <a:ext cx="90493" cy="90458"/>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grpSp>
        <p:graphicFrame>
          <p:nvGraphicFramePr>
            <p:cNvPr id="23613" name="Object 21"/>
            <p:cNvGraphicFramePr>
              <a:graphicFrameLocks noChangeAspect="1"/>
            </p:cNvGraphicFramePr>
            <p:nvPr/>
          </p:nvGraphicFramePr>
          <p:xfrm>
            <a:off x="3197420" y="4261046"/>
            <a:ext cx="248920" cy="320040"/>
          </p:xfrm>
          <a:graphic>
            <a:graphicData uri="http://schemas.openxmlformats.org/presentationml/2006/ole">
              <mc:AlternateContent xmlns:mc="http://schemas.openxmlformats.org/markup-compatibility/2006">
                <mc:Choice xmlns:v="urn:schemas-microsoft-com:vml" Requires="v">
                  <p:oleObj r:id="rId40" imgW="177800" imgH="228600" progId="Equation.DSMT4">
                    <p:embed/>
                  </p:oleObj>
                </mc:Choice>
                <mc:Fallback>
                  <p:oleObj r:id="rId40" imgW="177800" imgH="228600" progId="Equation.DSMT4">
                    <p:embed/>
                    <p:pic>
                      <p:nvPicPr>
                        <p:cNvPr id="0" name="图片 3093"/>
                        <p:cNvPicPr/>
                        <p:nvPr/>
                      </p:nvPicPr>
                      <p:blipFill>
                        <a:blip r:embed="rId41"/>
                        <a:stretch>
                          <a:fillRect/>
                        </a:stretch>
                      </p:blipFill>
                      <p:spPr>
                        <a:xfrm>
                          <a:off x="3197420" y="4261046"/>
                          <a:ext cx="248920" cy="320040"/>
                        </a:xfrm>
                        <a:prstGeom prst="rect">
                          <a:avLst/>
                        </a:prstGeom>
                        <a:noFill/>
                        <a:ln w="38100">
                          <a:noFill/>
                          <a:miter/>
                        </a:ln>
                      </p:spPr>
                    </p:pic>
                  </p:oleObj>
                </mc:Fallback>
              </mc:AlternateContent>
            </a:graphicData>
          </a:graphic>
        </p:graphicFrame>
        <p:graphicFrame>
          <p:nvGraphicFramePr>
            <p:cNvPr id="23614" name="Object 22"/>
            <p:cNvGraphicFramePr>
              <a:graphicFrameLocks noChangeAspect="1"/>
            </p:cNvGraphicFramePr>
            <p:nvPr/>
          </p:nvGraphicFramePr>
          <p:xfrm>
            <a:off x="0" y="1349893"/>
            <a:ext cx="266700" cy="320040"/>
          </p:xfrm>
          <a:graphic>
            <a:graphicData uri="http://schemas.openxmlformats.org/presentationml/2006/ole">
              <mc:AlternateContent xmlns:mc="http://schemas.openxmlformats.org/markup-compatibility/2006">
                <mc:Choice xmlns:v="urn:schemas-microsoft-com:vml" Requires="v">
                  <p:oleObj r:id="rId42" imgW="191135" imgH="229235" progId="Equation.DSMT4">
                    <p:embed/>
                  </p:oleObj>
                </mc:Choice>
                <mc:Fallback>
                  <p:oleObj r:id="rId42" imgW="191135" imgH="229235" progId="Equation.DSMT4">
                    <p:embed/>
                    <p:pic>
                      <p:nvPicPr>
                        <p:cNvPr id="0" name="图片 3095"/>
                        <p:cNvPicPr/>
                        <p:nvPr/>
                      </p:nvPicPr>
                      <p:blipFill>
                        <a:blip r:embed="rId43"/>
                        <a:stretch>
                          <a:fillRect/>
                        </a:stretch>
                      </p:blipFill>
                      <p:spPr>
                        <a:xfrm>
                          <a:off x="0" y="1349893"/>
                          <a:ext cx="266700" cy="320040"/>
                        </a:xfrm>
                        <a:prstGeom prst="rect">
                          <a:avLst/>
                        </a:prstGeom>
                        <a:noFill/>
                        <a:ln w="38100">
                          <a:noFill/>
                          <a:miter/>
                        </a:ln>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44">
            <p14:nvContentPartPr>
              <p14:cNvPr id="2" name="墨迹 1"/>
              <p14:cNvContentPartPr/>
              <p14:nvPr/>
            </p14:nvContentPartPr>
            <p14:xfrm>
              <a:off x="2260440" y="3022560"/>
              <a:ext cx="2610360" cy="1099080"/>
            </p14:xfrm>
          </p:contentPart>
        </mc:Choice>
        <mc:Fallback xmlns="">
          <p:pic>
            <p:nvPicPr>
              <p:cNvPr id="2" name="墨迹 1"/>
            </p:nvPicPr>
            <p:blipFill>
              <a:blip r:embed="rId46"/>
            </p:blipFill>
            <p:spPr>
              <a:xfrm>
                <a:off x="2260440" y="3022560"/>
                <a:ext cx="2610360" cy="1099080"/>
              </a:xfrm>
              <a:prstGeom prst="rect"/>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strips(downRigh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slide(fromBottom)">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slide(fromBottom)">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slide(fromBottom)">
                                      <p:cBhvr>
                                        <p:cTn id="22" dur="500"/>
                                        <p:tgtEl>
                                          <p:spTgt spid="18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slide(fromBottom)">
                                      <p:cBhvr>
                                        <p:cTn id="27" dur="500"/>
                                        <p:tgtEl>
                                          <p:spTgt spid="184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8434">
                                            <p:txEl>
                                              <p:pRg st="5" end="5"/>
                                            </p:txEl>
                                          </p:spTgt>
                                        </p:tgtEl>
                                        <p:attrNameLst>
                                          <p:attrName>style.visibility</p:attrName>
                                        </p:attrNameLst>
                                      </p:cBhvr>
                                      <p:to>
                                        <p:strVal val="visible"/>
                                      </p:to>
                                    </p:set>
                                    <p:animEffect transition="in" filter="slide(fromBottom)">
                                      <p:cBhvr>
                                        <p:cTn id="32" dur="500"/>
                                        <p:tgtEl>
                                          <p:spTgt spid="184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1+#ppt_w/2"/>
                                          </p:val>
                                        </p:tav>
                                        <p:tav tm="100000">
                                          <p:val>
                                            <p:strVal val="#ppt_x"/>
                                          </p:val>
                                        </p:tav>
                                      </p:tavLst>
                                    </p:anim>
                                    <p:anim calcmode="lin" valueType="num">
                                      <p:cBhvr additive="base">
                                        <p:cTn id="44"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2">
            <a:extLst>
              <a:ext uri="{FF2B5EF4-FFF2-40B4-BE49-F238E27FC236}">
                <a16:creationId xmlns:a16="http://schemas.microsoft.com/office/drawing/2014/main" id="{B395417A-4201-407C-A7D5-3232D5CE5E85}"/>
              </a:ext>
            </a:extLst>
          </p:cNvPr>
          <p:cNvSpPr txBox="1">
            <a:spLocks noGrp="1" noChangeArrowheads="1"/>
          </p:cNvSpPr>
          <p:nvPr/>
        </p:nvSpPr>
        <p:spPr bwMode="auto">
          <a:xfrm>
            <a:off x="8618538" y="6473825"/>
            <a:ext cx="5207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spcBef>
                <a:spcPct val="0"/>
              </a:spcBef>
              <a:buFontTx/>
              <a:buNone/>
            </a:pPr>
            <a:fld id="{362DAA48-7D6B-44E8-BA18-893579FDEDA3}" type="slidenum">
              <a:rPr lang="en-US" altLang="zh-CN" sz="1200">
                <a:ea typeface="宋体" panose="02010600030101010101" pitchFamily="2" charset="-122"/>
              </a:rPr>
              <a:pPr algn="ctr" eaLnBrk="1" hangingPunct="1">
                <a:spcBef>
                  <a:spcPct val="0"/>
                </a:spcBef>
                <a:buFontTx/>
                <a:buNone/>
              </a:pPr>
              <a:t>23</a:t>
            </a:fld>
            <a:endParaRPr lang="en-US" altLang="zh-CN" sz="1200">
              <a:ea typeface="宋体" panose="02010600030101010101" pitchFamily="2" charset="-122"/>
            </a:endParaRPr>
          </a:p>
        </p:txBody>
      </p:sp>
      <p:sp>
        <p:nvSpPr>
          <p:cNvPr id="41989" name="TextBox 4">
            <a:extLst>
              <a:ext uri="{FF2B5EF4-FFF2-40B4-BE49-F238E27FC236}">
                <a16:creationId xmlns:a16="http://schemas.microsoft.com/office/drawing/2014/main" id="{B7468742-FC3C-4BAB-A95D-6870AC81D036}"/>
              </a:ext>
            </a:extLst>
          </p:cNvPr>
          <p:cNvSpPr txBox="1">
            <a:spLocks noChangeArrowheads="1"/>
          </p:cNvSpPr>
          <p:nvPr/>
        </p:nvSpPr>
        <p:spPr bwMode="auto">
          <a:xfrm>
            <a:off x="664629" y="277242"/>
            <a:ext cx="68531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eaLnBrk="1" hangingPunct="1">
              <a:buFontTx/>
              <a:buNone/>
            </a:pPr>
            <a:r>
              <a:rPr lang="zh-CN" altLang="en-US" sz="2600" dirty="0">
                <a:ea typeface="宋体" panose="02010600030101010101" pitchFamily="2" charset="-122"/>
              </a:rPr>
              <a:t>无差异曲线的特殊情况：完全替代和完全互补</a:t>
            </a:r>
          </a:p>
        </p:txBody>
      </p:sp>
      <p:grpSp>
        <p:nvGrpSpPr>
          <p:cNvPr id="21510" name="Group 43">
            <a:extLst>
              <a:ext uri="{FF2B5EF4-FFF2-40B4-BE49-F238E27FC236}">
                <a16:creationId xmlns:a16="http://schemas.microsoft.com/office/drawing/2014/main" id="{079F35F2-25F1-4052-B2EC-8FC79BE3B39B}"/>
              </a:ext>
            </a:extLst>
          </p:cNvPr>
          <p:cNvGrpSpPr>
            <a:grpSpLocks/>
          </p:cNvGrpSpPr>
          <p:nvPr/>
        </p:nvGrpSpPr>
        <p:grpSpPr bwMode="auto">
          <a:xfrm>
            <a:off x="242888" y="1039813"/>
            <a:ext cx="4037012" cy="3997325"/>
            <a:chOff x="0" y="0"/>
            <a:chExt cx="4037097" cy="3996798"/>
          </a:xfrm>
        </p:grpSpPr>
        <p:grpSp>
          <p:nvGrpSpPr>
            <p:cNvPr id="42058" name="Group 5">
              <a:extLst>
                <a:ext uri="{FF2B5EF4-FFF2-40B4-BE49-F238E27FC236}">
                  <a16:creationId xmlns:a16="http://schemas.microsoft.com/office/drawing/2014/main" id="{3A09E33F-2796-4749-8805-D3679777E3FC}"/>
                </a:ext>
              </a:extLst>
            </p:cNvPr>
            <p:cNvGrpSpPr>
              <a:grpSpLocks/>
            </p:cNvGrpSpPr>
            <p:nvPr/>
          </p:nvGrpSpPr>
          <p:grpSpPr bwMode="auto">
            <a:xfrm>
              <a:off x="0" y="0"/>
              <a:ext cx="4037097" cy="3996798"/>
              <a:chOff x="0" y="0"/>
              <a:chExt cx="4037512" cy="3996889"/>
            </a:xfrm>
          </p:grpSpPr>
          <p:sp>
            <p:nvSpPr>
              <p:cNvPr id="42062" name="Rectangle 10">
                <a:extLst>
                  <a:ext uri="{FF2B5EF4-FFF2-40B4-BE49-F238E27FC236}">
                    <a16:creationId xmlns:a16="http://schemas.microsoft.com/office/drawing/2014/main" id="{A5C2AE65-E7DA-4669-B35C-E7112C00C890}"/>
                  </a:ext>
                </a:extLst>
              </p:cNvPr>
              <p:cNvSpPr>
                <a:spLocks noChangeArrowheads="1"/>
              </p:cNvSpPr>
              <p:nvPr/>
            </p:nvSpPr>
            <p:spPr bwMode="auto">
              <a:xfrm>
                <a:off x="487422" y="314291"/>
                <a:ext cx="3550090" cy="3669900"/>
              </a:xfrm>
              <a:prstGeom prst="rect">
                <a:avLst/>
              </a:prstGeom>
              <a:solidFill>
                <a:schemeClr val="bg1"/>
              </a:solidFill>
              <a:ln w="25400">
                <a:solidFill>
                  <a:schemeClr val="bg1"/>
                </a:solidFill>
                <a:miter lim="800000"/>
                <a:headEnd/>
                <a:tailEnd/>
              </a:ln>
            </p:spPr>
            <p:txBody>
              <a:bodyPr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endParaRPr lang="zh-CN" altLang="zh-CN" sz="1600">
                  <a:ea typeface="宋体" panose="02010600030101010101" pitchFamily="2" charset="-122"/>
                </a:endParaRPr>
              </a:p>
            </p:txBody>
          </p:sp>
          <p:grpSp>
            <p:nvGrpSpPr>
              <p:cNvPr id="42063" name="Group 16">
                <a:extLst>
                  <a:ext uri="{FF2B5EF4-FFF2-40B4-BE49-F238E27FC236}">
                    <a16:creationId xmlns:a16="http://schemas.microsoft.com/office/drawing/2014/main" id="{FEE696C8-81BB-4881-845A-33D14F340002}"/>
                  </a:ext>
                </a:extLst>
              </p:cNvPr>
              <p:cNvGrpSpPr>
                <a:grpSpLocks/>
              </p:cNvGrpSpPr>
              <p:nvPr/>
            </p:nvGrpSpPr>
            <p:grpSpPr bwMode="auto">
              <a:xfrm>
                <a:off x="0" y="0"/>
                <a:ext cx="843587" cy="3996889"/>
                <a:chOff x="0" y="0"/>
                <a:chExt cx="843587" cy="3996889"/>
              </a:xfrm>
            </p:grpSpPr>
            <p:cxnSp>
              <p:nvCxnSpPr>
                <p:cNvPr id="42064" name="Straight Connector 12">
                  <a:extLst>
                    <a:ext uri="{FF2B5EF4-FFF2-40B4-BE49-F238E27FC236}">
                      <a16:creationId xmlns:a16="http://schemas.microsoft.com/office/drawing/2014/main" id="{4893302E-42B0-47E3-B9E3-5E42FFE55DFA}"/>
                    </a:ext>
                  </a:extLst>
                </p:cNvPr>
                <p:cNvCxnSpPr>
                  <a:cxnSpLocks noChangeShapeType="1"/>
                </p:cNvCxnSpPr>
                <p:nvPr/>
              </p:nvCxnSpPr>
              <p:spPr bwMode="auto">
                <a:xfrm rot="16200000" flipH="1">
                  <a:off x="-1362610" y="2161137"/>
                  <a:ext cx="3671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2065" name="TextBox 8">
                  <a:extLst>
                    <a:ext uri="{FF2B5EF4-FFF2-40B4-BE49-F238E27FC236}">
                      <a16:creationId xmlns:a16="http://schemas.microsoft.com/office/drawing/2014/main" id="{6498D28E-739E-4345-8B8A-88FC77752A60}"/>
                    </a:ext>
                  </a:extLst>
                </p:cNvPr>
                <p:cNvSpPr txBox="1">
                  <a:spLocks noChangeArrowheads="1"/>
                </p:cNvSpPr>
                <p:nvPr/>
              </p:nvSpPr>
              <p:spPr bwMode="auto">
                <a:xfrm>
                  <a:off x="0" y="0"/>
                  <a:ext cx="843587" cy="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r" eaLnBrk="1" hangingPunct="1">
                    <a:buFontTx/>
                    <a:buNone/>
                  </a:pPr>
                  <a:r>
                    <a:rPr lang="en-US" altLang="zh-CN" sz="1600">
                      <a:ea typeface="宋体" panose="02010600030101010101" pitchFamily="2" charset="-122"/>
                    </a:rPr>
                    <a:t>Nickels</a:t>
                  </a:r>
                </a:p>
              </p:txBody>
            </p:sp>
          </p:grpSp>
        </p:grpSp>
        <p:sp>
          <p:nvSpPr>
            <p:cNvPr id="42059" name="TextBox 38">
              <a:extLst>
                <a:ext uri="{FF2B5EF4-FFF2-40B4-BE49-F238E27FC236}">
                  <a16:creationId xmlns:a16="http://schemas.microsoft.com/office/drawing/2014/main" id="{1A4090F0-E616-4F0D-9981-AB29F25CD7CC}"/>
                </a:ext>
              </a:extLst>
            </p:cNvPr>
            <p:cNvSpPr txBox="1">
              <a:spLocks noChangeArrowheads="1"/>
            </p:cNvSpPr>
            <p:nvPr/>
          </p:nvSpPr>
          <p:spPr bwMode="auto">
            <a:xfrm>
              <a:off x="165721" y="1052713"/>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6</a:t>
              </a:r>
              <a:endParaRPr lang="en-US" altLang="zh-CN" sz="1600" baseline="-25000">
                <a:ea typeface="宋体" panose="02010600030101010101" pitchFamily="2" charset="-122"/>
              </a:endParaRPr>
            </a:p>
          </p:txBody>
        </p:sp>
        <p:sp>
          <p:nvSpPr>
            <p:cNvPr id="42060" name="TextBox 78">
              <a:extLst>
                <a:ext uri="{FF2B5EF4-FFF2-40B4-BE49-F238E27FC236}">
                  <a16:creationId xmlns:a16="http://schemas.microsoft.com/office/drawing/2014/main" id="{B25C1B78-250A-4E9D-BA4B-184784C41666}"/>
                </a:ext>
              </a:extLst>
            </p:cNvPr>
            <p:cNvSpPr txBox="1">
              <a:spLocks noChangeArrowheads="1"/>
            </p:cNvSpPr>
            <p:nvPr/>
          </p:nvSpPr>
          <p:spPr bwMode="auto">
            <a:xfrm>
              <a:off x="163168" y="287832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2</a:t>
              </a:r>
              <a:endParaRPr lang="en-US" altLang="zh-CN" sz="1600" baseline="-25000">
                <a:ea typeface="宋体" panose="02010600030101010101" pitchFamily="2" charset="-122"/>
              </a:endParaRPr>
            </a:p>
          </p:txBody>
        </p:sp>
        <p:sp>
          <p:nvSpPr>
            <p:cNvPr id="42061" name="TextBox 78">
              <a:extLst>
                <a:ext uri="{FF2B5EF4-FFF2-40B4-BE49-F238E27FC236}">
                  <a16:creationId xmlns:a16="http://schemas.microsoft.com/office/drawing/2014/main" id="{35407877-63C9-4B15-B8E8-DB21FFC581A0}"/>
                </a:ext>
              </a:extLst>
            </p:cNvPr>
            <p:cNvSpPr txBox="1">
              <a:spLocks noChangeArrowheads="1"/>
            </p:cNvSpPr>
            <p:nvPr/>
          </p:nvSpPr>
          <p:spPr bwMode="auto">
            <a:xfrm>
              <a:off x="163168" y="1961945"/>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4</a:t>
              </a:r>
              <a:endParaRPr lang="en-US" altLang="zh-CN" sz="1600" baseline="-25000">
                <a:ea typeface="宋体" panose="02010600030101010101" pitchFamily="2" charset="-122"/>
              </a:endParaRPr>
            </a:p>
          </p:txBody>
        </p:sp>
      </p:grpSp>
      <p:sp>
        <p:nvSpPr>
          <p:cNvPr id="21519" name="TextBox 14">
            <a:extLst>
              <a:ext uri="{FF2B5EF4-FFF2-40B4-BE49-F238E27FC236}">
                <a16:creationId xmlns:a16="http://schemas.microsoft.com/office/drawing/2014/main" id="{EEB05703-5A8D-4A18-B990-9FFA0C2378C3}"/>
              </a:ext>
            </a:extLst>
          </p:cNvPr>
          <p:cNvSpPr txBox="1">
            <a:spLocks noChangeArrowheads="1"/>
          </p:cNvSpPr>
          <p:nvPr/>
        </p:nvSpPr>
        <p:spPr bwMode="auto">
          <a:xfrm>
            <a:off x="104775" y="5619750"/>
            <a:ext cx="8934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eaLnBrk="1" hangingPunct="1">
              <a:buFontTx/>
              <a:buNone/>
            </a:pPr>
            <a:r>
              <a:rPr lang="zh-CN" altLang="en-US" sz="1600" dirty="0">
                <a:ea typeface="宋体" panose="02010600030101010101" pitchFamily="2" charset="-122"/>
              </a:rPr>
              <a:t>当两种物品很容易替代时，比如5美分硬币和10每分硬币，无差异曲线是一条直线，如(a)幅所示。当两种物品非常互补时，例如左脚的鞋和右脚的鞋，无差异曲线是直角形，如(b)幅所示。</a:t>
            </a:r>
          </a:p>
        </p:txBody>
      </p:sp>
      <p:sp>
        <p:nvSpPr>
          <p:cNvPr id="21520" name="TextBox 22">
            <a:extLst>
              <a:ext uri="{FF2B5EF4-FFF2-40B4-BE49-F238E27FC236}">
                <a16:creationId xmlns:a16="http://schemas.microsoft.com/office/drawing/2014/main" id="{9985252E-373A-4192-A85D-F3DE159D6D53}"/>
              </a:ext>
            </a:extLst>
          </p:cNvPr>
          <p:cNvSpPr txBox="1">
            <a:spLocks noChangeArrowheads="1"/>
          </p:cNvSpPr>
          <p:nvPr/>
        </p:nvSpPr>
        <p:spPr bwMode="auto">
          <a:xfrm>
            <a:off x="1181100" y="854075"/>
            <a:ext cx="2466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800">
                <a:ea typeface="宋体" panose="02010600030101010101" pitchFamily="2" charset="-122"/>
              </a:rPr>
              <a:t>(a) Perfect Substitutes</a:t>
            </a:r>
          </a:p>
        </p:txBody>
      </p:sp>
      <p:grpSp>
        <p:nvGrpSpPr>
          <p:cNvPr id="21521" name="Group 42">
            <a:extLst>
              <a:ext uri="{FF2B5EF4-FFF2-40B4-BE49-F238E27FC236}">
                <a16:creationId xmlns:a16="http://schemas.microsoft.com/office/drawing/2014/main" id="{26CAFDB6-2A03-484C-B9D4-37224F23E401}"/>
              </a:ext>
            </a:extLst>
          </p:cNvPr>
          <p:cNvGrpSpPr>
            <a:grpSpLocks/>
          </p:cNvGrpSpPr>
          <p:nvPr/>
        </p:nvGrpSpPr>
        <p:grpSpPr bwMode="auto">
          <a:xfrm>
            <a:off x="573088" y="5022850"/>
            <a:ext cx="3900487" cy="373063"/>
            <a:chOff x="0" y="0"/>
            <a:chExt cx="3900881" cy="372563"/>
          </a:xfrm>
        </p:grpSpPr>
        <p:grpSp>
          <p:nvGrpSpPr>
            <p:cNvPr id="42051" name="Group 10">
              <a:extLst>
                <a:ext uri="{FF2B5EF4-FFF2-40B4-BE49-F238E27FC236}">
                  <a16:creationId xmlns:a16="http://schemas.microsoft.com/office/drawing/2014/main" id="{4A74C042-2F53-462B-A660-A44807CCB0BE}"/>
                </a:ext>
              </a:extLst>
            </p:cNvPr>
            <p:cNvGrpSpPr>
              <a:grpSpLocks/>
            </p:cNvGrpSpPr>
            <p:nvPr/>
          </p:nvGrpSpPr>
          <p:grpSpPr bwMode="auto">
            <a:xfrm>
              <a:off x="0" y="13639"/>
              <a:ext cx="3900879" cy="359954"/>
              <a:chOff x="0" y="0"/>
              <a:chExt cx="3900250" cy="359954"/>
            </a:xfrm>
          </p:grpSpPr>
          <p:cxnSp>
            <p:nvCxnSpPr>
              <p:cNvPr id="42055" name="Straight Connector 21">
                <a:extLst>
                  <a:ext uri="{FF2B5EF4-FFF2-40B4-BE49-F238E27FC236}">
                    <a16:creationId xmlns:a16="http://schemas.microsoft.com/office/drawing/2014/main" id="{59D455D9-6B56-4496-BBF9-491E554CA4A9}"/>
                  </a:ext>
                </a:extLst>
              </p:cNvPr>
              <p:cNvCxnSpPr>
                <a:cxnSpLocks noChangeShapeType="1"/>
              </p:cNvCxnSpPr>
              <p:nvPr/>
            </p:nvCxnSpPr>
            <p:spPr bwMode="auto">
              <a:xfrm>
                <a:off x="144453" y="630"/>
                <a:ext cx="356213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2056" name="TextBox 12">
                <a:extLst>
                  <a:ext uri="{FF2B5EF4-FFF2-40B4-BE49-F238E27FC236}">
                    <a16:creationId xmlns:a16="http://schemas.microsoft.com/office/drawing/2014/main" id="{E4B548EF-9096-4F85-80E8-0B49847AB152}"/>
                  </a:ext>
                </a:extLst>
              </p:cNvPr>
              <p:cNvSpPr txBox="1">
                <a:spLocks noChangeArrowheads="1"/>
              </p:cNvSpPr>
              <p:nvPr/>
            </p:nvSpPr>
            <p:spPr bwMode="auto">
              <a:xfrm>
                <a:off x="3077722" y="21330"/>
                <a:ext cx="822528" cy="33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Dimes </a:t>
                </a:r>
              </a:p>
            </p:txBody>
          </p:sp>
          <p:sp>
            <p:nvSpPr>
              <p:cNvPr id="42057" name="TextBox 13">
                <a:extLst>
                  <a:ext uri="{FF2B5EF4-FFF2-40B4-BE49-F238E27FC236}">
                    <a16:creationId xmlns:a16="http://schemas.microsoft.com/office/drawing/2014/main" id="{96308065-B420-4D85-932C-E7332DDF898A}"/>
                  </a:ext>
                </a:extLst>
              </p:cNvPr>
              <p:cNvSpPr txBox="1">
                <a:spLocks noChangeArrowheads="1"/>
              </p:cNvSpPr>
              <p:nvPr/>
            </p:nvSpPr>
            <p:spPr bwMode="auto">
              <a:xfrm>
                <a:off x="0" y="9461"/>
                <a:ext cx="298432" cy="33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0</a:t>
                </a:r>
              </a:p>
            </p:txBody>
          </p:sp>
        </p:grpSp>
        <p:sp>
          <p:nvSpPr>
            <p:cNvPr id="42052" name="TextBox 34">
              <a:extLst>
                <a:ext uri="{FF2B5EF4-FFF2-40B4-BE49-F238E27FC236}">
                  <a16:creationId xmlns:a16="http://schemas.microsoft.com/office/drawing/2014/main" id="{197B2F9D-56D5-4608-84F4-9126F8C6D723}"/>
                </a:ext>
              </a:extLst>
            </p:cNvPr>
            <p:cNvSpPr txBox="1">
              <a:spLocks noChangeArrowheads="1"/>
            </p:cNvSpPr>
            <p:nvPr/>
          </p:nvSpPr>
          <p:spPr bwMode="auto">
            <a:xfrm>
              <a:off x="923934" y="12112"/>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1</a:t>
              </a:r>
            </a:p>
          </p:txBody>
        </p:sp>
        <p:sp>
          <p:nvSpPr>
            <p:cNvPr id="42053" name="TextBox 74">
              <a:extLst>
                <a:ext uri="{FF2B5EF4-FFF2-40B4-BE49-F238E27FC236}">
                  <a16:creationId xmlns:a16="http://schemas.microsoft.com/office/drawing/2014/main" id="{27929CDE-E263-4BB4-BB68-FB8CE0CC92BB}"/>
                </a:ext>
              </a:extLst>
            </p:cNvPr>
            <p:cNvSpPr txBox="1">
              <a:spLocks noChangeArrowheads="1"/>
            </p:cNvSpPr>
            <p:nvPr/>
          </p:nvSpPr>
          <p:spPr bwMode="auto">
            <a:xfrm>
              <a:off x="2739715" y="0"/>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3</a:t>
              </a:r>
            </a:p>
          </p:txBody>
        </p:sp>
        <p:sp>
          <p:nvSpPr>
            <p:cNvPr id="42054" name="TextBox 34">
              <a:extLst>
                <a:ext uri="{FF2B5EF4-FFF2-40B4-BE49-F238E27FC236}">
                  <a16:creationId xmlns:a16="http://schemas.microsoft.com/office/drawing/2014/main" id="{000E6315-0F55-4C21-A506-6D77E98DC554}"/>
                </a:ext>
              </a:extLst>
            </p:cNvPr>
            <p:cNvSpPr txBox="1">
              <a:spLocks noChangeArrowheads="1"/>
            </p:cNvSpPr>
            <p:nvPr/>
          </p:nvSpPr>
          <p:spPr bwMode="auto">
            <a:xfrm>
              <a:off x="1824459" y="1013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2</a:t>
              </a:r>
            </a:p>
          </p:txBody>
        </p:sp>
      </p:grpSp>
      <p:grpSp>
        <p:nvGrpSpPr>
          <p:cNvPr id="21529" name="Group 54">
            <a:extLst>
              <a:ext uri="{FF2B5EF4-FFF2-40B4-BE49-F238E27FC236}">
                <a16:creationId xmlns:a16="http://schemas.microsoft.com/office/drawing/2014/main" id="{7E12F29C-39D0-4807-B55B-60F56F9514B3}"/>
              </a:ext>
            </a:extLst>
          </p:cNvPr>
          <p:cNvGrpSpPr>
            <a:grpSpLocks/>
          </p:cNvGrpSpPr>
          <p:nvPr/>
        </p:nvGrpSpPr>
        <p:grpSpPr bwMode="auto">
          <a:xfrm>
            <a:off x="655638" y="4043363"/>
            <a:ext cx="1311275" cy="1065212"/>
            <a:chOff x="0" y="0"/>
            <a:chExt cx="1311312" cy="1064958"/>
          </a:xfrm>
        </p:grpSpPr>
        <p:grpSp>
          <p:nvGrpSpPr>
            <p:cNvPr id="42045" name="Group 48">
              <a:extLst>
                <a:ext uri="{FF2B5EF4-FFF2-40B4-BE49-F238E27FC236}">
                  <a16:creationId xmlns:a16="http://schemas.microsoft.com/office/drawing/2014/main" id="{DFCE9D03-6E09-4780-8684-E98E80D049CD}"/>
                </a:ext>
              </a:extLst>
            </p:cNvPr>
            <p:cNvGrpSpPr>
              <a:grpSpLocks/>
            </p:cNvGrpSpPr>
            <p:nvPr/>
          </p:nvGrpSpPr>
          <p:grpSpPr bwMode="auto">
            <a:xfrm>
              <a:off x="47626" y="44439"/>
              <a:ext cx="1263686" cy="1020519"/>
              <a:chOff x="0" y="0"/>
              <a:chExt cx="1263686" cy="1020519"/>
            </a:xfrm>
          </p:grpSpPr>
          <p:grpSp>
            <p:nvGrpSpPr>
              <p:cNvPr id="42047" name="Group 20">
                <a:extLst>
                  <a:ext uri="{FF2B5EF4-FFF2-40B4-BE49-F238E27FC236}">
                    <a16:creationId xmlns:a16="http://schemas.microsoft.com/office/drawing/2014/main" id="{F211A381-556A-4BE7-B169-662650C9EA09}"/>
                  </a:ext>
                </a:extLst>
              </p:cNvPr>
              <p:cNvGrpSpPr>
                <a:grpSpLocks/>
              </p:cNvGrpSpPr>
              <p:nvPr/>
            </p:nvGrpSpPr>
            <p:grpSpPr bwMode="auto">
              <a:xfrm>
                <a:off x="0" y="0"/>
                <a:ext cx="1263686" cy="947512"/>
                <a:chOff x="0" y="0"/>
                <a:chExt cx="1263039" cy="947319"/>
              </a:xfrm>
            </p:grpSpPr>
            <p:cxnSp>
              <p:nvCxnSpPr>
                <p:cNvPr id="42049" name="Straight Connector 29">
                  <a:extLst>
                    <a:ext uri="{FF2B5EF4-FFF2-40B4-BE49-F238E27FC236}">
                      <a16:creationId xmlns:a16="http://schemas.microsoft.com/office/drawing/2014/main" id="{59CFF4E5-E0E0-403C-90FD-83C956AF8991}"/>
                    </a:ext>
                  </a:extLst>
                </p:cNvPr>
                <p:cNvCxnSpPr>
                  <a:cxnSpLocks noChangeShapeType="1"/>
                </p:cNvCxnSpPr>
                <p:nvPr/>
              </p:nvCxnSpPr>
              <p:spPr bwMode="auto">
                <a:xfrm>
                  <a:off x="0" y="0"/>
                  <a:ext cx="940932" cy="947318"/>
                </a:xfrm>
                <a:prstGeom prst="line">
                  <a:avLst/>
                </a:prstGeom>
                <a:noFill/>
                <a:ln w="38100">
                  <a:solidFill>
                    <a:srgbClr val="005EA4"/>
                  </a:solidFill>
                  <a:round/>
                  <a:headEnd/>
                  <a:tailEnd/>
                </a:ln>
                <a:extLst>
                  <a:ext uri="{909E8E84-426E-40DD-AFC4-6F175D3DCCD1}">
                    <a14:hiddenFill xmlns:a14="http://schemas.microsoft.com/office/drawing/2010/main">
                      <a:noFill/>
                    </a14:hiddenFill>
                  </a:ext>
                </a:extLst>
              </p:spPr>
            </p:cxnSp>
            <p:sp>
              <p:nvSpPr>
                <p:cNvPr id="42050" name="TextBox 22">
                  <a:extLst>
                    <a:ext uri="{FF2B5EF4-FFF2-40B4-BE49-F238E27FC236}">
                      <a16:creationId xmlns:a16="http://schemas.microsoft.com/office/drawing/2014/main" id="{8D96A28E-17A7-4F77-8581-A180EFF8E169}"/>
                    </a:ext>
                  </a:extLst>
                </p:cNvPr>
                <p:cNvSpPr txBox="1">
                  <a:spLocks noChangeArrowheads="1"/>
                </p:cNvSpPr>
                <p:nvPr/>
              </p:nvSpPr>
              <p:spPr bwMode="auto">
                <a:xfrm>
                  <a:off x="945487" y="559276"/>
                  <a:ext cx="317552" cy="33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I</a:t>
                  </a:r>
                  <a:r>
                    <a:rPr lang="en-US" altLang="zh-CN" sz="1600" baseline="-25000">
                      <a:ea typeface="宋体" panose="02010600030101010101" pitchFamily="2" charset="-122"/>
                    </a:rPr>
                    <a:t>1</a:t>
                  </a:r>
                </a:p>
              </p:txBody>
            </p:sp>
          </p:grpSp>
          <p:sp>
            <p:nvSpPr>
              <p:cNvPr id="42048" name="Freeform 183">
                <a:extLst>
                  <a:ext uri="{FF2B5EF4-FFF2-40B4-BE49-F238E27FC236}">
                    <a16:creationId xmlns:a16="http://schemas.microsoft.com/office/drawing/2014/main" id="{C73AE7CD-01F0-45D0-8BFE-101A6108B3EF}"/>
                  </a:ext>
                </a:extLst>
              </p:cNvPr>
              <p:cNvSpPr>
                <a:spLocks/>
              </p:cNvSpPr>
              <p:nvPr/>
            </p:nvSpPr>
            <p:spPr bwMode="auto">
              <a:xfrm>
                <a:off x="868754" y="883776"/>
                <a:ext cx="145934" cy="136743"/>
              </a:xfrm>
              <a:custGeom>
                <a:avLst/>
                <a:gdLst>
                  <a:gd name="T0" fmla="*/ 77097 w 106"/>
                  <a:gd name="T1" fmla="*/ 136743 h 68"/>
                  <a:gd name="T2" fmla="*/ 77097 w 106"/>
                  <a:gd name="T3" fmla="*/ 136743 h 68"/>
                  <a:gd name="T4" fmla="*/ 104632 w 106"/>
                  <a:gd name="T5" fmla="*/ 130710 h 68"/>
                  <a:gd name="T6" fmla="*/ 125283 w 106"/>
                  <a:gd name="T7" fmla="*/ 116634 h 68"/>
                  <a:gd name="T8" fmla="*/ 139050 w 106"/>
                  <a:gd name="T9" fmla="*/ 90492 h 68"/>
                  <a:gd name="T10" fmla="*/ 145934 w 106"/>
                  <a:gd name="T11" fmla="*/ 64350 h 68"/>
                  <a:gd name="T12" fmla="*/ 139050 w 106"/>
                  <a:gd name="T13" fmla="*/ 38208 h 68"/>
                  <a:gd name="T14" fmla="*/ 125283 w 106"/>
                  <a:gd name="T15" fmla="*/ 18098 h 68"/>
                  <a:gd name="T16" fmla="*/ 104632 w 106"/>
                  <a:gd name="T17" fmla="*/ 6033 h 68"/>
                  <a:gd name="T18" fmla="*/ 77097 w 106"/>
                  <a:gd name="T19" fmla="*/ 0 h 68"/>
                  <a:gd name="T20" fmla="*/ 49562 w 106"/>
                  <a:gd name="T21" fmla="*/ 6033 h 68"/>
                  <a:gd name="T22" fmla="*/ 20651 w 106"/>
                  <a:gd name="T23" fmla="*/ 18098 h 68"/>
                  <a:gd name="T24" fmla="*/ 6884 w 106"/>
                  <a:gd name="T25" fmla="*/ 38208 h 68"/>
                  <a:gd name="T26" fmla="*/ 0 w 106"/>
                  <a:gd name="T27" fmla="*/ 64350 h 68"/>
                  <a:gd name="T28" fmla="*/ 6884 w 106"/>
                  <a:gd name="T29" fmla="*/ 90492 h 68"/>
                  <a:gd name="T30" fmla="*/ 20651 w 106"/>
                  <a:gd name="T31" fmla="*/ 116634 h 68"/>
                  <a:gd name="T32" fmla="*/ 49562 w 106"/>
                  <a:gd name="T33" fmla="*/ 130710 h 68"/>
                  <a:gd name="T34" fmla="*/ 77097 w 106"/>
                  <a:gd name="T35" fmla="*/ 136743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68"/>
                  <a:gd name="T56" fmla="*/ 106 w 10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2046" name="Freeform 183">
              <a:extLst>
                <a:ext uri="{FF2B5EF4-FFF2-40B4-BE49-F238E27FC236}">
                  <a16:creationId xmlns:a16="http://schemas.microsoft.com/office/drawing/2014/main" id="{65939635-E5D1-4D69-A4B1-01F8CC9B1161}"/>
                </a:ext>
              </a:extLst>
            </p:cNvPr>
            <p:cNvSpPr>
              <a:spLocks/>
            </p:cNvSpPr>
            <p:nvPr/>
          </p:nvSpPr>
          <p:spPr bwMode="auto">
            <a:xfrm>
              <a:off x="0" y="0"/>
              <a:ext cx="145934" cy="136743"/>
            </a:xfrm>
            <a:custGeom>
              <a:avLst/>
              <a:gdLst>
                <a:gd name="T0" fmla="*/ 77097 w 106"/>
                <a:gd name="T1" fmla="*/ 136743 h 68"/>
                <a:gd name="T2" fmla="*/ 77097 w 106"/>
                <a:gd name="T3" fmla="*/ 136743 h 68"/>
                <a:gd name="T4" fmla="*/ 104632 w 106"/>
                <a:gd name="T5" fmla="*/ 130710 h 68"/>
                <a:gd name="T6" fmla="*/ 125283 w 106"/>
                <a:gd name="T7" fmla="*/ 116634 h 68"/>
                <a:gd name="T8" fmla="*/ 139050 w 106"/>
                <a:gd name="T9" fmla="*/ 90492 h 68"/>
                <a:gd name="T10" fmla="*/ 145934 w 106"/>
                <a:gd name="T11" fmla="*/ 64350 h 68"/>
                <a:gd name="T12" fmla="*/ 139050 w 106"/>
                <a:gd name="T13" fmla="*/ 38208 h 68"/>
                <a:gd name="T14" fmla="*/ 125283 w 106"/>
                <a:gd name="T15" fmla="*/ 18098 h 68"/>
                <a:gd name="T16" fmla="*/ 104632 w 106"/>
                <a:gd name="T17" fmla="*/ 6033 h 68"/>
                <a:gd name="T18" fmla="*/ 77097 w 106"/>
                <a:gd name="T19" fmla="*/ 0 h 68"/>
                <a:gd name="T20" fmla="*/ 49562 w 106"/>
                <a:gd name="T21" fmla="*/ 6033 h 68"/>
                <a:gd name="T22" fmla="*/ 20651 w 106"/>
                <a:gd name="T23" fmla="*/ 18098 h 68"/>
                <a:gd name="T24" fmla="*/ 6884 w 106"/>
                <a:gd name="T25" fmla="*/ 38208 h 68"/>
                <a:gd name="T26" fmla="*/ 0 w 106"/>
                <a:gd name="T27" fmla="*/ 64350 h 68"/>
                <a:gd name="T28" fmla="*/ 6884 w 106"/>
                <a:gd name="T29" fmla="*/ 90492 h 68"/>
                <a:gd name="T30" fmla="*/ 20651 w 106"/>
                <a:gd name="T31" fmla="*/ 116634 h 68"/>
                <a:gd name="T32" fmla="*/ 49562 w 106"/>
                <a:gd name="T33" fmla="*/ 130710 h 68"/>
                <a:gd name="T34" fmla="*/ 77097 w 106"/>
                <a:gd name="T35" fmla="*/ 136743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68"/>
                <a:gd name="T56" fmla="*/ 106 w 10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36" name="Group 55">
            <a:extLst>
              <a:ext uri="{FF2B5EF4-FFF2-40B4-BE49-F238E27FC236}">
                <a16:creationId xmlns:a16="http://schemas.microsoft.com/office/drawing/2014/main" id="{BEBB6BF5-0BAF-4C9E-9C76-9E18FFE14146}"/>
              </a:ext>
            </a:extLst>
          </p:cNvPr>
          <p:cNvGrpSpPr>
            <a:grpSpLocks/>
          </p:cNvGrpSpPr>
          <p:nvPr/>
        </p:nvGrpSpPr>
        <p:grpSpPr bwMode="auto">
          <a:xfrm>
            <a:off x="641350" y="3151188"/>
            <a:ext cx="2179638" cy="1957387"/>
            <a:chOff x="0" y="0"/>
            <a:chExt cx="2179981" cy="1957385"/>
          </a:xfrm>
        </p:grpSpPr>
        <p:grpSp>
          <p:nvGrpSpPr>
            <p:cNvPr id="42039" name="Group 48">
              <a:extLst>
                <a:ext uri="{FF2B5EF4-FFF2-40B4-BE49-F238E27FC236}">
                  <a16:creationId xmlns:a16="http://schemas.microsoft.com/office/drawing/2014/main" id="{681EBEE3-516D-4CF2-A4C8-B2F83967F8FB}"/>
                </a:ext>
              </a:extLst>
            </p:cNvPr>
            <p:cNvGrpSpPr>
              <a:grpSpLocks/>
            </p:cNvGrpSpPr>
            <p:nvPr/>
          </p:nvGrpSpPr>
          <p:grpSpPr bwMode="auto">
            <a:xfrm>
              <a:off x="61256" y="44465"/>
              <a:ext cx="2118725" cy="1912920"/>
              <a:chOff x="0" y="0"/>
              <a:chExt cx="2118725" cy="1912920"/>
            </a:xfrm>
          </p:grpSpPr>
          <p:grpSp>
            <p:nvGrpSpPr>
              <p:cNvPr id="42041" name="Group 20">
                <a:extLst>
                  <a:ext uri="{FF2B5EF4-FFF2-40B4-BE49-F238E27FC236}">
                    <a16:creationId xmlns:a16="http://schemas.microsoft.com/office/drawing/2014/main" id="{D3E202F0-1950-41EE-AAEF-2C0593931423}"/>
                  </a:ext>
                </a:extLst>
              </p:cNvPr>
              <p:cNvGrpSpPr>
                <a:grpSpLocks/>
              </p:cNvGrpSpPr>
              <p:nvPr/>
            </p:nvGrpSpPr>
            <p:grpSpPr bwMode="auto">
              <a:xfrm>
                <a:off x="0" y="0"/>
                <a:ext cx="2118725" cy="1837336"/>
                <a:chOff x="0" y="0"/>
                <a:chExt cx="2117640" cy="1836962"/>
              </a:xfrm>
            </p:grpSpPr>
            <p:cxnSp>
              <p:nvCxnSpPr>
                <p:cNvPr id="42043" name="Straight Connector 36">
                  <a:extLst>
                    <a:ext uri="{FF2B5EF4-FFF2-40B4-BE49-F238E27FC236}">
                      <a16:creationId xmlns:a16="http://schemas.microsoft.com/office/drawing/2014/main" id="{54ACA141-2B49-491E-81E3-45586A38A90F}"/>
                    </a:ext>
                  </a:extLst>
                </p:cNvPr>
                <p:cNvCxnSpPr>
                  <a:cxnSpLocks noChangeShapeType="1"/>
                </p:cNvCxnSpPr>
                <p:nvPr/>
              </p:nvCxnSpPr>
              <p:spPr bwMode="auto">
                <a:xfrm>
                  <a:off x="667" y="-15"/>
                  <a:ext cx="1842433" cy="1836361"/>
                </a:xfrm>
                <a:prstGeom prst="line">
                  <a:avLst/>
                </a:prstGeom>
                <a:noFill/>
                <a:ln w="38100">
                  <a:solidFill>
                    <a:srgbClr val="005EA4"/>
                  </a:solidFill>
                  <a:round/>
                  <a:headEnd/>
                  <a:tailEnd/>
                </a:ln>
                <a:extLst>
                  <a:ext uri="{909E8E84-426E-40DD-AFC4-6F175D3DCCD1}">
                    <a14:hiddenFill xmlns:a14="http://schemas.microsoft.com/office/drawing/2010/main">
                      <a:noFill/>
                    </a14:hiddenFill>
                  </a:ext>
                </a:extLst>
              </p:spPr>
            </p:cxnSp>
            <p:sp>
              <p:nvSpPr>
                <p:cNvPr id="42044" name="TextBox 22">
                  <a:extLst>
                    <a:ext uri="{FF2B5EF4-FFF2-40B4-BE49-F238E27FC236}">
                      <a16:creationId xmlns:a16="http://schemas.microsoft.com/office/drawing/2014/main" id="{359923C1-A635-4EEE-A2C3-22AEC59AD6FB}"/>
                    </a:ext>
                  </a:extLst>
                </p:cNvPr>
                <p:cNvSpPr txBox="1">
                  <a:spLocks noChangeArrowheads="1"/>
                </p:cNvSpPr>
                <p:nvPr/>
              </p:nvSpPr>
              <p:spPr bwMode="auto">
                <a:xfrm>
                  <a:off x="1800087" y="1402228"/>
                  <a:ext cx="317553" cy="33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I</a:t>
                  </a:r>
                  <a:r>
                    <a:rPr lang="en-US" altLang="zh-CN" sz="1600" baseline="-25000">
                      <a:ea typeface="宋体" panose="02010600030101010101" pitchFamily="2" charset="-122"/>
                    </a:rPr>
                    <a:t>2</a:t>
                  </a:r>
                </a:p>
              </p:txBody>
            </p:sp>
          </p:grpSp>
          <p:sp>
            <p:nvSpPr>
              <p:cNvPr id="42042" name="Freeform 183">
                <a:extLst>
                  <a:ext uri="{FF2B5EF4-FFF2-40B4-BE49-F238E27FC236}">
                    <a16:creationId xmlns:a16="http://schemas.microsoft.com/office/drawing/2014/main" id="{B4DCBD31-CCB5-4E9F-9676-8317FF19FCEE}"/>
                  </a:ext>
                </a:extLst>
              </p:cNvPr>
              <p:cNvSpPr>
                <a:spLocks/>
              </p:cNvSpPr>
              <p:nvPr/>
            </p:nvSpPr>
            <p:spPr bwMode="auto">
              <a:xfrm>
                <a:off x="1783169" y="1776177"/>
                <a:ext cx="145934" cy="136743"/>
              </a:xfrm>
              <a:custGeom>
                <a:avLst/>
                <a:gdLst>
                  <a:gd name="T0" fmla="*/ 77097 w 106"/>
                  <a:gd name="T1" fmla="*/ 136743 h 68"/>
                  <a:gd name="T2" fmla="*/ 77097 w 106"/>
                  <a:gd name="T3" fmla="*/ 136743 h 68"/>
                  <a:gd name="T4" fmla="*/ 104632 w 106"/>
                  <a:gd name="T5" fmla="*/ 130710 h 68"/>
                  <a:gd name="T6" fmla="*/ 125283 w 106"/>
                  <a:gd name="T7" fmla="*/ 116634 h 68"/>
                  <a:gd name="T8" fmla="*/ 139050 w 106"/>
                  <a:gd name="T9" fmla="*/ 90492 h 68"/>
                  <a:gd name="T10" fmla="*/ 145934 w 106"/>
                  <a:gd name="T11" fmla="*/ 64350 h 68"/>
                  <a:gd name="T12" fmla="*/ 139050 w 106"/>
                  <a:gd name="T13" fmla="*/ 38208 h 68"/>
                  <a:gd name="T14" fmla="*/ 125283 w 106"/>
                  <a:gd name="T15" fmla="*/ 18098 h 68"/>
                  <a:gd name="T16" fmla="*/ 104632 w 106"/>
                  <a:gd name="T17" fmla="*/ 6033 h 68"/>
                  <a:gd name="T18" fmla="*/ 77097 w 106"/>
                  <a:gd name="T19" fmla="*/ 0 h 68"/>
                  <a:gd name="T20" fmla="*/ 49562 w 106"/>
                  <a:gd name="T21" fmla="*/ 6033 h 68"/>
                  <a:gd name="T22" fmla="*/ 20651 w 106"/>
                  <a:gd name="T23" fmla="*/ 18098 h 68"/>
                  <a:gd name="T24" fmla="*/ 6884 w 106"/>
                  <a:gd name="T25" fmla="*/ 38208 h 68"/>
                  <a:gd name="T26" fmla="*/ 0 w 106"/>
                  <a:gd name="T27" fmla="*/ 64350 h 68"/>
                  <a:gd name="T28" fmla="*/ 6884 w 106"/>
                  <a:gd name="T29" fmla="*/ 90492 h 68"/>
                  <a:gd name="T30" fmla="*/ 20651 w 106"/>
                  <a:gd name="T31" fmla="*/ 116634 h 68"/>
                  <a:gd name="T32" fmla="*/ 49562 w 106"/>
                  <a:gd name="T33" fmla="*/ 130710 h 68"/>
                  <a:gd name="T34" fmla="*/ 77097 w 106"/>
                  <a:gd name="T35" fmla="*/ 136743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68"/>
                  <a:gd name="T56" fmla="*/ 106 w 10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2040" name="Freeform 183">
              <a:extLst>
                <a:ext uri="{FF2B5EF4-FFF2-40B4-BE49-F238E27FC236}">
                  <a16:creationId xmlns:a16="http://schemas.microsoft.com/office/drawing/2014/main" id="{B9AF2387-EF8B-47C5-8DDF-8CB40B7F27DE}"/>
                </a:ext>
              </a:extLst>
            </p:cNvPr>
            <p:cNvSpPr>
              <a:spLocks/>
            </p:cNvSpPr>
            <p:nvPr/>
          </p:nvSpPr>
          <p:spPr bwMode="auto">
            <a:xfrm>
              <a:off x="0" y="0"/>
              <a:ext cx="145934" cy="136743"/>
            </a:xfrm>
            <a:custGeom>
              <a:avLst/>
              <a:gdLst>
                <a:gd name="T0" fmla="*/ 77097 w 106"/>
                <a:gd name="T1" fmla="*/ 136743 h 68"/>
                <a:gd name="T2" fmla="*/ 77097 w 106"/>
                <a:gd name="T3" fmla="*/ 136743 h 68"/>
                <a:gd name="T4" fmla="*/ 104632 w 106"/>
                <a:gd name="T5" fmla="*/ 130710 h 68"/>
                <a:gd name="T6" fmla="*/ 125283 w 106"/>
                <a:gd name="T7" fmla="*/ 116634 h 68"/>
                <a:gd name="T8" fmla="*/ 139050 w 106"/>
                <a:gd name="T9" fmla="*/ 90492 h 68"/>
                <a:gd name="T10" fmla="*/ 145934 w 106"/>
                <a:gd name="T11" fmla="*/ 64350 h 68"/>
                <a:gd name="T12" fmla="*/ 139050 w 106"/>
                <a:gd name="T13" fmla="*/ 38208 h 68"/>
                <a:gd name="T14" fmla="*/ 125283 w 106"/>
                <a:gd name="T15" fmla="*/ 18098 h 68"/>
                <a:gd name="T16" fmla="*/ 104632 w 106"/>
                <a:gd name="T17" fmla="*/ 6033 h 68"/>
                <a:gd name="T18" fmla="*/ 77097 w 106"/>
                <a:gd name="T19" fmla="*/ 0 h 68"/>
                <a:gd name="T20" fmla="*/ 49562 w 106"/>
                <a:gd name="T21" fmla="*/ 6033 h 68"/>
                <a:gd name="T22" fmla="*/ 20651 w 106"/>
                <a:gd name="T23" fmla="*/ 18098 h 68"/>
                <a:gd name="T24" fmla="*/ 6884 w 106"/>
                <a:gd name="T25" fmla="*/ 38208 h 68"/>
                <a:gd name="T26" fmla="*/ 0 w 106"/>
                <a:gd name="T27" fmla="*/ 64350 h 68"/>
                <a:gd name="T28" fmla="*/ 6884 w 106"/>
                <a:gd name="T29" fmla="*/ 90492 h 68"/>
                <a:gd name="T30" fmla="*/ 20651 w 106"/>
                <a:gd name="T31" fmla="*/ 116634 h 68"/>
                <a:gd name="T32" fmla="*/ 49562 w 106"/>
                <a:gd name="T33" fmla="*/ 130710 h 68"/>
                <a:gd name="T34" fmla="*/ 77097 w 106"/>
                <a:gd name="T35" fmla="*/ 136743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68"/>
                <a:gd name="T56" fmla="*/ 106 w 10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43" name="Group 63">
            <a:extLst>
              <a:ext uri="{FF2B5EF4-FFF2-40B4-BE49-F238E27FC236}">
                <a16:creationId xmlns:a16="http://schemas.microsoft.com/office/drawing/2014/main" id="{20B71D10-EB2F-4127-8DC3-AB768A53BC4B}"/>
              </a:ext>
            </a:extLst>
          </p:cNvPr>
          <p:cNvGrpSpPr>
            <a:grpSpLocks/>
          </p:cNvGrpSpPr>
          <p:nvPr/>
        </p:nvGrpSpPr>
        <p:grpSpPr bwMode="auto">
          <a:xfrm>
            <a:off x="639763" y="2222500"/>
            <a:ext cx="3092450" cy="2871788"/>
            <a:chOff x="0" y="0"/>
            <a:chExt cx="3092611" cy="2871783"/>
          </a:xfrm>
        </p:grpSpPr>
        <p:grpSp>
          <p:nvGrpSpPr>
            <p:cNvPr id="42033" name="Group 48">
              <a:extLst>
                <a:ext uri="{FF2B5EF4-FFF2-40B4-BE49-F238E27FC236}">
                  <a16:creationId xmlns:a16="http://schemas.microsoft.com/office/drawing/2014/main" id="{39099D4D-1A1C-45ED-B884-14FA4CC57AC0}"/>
                </a:ext>
              </a:extLst>
            </p:cNvPr>
            <p:cNvGrpSpPr>
              <a:grpSpLocks/>
            </p:cNvGrpSpPr>
            <p:nvPr/>
          </p:nvGrpSpPr>
          <p:grpSpPr bwMode="auto">
            <a:xfrm>
              <a:off x="47628" y="44460"/>
              <a:ext cx="3044983" cy="2827323"/>
              <a:chOff x="0" y="0"/>
              <a:chExt cx="3044983" cy="2827323"/>
            </a:xfrm>
          </p:grpSpPr>
          <p:grpSp>
            <p:nvGrpSpPr>
              <p:cNvPr id="42035" name="Group 20">
                <a:extLst>
                  <a:ext uri="{FF2B5EF4-FFF2-40B4-BE49-F238E27FC236}">
                    <a16:creationId xmlns:a16="http://schemas.microsoft.com/office/drawing/2014/main" id="{74D9891F-30BF-49F5-864E-707716CC4041}"/>
                  </a:ext>
                </a:extLst>
              </p:cNvPr>
              <p:cNvGrpSpPr>
                <a:grpSpLocks/>
              </p:cNvGrpSpPr>
              <p:nvPr/>
            </p:nvGrpSpPr>
            <p:grpSpPr bwMode="auto">
              <a:xfrm>
                <a:off x="0" y="0"/>
                <a:ext cx="3044983" cy="2756509"/>
                <a:chOff x="0" y="0"/>
                <a:chExt cx="3043425" cy="2755948"/>
              </a:xfrm>
            </p:grpSpPr>
            <p:cxnSp>
              <p:nvCxnSpPr>
                <p:cNvPr id="42037" name="Straight Connector 43">
                  <a:extLst>
                    <a:ext uri="{FF2B5EF4-FFF2-40B4-BE49-F238E27FC236}">
                      <a16:creationId xmlns:a16="http://schemas.microsoft.com/office/drawing/2014/main" id="{27368597-C66B-4300-BBB9-019129999BBB}"/>
                    </a:ext>
                  </a:extLst>
                </p:cNvPr>
                <p:cNvCxnSpPr>
                  <a:cxnSpLocks noChangeShapeType="1"/>
                </p:cNvCxnSpPr>
                <p:nvPr/>
              </p:nvCxnSpPr>
              <p:spPr bwMode="auto">
                <a:xfrm>
                  <a:off x="-1" y="-10"/>
                  <a:ext cx="2772088" cy="2755334"/>
                </a:xfrm>
                <a:prstGeom prst="line">
                  <a:avLst/>
                </a:prstGeom>
                <a:noFill/>
                <a:ln w="38100">
                  <a:solidFill>
                    <a:srgbClr val="005EA4"/>
                  </a:solidFill>
                  <a:round/>
                  <a:headEnd/>
                  <a:tailEnd/>
                </a:ln>
                <a:extLst>
                  <a:ext uri="{909E8E84-426E-40DD-AFC4-6F175D3DCCD1}">
                    <a14:hiddenFill xmlns:a14="http://schemas.microsoft.com/office/drawing/2010/main">
                      <a:noFill/>
                    </a14:hiddenFill>
                  </a:ext>
                </a:extLst>
              </p:spPr>
            </p:cxnSp>
            <p:sp>
              <p:nvSpPr>
                <p:cNvPr id="42038" name="TextBox 22">
                  <a:extLst>
                    <a:ext uri="{FF2B5EF4-FFF2-40B4-BE49-F238E27FC236}">
                      <a16:creationId xmlns:a16="http://schemas.microsoft.com/office/drawing/2014/main" id="{957C8F21-FDDB-484F-B77B-F48821BE6143}"/>
                    </a:ext>
                  </a:extLst>
                </p:cNvPr>
                <p:cNvSpPr txBox="1">
                  <a:spLocks noChangeArrowheads="1"/>
                </p:cNvSpPr>
                <p:nvPr/>
              </p:nvSpPr>
              <p:spPr bwMode="auto">
                <a:xfrm>
                  <a:off x="2725872" y="2316445"/>
                  <a:ext cx="317553" cy="33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I</a:t>
                  </a:r>
                  <a:r>
                    <a:rPr lang="en-US" altLang="zh-CN" sz="1600" baseline="-25000">
                      <a:ea typeface="宋体" panose="02010600030101010101" pitchFamily="2" charset="-122"/>
                    </a:rPr>
                    <a:t>3</a:t>
                  </a:r>
                </a:p>
              </p:txBody>
            </p:sp>
          </p:grpSp>
          <p:sp>
            <p:nvSpPr>
              <p:cNvPr id="42036" name="Freeform 183">
                <a:extLst>
                  <a:ext uri="{FF2B5EF4-FFF2-40B4-BE49-F238E27FC236}">
                    <a16:creationId xmlns:a16="http://schemas.microsoft.com/office/drawing/2014/main" id="{6D980F19-2CEB-4E19-81DD-82DC03332A2A}"/>
                  </a:ext>
                </a:extLst>
              </p:cNvPr>
              <p:cNvSpPr>
                <a:spLocks/>
              </p:cNvSpPr>
              <p:nvPr/>
            </p:nvSpPr>
            <p:spPr bwMode="auto">
              <a:xfrm>
                <a:off x="2697553" y="2690580"/>
                <a:ext cx="145934" cy="136743"/>
              </a:xfrm>
              <a:custGeom>
                <a:avLst/>
                <a:gdLst>
                  <a:gd name="T0" fmla="*/ 77097 w 106"/>
                  <a:gd name="T1" fmla="*/ 136743 h 68"/>
                  <a:gd name="T2" fmla="*/ 77097 w 106"/>
                  <a:gd name="T3" fmla="*/ 136743 h 68"/>
                  <a:gd name="T4" fmla="*/ 104632 w 106"/>
                  <a:gd name="T5" fmla="*/ 130710 h 68"/>
                  <a:gd name="T6" fmla="*/ 125283 w 106"/>
                  <a:gd name="T7" fmla="*/ 116634 h 68"/>
                  <a:gd name="T8" fmla="*/ 139050 w 106"/>
                  <a:gd name="T9" fmla="*/ 90492 h 68"/>
                  <a:gd name="T10" fmla="*/ 145934 w 106"/>
                  <a:gd name="T11" fmla="*/ 64350 h 68"/>
                  <a:gd name="T12" fmla="*/ 139050 w 106"/>
                  <a:gd name="T13" fmla="*/ 38208 h 68"/>
                  <a:gd name="T14" fmla="*/ 125283 w 106"/>
                  <a:gd name="T15" fmla="*/ 18098 h 68"/>
                  <a:gd name="T16" fmla="*/ 104632 w 106"/>
                  <a:gd name="T17" fmla="*/ 6033 h 68"/>
                  <a:gd name="T18" fmla="*/ 77097 w 106"/>
                  <a:gd name="T19" fmla="*/ 0 h 68"/>
                  <a:gd name="T20" fmla="*/ 49562 w 106"/>
                  <a:gd name="T21" fmla="*/ 6033 h 68"/>
                  <a:gd name="T22" fmla="*/ 20651 w 106"/>
                  <a:gd name="T23" fmla="*/ 18098 h 68"/>
                  <a:gd name="T24" fmla="*/ 6884 w 106"/>
                  <a:gd name="T25" fmla="*/ 38208 h 68"/>
                  <a:gd name="T26" fmla="*/ 0 w 106"/>
                  <a:gd name="T27" fmla="*/ 64350 h 68"/>
                  <a:gd name="T28" fmla="*/ 6884 w 106"/>
                  <a:gd name="T29" fmla="*/ 90492 h 68"/>
                  <a:gd name="T30" fmla="*/ 20651 w 106"/>
                  <a:gd name="T31" fmla="*/ 116634 h 68"/>
                  <a:gd name="T32" fmla="*/ 49562 w 106"/>
                  <a:gd name="T33" fmla="*/ 130710 h 68"/>
                  <a:gd name="T34" fmla="*/ 77097 w 106"/>
                  <a:gd name="T35" fmla="*/ 136743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68"/>
                  <a:gd name="T56" fmla="*/ 106 w 10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2034" name="Freeform 183">
              <a:extLst>
                <a:ext uri="{FF2B5EF4-FFF2-40B4-BE49-F238E27FC236}">
                  <a16:creationId xmlns:a16="http://schemas.microsoft.com/office/drawing/2014/main" id="{01F6066B-2885-4102-BE79-E5623AB12D44}"/>
                </a:ext>
              </a:extLst>
            </p:cNvPr>
            <p:cNvSpPr>
              <a:spLocks/>
            </p:cNvSpPr>
            <p:nvPr/>
          </p:nvSpPr>
          <p:spPr bwMode="auto">
            <a:xfrm>
              <a:off x="0" y="0"/>
              <a:ext cx="145934" cy="136743"/>
            </a:xfrm>
            <a:custGeom>
              <a:avLst/>
              <a:gdLst>
                <a:gd name="T0" fmla="*/ 77097 w 106"/>
                <a:gd name="T1" fmla="*/ 136743 h 68"/>
                <a:gd name="T2" fmla="*/ 77097 w 106"/>
                <a:gd name="T3" fmla="*/ 136743 h 68"/>
                <a:gd name="T4" fmla="*/ 104632 w 106"/>
                <a:gd name="T5" fmla="*/ 130710 h 68"/>
                <a:gd name="T6" fmla="*/ 125283 w 106"/>
                <a:gd name="T7" fmla="*/ 116634 h 68"/>
                <a:gd name="T8" fmla="*/ 139050 w 106"/>
                <a:gd name="T9" fmla="*/ 90492 h 68"/>
                <a:gd name="T10" fmla="*/ 145934 w 106"/>
                <a:gd name="T11" fmla="*/ 64350 h 68"/>
                <a:gd name="T12" fmla="*/ 139050 w 106"/>
                <a:gd name="T13" fmla="*/ 38208 h 68"/>
                <a:gd name="T14" fmla="*/ 125283 w 106"/>
                <a:gd name="T15" fmla="*/ 18098 h 68"/>
                <a:gd name="T16" fmla="*/ 104632 w 106"/>
                <a:gd name="T17" fmla="*/ 6033 h 68"/>
                <a:gd name="T18" fmla="*/ 77097 w 106"/>
                <a:gd name="T19" fmla="*/ 0 h 68"/>
                <a:gd name="T20" fmla="*/ 49562 w 106"/>
                <a:gd name="T21" fmla="*/ 6033 h 68"/>
                <a:gd name="T22" fmla="*/ 20651 w 106"/>
                <a:gd name="T23" fmla="*/ 18098 h 68"/>
                <a:gd name="T24" fmla="*/ 6884 w 106"/>
                <a:gd name="T25" fmla="*/ 38208 h 68"/>
                <a:gd name="T26" fmla="*/ 0 w 106"/>
                <a:gd name="T27" fmla="*/ 64350 h 68"/>
                <a:gd name="T28" fmla="*/ 6884 w 106"/>
                <a:gd name="T29" fmla="*/ 90492 h 68"/>
                <a:gd name="T30" fmla="*/ 20651 w 106"/>
                <a:gd name="T31" fmla="*/ 116634 h 68"/>
                <a:gd name="T32" fmla="*/ 49562 w 106"/>
                <a:gd name="T33" fmla="*/ 130710 h 68"/>
                <a:gd name="T34" fmla="*/ 77097 w 106"/>
                <a:gd name="T35" fmla="*/ 136743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68"/>
                <a:gd name="T56" fmla="*/ 106 w 10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50" name="Group 45">
            <a:extLst>
              <a:ext uri="{FF2B5EF4-FFF2-40B4-BE49-F238E27FC236}">
                <a16:creationId xmlns:a16="http://schemas.microsoft.com/office/drawing/2014/main" id="{19363BB7-9FFC-4996-83C6-4EE666560790}"/>
              </a:ext>
            </a:extLst>
          </p:cNvPr>
          <p:cNvGrpSpPr>
            <a:grpSpLocks/>
          </p:cNvGrpSpPr>
          <p:nvPr/>
        </p:nvGrpSpPr>
        <p:grpSpPr bwMode="auto">
          <a:xfrm>
            <a:off x="4362450" y="1350963"/>
            <a:ext cx="4484688" cy="3683000"/>
            <a:chOff x="0" y="0"/>
            <a:chExt cx="4484221" cy="3684134"/>
          </a:xfrm>
        </p:grpSpPr>
        <p:sp>
          <p:nvSpPr>
            <p:cNvPr id="42029" name="Rectangle 46">
              <a:extLst>
                <a:ext uri="{FF2B5EF4-FFF2-40B4-BE49-F238E27FC236}">
                  <a16:creationId xmlns:a16="http://schemas.microsoft.com/office/drawing/2014/main" id="{AB877884-12E2-4A67-8F03-4759394E4C26}"/>
                </a:ext>
              </a:extLst>
            </p:cNvPr>
            <p:cNvSpPr>
              <a:spLocks noChangeArrowheads="1"/>
            </p:cNvSpPr>
            <p:nvPr/>
          </p:nvSpPr>
          <p:spPr bwMode="auto">
            <a:xfrm>
              <a:off x="719063" y="1587"/>
              <a:ext cx="3765158" cy="3669843"/>
            </a:xfrm>
            <a:prstGeom prst="rect">
              <a:avLst/>
            </a:prstGeom>
            <a:solidFill>
              <a:schemeClr val="bg1"/>
            </a:solidFill>
            <a:ln w="25400">
              <a:solidFill>
                <a:schemeClr val="bg1"/>
              </a:solidFill>
              <a:miter lim="800000"/>
              <a:headEnd/>
              <a:tailEnd/>
            </a:ln>
          </p:spPr>
          <p:txBody>
            <a:bodyPr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endParaRPr lang="zh-CN" altLang="zh-CN" sz="1600">
                <a:ea typeface="宋体" panose="02010600030101010101" pitchFamily="2" charset="-122"/>
              </a:endParaRPr>
            </a:p>
          </p:txBody>
        </p:sp>
        <p:grpSp>
          <p:nvGrpSpPr>
            <p:cNvPr id="42030" name="Group 16">
              <a:extLst>
                <a:ext uri="{FF2B5EF4-FFF2-40B4-BE49-F238E27FC236}">
                  <a16:creationId xmlns:a16="http://schemas.microsoft.com/office/drawing/2014/main" id="{2CD9DB93-DB8D-4DC6-9631-68C93FF745F4}"/>
                </a:ext>
              </a:extLst>
            </p:cNvPr>
            <p:cNvGrpSpPr>
              <a:grpSpLocks/>
            </p:cNvGrpSpPr>
            <p:nvPr/>
          </p:nvGrpSpPr>
          <p:grpSpPr bwMode="auto">
            <a:xfrm>
              <a:off x="0" y="0"/>
              <a:ext cx="731264" cy="3684134"/>
              <a:chOff x="0" y="0"/>
              <a:chExt cx="731264" cy="3684134"/>
            </a:xfrm>
          </p:grpSpPr>
          <p:cxnSp>
            <p:nvCxnSpPr>
              <p:cNvPr id="42031" name="Straight Connector 48">
                <a:extLst>
                  <a:ext uri="{FF2B5EF4-FFF2-40B4-BE49-F238E27FC236}">
                    <a16:creationId xmlns:a16="http://schemas.microsoft.com/office/drawing/2014/main" id="{11DB6F00-5D44-452C-8648-F5916DB8DC54}"/>
                  </a:ext>
                </a:extLst>
              </p:cNvPr>
              <p:cNvCxnSpPr>
                <a:cxnSpLocks noChangeShapeType="1"/>
              </p:cNvCxnSpPr>
              <p:nvPr/>
            </p:nvCxnSpPr>
            <p:spPr bwMode="auto">
              <a:xfrm rot="16200000" flipH="1">
                <a:off x="-1129350" y="1848419"/>
                <a:ext cx="367143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2032" name="TextBox 8">
                <a:extLst>
                  <a:ext uri="{FF2B5EF4-FFF2-40B4-BE49-F238E27FC236}">
                    <a16:creationId xmlns:a16="http://schemas.microsoft.com/office/drawing/2014/main" id="{1FA10463-D41A-4312-8080-921EA7A07AB8}"/>
                  </a:ext>
                </a:extLst>
              </p:cNvPr>
              <p:cNvSpPr txBox="1">
                <a:spLocks noChangeArrowheads="1"/>
              </p:cNvSpPr>
              <p:nvPr/>
            </p:nvSpPr>
            <p:spPr bwMode="auto">
              <a:xfrm>
                <a:off x="0" y="0"/>
                <a:ext cx="731264" cy="63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r" eaLnBrk="1" hangingPunct="1">
                  <a:buFontTx/>
                  <a:buNone/>
                </a:pPr>
                <a:r>
                  <a:rPr lang="en-US" altLang="zh-CN" sz="1600">
                    <a:ea typeface="宋体" panose="02010600030101010101" pitchFamily="2" charset="-122"/>
                  </a:rPr>
                  <a:t>Left</a:t>
                </a:r>
              </a:p>
              <a:p>
                <a:pPr algn="r" eaLnBrk="1" hangingPunct="1">
                  <a:buFontTx/>
                  <a:buNone/>
                </a:pPr>
                <a:r>
                  <a:rPr lang="en-US" altLang="zh-CN" sz="1600">
                    <a:ea typeface="宋体" panose="02010600030101010101" pitchFamily="2" charset="-122"/>
                  </a:rPr>
                  <a:t>shoes</a:t>
                </a:r>
              </a:p>
            </p:txBody>
          </p:sp>
        </p:grpSp>
      </p:grpSp>
      <p:sp>
        <p:nvSpPr>
          <p:cNvPr id="21555" name="TextBox 22">
            <a:extLst>
              <a:ext uri="{FF2B5EF4-FFF2-40B4-BE49-F238E27FC236}">
                <a16:creationId xmlns:a16="http://schemas.microsoft.com/office/drawing/2014/main" id="{9AE40062-7A8A-41E9-8A87-20F38A9E826F}"/>
              </a:ext>
            </a:extLst>
          </p:cNvPr>
          <p:cNvSpPr txBox="1">
            <a:spLocks noChangeArrowheads="1"/>
          </p:cNvSpPr>
          <p:nvPr/>
        </p:nvSpPr>
        <p:spPr bwMode="auto">
          <a:xfrm>
            <a:off x="5576888" y="852488"/>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800">
                <a:ea typeface="宋体" panose="02010600030101010101" pitchFamily="2" charset="-122"/>
              </a:rPr>
              <a:t>(b) Perfect Complements</a:t>
            </a:r>
          </a:p>
        </p:txBody>
      </p:sp>
      <p:grpSp>
        <p:nvGrpSpPr>
          <p:cNvPr id="21556" name="Group 10">
            <a:extLst>
              <a:ext uri="{FF2B5EF4-FFF2-40B4-BE49-F238E27FC236}">
                <a16:creationId xmlns:a16="http://schemas.microsoft.com/office/drawing/2014/main" id="{805D40CA-863D-4286-A3DC-5896C3CBA242}"/>
              </a:ext>
            </a:extLst>
          </p:cNvPr>
          <p:cNvGrpSpPr>
            <a:grpSpLocks/>
          </p:cNvGrpSpPr>
          <p:nvPr/>
        </p:nvGrpSpPr>
        <p:grpSpPr bwMode="auto">
          <a:xfrm>
            <a:off x="4924425" y="5033963"/>
            <a:ext cx="3946525" cy="655637"/>
            <a:chOff x="0" y="0"/>
            <a:chExt cx="3945487" cy="656270"/>
          </a:xfrm>
        </p:grpSpPr>
        <p:cxnSp>
          <p:nvCxnSpPr>
            <p:cNvPr id="42026" name="Straight Connector 52">
              <a:extLst>
                <a:ext uri="{FF2B5EF4-FFF2-40B4-BE49-F238E27FC236}">
                  <a16:creationId xmlns:a16="http://schemas.microsoft.com/office/drawing/2014/main" id="{DB280818-5848-419E-B582-13784E501A72}"/>
                </a:ext>
              </a:extLst>
            </p:cNvPr>
            <p:cNvCxnSpPr>
              <a:cxnSpLocks noChangeShapeType="1"/>
            </p:cNvCxnSpPr>
            <p:nvPr/>
          </p:nvCxnSpPr>
          <p:spPr bwMode="auto">
            <a:xfrm flipV="1">
              <a:off x="144425" y="0"/>
              <a:ext cx="37851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2027" name="TextBox 12">
              <a:extLst>
                <a:ext uri="{FF2B5EF4-FFF2-40B4-BE49-F238E27FC236}">
                  <a16:creationId xmlns:a16="http://schemas.microsoft.com/office/drawing/2014/main" id="{496F53F6-558E-4FEB-8104-4EF33A04E693}"/>
                </a:ext>
              </a:extLst>
            </p:cNvPr>
            <p:cNvSpPr txBox="1">
              <a:spLocks noChangeArrowheads="1"/>
            </p:cNvSpPr>
            <p:nvPr/>
          </p:nvSpPr>
          <p:spPr bwMode="auto">
            <a:xfrm>
              <a:off x="3214409" y="22119"/>
              <a:ext cx="731078" cy="6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Right</a:t>
              </a:r>
            </a:p>
            <a:p>
              <a:pPr algn="ctr" eaLnBrk="1" hangingPunct="1">
                <a:buFontTx/>
                <a:buNone/>
              </a:pPr>
              <a:r>
                <a:rPr lang="en-US" altLang="zh-CN" sz="1600">
                  <a:ea typeface="宋体" panose="02010600030101010101" pitchFamily="2" charset="-122"/>
                </a:rPr>
                <a:t>shoes</a:t>
              </a:r>
            </a:p>
          </p:txBody>
        </p:sp>
        <p:sp>
          <p:nvSpPr>
            <p:cNvPr id="42028" name="TextBox 88">
              <a:extLst>
                <a:ext uri="{FF2B5EF4-FFF2-40B4-BE49-F238E27FC236}">
                  <a16:creationId xmlns:a16="http://schemas.microsoft.com/office/drawing/2014/main" id="{6248DBD7-95CB-4531-9791-56C6990EADE5}"/>
                </a:ext>
              </a:extLst>
            </p:cNvPr>
            <p:cNvSpPr txBox="1">
              <a:spLocks noChangeArrowheads="1"/>
            </p:cNvSpPr>
            <p:nvPr/>
          </p:nvSpPr>
          <p:spPr bwMode="auto">
            <a:xfrm>
              <a:off x="0" y="10253"/>
              <a:ext cx="298432" cy="33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0</a:t>
              </a:r>
            </a:p>
          </p:txBody>
        </p:sp>
      </p:grpSp>
      <p:grpSp>
        <p:nvGrpSpPr>
          <p:cNvPr id="21560" name="Group 110">
            <a:extLst>
              <a:ext uri="{FF2B5EF4-FFF2-40B4-BE49-F238E27FC236}">
                <a16:creationId xmlns:a16="http://schemas.microsoft.com/office/drawing/2014/main" id="{3B01B0C3-6D86-438C-8326-3B6CA6FEB96E}"/>
              </a:ext>
            </a:extLst>
          </p:cNvPr>
          <p:cNvGrpSpPr>
            <a:grpSpLocks/>
          </p:cNvGrpSpPr>
          <p:nvPr/>
        </p:nvGrpSpPr>
        <p:grpSpPr bwMode="auto">
          <a:xfrm>
            <a:off x="6532563" y="3217863"/>
            <a:ext cx="298450" cy="2159000"/>
            <a:chOff x="0" y="0"/>
            <a:chExt cx="298480" cy="2159259"/>
          </a:xfrm>
        </p:grpSpPr>
        <p:cxnSp>
          <p:nvCxnSpPr>
            <p:cNvPr id="42024" name="Straight Connector 56">
              <a:extLst>
                <a:ext uri="{FF2B5EF4-FFF2-40B4-BE49-F238E27FC236}">
                  <a16:creationId xmlns:a16="http://schemas.microsoft.com/office/drawing/2014/main" id="{F60AD926-4798-4972-8050-834D976C3175}"/>
                </a:ext>
              </a:extLst>
            </p:cNvPr>
            <p:cNvCxnSpPr>
              <a:cxnSpLocks noChangeShapeType="1"/>
            </p:cNvCxnSpPr>
            <p:nvPr/>
          </p:nvCxnSpPr>
          <p:spPr bwMode="auto">
            <a:xfrm rot="16200000" flipH="1">
              <a:off x="-777178" y="910541"/>
              <a:ext cx="1825844" cy="4762"/>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cxnSp>
        <p:sp>
          <p:nvSpPr>
            <p:cNvPr id="42025" name="TextBox 57">
              <a:extLst>
                <a:ext uri="{FF2B5EF4-FFF2-40B4-BE49-F238E27FC236}">
                  <a16:creationId xmlns:a16="http://schemas.microsoft.com/office/drawing/2014/main" id="{B5F26C97-9F88-44E6-B99B-C1F1788F874E}"/>
                </a:ext>
              </a:extLst>
            </p:cNvPr>
            <p:cNvSpPr txBox="1">
              <a:spLocks noChangeArrowheads="1"/>
            </p:cNvSpPr>
            <p:nvPr/>
          </p:nvSpPr>
          <p:spPr bwMode="auto">
            <a:xfrm>
              <a:off x="0" y="1820705"/>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5</a:t>
              </a:r>
              <a:endParaRPr lang="en-US" altLang="zh-CN" sz="1600" baseline="-25000">
                <a:ea typeface="宋体" panose="02010600030101010101" pitchFamily="2" charset="-122"/>
              </a:endParaRPr>
            </a:p>
          </p:txBody>
        </p:sp>
      </p:grpSp>
      <p:grpSp>
        <p:nvGrpSpPr>
          <p:cNvPr id="21563" name="Group 113">
            <a:extLst>
              <a:ext uri="{FF2B5EF4-FFF2-40B4-BE49-F238E27FC236}">
                <a16:creationId xmlns:a16="http://schemas.microsoft.com/office/drawing/2014/main" id="{CC570866-9E34-4F3B-98CB-CDB93F3DE3B7}"/>
              </a:ext>
            </a:extLst>
          </p:cNvPr>
          <p:cNvGrpSpPr>
            <a:grpSpLocks/>
          </p:cNvGrpSpPr>
          <p:nvPr/>
        </p:nvGrpSpPr>
        <p:grpSpPr bwMode="auto">
          <a:xfrm>
            <a:off x="6911975" y="3716338"/>
            <a:ext cx="298450" cy="1673225"/>
            <a:chOff x="0" y="0"/>
            <a:chExt cx="298480" cy="1672144"/>
          </a:xfrm>
        </p:grpSpPr>
        <p:cxnSp>
          <p:nvCxnSpPr>
            <p:cNvPr id="42022" name="Straight Connector 59">
              <a:extLst>
                <a:ext uri="{FF2B5EF4-FFF2-40B4-BE49-F238E27FC236}">
                  <a16:creationId xmlns:a16="http://schemas.microsoft.com/office/drawing/2014/main" id="{281A6183-6FC8-44B5-99BB-56E08828F16C}"/>
                </a:ext>
              </a:extLst>
            </p:cNvPr>
            <p:cNvCxnSpPr>
              <a:cxnSpLocks noChangeShapeType="1"/>
            </p:cNvCxnSpPr>
            <p:nvPr/>
          </p:nvCxnSpPr>
          <p:spPr bwMode="auto">
            <a:xfrm rot="5400000">
              <a:off x="-519462" y="660757"/>
              <a:ext cx="1324706" cy="31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cxnSp>
        <p:sp>
          <p:nvSpPr>
            <p:cNvPr id="42023" name="TextBox 57">
              <a:extLst>
                <a:ext uri="{FF2B5EF4-FFF2-40B4-BE49-F238E27FC236}">
                  <a16:creationId xmlns:a16="http://schemas.microsoft.com/office/drawing/2014/main" id="{7D94B153-A663-401F-B92E-46BD59276128}"/>
                </a:ext>
              </a:extLst>
            </p:cNvPr>
            <p:cNvSpPr txBox="1">
              <a:spLocks noChangeArrowheads="1"/>
            </p:cNvSpPr>
            <p:nvPr/>
          </p:nvSpPr>
          <p:spPr bwMode="auto">
            <a:xfrm>
              <a:off x="0" y="1333590"/>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7</a:t>
              </a:r>
              <a:endParaRPr lang="en-US" altLang="zh-CN" sz="1600" baseline="-25000">
                <a:ea typeface="宋体" panose="02010600030101010101" pitchFamily="2" charset="-122"/>
              </a:endParaRPr>
            </a:p>
          </p:txBody>
        </p:sp>
      </p:grpSp>
      <p:grpSp>
        <p:nvGrpSpPr>
          <p:cNvPr id="21566" name="Group 116">
            <a:extLst>
              <a:ext uri="{FF2B5EF4-FFF2-40B4-BE49-F238E27FC236}">
                <a16:creationId xmlns:a16="http://schemas.microsoft.com/office/drawing/2014/main" id="{A75930A3-DC99-4F58-8298-0FFE4BB05871}"/>
              </a:ext>
            </a:extLst>
          </p:cNvPr>
          <p:cNvGrpSpPr>
            <a:grpSpLocks/>
          </p:cNvGrpSpPr>
          <p:nvPr/>
        </p:nvGrpSpPr>
        <p:grpSpPr bwMode="auto">
          <a:xfrm>
            <a:off x="4764088" y="3552825"/>
            <a:ext cx="2290762" cy="338138"/>
            <a:chOff x="0" y="0"/>
            <a:chExt cx="2289381" cy="338554"/>
          </a:xfrm>
        </p:grpSpPr>
        <p:cxnSp>
          <p:nvCxnSpPr>
            <p:cNvPr id="42020" name="Straight Connector 62">
              <a:extLst>
                <a:ext uri="{FF2B5EF4-FFF2-40B4-BE49-F238E27FC236}">
                  <a16:creationId xmlns:a16="http://schemas.microsoft.com/office/drawing/2014/main" id="{BF362572-8AFE-4DEB-8332-8E0FC073E3CC}"/>
                </a:ext>
              </a:extLst>
            </p:cNvPr>
            <p:cNvCxnSpPr>
              <a:cxnSpLocks noChangeShapeType="1"/>
            </p:cNvCxnSpPr>
            <p:nvPr/>
          </p:nvCxnSpPr>
          <p:spPr bwMode="auto">
            <a:xfrm>
              <a:off x="307789" y="168482"/>
              <a:ext cx="1981592" cy="159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cxnSp>
        <p:sp>
          <p:nvSpPr>
            <p:cNvPr id="42021" name="TextBox 57">
              <a:extLst>
                <a:ext uri="{FF2B5EF4-FFF2-40B4-BE49-F238E27FC236}">
                  <a16:creationId xmlns:a16="http://schemas.microsoft.com/office/drawing/2014/main" id="{44DA30B1-5DF9-45ED-A85C-5E538EA3AFAA}"/>
                </a:ext>
              </a:extLst>
            </p:cNvPr>
            <p:cNvSpPr txBox="1">
              <a:spLocks noChangeArrowheads="1"/>
            </p:cNvSpPr>
            <p:nvPr/>
          </p:nvSpPr>
          <p:spPr bwMode="auto">
            <a:xfrm>
              <a:off x="0" y="0"/>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5</a:t>
              </a:r>
              <a:endParaRPr lang="en-US" altLang="zh-CN" sz="1600" baseline="-25000">
                <a:ea typeface="宋体" panose="02010600030101010101" pitchFamily="2" charset="-122"/>
              </a:endParaRPr>
            </a:p>
          </p:txBody>
        </p:sp>
      </p:grpSp>
      <p:grpSp>
        <p:nvGrpSpPr>
          <p:cNvPr id="21569" name="Group 119">
            <a:extLst>
              <a:ext uri="{FF2B5EF4-FFF2-40B4-BE49-F238E27FC236}">
                <a16:creationId xmlns:a16="http://schemas.microsoft.com/office/drawing/2014/main" id="{E24A6DAB-2BB1-4154-A818-A84814940084}"/>
              </a:ext>
            </a:extLst>
          </p:cNvPr>
          <p:cNvGrpSpPr>
            <a:grpSpLocks/>
          </p:cNvGrpSpPr>
          <p:nvPr/>
        </p:nvGrpSpPr>
        <p:grpSpPr bwMode="auto">
          <a:xfrm>
            <a:off x="4729163" y="3016250"/>
            <a:ext cx="1946275" cy="338138"/>
            <a:chOff x="0" y="0"/>
            <a:chExt cx="1946502" cy="338554"/>
          </a:xfrm>
        </p:grpSpPr>
        <p:cxnSp>
          <p:nvCxnSpPr>
            <p:cNvPr id="42018" name="Straight Connector 65">
              <a:extLst>
                <a:ext uri="{FF2B5EF4-FFF2-40B4-BE49-F238E27FC236}">
                  <a16:creationId xmlns:a16="http://schemas.microsoft.com/office/drawing/2014/main" id="{4F6A4200-0379-4ACE-BAF3-42A7F7388BB0}"/>
                </a:ext>
              </a:extLst>
            </p:cNvPr>
            <p:cNvCxnSpPr>
              <a:cxnSpLocks noChangeShapeType="1"/>
            </p:cNvCxnSpPr>
            <p:nvPr/>
          </p:nvCxnSpPr>
          <p:spPr bwMode="auto">
            <a:xfrm flipV="1">
              <a:off x="308011" y="201861"/>
              <a:ext cx="1638491" cy="3179"/>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cxnSp>
        <p:sp>
          <p:nvSpPr>
            <p:cNvPr id="42019" name="TextBox 57">
              <a:extLst>
                <a:ext uri="{FF2B5EF4-FFF2-40B4-BE49-F238E27FC236}">
                  <a16:creationId xmlns:a16="http://schemas.microsoft.com/office/drawing/2014/main" id="{29BEB1D0-2667-4D06-8D61-91C5460334CF}"/>
                </a:ext>
              </a:extLst>
            </p:cNvPr>
            <p:cNvSpPr txBox="1">
              <a:spLocks noChangeArrowheads="1"/>
            </p:cNvSpPr>
            <p:nvPr/>
          </p:nvSpPr>
          <p:spPr bwMode="auto">
            <a:xfrm>
              <a:off x="0" y="0"/>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7</a:t>
              </a:r>
              <a:endParaRPr lang="en-US" altLang="zh-CN" sz="1600" baseline="-25000">
                <a:ea typeface="宋体" panose="02010600030101010101" pitchFamily="2" charset="-122"/>
              </a:endParaRPr>
            </a:p>
          </p:txBody>
        </p:sp>
      </p:grpSp>
      <p:grpSp>
        <p:nvGrpSpPr>
          <p:cNvPr id="21572" name="Group 133">
            <a:extLst>
              <a:ext uri="{FF2B5EF4-FFF2-40B4-BE49-F238E27FC236}">
                <a16:creationId xmlns:a16="http://schemas.microsoft.com/office/drawing/2014/main" id="{4A597A1D-B1DA-4649-A9C8-64F69446A44A}"/>
              </a:ext>
            </a:extLst>
          </p:cNvPr>
          <p:cNvGrpSpPr>
            <a:grpSpLocks/>
          </p:cNvGrpSpPr>
          <p:nvPr/>
        </p:nvGrpSpPr>
        <p:grpSpPr bwMode="auto">
          <a:xfrm>
            <a:off x="7115175" y="1579563"/>
            <a:ext cx="1779588" cy="1727200"/>
            <a:chOff x="0" y="0"/>
            <a:chExt cx="1778953" cy="1727951"/>
          </a:xfrm>
        </p:grpSpPr>
        <p:grpSp>
          <p:nvGrpSpPr>
            <p:cNvPr id="42014" name="Group 20">
              <a:extLst>
                <a:ext uri="{FF2B5EF4-FFF2-40B4-BE49-F238E27FC236}">
                  <a16:creationId xmlns:a16="http://schemas.microsoft.com/office/drawing/2014/main" id="{048D7461-E13D-4838-8A81-04CC9DBC909A}"/>
                </a:ext>
              </a:extLst>
            </p:cNvPr>
            <p:cNvGrpSpPr>
              <a:grpSpLocks/>
            </p:cNvGrpSpPr>
            <p:nvPr/>
          </p:nvGrpSpPr>
          <p:grpSpPr bwMode="auto">
            <a:xfrm>
              <a:off x="0" y="1388403"/>
              <a:ext cx="1778953" cy="338485"/>
              <a:chOff x="0" y="0"/>
              <a:chExt cx="1778042" cy="338485"/>
            </a:xfrm>
          </p:grpSpPr>
          <p:cxnSp>
            <p:nvCxnSpPr>
              <p:cNvPr id="42016" name="Straight Connector 70">
                <a:extLst>
                  <a:ext uri="{FF2B5EF4-FFF2-40B4-BE49-F238E27FC236}">
                    <a16:creationId xmlns:a16="http://schemas.microsoft.com/office/drawing/2014/main" id="{DBFDEE3F-511F-4173-AA57-E5D1F0C88C56}"/>
                  </a:ext>
                </a:extLst>
              </p:cNvPr>
              <p:cNvCxnSpPr>
                <a:cxnSpLocks noChangeShapeType="1"/>
              </p:cNvCxnSpPr>
              <p:nvPr/>
            </p:nvCxnSpPr>
            <p:spPr bwMode="auto">
              <a:xfrm flipV="1">
                <a:off x="0" y="177552"/>
                <a:ext cx="1424337" cy="0"/>
              </a:xfrm>
              <a:prstGeom prst="line">
                <a:avLst/>
              </a:prstGeom>
              <a:noFill/>
              <a:ln w="38100">
                <a:solidFill>
                  <a:srgbClr val="005EA4"/>
                </a:solidFill>
                <a:round/>
                <a:headEnd/>
                <a:tailEnd/>
              </a:ln>
              <a:extLst>
                <a:ext uri="{909E8E84-426E-40DD-AFC4-6F175D3DCCD1}">
                  <a14:hiddenFill xmlns:a14="http://schemas.microsoft.com/office/drawing/2010/main">
                    <a:noFill/>
                  </a14:hiddenFill>
                </a:ext>
              </a:extLst>
            </p:spPr>
          </p:cxnSp>
          <p:sp>
            <p:nvSpPr>
              <p:cNvPr id="42017" name="TextBox 22">
                <a:extLst>
                  <a:ext uri="{FF2B5EF4-FFF2-40B4-BE49-F238E27FC236}">
                    <a16:creationId xmlns:a16="http://schemas.microsoft.com/office/drawing/2014/main" id="{57318071-3087-4263-B482-B379236918B6}"/>
                  </a:ext>
                </a:extLst>
              </p:cNvPr>
              <p:cNvSpPr txBox="1">
                <a:spLocks noChangeArrowheads="1"/>
              </p:cNvSpPr>
              <p:nvPr/>
            </p:nvSpPr>
            <p:spPr bwMode="auto">
              <a:xfrm>
                <a:off x="1460489" y="0"/>
                <a:ext cx="317553" cy="33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I</a:t>
                </a:r>
                <a:r>
                  <a:rPr lang="en-US" altLang="zh-CN" sz="1600" baseline="-25000">
                    <a:ea typeface="宋体" panose="02010600030101010101" pitchFamily="2" charset="-122"/>
                  </a:rPr>
                  <a:t>2</a:t>
                </a:r>
              </a:p>
            </p:txBody>
          </p:sp>
        </p:grpSp>
        <p:cxnSp>
          <p:nvCxnSpPr>
            <p:cNvPr id="42015" name="Straight Connector 69">
              <a:extLst>
                <a:ext uri="{FF2B5EF4-FFF2-40B4-BE49-F238E27FC236}">
                  <a16:creationId xmlns:a16="http://schemas.microsoft.com/office/drawing/2014/main" id="{AC89B54C-A3C6-41C6-822D-204AF9A6B222}"/>
                </a:ext>
              </a:extLst>
            </p:cNvPr>
            <p:cNvCxnSpPr>
              <a:cxnSpLocks noChangeShapeType="1"/>
            </p:cNvCxnSpPr>
            <p:nvPr/>
          </p:nvCxnSpPr>
          <p:spPr bwMode="auto">
            <a:xfrm rot="5400000" flipH="1" flipV="1">
              <a:off x="-778221" y="787735"/>
              <a:ext cx="1577072" cy="1587"/>
            </a:xfrm>
            <a:prstGeom prst="line">
              <a:avLst/>
            </a:prstGeom>
            <a:noFill/>
            <a:ln w="38100">
              <a:solidFill>
                <a:srgbClr val="005EA4"/>
              </a:solidFill>
              <a:round/>
              <a:headEnd/>
              <a:tailEnd/>
            </a:ln>
            <a:extLst>
              <a:ext uri="{909E8E84-426E-40DD-AFC4-6F175D3DCCD1}">
                <a14:hiddenFill xmlns:a14="http://schemas.microsoft.com/office/drawing/2010/main">
                  <a:noFill/>
                </a14:hiddenFill>
              </a:ext>
            </a:extLst>
          </p:spPr>
        </p:cxnSp>
      </p:grpSp>
      <p:grpSp>
        <p:nvGrpSpPr>
          <p:cNvPr id="21577" name="Group 134">
            <a:extLst>
              <a:ext uri="{FF2B5EF4-FFF2-40B4-BE49-F238E27FC236}">
                <a16:creationId xmlns:a16="http://schemas.microsoft.com/office/drawing/2014/main" id="{BE0B62EA-F933-4FDB-853D-9AAE8F840B13}"/>
              </a:ext>
            </a:extLst>
          </p:cNvPr>
          <p:cNvGrpSpPr>
            <a:grpSpLocks/>
          </p:cNvGrpSpPr>
          <p:nvPr/>
        </p:nvGrpSpPr>
        <p:grpSpPr bwMode="auto">
          <a:xfrm>
            <a:off x="6650038" y="2159000"/>
            <a:ext cx="1909762" cy="1739900"/>
            <a:chOff x="0" y="0"/>
            <a:chExt cx="1909581" cy="1739985"/>
          </a:xfrm>
        </p:grpSpPr>
        <p:grpSp>
          <p:nvGrpSpPr>
            <p:cNvPr id="42010" name="Group 20">
              <a:extLst>
                <a:ext uri="{FF2B5EF4-FFF2-40B4-BE49-F238E27FC236}">
                  <a16:creationId xmlns:a16="http://schemas.microsoft.com/office/drawing/2014/main" id="{618BE927-8DC2-4FBF-A4DF-FA152F7A7FF7}"/>
                </a:ext>
              </a:extLst>
            </p:cNvPr>
            <p:cNvGrpSpPr>
              <a:grpSpLocks/>
            </p:cNvGrpSpPr>
            <p:nvPr/>
          </p:nvGrpSpPr>
          <p:grpSpPr bwMode="auto">
            <a:xfrm>
              <a:off x="0" y="1400262"/>
              <a:ext cx="1909581" cy="338473"/>
              <a:chOff x="0" y="0"/>
              <a:chExt cx="1908603" cy="338473"/>
            </a:xfrm>
          </p:grpSpPr>
          <p:cxnSp>
            <p:nvCxnSpPr>
              <p:cNvPr id="42012" name="Straight Connector 75">
                <a:extLst>
                  <a:ext uri="{FF2B5EF4-FFF2-40B4-BE49-F238E27FC236}">
                    <a16:creationId xmlns:a16="http://schemas.microsoft.com/office/drawing/2014/main" id="{362ED36F-A4CD-41D6-BFB3-A07077F7755E}"/>
                  </a:ext>
                </a:extLst>
              </p:cNvPr>
              <p:cNvCxnSpPr>
                <a:cxnSpLocks noChangeShapeType="1"/>
              </p:cNvCxnSpPr>
              <p:nvPr/>
            </p:nvCxnSpPr>
            <p:spPr bwMode="auto">
              <a:xfrm>
                <a:off x="0" y="166677"/>
                <a:ext cx="1569084" cy="1587"/>
              </a:xfrm>
              <a:prstGeom prst="line">
                <a:avLst/>
              </a:prstGeom>
              <a:noFill/>
              <a:ln w="38100">
                <a:solidFill>
                  <a:srgbClr val="005EA4"/>
                </a:solidFill>
                <a:round/>
                <a:headEnd/>
                <a:tailEnd/>
              </a:ln>
              <a:extLst>
                <a:ext uri="{909E8E84-426E-40DD-AFC4-6F175D3DCCD1}">
                  <a14:hiddenFill xmlns:a14="http://schemas.microsoft.com/office/drawing/2010/main">
                    <a:noFill/>
                  </a14:hiddenFill>
                </a:ext>
              </a:extLst>
            </p:spPr>
          </p:cxnSp>
          <p:sp>
            <p:nvSpPr>
              <p:cNvPr id="42013" name="TextBox 22">
                <a:extLst>
                  <a:ext uri="{FF2B5EF4-FFF2-40B4-BE49-F238E27FC236}">
                    <a16:creationId xmlns:a16="http://schemas.microsoft.com/office/drawing/2014/main" id="{BA8B7175-94B8-40F1-A461-DF42297B257B}"/>
                  </a:ext>
                </a:extLst>
              </p:cNvPr>
              <p:cNvSpPr txBox="1">
                <a:spLocks noChangeArrowheads="1"/>
              </p:cNvSpPr>
              <p:nvPr/>
            </p:nvSpPr>
            <p:spPr bwMode="auto">
              <a:xfrm>
                <a:off x="1591050" y="0"/>
                <a:ext cx="317553" cy="33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buFontTx/>
                  <a:buNone/>
                </a:pPr>
                <a:r>
                  <a:rPr lang="en-US" altLang="zh-CN" sz="1600">
                    <a:ea typeface="宋体" panose="02010600030101010101" pitchFamily="2" charset="-122"/>
                  </a:rPr>
                  <a:t>I</a:t>
                </a:r>
                <a:r>
                  <a:rPr lang="en-US" altLang="zh-CN" sz="1600" baseline="-25000">
                    <a:ea typeface="宋体" panose="02010600030101010101" pitchFamily="2" charset="-122"/>
                  </a:rPr>
                  <a:t>1</a:t>
                </a:r>
              </a:p>
            </p:txBody>
          </p:sp>
        </p:grpSp>
        <p:cxnSp>
          <p:nvCxnSpPr>
            <p:cNvPr id="42011" name="Straight Connector 74">
              <a:extLst>
                <a:ext uri="{FF2B5EF4-FFF2-40B4-BE49-F238E27FC236}">
                  <a16:creationId xmlns:a16="http://schemas.microsoft.com/office/drawing/2014/main" id="{7EEF685B-3C7A-4DE5-A96A-1C1516AF4539}"/>
                </a:ext>
              </a:extLst>
            </p:cNvPr>
            <p:cNvCxnSpPr>
              <a:cxnSpLocks noChangeShapeType="1"/>
            </p:cNvCxnSpPr>
            <p:nvPr/>
          </p:nvCxnSpPr>
          <p:spPr bwMode="auto">
            <a:xfrm rot="5400000" flipH="1" flipV="1">
              <a:off x="-778709" y="788225"/>
              <a:ext cx="1578052" cy="1587"/>
            </a:xfrm>
            <a:prstGeom prst="line">
              <a:avLst/>
            </a:prstGeom>
            <a:noFill/>
            <a:ln w="38100">
              <a:solidFill>
                <a:srgbClr val="005EA4"/>
              </a:solidFill>
              <a:round/>
              <a:headEnd/>
              <a:tailEnd/>
            </a:ln>
            <a:extLst>
              <a:ext uri="{909E8E84-426E-40DD-AFC4-6F175D3DCCD1}">
                <a14:hiddenFill xmlns:a14="http://schemas.microsoft.com/office/drawing/2010/main">
                  <a:noFill/>
                </a14:hiddenFill>
              </a:ext>
            </a:extLst>
          </p:spPr>
        </p:cxnSp>
      </p:grpSp>
      <p:sp>
        <p:nvSpPr>
          <p:cNvPr id="21582" name="Freeform 183">
            <a:extLst>
              <a:ext uri="{FF2B5EF4-FFF2-40B4-BE49-F238E27FC236}">
                <a16:creationId xmlns:a16="http://schemas.microsoft.com/office/drawing/2014/main" id="{1D8273BB-367D-4E1A-85EF-F83E7BDFC414}"/>
              </a:ext>
            </a:extLst>
          </p:cNvPr>
          <p:cNvSpPr>
            <a:spLocks/>
          </p:cNvSpPr>
          <p:nvPr/>
        </p:nvSpPr>
        <p:spPr bwMode="auto">
          <a:xfrm>
            <a:off x="6586538" y="3162300"/>
            <a:ext cx="146050" cy="136525"/>
          </a:xfrm>
          <a:custGeom>
            <a:avLst/>
            <a:gdLst>
              <a:gd name="T0" fmla="*/ 77158 w 106"/>
              <a:gd name="T1" fmla="*/ 136525 h 68"/>
              <a:gd name="T2" fmla="*/ 77158 w 106"/>
              <a:gd name="T3" fmla="*/ 136525 h 68"/>
              <a:gd name="T4" fmla="*/ 104715 w 106"/>
              <a:gd name="T5" fmla="*/ 130502 h 68"/>
              <a:gd name="T6" fmla="*/ 125383 w 106"/>
              <a:gd name="T7" fmla="*/ 116448 h 68"/>
              <a:gd name="T8" fmla="*/ 139161 w 106"/>
              <a:gd name="T9" fmla="*/ 90347 h 68"/>
              <a:gd name="T10" fmla="*/ 146050 w 106"/>
              <a:gd name="T11" fmla="*/ 64247 h 68"/>
              <a:gd name="T12" fmla="*/ 139161 w 106"/>
              <a:gd name="T13" fmla="*/ 38147 h 68"/>
              <a:gd name="T14" fmla="*/ 125383 w 106"/>
              <a:gd name="T15" fmla="*/ 18069 h 68"/>
              <a:gd name="T16" fmla="*/ 104715 w 106"/>
              <a:gd name="T17" fmla="*/ 6023 h 68"/>
              <a:gd name="T18" fmla="*/ 77158 w 106"/>
              <a:gd name="T19" fmla="*/ 0 h 68"/>
              <a:gd name="T20" fmla="*/ 49602 w 106"/>
              <a:gd name="T21" fmla="*/ 6023 h 68"/>
              <a:gd name="T22" fmla="*/ 20667 w 106"/>
              <a:gd name="T23" fmla="*/ 18069 h 68"/>
              <a:gd name="T24" fmla="*/ 6889 w 106"/>
              <a:gd name="T25" fmla="*/ 38147 h 68"/>
              <a:gd name="T26" fmla="*/ 0 w 106"/>
              <a:gd name="T27" fmla="*/ 64247 h 68"/>
              <a:gd name="T28" fmla="*/ 6889 w 106"/>
              <a:gd name="T29" fmla="*/ 90347 h 68"/>
              <a:gd name="T30" fmla="*/ 20667 w 106"/>
              <a:gd name="T31" fmla="*/ 116448 h 68"/>
              <a:gd name="T32" fmla="*/ 49602 w 106"/>
              <a:gd name="T33" fmla="*/ 130502 h 68"/>
              <a:gd name="T34" fmla="*/ 77158 w 106"/>
              <a:gd name="T35" fmla="*/ 136525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68"/>
              <a:gd name="T56" fmla="*/ 106 w 10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3" name="Freeform 183">
            <a:extLst>
              <a:ext uri="{FF2B5EF4-FFF2-40B4-BE49-F238E27FC236}">
                <a16:creationId xmlns:a16="http://schemas.microsoft.com/office/drawing/2014/main" id="{2197BC75-7984-4DB9-8F26-63D1AAEF64DB}"/>
              </a:ext>
            </a:extLst>
          </p:cNvPr>
          <p:cNvSpPr>
            <a:spLocks/>
          </p:cNvSpPr>
          <p:nvPr/>
        </p:nvSpPr>
        <p:spPr bwMode="auto">
          <a:xfrm>
            <a:off x="6599238" y="3673475"/>
            <a:ext cx="146050" cy="136525"/>
          </a:xfrm>
          <a:custGeom>
            <a:avLst/>
            <a:gdLst>
              <a:gd name="T0" fmla="*/ 77158 w 106"/>
              <a:gd name="T1" fmla="*/ 136525 h 68"/>
              <a:gd name="T2" fmla="*/ 77158 w 106"/>
              <a:gd name="T3" fmla="*/ 136525 h 68"/>
              <a:gd name="T4" fmla="*/ 104715 w 106"/>
              <a:gd name="T5" fmla="*/ 130502 h 68"/>
              <a:gd name="T6" fmla="*/ 125383 w 106"/>
              <a:gd name="T7" fmla="*/ 116448 h 68"/>
              <a:gd name="T8" fmla="*/ 139161 w 106"/>
              <a:gd name="T9" fmla="*/ 90347 h 68"/>
              <a:gd name="T10" fmla="*/ 146050 w 106"/>
              <a:gd name="T11" fmla="*/ 64247 h 68"/>
              <a:gd name="T12" fmla="*/ 139161 w 106"/>
              <a:gd name="T13" fmla="*/ 38147 h 68"/>
              <a:gd name="T14" fmla="*/ 125383 w 106"/>
              <a:gd name="T15" fmla="*/ 18069 h 68"/>
              <a:gd name="T16" fmla="*/ 104715 w 106"/>
              <a:gd name="T17" fmla="*/ 6023 h 68"/>
              <a:gd name="T18" fmla="*/ 77158 w 106"/>
              <a:gd name="T19" fmla="*/ 0 h 68"/>
              <a:gd name="T20" fmla="*/ 49602 w 106"/>
              <a:gd name="T21" fmla="*/ 6023 h 68"/>
              <a:gd name="T22" fmla="*/ 20667 w 106"/>
              <a:gd name="T23" fmla="*/ 18069 h 68"/>
              <a:gd name="T24" fmla="*/ 6889 w 106"/>
              <a:gd name="T25" fmla="*/ 38147 h 68"/>
              <a:gd name="T26" fmla="*/ 0 w 106"/>
              <a:gd name="T27" fmla="*/ 64247 h 68"/>
              <a:gd name="T28" fmla="*/ 6889 w 106"/>
              <a:gd name="T29" fmla="*/ 90347 h 68"/>
              <a:gd name="T30" fmla="*/ 20667 w 106"/>
              <a:gd name="T31" fmla="*/ 116448 h 68"/>
              <a:gd name="T32" fmla="*/ 49602 w 106"/>
              <a:gd name="T33" fmla="*/ 130502 h 68"/>
              <a:gd name="T34" fmla="*/ 77158 w 106"/>
              <a:gd name="T35" fmla="*/ 136525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68"/>
              <a:gd name="T56" fmla="*/ 106 w 10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4" name="Freeform 183">
            <a:extLst>
              <a:ext uri="{FF2B5EF4-FFF2-40B4-BE49-F238E27FC236}">
                <a16:creationId xmlns:a16="http://schemas.microsoft.com/office/drawing/2014/main" id="{1F4B58C3-5C37-4C66-B79E-452FD9B6BB75}"/>
              </a:ext>
            </a:extLst>
          </p:cNvPr>
          <p:cNvSpPr>
            <a:spLocks/>
          </p:cNvSpPr>
          <p:nvPr/>
        </p:nvSpPr>
        <p:spPr bwMode="auto">
          <a:xfrm>
            <a:off x="6992938" y="3675063"/>
            <a:ext cx="146050" cy="136525"/>
          </a:xfrm>
          <a:custGeom>
            <a:avLst/>
            <a:gdLst>
              <a:gd name="T0" fmla="*/ 77158 w 106"/>
              <a:gd name="T1" fmla="*/ 136525 h 68"/>
              <a:gd name="T2" fmla="*/ 77158 w 106"/>
              <a:gd name="T3" fmla="*/ 136525 h 68"/>
              <a:gd name="T4" fmla="*/ 104715 w 106"/>
              <a:gd name="T5" fmla="*/ 130502 h 68"/>
              <a:gd name="T6" fmla="*/ 125383 w 106"/>
              <a:gd name="T7" fmla="*/ 116448 h 68"/>
              <a:gd name="T8" fmla="*/ 139161 w 106"/>
              <a:gd name="T9" fmla="*/ 90347 h 68"/>
              <a:gd name="T10" fmla="*/ 146050 w 106"/>
              <a:gd name="T11" fmla="*/ 64247 h 68"/>
              <a:gd name="T12" fmla="*/ 139161 w 106"/>
              <a:gd name="T13" fmla="*/ 38147 h 68"/>
              <a:gd name="T14" fmla="*/ 125383 w 106"/>
              <a:gd name="T15" fmla="*/ 18069 h 68"/>
              <a:gd name="T16" fmla="*/ 104715 w 106"/>
              <a:gd name="T17" fmla="*/ 6023 h 68"/>
              <a:gd name="T18" fmla="*/ 77158 w 106"/>
              <a:gd name="T19" fmla="*/ 0 h 68"/>
              <a:gd name="T20" fmla="*/ 49602 w 106"/>
              <a:gd name="T21" fmla="*/ 6023 h 68"/>
              <a:gd name="T22" fmla="*/ 20667 w 106"/>
              <a:gd name="T23" fmla="*/ 18069 h 68"/>
              <a:gd name="T24" fmla="*/ 6889 w 106"/>
              <a:gd name="T25" fmla="*/ 38147 h 68"/>
              <a:gd name="T26" fmla="*/ 0 w 106"/>
              <a:gd name="T27" fmla="*/ 64247 h 68"/>
              <a:gd name="T28" fmla="*/ 6889 w 106"/>
              <a:gd name="T29" fmla="*/ 90347 h 68"/>
              <a:gd name="T30" fmla="*/ 20667 w 106"/>
              <a:gd name="T31" fmla="*/ 116448 h 68"/>
              <a:gd name="T32" fmla="*/ 49602 w 106"/>
              <a:gd name="T33" fmla="*/ 130502 h 68"/>
              <a:gd name="T34" fmla="*/ 77158 w 106"/>
              <a:gd name="T35" fmla="*/ 136525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68"/>
              <a:gd name="T56" fmla="*/ 106 w 10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42009" name="Picture 81" descr="20J5">
            <a:extLst>
              <a:ext uri="{FF2B5EF4-FFF2-40B4-BE49-F238E27FC236}">
                <a16:creationId xmlns:a16="http://schemas.microsoft.com/office/drawing/2014/main" id="{05CB666D-43FF-4854-B073-AB57F3AB1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898525"/>
            <a:ext cx="86201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20"/>
                                        </p:tgtEl>
                                        <p:attrNameLst>
                                          <p:attrName>style.visibility</p:attrName>
                                        </p:attrNameLst>
                                      </p:cBhvr>
                                      <p:to>
                                        <p:strVal val="visible"/>
                                      </p:to>
                                    </p:set>
                                    <p:animEffect transition="in" filter="wipe(left)">
                                      <p:cBhvr>
                                        <p:cTn id="7" dur="500"/>
                                        <p:tgtEl>
                                          <p:spTgt spid="2152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1521"/>
                                        </p:tgtEl>
                                        <p:attrNameLst>
                                          <p:attrName>style.visibility</p:attrName>
                                        </p:attrNameLst>
                                      </p:cBhvr>
                                      <p:to>
                                        <p:strVal val="visible"/>
                                      </p:to>
                                    </p:set>
                                    <p:animEffect transition="in" filter="wipe(left)">
                                      <p:cBhvr>
                                        <p:cTn id="11" dur="500"/>
                                        <p:tgtEl>
                                          <p:spTgt spid="21521"/>
                                        </p:tgtEl>
                                      </p:cBhvr>
                                    </p:animEffect>
                                  </p:childTnLst>
                                </p:cTn>
                              </p:par>
                              <p:par>
                                <p:cTn id="12" presetID="22" presetClass="entr" presetSubtype="4" fill="hold" nodeType="withEffect">
                                  <p:stCondLst>
                                    <p:cond delay="0"/>
                                  </p:stCondLst>
                                  <p:childTnLst>
                                    <p:set>
                                      <p:cBhvr>
                                        <p:cTn id="13" dur="1" fill="hold">
                                          <p:stCondLst>
                                            <p:cond delay="0"/>
                                          </p:stCondLst>
                                        </p:cTn>
                                        <p:tgtEl>
                                          <p:spTgt spid="21510"/>
                                        </p:tgtEl>
                                        <p:attrNameLst>
                                          <p:attrName>style.visibility</p:attrName>
                                        </p:attrNameLst>
                                      </p:cBhvr>
                                      <p:to>
                                        <p:strVal val="visible"/>
                                      </p:to>
                                    </p:set>
                                    <p:animEffect transition="in" filter="wipe(down)">
                                      <p:cBhvr>
                                        <p:cTn id="14" dur="500"/>
                                        <p:tgtEl>
                                          <p:spTgt spid="21510"/>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1529"/>
                                        </p:tgtEl>
                                        <p:attrNameLst>
                                          <p:attrName>style.visibility</p:attrName>
                                        </p:attrNameLst>
                                      </p:cBhvr>
                                      <p:to>
                                        <p:strVal val="visible"/>
                                      </p:to>
                                    </p:set>
                                    <p:animEffect transition="in" filter="wipe(left)">
                                      <p:cBhvr>
                                        <p:cTn id="18" dur="1000"/>
                                        <p:tgtEl>
                                          <p:spTgt spid="21529"/>
                                        </p:tgtEl>
                                      </p:cBhvr>
                                    </p:animEffect>
                                  </p:childTnLst>
                                </p:cTn>
                              </p:par>
                            </p:childTnLst>
                          </p:cTn>
                        </p:par>
                        <p:par>
                          <p:cTn id="19" fill="hold" nodeType="afterGroup">
                            <p:stCondLst>
                              <p:cond delay="2000"/>
                            </p:stCondLst>
                            <p:childTnLst>
                              <p:par>
                                <p:cTn id="20" presetID="22" presetClass="entr" presetSubtype="8" fill="hold" nodeType="afterEffect">
                                  <p:stCondLst>
                                    <p:cond delay="0"/>
                                  </p:stCondLst>
                                  <p:childTnLst>
                                    <p:set>
                                      <p:cBhvr>
                                        <p:cTn id="21" dur="1" fill="hold">
                                          <p:stCondLst>
                                            <p:cond delay="0"/>
                                          </p:stCondLst>
                                        </p:cTn>
                                        <p:tgtEl>
                                          <p:spTgt spid="21536"/>
                                        </p:tgtEl>
                                        <p:attrNameLst>
                                          <p:attrName>style.visibility</p:attrName>
                                        </p:attrNameLst>
                                      </p:cBhvr>
                                      <p:to>
                                        <p:strVal val="visible"/>
                                      </p:to>
                                    </p:set>
                                    <p:animEffect transition="in" filter="wipe(left)">
                                      <p:cBhvr>
                                        <p:cTn id="22" dur="1000"/>
                                        <p:tgtEl>
                                          <p:spTgt spid="21536"/>
                                        </p:tgtEl>
                                      </p:cBhvr>
                                    </p:animEffect>
                                  </p:childTnLst>
                                </p:cTn>
                              </p:par>
                            </p:childTnLst>
                          </p:cTn>
                        </p:par>
                        <p:par>
                          <p:cTn id="23" fill="hold" nodeType="afterGroup">
                            <p:stCondLst>
                              <p:cond delay="3000"/>
                            </p:stCondLst>
                            <p:childTnLst>
                              <p:par>
                                <p:cTn id="24" presetID="22" presetClass="entr" presetSubtype="8" fill="hold" nodeType="afterEffect">
                                  <p:stCondLst>
                                    <p:cond delay="0"/>
                                  </p:stCondLst>
                                  <p:childTnLst>
                                    <p:set>
                                      <p:cBhvr>
                                        <p:cTn id="25" dur="1" fill="hold">
                                          <p:stCondLst>
                                            <p:cond delay="0"/>
                                          </p:stCondLst>
                                        </p:cTn>
                                        <p:tgtEl>
                                          <p:spTgt spid="21543"/>
                                        </p:tgtEl>
                                        <p:attrNameLst>
                                          <p:attrName>style.visibility</p:attrName>
                                        </p:attrNameLst>
                                      </p:cBhvr>
                                      <p:to>
                                        <p:strVal val="visible"/>
                                      </p:to>
                                    </p:set>
                                    <p:animEffect transition="in" filter="wipe(left)">
                                      <p:cBhvr>
                                        <p:cTn id="26" dur="1000"/>
                                        <p:tgtEl>
                                          <p:spTgt spid="21543"/>
                                        </p:tgtEl>
                                      </p:cBhvr>
                                    </p:animEffect>
                                  </p:childTnLst>
                                </p:cTn>
                              </p:par>
                            </p:childTnLst>
                          </p:cTn>
                        </p:par>
                        <p:par>
                          <p:cTn id="27" fill="hold" nodeType="afterGroup">
                            <p:stCondLst>
                              <p:cond delay="4000"/>
                            </p:stCondLst>
                            <p:childTnLst>
                              <p:par>
                                <p:cTn id="28" presetID="22" presetClass="entr" presetSubtype="8" fill="hold" grpId="0" nodeType="afterEffect">
                                  <p:stCondLst>
                                    <p:cond delay="1000"/>
                                  </p:stCondLst>
                                  <p:childTnLst>
                                    <p:set>
                                      <p:cBhvr>
                                        <p:cTn id="29" dur="1" fill="hold">
                                          <p:stCondLst>
                                            <p:cond delay="0"/>
                                          </p:stCondLst>
                                        </p:cTn>
                                        <p:tgtEl>
                                          <p:spTgt spid="21555"/>
                                        </p:tgtEl>
                                        <p:attrNameLst>
                                          <p:attrName>style.visibility</p:attrName>
                                        </p:attrNameLst>
                                      </p:cBhvr>
                                      <p:to>
                                        <p:strVal val="visible"/>
                                      </p:to>
                                    </p:set>
                                    <p:animEffect transition="in" filter="wipe(left)">
                                      <p:cBhvr>
                                        <p:cTn id="30" dur="500"/>
                                        <p:tgtEl>
                                          <p:spTgt spid="21555"/>
                                        </p:tgtEl>
                                      </p:cBhvr>
                                    </p:animEffect>
                                  </p:childTnLst>
                                </p:cTn>
                              </p:par>
                            </p:childTnLst>
                          </p:cTn>
                        </p:par>
                        <p:par>
                          <p:cTn id="31" fill="hold" nodeType="afterGroup">
                            <p:stCondLst>
                              <p:cond delay="5500"/>
                            </p:stCondLst>
                            <p:childTnLst>
                              <p:par>
                                <p:cTn id="32" presetID="22" presetClass="entr" presetSubtype="8" fill="hold" nodeType="afterEffect">
                                  <p:stCondLst>
                                    <p:cond delay="0"/>
                                  </p:stCondLst>
                                  <p:childTnLst>
                                    <p:set>
                                      <p:cBhvr>
                                        <p:cTn id="33" dur="1" fill="hold">
                                          <p:stCondLst>
                                            <p:cond delay="0"/>
                                          </p:stCondLst>
                                        </p:cTn>
                                        <p:tgtEl>
                                          <p:spTgt spid="21556"/>
                                        </p:tgtEl>
                                        <p:attrNameLst>
                                          <p:attrName>style.visibility</p:attrName>
                                        </p:attrNameLst>
                                      </p:cBhvr>
                                      <p:to>
                                        <p:strVal val="visible"/>
                                      </p:to>
                                    </p:set>
                                    <p:animEffect transition="in" filter="wipe(left)">
                                      <p:cBhvr>
                                        <p:cTn id="34" dur="500"/>
                                        <p:tgtEl>
                                          <p:spTgt spid="21556"/>
                                        </p:tgtEl>
                                      </p:cBhvr>
                                    </p:animEffect>
                                  </p:childTnLst>
                                </p:cTn>
                              </p:par>
                              <p:par>
                                <p:cTn id="35" presetID="22" presetClass="entr" presetSubtype="4" fill="hold" nodeType="withEffect">
                                  <p:stCondLst>
                                    <p:cond delay="0"/>
                                  </p:stCondLst>
                                  <p:childTnLst>
                                    <p:set>
                                      <p:cBhvr>
                                        <p:cTn id="36" dur="1" fill="hold">
                                          <p:stCondLst>
                                            <p:cond delay="0"/>
                                          </p:stCondLst>
                                        </p:cTn>
                                        <p:tgtEl>
                                          <p:spTgt spid="21550"/>
                                        </p:tgtEl>
                                        <p:attrNameLst>
                                          <p:attrName>style.visibility</p:attrName>
                                        </p:attrNameLst>
                                      </p:cBhvr>
                                      <p:to>
                                        <p:strVal val="visible"/>
                                      </p:to>
                                    </p:set>
                                    <p:animEffect transition="in" filter="wipe(down)">
                                      <p:cBhvr>
                                        <p:cTn id="37" dur="500"/>
                                        <p:tgtEl>
                                          <p:spTgt spid="21550"/>
                                        </p:tgtEl>
                                      </p:cBhvr>
                                    </p:animEffect>
                                  </p:childTnLst>
                                </p:cTn>
                              </p:par>
                            </p:childTnLst>
                          </p:cTn>
                        </p:par>
                        <p:par>
                          <p:cTn id="38" fill="hold" nodeType="afterGroup">
                            <p:stCondLst>
                              <p:cond delay="6000"/>
                            </p:stCondLst>
                            <p:childTnLst>
                              <p:par>
                                <p:cTn id="39" presetID="22" presetClass="entr" presetSubtype="8" fill="hold" nodeType="afterEffect">
                                  <p:stCondLst>
                                    <p:cond delay="0"/>
                                  </p:stCondLst>
                                  <p:childTnLst>
                                    <p:set>
                                      <p:cBhvr>
                                        <p:cTn id="40" dur="1" fill="hold">
                                          <p:stCondLst>
                                            <p:cond delay="0"/>
                                          </p:stCondLst>
                                        </p:cTn>
                                        <p:tgtEl>
                                          <p:spTgt spid="21569"/>
                                        </p:tgtEl>
                                        <p:attrNameLst>
                                          <p:attrName>style.visibility</p:attrName>
                                        </p:attrNameLst>
                                      </p:cBhvr>
                                      <p:to>
                                        <p:strVal val="visible"/>
                                      </p:to>
                                    </p:set>
                                    <p:animEffect transition="in" filter="wipe(left)">
                                      <p:cBhvr>
                                        <p:cTn id="41" dur="1000"/>
                                        <p:tgtEl>
                                          <p:spTgt spid="21569"/>
                                        </p:tgtEl>
                                      </p:cBhvr>
                                    </p:animEffect>
                                  </p:childTnLst>
                                </p:cTn>
                              </p:par>
                            </p:childTnLst>
                          </p:cTn>
                        </p:par>
                        <p:par>
                          <p:cTn id="42" fill="hold" nodeType="afterGroup">
                            <p:stCondLst>
                              <p:cond delay="7000"/>
                            </p:stCondLst>
                            <p:childTnLst>
                              <p:par>
                                <p:cTn id="43" presetID="22" presetClass="entr" presetSubtype="8" fill="hold" nodeType="afterEffect">
                                  <p:stCondLst>
                                    <p:cond delay="0"/>
                                  </p:stCondLst>
                                  <p:childTnLst>
                                    <p:set>
                                      <p:cBhvr>
                                        <p:cTn id="44" dur="1" fill="hold">
                                          <p:stCondLst>
                                            <p:cond delay="0"/>
                                          </p:stCondLst>
                                        </p:cTn>
                                        <p:tgtEl>
                                          <p:spTgt spid="21582"/>
                                        </p:tgtEl>
                                        <p:attrNameLst>
                                          <p:attrName>style.visibility</p:attrName>
                                        </p:attrNameLst>
                                      </p:cBhvr>
                                      <p:to>
                                        <p:strVal val="visible"/>
                                      </p:to>
                                    </p:set>
                                    <p:animEffect transition="in" filter="wipe(left)">
                                      <p:cBhvr>
                                        <p:cTn id="45" dur="500"/>
                                        <p:tgtEl>
                                          <p:spTgt spid="21582"/>
                                        </p:tgtEl>
                                      </p:cBhvr>
                                    </p:animEffect>
                                  </p:childTnLst>
                                </p:cTn>
                              </p:par>
                            </p:childTnLst>
                          </p:cTn>
                        </p:par>
                        <p:par>
                          <p:cTn id="46" fill="hold" nodeType="afterGroup">
                            <p:stCondLst>
                              <p:cond delay="7500"/>
                            </p:stCondLst>
                            <p:childTnLst>
                              <p:par>
                                <p:cTn id="47" presetID="22" presetClass="entr" presetSubtype="1" fill="hold" nodeType="afterEffect">
                                  <p:stCondLst>
                                    <p:cond delay="0"/>
                                  </p:stCondLst>
                                  <p:childTnLst>
                                    <p:set>
                                      <p:cBhvr>
                                        <p:cTn id="48" dur="1" fill="hold">
                                          <p:stCondLst>
                                            <p:cond delay="0"/>
                                          </p:stCondLst>
                                        </p:cTn>
                                        <p:tgtEl>
                                          <p:spTgt spid="21560"/>
                                        </p:tgtEl>
                                        <p:attrNameLst>
                                          <p:attrName>style.visibility</p:attrName>
                                        </p:attrNameLst>
                                      </p:cBhvr>
                                      <p:to>
                                        <p:strVal val="visible"/>
                                      </p:to>
                                    </p:set>
                                    <p:animEffect transition="in" filter="wipe(up)">
                                      <p:cBhvr>
                                        <p:cTn id="49" dur="1000"/>
                                        <p:tgtEl>
                                          <p:spTgt spid="21560"/>
                                        </p:tgtEl>
                                      </p:cBhvr>
                                    </p:animEffect>
                                  </p:childTnLst>
                                </p:cTn>
                              </p:par>
                            </p:childTnLst>
                          </p:cTn>
                        </p:par>
                        <p:par>
                          <p:cTn id="50" fill="hold" nodeType="afterGroup">
                            <p:stCondLst>
                              <p:cond delay="8500"/>
                            </p:stCondLst>
                            <p:childTnLst>
                              <p:par>
                                <p:cTn id="51" presetID="22" presetClass="entr" presetSubtype="8" fill="hold" nodeType="afterEffect">
                                  <p:stCondLst>
                                    <p:cond delay="0"/>
                                  </p:stCondLst>
                                  <p:childTnLst>
                                    <p:set>
                                      <p:cBhvr>
                                        <p:cTn id="52" dur="1" fill="hold">
                                          <p:stCondLst>
                                            <p:cond delay="0"/>
                                          </p:stCondLst>
                                        </p:cTn>
                                        <p:tgtEl>
                                          <p:spTgt spid="21566"/>
                                        </p:tgtEl>
                                        <p:attrNameLst>
                                          <p:attrName>style.visibility</p:attrName>
                                        </p:attrNameLst>
                                      </p:cBhvr>
                                      <p:to>
                                        <p:strVal val="visible"/>
                                      </p:to>
                                    </p:set>
                                    <p:animEffect transition="in" filter="wipe(left)">
                                      <p:cBhvr>
                                        <p:cTn id="53" dur="1000"/>
                                        <p:tgtEl>
                                          <p:spTgt spid="21566"/>
                                        </p:tgtEl>
                                      </p:cBhvr>
                                    </p:animEffect>
                                  </p:childTnLst>
                                </p:cTn>
                              </p:par>
                            </p:childTnLst>
                          </p:cTn>
                        </p:par>
                        <p:par>
                          <p:cTn id="54" fill="hold" nodeType="afterGroup">
                            <p:stCondLst>
                              <p:cond delay="9500"/>
                            </p:stCondLst>
                            <p:childTnLst>
                              <p:par>
                                <p:cTn id="55" presetID="22" presetClass="entr" presetSubtype="8" fill="hold" nodeType="afterEffect">
                                  <p:stCondLst>
                                    <p:cond delay="0"/>
                                  </p:stCondLst>
                                  <p:childTnLst>
                                    <p:set>
                                      <p:cBhvr>
                                        <p:cTn id="56" dur="1" fill="hold">
                                          <p:stCondLst>
                                            <p:cond delay="0"/>
                                          </p:stCondLst>
                                        </p:cTn>
                                        <p:tgtEl>
                                          <p:spTgt spid="21583"/>
                                        </p:tgtEl>
                                        <p:attrNameLst>
                                          <p:attrName>style.visibility</p:attrName>
                                        </p:attrNameLst>
                                      </p:cBhvr>
                                      <p:to>
                                        <p:strVal val="visible"/>
                                      </p:to>
                                    </p:set>
                                    <p:animEffect transition="in" filter="wipe(left)">
                                      <p:cBhvr>
                                        <p:cTn id="57" dur="500"/>
                                        <p:tgtEl>
                                          <p:spTgt spid="21583"/>
                                        </p:tgtEl>
                                      </p:cBhvr>
                                    </p:animEffect>
                                  </p:childTnLst>
                                </p:cTn>
                              </p:par>
                            </p:childTnLst>
                          </p:cTn>
                        </p:par>
                        <p:par>
                          <p:cTn id="58" fill="hold" nodeType="afterGroup">
                            <p:stCondLst>
                              <p:cond delay="10000"/>
                            </p:stCondLst>
                            <p:childTnLst>
                              <p:par>
                                <p:cTn id="59" presetID="22" presetClass="entr" presetSubtype="1" fill="hold" nodeType="afterEffect">
                                  <p:stCondLst>
                                    <p:cond delay="0"/>
                                  </p:stCondLst>
                                  <p:childTnLst>
                                    <p:set>
                                      <p:cBhvr>
                                        <p:cTn id="60" dur="1" fill="hold">
                                          <p:stCondLst>
                                            <p:cond delay="0"/>
                                          </p:stCondLst>
                                        </p:cTn>
                                        <p:tgtEl>
                                          <p:spTgt spid="21563"/>
                                        </p:tgtEl>
                                        <p:attrNameLst>
                                          <p:attrName>style.visibility</p:attrName>
                                        </p:attrNameLst>
                                      </p:cBhvr>
                                      <p:to>
                                        <p:strVal val="visible"/>
                                      </p:to>
                                    </p:set>
                                    <p:animEffect transition="in" filter="wipe(up)">
                                      <p:cBhvr>
                                        <p:cTn id="61" dur="1000"/>
                                        <p:tgtEl>
                                          <p:spTgt spid="21563"/>
                                        </p:tgtEl>
                                      </p:cBhvr>
                                    </p:animEffect>
                                  </p:childTnLst>
                                </p:cTn>
                              </p:par>
                            </p:childTnLst>
                          </p:cTn>
                        </p:par>
                        <p:par>
                          <p:cTn id="62" fill="hold" nodeType="afterGroup">
                            <p:stCondLst>
                              <p:cond delay="11000"/>
                            </p:stCondLst>
                            <p:childTnLst>
                              <p:par>
                                <p:cTn id="63" presetID="22" presetClass="entr" presetSubtype="8" fill="hold" nodeType="afterEffect">
                                  <p:stCondLst>
                                    <p:cond delay="0"/>
                                  </p:stCondLst>
                                  <p:childTnLst>
                                    <p:set>
                                      <p:cBhvr>
                                        <p:cTn id="64" dur="1" fill="hold">
                                          <p:stCondLst>
                                            <p:cond delay="0"/>
                                          </p:stCondLst>
                                        </p:cTn>
                                        <p:tgtEl>
                                          <p:spTgt spid="21584"/>
                                        </p:tgtEl>
                                        <p:attrNameLst>
                                          <p:attrName>style.visibility</p:attrName>
                                        </p:attrNameLst>
                                      </p:cBhvr>
                                      <p:to>
                                        <p:strVal val="visible"/>
                                      </p:to>
                                    </p:set>
                                    <p:animEffect transition="in" filter="wipe(left)">
                                      <p:cBhvr>
                                        <p:cTn id="65" dur="500"/>
                                        <p:tgtEl>
                                          <p:spTgt spid="21584"/>
                                        </p:tgtEl>
                                      </p:cBhvr>
                                    </p:animEffect>
                                  </p:childTnLst>
                                </p:cTn>
                              </p:par>
                            </p:childTnLst>
                          </p:cTn>
                        </p:par>
                        <p:par>
                          <p:cTn id="66" fill="hold" nodeType="afterGroup">
                            <p:stCondLst>
                              <p:cond delay="11500"/>
                            </p:stCondLst>
                            <p:childTnLst>
                              <p:par>
                                <p:cTn id="67" presetID="22" presetClass="entr" presetSubtype="8" fill="hold" nodeType="afterEffect">
                                  <p:stCondLst>
                                    <p:cond delay="0"/>
                                  </p:stCondLst>
                                  <p:childTnLst>
                                    <p:set>
                                      <p:cBhvr>
                                        <p:cTn id="68" dur="1" fill="hold">
                                          <p:stCondLst>
                                            <p:cond delay="0"/>
                                          </p:stCondLst>
                                        </p:cTn>
                                        <p:tgtEl>
                                          <p:spTgt spid="21577"/>
                                        </p:tgtEl>
                                        <p:attrNameLst>
                                          <p:attrName>style.visibility</p:attrName>
                                        </p:attrNameLst>
                                      </p:cBhvr>
                                      <p:to>
                                        <p:strVal val="visible"/>
                                      </p:to>
                                    </p:set>
                                    <p:animEffect transition="in" filter="wipe(left)">
                                      <p:cBhvr>
                                        <p:cTn id="69" dur="1000"/>
                                        <p:tgtEl>
                                          <p:spTgt spid="21577"/>
                                        </p:tgtEl>
                                      </p:cBhvr>
                                    </p:animEffect>
                                  </p:childTnLst>
                                </p:cTn>
                              </p:par>
                            </p:childTnLst>
                          </p:cTn>
                        </p:par>
                        <p:par>
                          <p:cTn id="70" fill="hold" nodeType="afterGroup">
                            <p:stCondLst>
                              <p:cond delay="12500"/>
                            </p:stCondLst>
                            <p:childTnLst>
                              <p:par>
                                <p:cTn id="71" presetID="22" presetClass="entr" presetSubtype="8" fill="hold" nodeType="afterEffect">
                                  <p:stCondLst>
                                    <p:cond delay="0"/>
                                  </p:stCondLst>
                                  <p:childTnLst>
                                    <p:set>
                                      <p:cBhvr>
                                        <p:cTn id="72" dur="1" fill="hold">
                                          <p:stCondLst>
                                            <p:cond delay="0"/>
                                          </p:stCondLst>
                                        </p:cTn>
                                        <p:tgtEl>
                                          <p:spTgt spid="21572"/>
                                        </p:tgtEl>
                                        <p:attrNameLst>
                                          <p:attrName>style.visibility</p:attrName>
                                        </p:attrNameLst>
                                      </p:cBhvr>
                                      <p:to>
                                        <p:strVal val="visible"/>
                                      </p:to>
                                    </p:set>
                                    <p:animEffect transition="in" filter="wipe(left)">
                                      <p:cBhvr>
                                        <p:cTn id="73" dur="1000"/>
                                        <p:tgtEl>
                                          <p:spTgt spid="21572"/>
                                        </p:tgtEl>
                                      </p:cBhvr>
                                    </p:animEffect>
                                  </p:childTnLst>
                                </p:cTn>
                              </p:par>
                            </p:childTnLst>
                          </p:cTn>
                        </p:par>
                        <p:par>
                          <p:cTn id="74" fill="hold" nodeType="afterGroup">
                            <p:stCondLst>
                              <p:cond delay="13500"/>
                            </p:stCondLst>
                            <p:childTnLst>
                              <p:par>
                                <p:cTn id="75" presetID="22" presetClass="entr" presetSubtype="8" fill="hold" grpId="0" nodeType="afterEffect">
                                  <p:stCondLst>
                                    <p:cond delay="0"/>
                                  </p:stCondLst>
                                  <p:childTnLst>
                                    <p:set>
                                      <p:cBhvr>
                                        <p:cTn id="76" dur="1" fill="hold">
                                          <p:stCondLst>
                                            <p:cond delay="0"/>
                                          </p:stCondLst>
                                        </p:cTn>
                                        <p:tgtEl>
                                          <p:spTgt spid="21519"/>
                                        </p:tgtEl>
                                        <p:attrNameLst>
                                          <p:attrName>style.visibility</p:attrName>
                                        </p:attrNameLst>
                                      </p:cBhvr>
                                      <p:to>
                                        <p:strVal val="visible"/>
                                      </p:to>
                                    </p:set>
                                    <p:animEffect transition="in" filter="wipe(left)">
                                      <p:cBhvr>
                                        <p:cTn id="77"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autoUpdateAnimBg="0"/>
      <p:bldP spid="21520" grpId="0" autoUpdateAnimBg="0"/>
      <p:bldP spid="2155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A0A1C5C-C786-4598-85E3-6FBCB379418E}"/>
              </a:ext>
            </a:extLst>
          </p:cNvPr>
          <p:cNvSpPr>
            <a:spLocks noGrp="1"/>
          </p:cNvSpPr>
          <p:nvPr>
            <p:ph type="title" idx="4294967295"/>
          </p:nvPr>
        </p:nvSpPr>
        <p:spPr>
          <a:xfrm>
            <a:off x="353052" y="297657"/>
            <a:ext cx="8094662" cy="860425"/>
          </a:xfrm>
        </p:spPr>
        <p:txBody>
          <a:bodyPr wrap="square" anchor="t"/>
          <a:lstStyle/>
          <a:p>
            <a:r>
              <a:rPr lang="zh-CN" altLang="en-US" dirty="0">
                <a:ea typeface="宋体" panose="02010600030101010101" pitchFamily="2" charset="-122"/>
              </a:rPr>
              <a:t>偏好</a:t>
            </a:r>
          </a:p>
        </p:txBody>
      </p:sp>
      <p:sp>
        <p:nvSpPr>
          <p:cNvPr id="37891" name="Content Placeholder 2">
            <a:extLst>
              <a:ext uri="{FF2B5EF4-FFF2-40B4-BE49-F238E27FC236}">
                <a16:creationId xmlns:a16="http://schemas.microsoft.com/office/drawing/2014/main" id="{B1420476-F1D0-4722-82A6-E6D521C32168}"/>
              </a:ext>
            </a:extLst>
          </p:cNvPr>
          <p:cNvSpPr>
            <a:spLocks noGrp="1"/>
          </p:cNvSpPr>
          <p:nvPr>
            <p:ph idx="4294967295"/>
          </p:nvPr>
        </p:nvSpPr>
        <p:spPr/>
        <p:txBody>
          <a:bodyPr/>
          <a:lstStyle/>
          <a:p>
            <a:r>
              <a:rPr lang="zh-CN" altLang="en-US" dirty="0">
                <a:ea typeface="宋体" panose="02010600030101010101" pitchFamily="2" charset="-122"/>
              </a:rPr>
              <a:t>无差异曲线的四个特征</a:t>
            </a:r>
          </a:p>
          <a:p>
            <a:pPr marL="914400" lvl="1" indent="-514350">
              <a:buFontTx/>
              <a:buAutoNum type="arabicPeriod"/>
            </a:pPr>
            <a:r>
              <a:rPr lang="zh-CN" altLang="en-US" dirty="0">
                <a:ea typeface="宋体" panose="02010600030101010101" pitchFamily="2" charset="-122"/>
              </a:rPr>
              <a:t>对较高的无差异曲线的偏好大于较低的</a:t>
            </a:r>
          </a:p>
          <a:p>
            <a:pPr marL="1371600" lvl="2" indent="-514350">
              <a:buFont typeface="Arial" panose="020B0604020202020204" pitchFamily="34" charset="0"/>
              <a:buChar char="–"/>
            </a:pPr>
            <a:r>
              <a:rPr lang="zh-CN" altLang="en-US" dirty="0">
                <a:ea typeface="宋体" panose="02010600030101010101" pitchFamily="2" charset="-122"/>
              </a:rPr>
              <a:t>较高的无差异曲线 – 更多物品</a:t>
            </a:r>
          </a:p>
          <a:p>
            <a:pPr marL="914400" lvl="1" indent="-514350">
              <a:buFontTx/>
              <a:buAutoNum type="arabicPeriod"/>
            </a:pPr>
            <a:r>
              <a:rPr lang="zh-CN" altLang="en-US" dirty="0">
                <a:ea typeface="宋体" panose="02010600030101010101" pitchFamily="2" charset="-122"/>
              </a:rPr>
              <a:t>无差异曲线向下倾斜</a:t>
            </a:r>
          </a:p>
          <a:p>
            <a:pPr marL="914400" lvl="1" indent="-514350">
              <a:buFontTx/>
              <a:buAutoNum type="arabicPeriod"/>
            </a:pPr>
            <a:r>
              <a:rPr lang="zh-CN" altLang="en-US" dirty="0">
                <a:ea typeface="宋体" panose="02010600030101010101" pitchFamily="2" charset="-122"/>
              </a:rPr>
              <a:t>无差异曲线不相交</a:t>
            </a:r>
          </a:p>
          <a:p>
            <a:pPr marL="914400" lvl="1" indent="-514350">
              <a:buFontTx/>
              <a:buAutoNum type="arabicPeriod"/>
            </a:pPr>
            <a:r>
              <a:rPr lang="zh-CN" altLang="en-US" dirty="0">
                <a:ea typeface="宋体" panose="02010600030101010101" pitchFamily="2" charset="-122"/>
              </a:rPr>
              <a:t>无差异曲线凸向原点</a:t>
            </a:r>
          </a:p>
          <a:p>
            <a:endParaRPr lang="zh-CN" altLang="en-US" dirty="0">
              <a:ea typeface="宋体" panose="02010600030101010101" pitchFamily="2" charset="-122"/>
            </a:endParaRPr>
          </a:p>
        </p:txBody>
      </p:sp>
      <p:sp>
        <p:nvSpPr>
          <p:cNvPr id="37892" name="Slide Number Placeholder 3">
            <a:extLst>
              <a:ext uri="{FF2B5EF4-FFF2-40B4-BE49-F238E27FC236}">
                <a16:creationId xmlns:a16="http://schemas.microsoft.com/office/drawing/2014/main" id="{F77239A9-4887-46A4-84BA-09109930FF20}"/>
              </a:ext>
            </a:extLst>
          </p:cNvPr>
          <p:cNvSpPr txBox="1">
            <a:spLocks noGrp="1"/>
          </p:cNvSpPr>
          <p:nvPr/>
        </p:nvSpPr>
        <p:spPr bwMode="auto">
          <a:xfrm>
            <a:off x="8618538" y="6470650"/>
            <a:ext cx="520700" cy="379413"/>
          </a:xfrm>
          <a:prstGeom prst="rect">
            <a:avLst/>
          </a:prstGeom>
          <a:noFill/>
          <a:ln w="19050">
            <a:solidFill>
              <a:srgbClr val="005EA4"/>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anose="020B0604020202020204" pitchFamily="34" charset="0"/>
              </a:defRPr>
            </a:lvl1pPr>
            <a:lvl2pPr marL="742950" indent="-285750" algn="l" eaLnBrk="0" hangingPunct="0">
              <a:buChar char="–"/>
              <a:defRPr sz="3200">
                <a:solidFill>
                  <a:schemeClr val="tx1"/>
                </a:solidFill>
                <a:latin typeface="Arial" panose="020B0604020202020204" pitchFamily="34" charset="0"/>
              </a:defRPr>
            </a:lvl2pPr>
            <a:lvl3pPr marL="1143000" indent="-228600" algn="l" eaLnBrk="0" hangingPunct="0">
              <a:buSzPct val="90000"/>
              <a:defRPr sz="2800">
                <a:solidFill>
                  <a:schemeClr val="tx1"/>
                </a:solidFill>
                <a:latin typeface="Arial" panose="020B0604020202020204" pitchFamily="34" charset="0"/>
              </a:defRPr>
            </a:lvl3pPr>
            <a:lvl4pPr marL="1600200" indent="-228600" algn="l" eaLnBrk="0" hangingPunct="0">
              <a:buChar char="–"/>
              <a:defRPr sz="2400">
                <a:solidFill>
                  <a:schemeClr val="tx1"/>
                </a:solidFill>
                <a:latin typeface="Arial" panose="020B0604020202020204" pitchFamily="34" charset="0"/>
              </a:defRPr>
            </a:lvl4pPr>
            <a:lvl5pPr marL="2057400" indent="-228600" algn="l"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fld id="{09998186-D68F-4275-837C-9425899D0B47}" type="slidenum">
              <a:rPr lang="en-US" altLang="zh-CN" sz="1200">
                <a:solidFill>
                  <a:schemeClr val="tx1"/>
                </a:solidFill>
                <a:ea typeface="宋体" panose="02010600030101010101" pitchFamily="2" charset="-122"/>
              </a:rPr>
              <a:pPr algn="ctr" eaLnBrk="1" hangingPunct="1">
                <a:spcBef>
                  <a:spcPct val="0"/>
                </a:spcBef>
                <a:buFontTx/>
                <a:buNone/>
              </a:pPr>
              <a:t>24</a:t>
            </a:fld>
            <a:endParaRPr lang="en-US" altLang="zh-CN" sz="1200">
              <a:solidFill>
                <a:schemeClr val="tx1"/>
              </a:solidFill>
              <a:ea typeface="宋体" panose="02010600030101010101" pitchFamily="2" charset="-122"/>
            </a:endParaRPr>
          </a:p>
        </p:txBody>
      </p:sp>
      <p:sp>
        <p:nvSpPr>
          <p:cNvPr id="37893" name="Footer Placeholder 4">
            <a:extLst>
              <a:ext uri="{FF2B5EF4-FFF2-40B4-BE49-F238E27FC236}">
                <a16:creationId xmlns:a16="http://schemas.microsoft.com/office/drawing/2014/main" id="{425DDA85-6204-4CA4-8092-46CF0ACFAD39}"/>
              </a:ext>
            </a:extLst>
          </p:cNvPr>
          <p:cNvSpPr txBox="1">
            <a:spLocks noGrp="1" noChangeArrowheads="1"/>
          </p:cNvSpPr>
          <p:nvPr/>
        </p:nvSpPr>
        <p:spPr bwMode="auto">
          <a:xfrm>
            <a:off x="0" y="6492875"/>
            <a:ext cx="8605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3400">
                <a:solidFill>
                  <a:srgbClr val="005EA4"/>
                </a:solidFill>
                <a:latin typeface="Arial" panose="020B0604020202020204" pitchFamily="34" charset="0"/>
              </a:defRPr>
            </a:lvl1pPr>
            <a:lvl2pPr marL="742950" indent="-285750" algn="l" eaLnBrk="0" hangingPunct="0">
              <a:buChar char="–"/>
              <a:defRPr sz="3200">
                <a:solidFill>
                  <a:schemeClr val="tx1"/>
                </a:solidFill>
                <a:latin typeface="Arial" panose="020B0604020202020204" pitchFamily="34" charset="0"/>
              </a:defRPr>
            </a:lvl2pPr>
            <a:lvl3pPr marL="1143000" indent="-228600" algn="l" eaLnBrk="0" hangingPunct="0">
              <a:buSzPct val="90000"/>
              <a:defRPr sz="2800">
                <a:solidFill>
                  <a:schemeClr val="tx1"/>
                </a:solidFill>
                <a:latin typeface="Arial" panose="020B0604020202020204" pitchFamily="34" charset="0"/>
              </a:defRPr>
            </a:lvl3pPr>
            <a:lvl4pPr marL="1600200" indent="-228600" algn="l" eaLnBrk="0" hangingPunct="0">
              <a:buChar char="–"/>
              <a:defRPr sz="2400">
                <a:solidFill>
                  <a:schemeClr val="tx1"/>
                </a:solidFill>
                <a:latin typeface="Arial" panose="020B0604020202020204" pitchFamily="34" charset="0"/>
              </a:defRPr>
            </a:lvl4pPr>
            <a:lvl5pPr marL="2057400" indent="-228600" algn="l"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zh-CN" sz="1100" dirty="0">
                <a:solidFill>
                  <a:schemeClr val="tx1"/>
                </a:solidFill>
                <a:ea typeface="宋体" panose="02010600030101010101" pitchFamily="2" charset="-122"/>
                <a:cs typeface="Arial" panose="020B0604020202020204" pitchFamily="34" charset="0"/>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3"/>
          <p:cNvSpPr txBox="1">
            <a:spLocks noChangeArrowheads="1"/>
          </p:cNvSpPr>
          <p:nvPr/>
        </p:nvSpPr>
        <p:spPr bwMode="auto">
          <a:xfrm>
            <a:off x="328613" y="1306513"/>
            <a:ext cx="4318000" cy="2917825"/>
          </a:xfrm>
          <a:prstGeom prst="rect">
            <a:avLst/>
          </a:prstGeom>
          <a:noFill/>
          <a:ln>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Adobe 黑体 Std R" pitchFamily="34" charset="-122"/>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Adobe 黑体 Std R" pitchFamily="34" charset="-122"/>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Adobe 黑体 Std R" pitchFamily="34" charset="-122"/>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Adobe 黑体 Std R" pitchFamily="34" charset="-122"/>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Adobe 黑体 Std R" pitchFamily="34"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4"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800100" marR="0" lvl="4"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定义：</a:t>
            </a:r>
            <a:r>
              <a:rPr kumimoji="0" lang="zh-CN" altLang="en-US" sz="2000" b="1"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在效用满足程度保持不变的条件下</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，消费者增加一单位一种商品的消费可以代替的另一种商品的消费数量。</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800100" marR="0" lvl="4"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公式：</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1600200" marR="0" lvl="3" indent="-228600" algn="l" defTabSz="914400" rtl="0" eaLnBrk="1" fontAlgn="base" latinLnBrk="0" hangingPunct="1">
              <a:lnSpc>
                <a:spcPct val="100000"/>
              </a:lnSpc>
              <a:spcBef>
                <a:spcPct val="20000"/>
              </a:spcBef>
              <a:spcAft>
                <a:spcPct val="0"/>
              </a:spcAft>
              <a:buClrTx/>
              <a:buSzTx/>
              <a:buFontTx/>
              <a:buChar char="–"/>
              <a:defRPr/>
            </a:pP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endParaRPr>
          </a:p>
          <a:p>
            <a:pPr marL="1600200" marR="0" lvl="3" indent="-228600" algn="l" defTabSz="914400" rtl="0" eaLnBrk="1" fontAlgn="base" latinLnBrk="0" hangingPunct="1">
              <a:lnSpc>
                <a:spcPct val="100000"/>
              </a:lnSpc>
              <a:spcBef>
                <a:spcPct val="20000"/>
              </a:spcBef>
              <a:spcAft>
                <a:spcPct val="0"/>
              </a:spcAft>
              <a:buClrTx/>
              <a:buSzTx/>
              <a:buFontTx/>
              <a:buChar char="–"/>
              <a:defRPr/>
            </a:pP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endParaRPr>
          </a:p>
        </p:txBody>
      </p:sp>
      <p:sp>
        <p:nvSpPr>
          <p:cNvPr id="21506" name="Rectangle 3"/>
          <p:cNvSpPr>
            <a:spLocks noGrp="1"/>
          </p:cNvSpPr>
          <p:nvPr>
            <p:ph type="body" idx="4294967295"/>
          </p:nvPr>
        </p:nvSpPr>
        <p:spPr>
          <a:xfrm>
            <a:off x="322263" y="1281113"/>
            <a:ext cx="7181850" cy="528637"/>
          </a:xfrm>
          <a:ln/>
        </p:spPr>
        <p:txBody>
          <a:bodyPr vert="horz" wrap="square" lIns="91440" tIns="45720" rIns="91440" bIns="45720" anchor="t" anchorCtr="0"/>
          <a:lstStyle/>
          <a:p>
            <a:pPr marL="628650" lvl="2" indent="-514350" eaLnBrk="1" hangingPunct="1">
              <a:lnSpc>
                <a:spcPct val="150000"/>
              </a:lnSpc>
              <a:buAutoNum type="arabicPeriod"/>
            </a:pPr>
            <a:r>
              <a:rPr lang="zh-CN" altLang="en-US" b="1" dirty="0">
                <a:solidFill>
                  <a:srgbClr val="CC0000"/>
                </a:solidFill>
                <a:ea typeface="Adobe 黑体 Std R" pitchFamily="34" charset="-122"/>
              </a:rPr>
              <a:t>边际替代率</a:t>
            </a:r>
            <a:r>
              <a:rPr lang="zh-CN" altLang="en-US" dirty="0">
                <a:latin typeface="华文仿宋" panose="02010600040101010101" pitchFamily="2" charset="-122"/>
                <a:ea typeface="华文仿宋" panose="02010600040101010101" pitchFamily="2" charset="-122"/>
              </a:rPr>
              <a:t>（</a:t>
            </a:r>
            <a:r>
              <a:rPr lang="en-US" altLang="zh-CN" dirty="0">
                <a:latin typeface="华文仿宋" panose="02010600040101010101" pitchFamily="2" charset="-122"/>
                <a:ea typeface="华文仿宋" panose="02010600040101010101" pitchFamily="2" charset="-122"/>
              </a:rPr>
              <a:t>marginal rate of substitution, MRS)</a:t>
            </a:r>
            <a:endParaRPr lang="en-US" altLang="zh-CN" dirty="0"/>
          </a:p>
          <a:p>
            <a:pPr lvl="3" eaLnBrk="1" hangingPunct="1">
              <a:buAutoNum type="arabicPeriod"/>
            </a:pPr>
            <a:endParaRPr lang="en-US" altLang="zh-CN" dirty="0"/>
          </a:p>
        </p:txBody>
      </p:sp>
      <p:graphicFrame>
        <p:nvGraphicFramePr>
          <p:cNvPr id="21507" name="Object 3"/>
          <p:cNvGraphicFramePr>
            <a:graphicFrameLocks noChangeAspect="1"/>
          </p:cNvGraphicFramePr>
          <p:nvPr/>
        </p:nvGraphicFramePr>
        <p:xfrm>
          <a:off x="1573213" y="4313238"/>
          <a:ext cx="2403475" cy="927100"/>
        </p:xfrm>
        <a:graphic>
          <a:graphicData uri="http://schemas.openxmlformats.org/presentationml/2006/ole">
            <mc:AlternateContent xmlns:mc="http://schemas.openxmlformats.org/markup-compatibility/2006">
              <mc:Choice xmlns:v="urn:schemas-microsoft-com:vml" Requires="v">
                <p:oleObj r:id="rId2" imgW="1283335" imgH="495300" progId="Equation.DSMT4">
                  <p:embed/>
                </p:oleObj>
              </mc:Choice>
              <mc:Fallback>
                <p:oleObj r:id="rId2" imgW="1283335" imgH="495300" progId="Equation.DSMT4">
                  <p:embed/>
                  <p:pic>
                    <p:nvPicPr>
                      <p:cNvPr id="0" name="图片 3102"/>
                      <p:cNvPicPr/>
                      <p:nvPr/>
                    </p:nvPicPr>
                    <p:blipFill>
                      <a:blip r:embed="rId3"/>
                      <a:stretch>
                        <a:fillRect/>
                      </a:stretch>
                    </p:blipFill>
                    <p:spPr>
                      <a:xfrm>
                        <a:off x="1573213" y="4313238"/>
                        <a:ext cx="2403475" cy="927100"/>
                      </a:xfrm>
                      <a:prstGeom prst="rect">
                        <a:avLst/>
                      </a:prstGeom>
                      <a:noFill/>
                      <a:ln w="38100">
                        <a:noFill/>
                        <a:miter/>
                      </a:ln>
                    </p:spPr>
                  </p:pic>
                </p:oleObj>
              </mc:Fallback>
            </mc:AlternateContent>
          </a:graphicData>
        </a:graphic>
      </p:graphicFrame>
      <p:grpSp>
        <p:nvGrpSpPr>
          <p:cNvPr id="21508" name="组合 99"/>
          <p:cNvGrpSpPr/>
          <p:nvPr/>
        </p:nvGrpSpPr>
        <p:grpSpPr>
          <a:xfrm>
            <a:off x="4457700" y="246063"/>
            <a:ext cx="5954713" cy="5349875"/>
            <a:chOff x="0" y="0"/>
            <a:chExt cx="5257865" cy="4740790"/>
          </a:xfrm>
        </p:grpSpPr>
        <p:grpSp>
          <p:nvGrpSpPr>
            <p:cNvPr id="24581" name="组合 96"/>
            <p:cNvGrpSpPr/>
            <p:nvPr/>
          </p:nvGrpSpPr>
          <p:grpSpPr>
            <a:xfrm>
              <a:off x="290574" y="0"/>
              <a:ext cx="4967291" cy="4695825"/>
              <a:chOff x="0" y="0"/>
              <a:chExt cx="4967291" cy="4695825"/>
            </a:xfrm>
          </p:grpSpPr>
          <p:sp>
            <p:nvSpPr>
              <p:cNvPr id="24582" name="右大括号 10"/>
              <p:cNvSpPr/>
              <p:nvPr/>
            </p:nvSpPr>
            <p:spPr>
              <a:xfrm rot="-5400000">
                <a:off x="2032763" y="4051170"/>
                <a:ext cx="57138" cy="522293"/>
              </a:xfrm>
              <a:prstGeom prst="rightBrace">
                <a:avLst>
                  <a:gd name="adj1" fmla="val 8252"/>
                  <a:gd name="adj2" fmla="val 50000"/>
                </a:avLst>
              </a:prstGeom>
              <a:noFill/>
              <a:ln w="9525" cap="flat" cmpd="sng">
                <a:solidFill>
                  <a:srgbClr val="7F7F7F"/>
                </a:solidFill>
                <a:prstDash val="solid"/>
                <a:round/>
                <a:headEnd type="none" w="med" len="med"/>
                <a:tailEnd type="none" w="med" len="med"/>
              </a:ln>
            </p:spPr>
            <p:txBody>
              <a:bodyPr anchor="ctr" anchorCtr="0"/>
              <a:lstStyle/>
              <a:p>
                <a:pPr algn="ctr"/>
                <a:endParaRPr lang="zh-CN" altLang="en-US" dirty="0">
                  <a:latin typeface="Adobe 黑体 Std R" pitchFamily="34" charset="-122"/>
                  <a:ea typeface="宋体" panose="02010600030101010101" pitchFamily="2" charset="-122"/>
                </a:endParaRPr>
              </a:p>
            </p:txBody>
          </p:sp>
          <p:grpSp>
            <p:nvGrpSpPr>
              <p:cNvPr id="24583" name="组合 95"/>
              <p:cNvGrpSpPr/>
              <p:nvPr/>
            </p:nvGrpSpPr>
            <p:grpSpPr>
              <a:xfrm>
                <a:off x="0" y="0"/>
                <a:ext cx="4967291" cy="4695825"/>
                <a:chOff x="0" y="0"/>
                <a:chExt cx="4967291" cy="4695825"/>
              </a:xfrm>
            </p:grpSpPr>
            <p:grpSp>
              <p:nvGrpSpPr>
                <p:cNvPr id="24584" name="组合 92"/>
                <p:cNvGrpSpPr/>
                <p:nvPr/>
              </p:nvGrpSpPr>
              <p:grpSpPr>
                <a:xfrm>
                  <a:off x="0" y="0"/>
                  <a:ext cx="4967291" cy="4695825"/>
                  <a:chOff x="0" y="0"/>
                  <a:chExt cx="4967291" cy="4695825"/>
                </a:xfrm>
              </p:grpSpPr>
              <p:grpSp>
                <p:nvGrpSpPr>
                  <p:cNvPr id="24585" name="组合 82"/>
                  <p:cNvGrpSpPr/>
                  <p:nvPr/>
                </p:nvGrpSpPr>
                <p:grpSpPr>
                  <a:xfrm>
                    <a:off x="0" y="0"/>
                    <a:ext cx="4967291" cy="4695825"/>
                    <a:chOff x="0" y="0"/>
                    <a:chExt cx="4967291" cy="4695825"/>
                  </a:xfrm>
                </p:grpSpPr>
                <p:cxnSp>
                  <p:nvCxnSpPr>
                    <p:cNvPr id="24586" name="直接连接符 20"/>
                    <p:cNvCxnSpPr>
                      <a:endCxn id="24615" idx="6"/>
                    </p:cNvCxnSpPr>
                    <p:nvPr/>
                  </p:nvCxnSpPr>
                  <p:spPr>
                    <a:xfrm flipV="1">
                      <a:off x="334905" y="3482236"/>
                      <a:ext cx="2036791" cy="11440"/>
                    </a:xfrm>
                    <a:prstGeom prst="line">
                      <a:avLst/>
                    </a:prstGeom>
                    <a:ln w="9525" cap="flat" cmpd="sng">
                      <a:solidFill>
                        <a:srgbClr val="7F7F7F"/>
                      </a:solidFill>
                      <a:prstDash val="lgDash"/>
                      <a:round/>
                      <a:headEnd type="none" w="med" len="med"/>
                      <a:tailEnd type="none" w="med" len="med"/>
                    </a:ln>
                  </p:spPr>
                </p:cxnSp>
                <p:grpSp>
                  <p:nvGrpSpPr>
                    <p:cNvPr id="24587" name="组合 82"/>
                    <p:cNvGrpSpPr/>
                    <p:nvPr/>
                  </p:nvGrpSpPr>
                  <p:grpSpPr>
                    <a:xfrm>
                      <a:off x="0" y="0"/>
                      <a:ext cx="4967291" cy="4695825"/>
                      <a:chOff x="0" y="0"/>
                      <a:chExt cx="4967243" cy="4694753"/>
                    </a:xfrm>
                  </p:grpSpPr>
                  <p:grpSp>
                    <p:nvGrpSpPr>
                      <p:cNvPr id="24588" name="组合 75"/>
                      <p:cNvGrpSpPr/>
                      <p:nvPr/>
                    </p:nvGrpSpPr>
                    <p:grpSpPr>
                      <a:xfrm>
                        <a:off x="0" y="0"/>
                        <a:ext cx="4967243" cy="4694753"/>
                        <a:chOff x="0" y="0"/>
                        <a:chExt cx="4967243" cy="4694753"/>
                      </a:xfrm>
                    </p:grpSpPr>
                    <p:grpSp>
                      <p:nvGrpSpPr>
                        <p:cNvPr id="24589" name="组合 56"/>
                        <p:cNvGrpSpPr/>
                        <p:nvPr/>
                      </p:nvGrpSpPr>
                      <p:grpSpPr>
                        <a:xfrm>
                          <a:off x="306330" y="0"/>
                          <a:ext cx="4660913" cy="4412891"/>
                          <a:chOff x="2" y="0"/>
                          <a:chExt cx="4660913" cy="4412891"/>
                        </a:xfrm>
                      </p:grpSpPr>
                      <p:cxnSp>
                        <p:nvCxnSpPr>
                          <p:cNvPr id="24590" name="直接连接符 39"/>
                          <p:cNvCxnSpPr>
                            <a:endCxn id="24615" idx="6"/>
                          </p:cNvCxnSpPr>
                          <p:nvPr/>
                        </p:nvCxnSpPr>
                        <p:spPr>
                          <a:xfrm>
                            <a:off x="52391" y="3797213"/>
                            <a:ext cx="138112" cy="1587"/>
                          </a:xfrm>
                          <a:prstGeom prst="line">
                            <a:avLst/>
                          </a:prstGeom>
                          <a:ln w="9525" cap="flat" cmpd="sng">
                            <a:solidFill>
                              <a:srgbClr val="7F7F7F"/>
                            </a:solidFill>
                            <a:prstDash val="solid"/>
                            <a:round/>
                            <a:headEnd type="none" w="med" len="med"/>
                            <a:tailEnd type="none" w="med" len="med"/>
                          </a:ln>
                        </p:spPr>
                      </p:cxnSp>
                      <p:grpSp>
                        <p:nvGrpSpPr>
                          <p:cNvPr id="24591" name="组合 55"/>
                          <p:cNvGrpSpPr/>
                          <p:nvPr/>
                        </p:nvGrpSpPr>
                        <p:grpSpPr>
                          <a:xfrm>
                            <a:off x="2" y="0"/>
                            <a:ext cx="4660913" cy="4412891"/>
                            <a:chOff x="2" y="0"/>
                            <a:chExt cx="4660913" cy="4412891"/>
                          </a:xfrm>
                        </p:grpSpPr>
                        <p:cxnSp>
                          <p:nvCxnSpPr>
                            <p:cNvPr id="24592" name="直接箭头连接符 41"/>
                            <p:cNvCxnSpPr>
                              <a:endCxn id="24615" idx="6"/>
                            </p:cNvCxnSpPr>
                            <p:nvPr/>
                          </p:nvCxnSpPr>
                          <p:spPr>
                            <a:xfrm>
                              <a:off x="34928" y="4366875"/>
                              <a:ext cx="3225808" cy="1586"/>
                            </a:xfrm>
                            <a:prstGeom prst="straightConnector1">
                              <a:avLst/>
                            </a:prstGeom>
                            <a:ln w="9525" cap="flat" cmpd="sng">
                              <a:solidFill>
                                <a:srgbClr val="A6A6A6"/>
                              </a:solidFill>
                              <a:prstDash val="solid"/>
                              <a:round/>
                              <a:headEnd type="none" w="med" len="med"/>
                              <a:tailEnd type="stealth" w="med" len="lg"/>
                            </a:ln>
                          </p:spPr>
                        </p:cxnSp>
                        <p:cxnSp>
                          <p:nvCxnSpPr>
                            <p:cNvPr id="24593" name="直接箭头连接符 42"/>
                            <p:cNvCxnSpPr>
                              <a:endCxn id="24615" idx="6"/>
                            </p:cNvCxnSpPr>
                            <p:nvPr/>
                          </p:nvCxnSpPr>
                          <p:spPr>
                            <a:xfrm rot="-5400000" flipV="1">
                              <a:off x="-1423345" y="2891134"/>
                              <a:ext cx="2899085" cy="52388"/>
                            </a:xfrm>
                            <a:prstGeom prst="straightConnector1">
                              <a:avLst/>
                            </a:prstGeom>
                            <a:ln w="9525" cap="flat" cmpd="sng">
                              <a:solidFill>
                                <a:srgbClr val="A6A6A6"/>
                              </a:solidFill>
                              <a:prstDash val="solid"/>
                              <a:round/>
                              <a:headEnd type="none" w="med" len="med"/>
                              <a:tailEnd type="stealth" w="med" len="lg"/>
                            </a:ln>
                          </p:spPr>
                        </p:cxnSp>
                        <p:sp>
                          <p:nvSpPr>
                            <p:cNvPr id="24594" name="弧形 9"/>
                            <p:cNvSpPr/>
                            <p:nvPr/>
                          </p:nvSpPr>
                          <p:spPr>
                            <a:xfrm rot="10800000">
                              <a:off x="693743" y="201523"/>
                              <a:ext cx="3800485" cy="3622666"/>
                            </a:xfrm>
                            <a:custGeom>
                              <a:avLst/>
                              <a:gdLst/>
                              <a:ahLst/>
                              <a:cxnLst>
                                <a:cxn ang="0">
                                  <a:pos x="1900245" y="0"/>
                                </a:cxn>
                                <a:cxn ang="0">
                                  <a:pos x="1900245" y="0"/>
                                </a:cxn>
                                <a:cxn ang="0">
                                  <a:pos x="3800486" y="1811333"/>
                                </a:cxn>
                                <a:cxn ang="0">
                                  <a:pos x="3800485" y="1811337"/>
                                </a:cxn>
                                <a:cxn ang="0">
                                  <a:pos x="1900243" y="1811333"/>
                                </a:cxn>
                                <a:cxn ang="0">
                                  <a:pos x="1900245" y="0"/>
                                </a:cxn>
                                <a:cxn ang="0">
                                  <a:pos x="1900245" y="0"/>
                                </a:cxn>
                                <a:cxn ang="0">
                                  <a:pos x="1900245" y="0"/>
                                </a:cxn>
                                <a:cxn ang="0">
                                  <a:pos x="3800486" y="1811333"/>
                                </a:cxn>
                                <a:cxn ang="0">
                                  <a:pos x="3800485" y="1811337"/>
                                </a:cxn>
                              </a:cxnLst>
                              <a:rect l="0" t="0" r="0" b="0"/>
                              <a:pathLst>
                                <a:path w="3800485" h="3622666" stroke="0">
                                  <a:moveTo>
                                    <a:pt x="1900245" y="0"/>
                                  </a:moveTo>
                                  <a:lnTo>
                                    <a:pt x="1900245" y="0"/>
                                  </a:lnTo>
                                  <a:cubicBezTo>
                                    <a:pt x="2949719" y="1"/>
                                    <a:pt x="3800486" y="810962"/>
                                    <a:pt x="3800486" y="1811333"/>
                                  </a:cubicBezTo>
                                  <a:cubicBezTo>
                                    <a:pt x="3800486" y="1811334"/>
                                    <a:pt x="3800485" y="1811335"/>
                                    <a:pt x="3800485" y="1811337"/>
                                  </a:cubicBezTo>
                                  <a:lnTo>
                                    <a:pt x="1900243" y="1811333"/>
                                  </a:lnTo>
                                  <a:lnTo>
                                    <a:pt x="1900245" y="0"/>
                                  </a:lnTo>
                                  <a:close/>
                                </a:path>
                                <a:path w="3800485" h="3622666" fill="none">
                                  <a:moveTo>
                                    <a:pt x="1900245" y="0"/>
                                  </a:moveTo>
                                  <a:lnTo>
                                    <a:pt x="1900245" y="0"/>
                                  </a:lnTo>
                                  <a:cubicBezTo>
                                    <a:pt x="2949719" y="1"/>
                                    <a:pt x="3800486" y="810962"/>
                                    <a:pt x="3800486" y="1811333"/>
                                  </a:cubicBezTo>
                                  <a:cubicBezTo>
                                    <a:pt x="3800486" y="1811334"/>
                                    <a:pt x="3800485" y="1811335"/>
                                    <a:pt x="3800485" y="1811337"/>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24595" name="弧形 44"/>
                            <p:cNvSpPr/>
                            <p:nvPr/>
                          </p:nvSpPr>
                          <p:spPr>
                            <a:xfrm rot="10800000">
                              <a:off x="860430" y="0"/>
                              <a:ext cx="3800485" cy="3621079"/>
                            </a:xfrm>
                            <a:custGeom>
                              <a:avLst/>
                              <a:gdLst/>
                              <a:ahLst/>
                              <a:cxnLst>
                                <a:cxn ang="0">
                                  <a:pos x="1900245" y="0"/>
                                </a:cxn>
                                <a:cxn ang="0">
                                  <a:pos x="1900245" y="0"/>
                                </a:cxn>
                                <a:cxn ang="0">
                                  <a:pos x="3800486" y="1810540"/>
                                </a:cxn>
                                <a:cxn ang="0">
                                  <a:pos x="3800485" y="1810544"/>
                                </a:cxn>
                                <a:cxn ang="0">
                                  <a:pos x="1900243" y="1810540"/>
                                </a:cxn>
                                <a:cxn ang="0">
                                  <a:pos x="1900245" y="0"/>
                                </a:cxn>
                                <a:cxn ang="0">
                                  <a:pos x="1900245" y="0"/>
                                </a:cxn>
                                <a:cxn ang="0">
                                  <a:pos x="1900245" y="0"/>
                                </a:cxn>
                                <a:cxn ang="0">
                                  <a:pos x="3800486" y="1810540"/>
                                </a:cxn>
                                <a:cxn ang="0">
                                  <a:pos x="3800485" y="1810544"/>
                                </a:cxn>
                              </a:cxnLst>
                              <a:rect l="0" t="0" r="0" b="0"/>
                              <a:pathLst>
                                <a:path w="3800485" h="3621079" stroke="0">
                                  <a:moveTo>
                                    <a:pt x="1900245" y="0"/>
                                  </a:moveTo>
                                  <a:lnTo>
                                    <a:pt x="1900245" y="0"/>
                                  </a:lnTo>
                                  <a:cubicBezTo>
                                    <a:pt x="2949719" y="1"/>
                                    <a:pt x="3800486" y="810607"/>
                                    <a:pt x="3800486" y="1810540"/>
                                  </a:cubicBezTo>
                                  <a:cubicBezTo>
                                    <a:pt x="3800486" y="1810541"/>
                                    <a:pt x="3800485" y="1810542"/>
                                    <a:pt x="3800485" y="1810544"/>
                                  </a:cubicBezTo>
                                  <a:lnTo>
                                    <a:pt x="1900243" y="1810540"/>
                                  </a:lnTo>
                                  <a:lnTo>
                                    <a:pt x="1900245" y="0"/>
                                  </a:lnTo>
                                  <a:close/>
                                </a:path>
                                <a:path w="3800485" h="3621079" fill="none">
                                  <a:moveTo>
                                    <a:pt x="1900245" y="0"/>
                                  </a:moveTo>
                                  <a:lnTo>
                                    <a:pt x="1900245" y="0"/>
                                  </a:lnTo>
                                  <a:cubicBezTo>
                                    <a:pt x="2949719" y="1"/>
                                    <a:pt x="3800486" y="810607"/>
                                    <a:pt x="3800486" y="1810540"/>
                                  </a:cubicBezTo>
                                  <a:cubicBezTo>
                                    <a:pt x="3800486" y="1810541"/>
                                    <a:pt x="3800485" y="1810542"/>
                                    <a:pt x="3800485" y="1810544"/>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24596" name="直接连接符 45"/>
                            <p:cNvCxnSpPr>
                              <a:endCxn id="24614" idx="6"/>
                            </p:cNvCxnSpPr>
                            <p:nvPr/>
                          </p:nvCxnSpPr>
                          <p:spPr>
                            <a:xfrm>
                              <a:off x="2" y="3138693"/>
                              <a:ext cx="1538293" cy="0"/>
                            </a:xfrm>
                            <a:prstGeom prst="line">
                              <a:avLst/>
                            </a:prstGeom>
                            <a:ln w="9525" cap="flat" cmpd="sng">
                              <a:solidFill>
                                <a:srgbClr val="7F7F7F"/>
                              </a:solidFill>
                              <a:prstDash val="lgDash"/>
                              <a:round/>
                              <a:headEnd type="none" w="med" len="med"/>
                              <a:tailEnd type="none" w="med" len="med"/>
                            </a:ln>
                          </p:spPr>
                        </p:cxnSp>
                        <p:cxnSp>
                          <p:nvCxnSpPr>
                            <p:cNvPr id="24597" name="直接连接符 46"/>
                            <p:cNvCxnSpPr>
                              <a:stCxn id="24615" idx="4"/>
                              <a:endCxn id="24614" idx="6"/>
                            </p:cNvCxnSpPr>
                            <p:nvPr/>
                          </p:nvCxnSpPr>
                          <p:spPr>
                            <a:xfrm>
                              <a:off x="2011370" y="3535392"/>
                              <a:ext cx="4758" cy="877499"/>
                            </a:xfrm>
                            <a:prstGeom prst="line">
                              <a:avLst/>
                            </a:prstGeom>
                            <a:ln w="9525" cap="flat" cmpd="sng">
                              <a:solidFill>
                                <a:srgbClr val="7F7F7F"/>
                              </a:solidFill>
                              <a:prstDash val="lgDash"/>
                              <a:round/>
                              <a:headEnd type="none" w="med" len="med"/>
                              <a:tailEnd type="none" w="med" len="med"/>
                            </a:ln>
                          </p:spPr>
                        </p:cxnSp>
                        <p:cxnSp>
                          <p:nvCxnSpPr>
                            <p:cNvPr id="24598" name="直接连接符 47"/>
                            <p:cNvCxnSpPr>
                              <a:stCxn id="24615" idx="4"/>
                              <a:endCxn id="24614" idx="6"/>
                            </p:cNvCxnSpPr>
                            <p:nvPr/>
                          </p:nvCxnSpPr>
                          <p:spPr>
                            <a:xfrm rot="-5400000" flipH="1">
                              <a:off x="853565" y="3772612"/>
                              <a:ext cx="1271027" cy="9525"/>
                            </a:xfrm>
                            <a:prstGeom prst="line">
                              <a:avLst/>
                            </a:prstGeom>
                            <a:ln w="9525" cap="flat" cmpd="sng">
                              <a:solidFill>
                                <a:srgbClr val="7F7F7F"/>
                              </a:solidFill>
                              <a:prstDash val="lgDash"/>
                              <a:round/>
                              <a:headEnd type="none" w="med" len="med"/>
                              <a:tailEnd type="none" w="med" len="med"/>
                            </a:ln>
                          </p:spPr>
                        </p:cxnSp>
                        <p:cxnSp>
                          <p:nvCxnSpPr>
                            <p:cNvPr id="24599" name="直接连接符 48"/>
                            <p:cNvCxnSpPr>
                              <a:stCxn id="24615" idx="4"/>
                              <a:endCxn id="24614" idx="6"/>
                            </p:cNvCxnSpPr>
                            <p:nvPr/>
                          </p:nvCxnSpPr>
                          <p:spPr>
                            <a:xfrm>
                              <a:off x="52391" y="2486516"/>
                              <a:ext cx="103187" cy="1587"/>
                            </a:xfrm>
                            <a:prstGeom prst="line">
                              <a:avLst/>
                            </a:prstGeom>
                            <a:ln w="9525" cap="flat" cmpd="sng">
                              <a:solidFill>
                                <a:srgbClr val="7F7F7F"/>
                              </a:solidFill>
                              <a:prstDash val="solid"/>
                              <a:round/>
                              <a:headEnd type="none" w="med" len="med"/>
                              <a:tailEnd type="none" w="med" len="med"/>
                            </a:ln>
                          </p:spPr>
                        </p:cxnSp>
                        <p:cxnSp>
                          <p:nvCxnSpPr>
                            <p:cNvPr id="24600" name="直接连接符 49"/>
                            <p:cNvCxnSpPr>
                              <a:stCxn id="24615" idx="4"/>
                              <a:endCxn id="24614" idx="6"/>
                            </p:cNvCxnSpPr>
                            <p:nvPr/>
                          </p:nvCxnSpPr>
                          <p:spPr>
                            <a:xfrm rot="5400000" flipH="1" flipV="1">
                              <a:off x="361988" y="4297051"/>
                              <a:ext cx="172961" cy="1588"/>
                            </a:xfrm>
                            <a:prstGeom prst="line">
                              <a:avLst/>
                            </a:prstGeom>
                            <a:ln w="9525" cap="flat" cmpd="sng">
                              <a:solidFill>
                                <a:srgbClr val="7F7F7F"/>
                              </a:solidFill>
                              <a:prstDash val="solid"/>
                              <a:round/>
                              <a:headEnd type="none" w="med" len="med"/>
                              <a:tailEnd type="none" w="med" len="med"/>
                            </a:ln>
                          </p:spPr>
                        </p:cxnSp>
                      </p:grpSp>
                    </p:grpSp>
                    <p:graphicFrame>
                      <p:nvGraphicFramePr>
                        <p:cNvPr id="24601" name="Object 24"/>
                        <p:cNvGraphicFramePr>
                          <a:graphicFrameLocks noChangeAspect="1"/>
                        </p:cNvGraphicFramePr>
                        <p:nvPr/>
                      </p:nvGraphicFramePr>
                      <p:xfrm>
                        <a:off x="157102" y="4428580"/>
                        <a:ext cx="177800" cy="248920"/>
                      </p:xfrm>
                      <a:graphic>
                        <a:graphicData uri="http://schemas.openxmlformats.org/presentationml/2006/ole">
                          <mc:AlternateContent xmlns:mc="http://schemas.openxmlformats.org/markup-compatibility/2006">
                            <mc:Choice xmlns:v="urn:schemas-microsoft-com:vml" Requires="v">
                              <p:oleObj r:id="rId4" imgW="127000" imgH="177800" progId="Equation.DSMT4">
                                <p:embed/>
                              </p:oleObj>
                            </mc:Choice>
                            <mc:Fallback>
                              <p:oleObj r:id="rId4" imgW="127000" imgH="177800" progId="Equation.DSMT4">
                                <p:embed/>
                                <p:pic>
                                  <p:nvPicPr>
                                    <p:cNvPr id="0" name="图片 3101"/>
                                    <p:cNvPicPr/>
                                    <p:nvPr/>
                                  </p:nvPicPr>
                                  <p:blipFill>
                                    <a:blip r:embed="rId5"/>
                                    <a:stretch>
                                      <a:fillRect/>
                                    </a:stretch>
                                  </p:blipFill>
                                  <p:spPr>
                                    <a:xfrm>
                                      <a:off x="157102" y="4428580"/>
                                      <a:ext cx="177800" cy="248920"/>
                                    </a:xfrm>
                                    <a:prstGeom prst="rect">
                                      <a:avLst/>
                                    </a:prstGeom>
                                    <a:noFill/>
                                    <a:ln w="38100">
                                      <a:noFill/>
                                      <a:miter/>
                                    </a:ln>
                                  </p:spPr>
                                </p:pic>
                              </p:oleObj>
                            </mc:Fallback>
                          </mc:AlternateContent>
                        </a:graphicData>
                      </a:graphic>
                    </p:graphicFrame>
                    <p:graphicFrame>
                      <p:nvGraphicFramePr>
                        <p:cNvPr id="24602" name="Object 25"/>
                        <p:cNvGraphicFramePr>
                          <a:graphicFrameLocks noChangeAspect="1"/>
                        </p:cNvGraphicFramePr>
                        <p:nvPr/>
                      </p:nvGraphicFramePr>
                      <p:xfrm>
                        <a:off x="681037" y="4445833"/>
                        <a:ext cx="160020" cy="248920"/>
                      </p:xfrm>
                      <a:graphic>
                        <a:graphicData uri="http://schemas.openxmlformats.org/presentationml/2006/ole">
                          <mc:AlternateContent xmlns:mc="http://schemas.openxmlformats.org/markup-compatibility/2006">
                            <mc:Choice xmlns:v="urn:schemas-microsoft-com:vml" Requires="v">
                              <p:oleObj r:id="rId6" imgW="114300" imgH="178435" progId="Equation.DSMT4">
                                <p:embed/>
                              </p:oleObj>
                            </mc:Choice>
                            <mc:Fallback>
                              <p:oleObj r:id="rId6" imgW="114300" imgH="178435" progId="Equation.DSMT4">
                                <p:embed/>
                                <p:pic>
                                  <p:nvPicPr>
                                    <p:cNvPr id="0" name="图片 3111"/>
                                    <p:cNvPicPr/>
                                    <p:nvPr/>
                                  </p:nvPicPr>
                                  <p:blipFill>
                                    <a:blip r:embed="rId7"/>
                                    <a:stretch>
                                      <a:fillRect/>
                                    </a:stretch>
                                  </p:blipFill>
                                  <p:spPr>
                                    <a:xfrm>
                                      <a:off x="681037" y="4445833"/>
                                      <a:ext cx="160020" cy="248920"/>
                                    </a:xfrm>
                                    <a:prstGeom prst="rect">
                                      <a:avLst/>
                                    </a:prstGeom>
                                    <a:noFill/>
                                    <a:ln w="38100">
                                      <a:noFill/>
                                      <a:miter/>
                                    </a:ln>
                                  </p:spPr>
                                </p:pic>
                              </p:oleObj>
                            </mc:Fallback>
                          </mc:AlternateContent>
                        </a:graphicData>
                      </a:graphic>
                    </p:graphicFrame>
                    <p:graphicFrame>
                      <p:nvGraphicFramePr>
                        <p:cNvPr id="24603" name="Object 26"/>
                        <p:cNvGraphicFramePr>
                          <a:graphicFrameLocks noChangeAspect="1"/>
                        </p:cNvGraphicFramePr>
                        <p:nvPr/>
                      </p:nvGraphicFramePr>
                      <p:xfrm>
                        <a:off x="1149620" y="4428580"/>
                        <a:ext cx="248920" cy="248920"/>
                      </p:xfrm>
                      <a:graphic>
                        <a:graphicData uri="http://schemas.openxmlformats.org/presentationml/2006/ole">
                          <mc:AlternateContent xmlns:mc="http://schemas.openxmlformats.org/markup-compatibility/2006">
                            <mc:Choice xmlns:v="urn:schemas-microsoft-com:vml" Requires="v">
                              <p:oleObj r:id="rId8" imgW="177800" imgH="177800" progId="Equation.DSMT4">
                                <p:embed/>
                              </p:oleObj>
                            </mc:Choice>
                            <mc:Fallback>
                              <p:oleObj r:id="rId8" imgW="177800" imgH="177800" progId="Equation.DSMT4">
                                <p:embed/>
                                <p:pic>
                                  <p:nvPicPr>
                                    <p:cNvPr id="0" name="图片 3106"/>
                                    <p:cNvPicPr/>
                                    <p:nvPr/>
                                  </p:nvPicPr>
                                  <p:blipFill>
                                    <a:blip r:embed="rId9"/>
                                    <a:stretch>
                                      <a:fillRect/>
                                    </a:stretch>
                                  </p:blipFill>
                                  <p:spPr>
                                    <a:xfrm>
                                      <a:off x="1149620" y="4428580"/>
                                      <a:ext cx="248920" cy="248920"/>
                                    </a:xfrm>
                                    <a:prstGeom prst="rect">
                                      <a:avLst/>
                                    </a:prstGeom>
                                    <a:noFill/>
                                    <a:ln w="38100">
                                      <a:noFill/>
                                      <a:miter/>
                                    </a:ln>
                                  </p:spPr>
                                </p:pic>
                              </p:oleObj>
                            </mc:Fallback>
                          </mc:AlternateContent>
                        </a:graphicData>
                      </a:graphic>
                    </p:graphicFrame>
                    <p:graphicFrame>
                      <p:nvGraphicFramePr>
                        <p:cNvPr id="24604" name="Object 27"/>
                        <p:cNvGraphicFramePr>
                          <a:graphicFrameLocks noChangeAspect="1"/>
                        </p:cNvGraphicFramePr>
                        <p:nvPr/>
                      </p:nvGraphicFramePr>
                      <p:xfrm>
                        <a:off x="1684457" y="4445833"/>
                        <a:ext cx="248920" cy="248920"/>
                      </p:xfrm>
                      <a:graphic>
                        <a:graphicData uri="http://schemas.openxmlformats.org/presentationml/2006/ole">
                          <mc:AlternateContent xmlns:mc="http://schemas.openxmlformats.org/markup-compatibility/2006">
                            <mc:Choice xmlns:v="urn:schemas-microsoft-com:vml" Requires="v">
                              <p:oleObj r:id="rId10" imgW="177800" imgH="177800" progId="Equation.DSMT4">
                                <p:embed/>
                              </p:oleObj>
                            </mc:Choice>
                            <mc:Fallback>
                              <p:oleObj r:id="rId10" imgW="177800" imgH="177800" progId="Equation.DSMT4">
                                <p:embed/>
                                <p:pic>
                                  <p:nvPicPr>
                                    <p:cNvPr id="0" name="图片 3107"/>
                                    <p:cNvPicPr/>
                                    <p:nvPr/>
                                  </p:nvPicPr>
                                  <p:blipFill>
                                    <a:blip r:embed="rId11"/>
                                    <a:stretch>
                                      <a:fillRect/>
                                    </a:stretch>
                                  </p:blipFill>
                                  <p:spPr>
                                    <a:xfrm>
                                      <a:off x="1684457" y="4445833"/>
                                      <a:ext cx="248920" cy="248920"/>
                                    </a:xfrm>
                                    <a:prstGeom prst="rect">
                                      <a:avLst/>
                                    </a:prstGeom>
                                    <a:noFill/>
                                    <a:ln w="38100">
                                      <a:noFill/>
                                      <a:miter/>
                                    </a:ln>
                                  </p:spPr>
                                </p:pic>
                              </p:oleObj>
                            </mc:Fallback>
                          </mc:AlternateContent>
                        </a:graphicData>
                      </a:graphic>
                    </p:graphicFrame>
                    <p:graphicFrame>
                      <p:nvGraphicFramePr>
                        <p:cNvPr id="24605" name="Object 28"/>
                        <p:cNvGraphicFramePr>
                          <a:graphicFrameLocks noChangeAspect="1"/>
                        </p:cNvGraphicFramePr>
                        <p:nvPr/>
                      </p:nvGraphicFramePr>
                      <p:xfrm>
                        <a:off x="2241101" y="4445833"/>
                        <a:ext cx="284480" cy="248920"/>
                      </p:xfrm>
                      <a:graphic>
                        <a:graphicData uri="http://schemas.openxmlformats.org/presentationml/2006/ole">
                          <mc:AlternateContent xmlns:mc="http://schemas.openxmlformats.org/markup-compatibility/2006">
                            <mc:Choice xmlns:v="urn:schemas-microsoft-com:vml" Requires="v">
                              <p:oleObj r:id="rId12" imgW="203835" imgH="177800" progId="Equation.DSMT4">
                                <p:embed/>
                              </p:oleObj>
                            </mc:Choice>
                            <mc:Fallback>
                              <p:oleObj r:id="rId12" imgW="203835" imgH="177800" progId="Equation.DSMT4">
                                <p:embed/>
                                <p:pic>
                                  <p:nvPicPr>
                                    <p:cNvPr id="0" name="图片 3103"/>
                                    <p:cNvPicPr/>
                                    <p:nvPr/>
                                  </p:nvPicPr>
                                  <p:blipFill>
                                    <a:blip r:embed="rId13"/>
                                    <a:stretch>
                                      <a:fillRect/>
                                    </a:stretch>
                                  </p:blipFill>
                                  <p:spPr>
                                    <a:xfrm>
                                      <a:off x="2241101" y="4445833"/>
                                      <a:ext cx="284480" cy="248920"/>
                                    </a:xfrm>
                                    <a:prstGeom prst="rect">
                                      <a:avLst/>
                                    </a:prstGeom>
                                    <a:noFill/>
                                    <a:ln w="38100">
                                      <a:noFill/>
                                      <a:miter/>
                                    </a:ln>
                                  </p:spPr>
                                </p:pic>
                              </p:oleObj>
                            </mc:Fallback>
                          </mc:AlternateContent>
                        </a:graphicData>
                      </a:graphic>
                    </p:graphicFrame>
                    <p:graphicFrame>
                      <p:nvGraphicFramePr>
                        <p:cNvPr id="24606" name="Object 29"/>
                        <p:cNvGraphicFramePr>
                          <a:graphicFrameLocks noChangeAspect="1"/>
                        </p:cNvGraphicFramePr>
                        <p:nvPr/>
                      </p:nvGraphicFramePr>
                      <p:xfrm>
                        <a:off x="1837641" y="2879770"/>
                        <a:ext cx="213360" cy="231140"/>
                      </p:xfrm>
                      <a:graphic>
                        <a:graphicData uri="http://schemas.openxmlformats.org/presentationml/2006/ole">
                          <mc:AlternateContent xmlns:mc="http://schemas.openxmlformats.org/markup-compatibility/2006">
                            <mc:Choice xmlns:v="urn:schemas-microsoft-com:vml" Requires="v">
                              <p:oleObj r:id="rId14" imgW="153035" imgH="165735" progId="Equation.DSMT4">
                                <p:embed/>
                              </p:oleObj>
                            </mc:Choice>
                            <mc:Fallback>
                              <p:oleObj r:id="rId14" imgW="153035" imgH="165735" progId="Equation.DSMT4">
                                <p:embed/>
                                <p:pic>
                                  <p:nvPicPr>
                                    <p:cNvPr id="0" name="图片 3108"/>
                                    <p:cNvPicPr/>
                                    <p:nvPr/>
                                  </p:nvPicPr>
                                  <p:blipFill>
                                    <a:blip r:embed="rId15"/>
                                    <a:stretch>
                                      <a:fillRect/>
                                    </a:stretch>
                                  </p:blipFill>
                                  <p:spPr>
                                    <a:xfrm>
                                      <a:off x="1837641" y="2879770"/>
                                      <a:ext cx="213360" cy="231140"/>
                                    </a:xfrm>
                                    <a:prstGeom prst="rect">
                                      <a:avLst/>
                                    </a:prstGeom>
                                    <a:noFill/>
                                    <a:ln w="38100">
                                      <a:noFill/>
                                      <a:miter/>
                                    </a:ln>
                                  </p:spPr>
                                </p:pic>
                              </p:oleObj>
                            </mc:Fallback>
                          </mc:AlternateContent>
                        </a:graphicData>
                      </a:graphic>
                    </p:graphicFrame>
                    <p:graphicFrame>
                      <p:nvGraphicFramePr>
                        <p:cNvPr id="24607" name="Object 30"/>
                        <p:cNvGraphicFramePr>
                          <a:graphicFrameLocks noChangeAspect="1"/>
                        </p:cNvGraphicFramePr>
                        <p:nvPr/>
                      </p:nvGraphicFramePr>
                      <p:xfrm>
                        <a:off x="2370017" y="3261738"/>
                        <a:ext cx="213360" cy="231140"/>
                      </p:xfrm>
                      <a:graphic>
                        <a:graphicData uri="http://schemas.openxmlformats.org/presentationml/2006/ole">
                          <mc:AlternateContent xmlns:mc="http://schemas.openxmlformats.org/markup-compatibility/2006">
                            <mc:Choice xmlns:v="urn:schemas-microsoft-com:vml" Requires="v">
                              <p:oleObj r:id="rId16" imgW="153035" imgH="165735" progId="Equation.DSMT4">
                                <p:embed/>
                              </p:oleObj>
                            </mc:Choice>
                            <mc:Fallback>
                              <p:oleObj r:id="rId16" imgW="153035" imgH="165735" progId="Equation.DSMT4">
                                <p:embed/>
                                <p:pic>
                                  <p:nvPicPr>
                                    <p:cNvPr id="0" name="图片 3104"/>
                                    <p:cNvPicPr/>
                                    <p:nvPr/>
                                  </p:nvPicPr>
                                  <p:blipFill>
                                    <a:blip r:embed="rId17"/>
                                    <a:stretch>
                                      <a:fillRect/>
                                    </a:stretch>
                                  </p:blipFill>
                                  <p:spPr>
                                    <a:xfrm>
                                      <a:off x="2370017" y="3261738"/>
                                      <a:ext cx="213360" cy="231140"/>
                                    </a:xfrm>
                                    <a:prstGeom prst="rect">
                                      <a:avLst/>
                                    </a:prstGeom>
                                    <a:noFill/>
                                    <a:ln w="38100">
                                      <a:noFill/>
                                      <a:miter/>
                                    </a:ln>
                                  </p:spPr>
                                </p:pic>
                              </p:oleObj>
                            </mc:Fallback>
                          </mc:AlternateContent>
                        </a:graphicData>
                      </a:graphic>
                    </p:graphicFrame>
                    <p:graphicFrame>
                      <p:nvGraphicFramePr>
                        <p:cNvPr id="24608" name="Object 31"/>
                        <p:cNvGraphicFramePr>
                          <a:graphicFrameLocks noChangeAspect="1"/>
                        </p:cNvGraphicFramePr>
                        <p:nvPr/>
                      </p:nvGraphicFramePr>
                      <p:xfrm>
                        <a:off x="1593641" y="3525609"/>
                        <a:ext cx="213360" cy="248920"/>
                      </p:xfrm>
                      <a:graphic>
                        <a:graphicData uri="http://schemas.openxmlformats.org/presentationml/2006/ole">
                          <mc:AlternateContent xmlns:mc="http://schemas.openxmlformats.org/markup-compatibility/2006">
                            <mc:Choice xmlns:v="urn:schemas-microsoft-com:vml" Requires="v">
                              <p:oleObj r:id="rId18" imgW="152400" imgH="177800" progId="Equation.DSMT4">
                                <p:embed/>
                              </p:oleObj>
                            </mc:Choice>
                            <mc:Fallback>
                              <p:oleObj r:id="rId18" imgW="152400" imgH="177800" progId="Equation.DSMT4">
                                <p:embed/>
                                <p:pic>
                                  <p:nvPicPr>
                                    <p:cNvPr id="0" name="图片 3109"/>
                                    <p:cNvPicPr/>
                                    <p:nvPr/>
                                  </p:nvPicPr>
                                  <p:blipFill>
                                    <a:blip r:embed="rId19"/>
                                    <a:stretch>
                                      <a:fillRect/>
                                    </a:stretch>
                                  </p:blipFill>
                                  <p:spPr>
                                    <a:xfrm>
                                      <a:off x="1593641" y="3525609"/>
                                      <a:ext cx="213360" cy="248920"/>
                                    </a:xfrm>
                                    <a:prstGeom prst="rect">
                                      <a:avLst/>
                                    </a:prstGeom>
                                    <a:noFill/>
                                    <a:ln w="38100">
                                      <a:noFill/>
                                      <a:miter/>
                                    </a:ln>
                                  </p:spPr>
                                </p:pic>
                              </p:oleObj>
                            </mc:Fallback>
                          </mc:AlternateContent>
                        </a:graphicData>
                      </a:graphic>
                    </p:graphicFrame>
                    <p:graphicFrame>
                      <p:nvGraphicFramePr>
                        <p:cNvPr id="24609" name="Object 32"/>
                        <p:cNvGraphicFramePr>
                          <a:graphicFrameLocks noChangeAspect="1"/>
                        </p:cNvGraphicFramePr>
                        <p:nvPr/>
                      </p:nvGraphicFramePr>
                      <p:xfrm>
                        <a:off x="2925944" y="3757803"/>
                        <a:ext cx="266700" cy="320040"/>
                      </p:xfrm>
                      <a:graphic>
                        <a:graphicData uri="http://schemas.openxmlformats.org/presentationml/2006/ole">
                          <mc:AlternateContent xmlns:mc="http://schemas.openxmlformats.org/markup-compatibility/2006">
                            <mc:Choice xmlns:v="urn:schemas-microsoft-com:vml" Requires="v">
                              <p:oleObj r:id="rId20" imgW="191135" imgH="229235" progId="Equation.DSMT4">
                                <p:embed/>
                              </p:oleObj>
                            </mc:Choice>
                            <mc:Fallback>
                              <p:oleObj r:id="rId20" imgW="191135" imgH="229235" progId="Equation.DSMT4">
                                <p:embed/>
                                <p:pic>
                                  <p:nvPicPr>
                                    <p:cNvPr id="0" name="图片 3110"/>
                                    <p:cNvPicPr/>
                                    <p:nvPr/>
                                  </p:nvPicPr>
                                  <p:blipFill>
                                    <a:blip r:embed="rId21"/>
                                    <a:stretch>
                                      <a:fillRect/>
                                    </a:stretch>
                                  </p:blipFill>
                                  <p:spPr>
                                    <a:xfrm>
                                      <a:off x="2925944" y="3757803"/>
                                      <a:ext cx="266700" cy="320040"/>
                                    </a:xfrm>
                                    <a:prstGeom prst="rect">
                                      <a:avLst/>
                                    </a:prstGeom>
                                    <a:noFill/>
                                    <a:ln w="38100">
                                      <a:noFill/>
                                      <a:miter/>
                                    </a:ln>
                                  </p:spPr>
                                </p:pic>
                              </p:oleObj>
                            </mc:Fallback>
                          </mc:AlternateContent>
                        </a:graphicData>
                      </a:graphic>
                    </p:graphicFrame>
                    <p:graphicFrame>
                      <p:nvGraphicFramePr>
                        <p:cNvPr id="24610" name="Object 33"/>
                        <p:cNvGraphicFramePr>
                          <a:graphicFrameLocks noChangeAspect="1"/>
                        </p:cNvGraphicFramePr>
                        <p:nvPr/>
                      </p:nvGraphicFramePr>
                      <p:xfrm>
                        <a:off x="3103741" y="3471527"/>
                        <a:ext cx="284480" cy="320040"/>
                      </p:xfrm>
                      <a:graphic>
                        <a:graphicData uri="http://schemas.openxmlformats.org/presentationml/2006/ole">
                          <mc:AlternateContent xmlns:mc="http://schemas.openxmlformats.org/markup-compatibility/2006">
                            <mc:Choice xmlns:v="urn:schemas-microsoft-com:vml" Requires="v">
                              <p:oleObj r:id="rId22" imgW="203835" imgH="229235" progId="Equation.DSMT4">
                                <p:embed/>
                              </p:oleObj>
                            </mc:Choice>
                            <mc:Fallback>
                              <p:oleObj r:id="rId22" imgW="203835" imgH="229235" progId="Equation.DSMT4">
                                <p:embed/>
                                <p:pic>
                                  <p:nvPicPr>
                                    <p:cNvPr id="0" name="图片 3112"/>
                                    <p:cNvPicPr/>
                                    <p:nvPr/>
                                  </p:nvPicPr>
                                  <p:blipFill>
                                    <a:blip r:embed="rId23"/>
                                    <a:stretch>
                                      <a:fillRect/>
                                    </a:stretch>
                                  </p:blipFill>
                                  <p:spPr>
                                    <a:xfrm>
                                      <a:off x="3103741" y="3471527"/>
                                      <a:ext cx="284480" cy="320040"/>
                                    </a:xfrm>
                                    <a:prstGeom prst="rect">
                                      <a:avLst/>
                                    </a:prstGeom>
                                    <a:noFill/>
                                    <a:ln w="38100">
                                      <a:noFill/>
                                      <a:miter/>
                                    </a:ln>
                                  </p:spPr>
                                </p:pic>
                              </p:oleObj>
                            </mc:Fallback>
                          </mc:AlternateContent>
                        </a:graphicData>
                      </a:graphic>
                    </p:graphicFrame>
                    <p:graphicFrame>
                      <p:nvGraphicFramePr>
                        <p:cNvPr id="24611" name="Object 34"/>
                        <p:cNvGraphicFramePr>
                          <a:graphicFrameLocks noChangeAspect="1"/>
                        </p:cNvGraphicFramePr>
                        <p:nvPr/>
                      </p:nvGraphicFramePr>
                      <p:xfrm>
                        <a:off x="118913" y="3693478"/>
                        <a:ext cx="160337" cy="249238"/>
                      </p:xfrm>
                      <a:graphic>
                        <a:graphicData uri="http://schemas.openxmlformats.org/presentationml/2006/ole">
                          <mc:AlternateContent xmlns:mc="http://schemas.openxmlformats.org/markup-compatibility/2006">
                            <mc:Choice xmlns:v="urn:schemas-microsoft-com:vml" Requires="v">
                              <p:oleObj r:id="rId24" imgW="114300" imgH="178435" progId="Equation.DSMT4">
                                <p:embed/>
                              </p:oleObj>
                            </mc:Choice>
                            <mc:Fallback>
                              <p:oleObj r:id="rId24" imgW="114300" imgH="178435" progId="Equation.DSMT4">
                                <p:embed/>
                                <p:pic>
                                  <p:nvPicPr>
                                    <p:cNvPr id="0" name="图片 3105"/>
                                    <p:cNvPicPr/>
                                    <p:nvPr/>
                                  </p:nvPicPr>
                                  <p:blipFill>
                                    <a:blip r:embed="rId7"/>
                                    <a:stretch>
                                      <a:fillRect/>
                                    </a:stretch>
                                  </p:blipFill>
                                  <p:spPr>
                                    <a:xfrm>
                                      <a:off x="118913" y="3693478"/>
                                      <a:ext cx="160337" cy="249238"/>
                                    </a:xfrm>
                                    <a:prstGeom prst="rect">
                                      <a:avLst/>
                                    </a:prstGeom>
                                    <a:noFill/>
                                    <a:ln w="38100">
                                      <a:noFill/>
                                      <a:miter/>
                                    </a:ln>
                                  </p:spPr>
                                </p:pic>
                              </p:oleObj>
                            </mc:Fallback>
                          </mc:AlternateContent>
                        </a:graphicData>
                      </a:graphic>
                    </p:graphicFrame>
                    <p:graphicFrame>
                      <p:nvGraphicFramePr>
                        <p:cNvPr id="24612" name="Object 35"/>
                        <p:cNvGraphicFramePr>
                          <a:graphicFrameLocks noChangeAspect="1"/>
                        </p:cNvGraphicFramePr>
                        <p:nvPr/>
                      </p:nvGraphicFramePr>
                      <p:xfrm>
                        <a:off x="17103" y="3020887"/>
                        <a:ext cx="249238" cy="249237"/>
                      </p:xfrm>
                      <a:graphic>
                        <a:graphicData uri="http://schemas.openxmlformats.org/presentationml/2006/ole">
                          <mc:AlternateContent xmlns:mc="http://schemas.openxmlformats.org/markup-compatibility/2006">
                            <mc:Choice xmlns:v="urn:schemas-microsoft-com:vml" Requires="v">
                              <p:oleObj r:id="rId25" imgW="177800" imgH="177800" progId="Equation.DSMT4">
                                <p:embed/>
                              </p:oleObj>
                            </mc:Choice>
                            <mc:Fallback>
                              <p:oleObj r:id="rId25" imgW="177800" imgH="177800" progId="Equation.DSMT4">
                                <p:embed/>
                                <p:pic>
                                  <p:nvPicPr>
                                    <p:cNvPr id="0" name="图片 3113"/>
                                    <p:cNvPicPr/>
                                    <p:nvPr/>
                                  </p:nvPicPr>
                                  <p:blipFill>
                                    <a:blip r:embed="rId9"/>
                                    <a:stretch>
                                      <a:fillRect/>
                                    </a:stretch>
                                  </p:blipFill>
                                  <p:spPr>
                                    <a:xfrm>
                                      <a:off x="17103" y="3020887"/>
                                      <a:ext cx="249238" cy="249237"/>
                                    </a:xfrm>
                                    <a:prstGeom prst="rect">
                                      <a:avLst/>
                                    </a:prstGeom>
                                    <a:noFill/>
                                    <a:ln w="38100">
                                      <a:noFill/>
                                      <a:miter/>
                                    </a:ln>
                                  </p:spPr>
                                </p:pic>
                              </p:oleObj>
                            </mc:Fallback>
                          </mc:AlternateContent>
                        </a:graphicData>
                      </a:graphic>
                    </p:graphicFrame>
                    <p:graphicFrame>
                      <p:nvGraphicFramePr>
                        <p:cNvPr id="24613" name="Object 36"/>
                        <p:cNvGraphicFramePr>
                          <a:graphicFrameLocks noChangeAspect="1"/>
                        </p:cNvGraphicFramePr>
                        <p:nvPr/>
                      </p:nvGraphicFramePr>
                      <p:xfrm>
                        <a:off x="0" y="2382743"/>
                        <a:ext cx="249237" cy="249238"/>
                      </p:xfrm>
                      <a:graphic>
                        <a:graphicData uri="http://schemas.openxmlformats.org/presentationml/2006/ole">
                          <mc:AlternateContent xmlns:mc="http://schemas.openxmlformats.org/markup-compatibility/2006">
                            <mc:Choice xmlns:v="urn:schemas-microsoft-com:vml" Requires="v">
                              <p:oleObj r:id="rId26" imgW="177800" imgH="177800" progId="Equation.DSMT4">
                                <p:embed/>
                              </p:oleObj>
                            </mc:Choice>
                            <mc:Fallback>
                              <p:oleObj r:id="rId26" imgW="177800" imgH="177800" progId="Equation.DSMT4">
                                <p:embed/>
                                <p:pic>
                                  <p:nvPicPr>
                                    <p:cNvPr id="0" name="图片 3100"/>
                                    <p:cNvPicPr/>
                                    <p:nvPr/>
                                  </p:nvPicPr>
                                  <p:blipFill>
                                    <a:blip r:embed="rId11"/>
                                    <a:stretch>
                                      <a:fillRect/>
                                    </a:stretch>
                                  </p:blipFill>
                                  <p:spPr>
                                    <a:xfrm>
                                      <a:off x="0" y="2382743"/>
                                      <a:ext cx="249237" cy="249238"/>
                                    </a:xfrm>
                                    <a:prstGeom prst="rect">
                                      <a:avLst/>
                                    </a:prstGeom>
                                    <a:noFill/>
                                    <a:ln w="38100">
                                      <a:noFill/>
                                      <a:miter/>
                                    </a:ln>
                                  </p:spPr>
                                </p:pic>
                              </p:oleObj>
                            </mc:Fallback>
                          </mc:AlternateContent>
                        </a:graphicData>
                      </a:graphic>
                    </p:graphicFrame>
                  </p:grpSp>
                  <p:sp>
                    <p:nvSpPr>
                      <p:cNvPr id="24614" name="椭圆 22"/>
                      <p:cNvSpPr/>
                      <p:nvPr/>
                    </p:nvSpPr>
                    <p:spPr>
                      <a:xfrm>
                        <a:off x="1736673" y="3084741"/>
                        <a:ext cx="107950" cy="107902"/>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4615" name="椭圆 23"/>
                      <p:cNvSpPr/>
                      <p:nvPr/>
                    </p:nvSpPr>
                    <p:spPr>
                      <a:xfrm>
                        <a:off x="2263724" y="3427489"/>
                        <a:ext cx="107950" cy="107902"/>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4616" name="椭圆 24"/>
                      <p:cNvSpPr/>
                      <p:nvPr/>
                    </p:nvSpPr>
                    <p:spPr>
                      <a:xfrm flipH="1">
                        <a:off x="1741435" y="3416381"/>
                        <a:ext cx="107950" cy="107902"/>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grpSp>
              </p:grpSp>
              <p:cxnSp>
                <p:nvCxnSpPr>
                  <p:cNvPr id="24617" name="直接连接符 18"/>
                  <p:cNvCxnSpPr>
                    <a:stCxn id="24615" idx="4"/>
                    <a:endCxn id="24614" idx="6"/>
                  </p:cNvCxnSpPr>
                  <p:nvPr/>
                </p:nvCxnSpPr>
                <p:spPr>
                  <a:xfrm rot="-5400000" flipV="1">
                    <a:off x="1188213" y="4279780"/>
                    <a:ext cx="142845" cy="1588"/>
                  </a:xfrm>
                  <a:prstGeom prst="line">
                    <a:avLst/>
                  </a:prstGeom>
                  <a:ln w="9525" cap="flat" cmpd="sng">
                    <a:solidFill>
                      <a:srgbClr val="7F7F7F"/>
                    </a:solidFill>
                    <a:prstDash val="solid"/>
                    <a:round/>
                    <a:headEnd type="none" w="med" len="med"/>
                    <a:tailEnd type="none" w="med" len="med"/>
                  </a:ln>
                </p:spPr>
              </p:cxnSp>
            </p:grpSp>
            <p:sp>
              <p:nvSpPr>
                <p:cNvPr id="24618" name="左大括号 13"/>
                <p:cNvSpPr/>
                <p:nvPr/>
              </p:nvSpPr>
              <p:spPr>
                <a:xfrm rot="10800000">
                  <a:off x="392060" y="3121949"/>
                  <a:ext cx="44451" cy="298387"/>
                </a:xfrm>
                <a:prstGeom prst="leftBrace">
                  <a:avLst>
                    <a:gd name="adj1" fmla="val 8266"/>
                    <a:gd name="adj2" fmla="val 50000"/>
                  </a:avLst>
                </a:prstGeom>
                <a:noFill/>
                <a:ln w="9525" cap="flat" cmpd="sng">
                  <a:solidFill>
                    <a:srgbClr val="7F7F7F"/>
                  </a:solidFill>
                  <a:prstDash val="solid"/>
                  <a:round/>
                  <a:headEnd type="none" w="med" len="med"/>
                  <a:tailEnd type="none" w="med" len="med"/>
                </a:ln>
              </p:spPr>
              <p:txBody>
                <a:bodyPr anchor="ctr" anchorCtr="0"/>
                <a:lstStyle/>
                <a:p>
                  <a:pPr algn="ctr"/>
                  <a:endParaRPr lang="zh-CN" altLang="en-US" dirty="0">
                    <a:latin typeface="Adobe 黑体 Std R" pitchFamily="34" charset="-122"/>
                    <a:ea typeface="宋体" panose="02010600030101010101" pitchFamily="2" charset="-122"/>
                  </a:endParaRPr>
                </a:p>
              </p:txBody>
            </p:sp>
            <p:graphicFrame>
              <p:nvGraphicFramePr>
                <p:cNvPr id="24619" name="Object 43"/>
                <p:cNvGraphicFramePr>
                  <a:graphicFrameLocks noChangeAspect="1"/>
                </p:cNvGraphicFramePr>
                <p:nvPr/>
              </p:nvGraphicFramePr>
              <p:xfrm>
                <a:off x="93795" y="3387790"/>
                <a:ext cx="177800" cy="248920"/>
              </p:xfrm>
              <a:graphic>
                <a:graphicData uri="http://schemas.openxmlformats.org/presentationml/2006/ole">
                  <mc:AlternateContent xmlns:mc="http://schemas.openxmlformats.org/markup-compatibility/2006">
                    <mc:Choice xmlns:v="urn:schemas-microsoft-com:vml" Requires="v">
                      <p:oleObj r:id="rId27" imgW="127000" imgH="177800" progId="Equation.DSMT4">
                        <p:embed/>
                      </p:oleObj>
                    </mc:Choice>
                    <mc:Fallback>
                      <p:oleObj r:id="rId27" imgW="127000" imgH="177800" progId="Equation.DSMT4">
                        <p:embed/>
                        <p:pic>
                          <p:nvPicPr>
                            <p:cNvPr id="0" name="图片 3125"/>
                            <p:cNvPicPr/>
                            <p:nvPr/>
                          </p:nvPicPr>
                          <p:blipFill>
                            <a:blip r:embed="rId28"/>
                            <a:stretch>
                              <a:fillRect/>
                            </a:stretch>
                          </p:blipFill>
                          <p:spPr>
                            <a:xfrm>
                              <a:off x="93795" y="3387790"/>
                              <a:ext cx="177800" cy="248920"/>
                            </a:xfrm>
                            <a:prstGeom prst="rect">
                              <a:avLst/>
                            </a:prstGeom>
                            <a:noFill/>
                            <a:ln w="38100">
                              <a:noFill/>
                              <a:miter/>
                            </a:ln>
                          </p:spPr>
                        </p:pic>
                      </p:oleObj>
                    </mc:Fallback>
                  </mc:AlternateContent>
                </a:graphicData>
              </a:graphic>
            </p:graphicFrame>
            <p:graphicFrame>
              <p:nvGraphicFramePr>
                <p:cNvPr id="24620" name="Object 44"/>
                <p:cNvGraphicFramePr>
                  <a:graphicFrameLocks noChangeAspect="1"/>
                </p:cNvGraphicFramePr>
                <p:nvPr/>
              </p:nvGraphicFramePr>
              <p:xfrm>
                <a:off x="515098" y="3138456"/>
                <a:ext cx="408940" cy="320040"/>
              </p:xfrm>
              <a:graphic>
                <a:graphicData uri="http://schemas.openxmlformats.org/presentationml/2006/ole">
                  <mc:AlternateContent xmlns:mc="http://schemas.openxmlformats.org/markup-compatibility/2006">
                    <mc:Choice xmlns:v="urn:schemas-microsoft-com:vml" Requires="v">
                      <p:oleObj r:id="rId29" imgW="292735" imgH="229235" progId="Equation.DSMT4">
                        <p:embed/>
                      </p:oleObj>
                    </mc:Choice>
                    <mc:Fallback>
                      <p:oleObj r:id="rId29" imgW="292735" imgH="229235" progId="Equation.DSMT4">
                        <p:embed/>
                        <p:pic>
                          <p:nvPicPr>
                            <p:cNvPr id="0" name="图片 3124"/>
                            <p:cNvPicPr/>
                            <p:nvPr/>
                          </p:nvPicPr>
                          <p:blipFill>
                            <a:blip r:embed="rId30"/>
                            <a:stretch>
                              <a:fillRect/>
                            </a:stretch>
                          </p:blipFill>
                          <p:spPr>
                            <a:xfrm>
                              <a:off x="515098" y="3138456"/>
                              <a:ext cx="408940" cy="320040"/>
                            </a:xfrm>
                            <a:prstGeom prst="rect">
                              <a:avLst/>
                            </a:prstGeom>
                            <a:noFill/>
                            <a:ln w="38100">
                              <a:noFill/>
                              <a:miter/>
                            </a:ln>
                          </p:spPr>
                        </p:pic>
                      </p:oleObj>
                    </mc:Fallback>
                  </mc:AlternateContent>
                </a:graphicData>
              </a:graphic>
            </p:graphicFrame>
            <p:graphicFrame>
              <p:nvGraphicFramePr>
                <p:cNvPr id="24621" name="Object 45"/>
                <p:cNvGraphicFramePr>
                  <a:graphicFrameLocks noChangeAspect="1"/>
                </p:cNvGraphicFramePr>
                <p:nvPr/>
              </p:nvGraphicFramePr>
              <p:xfrm>
                <a:off x="1865057" y="3959550"/>
                <a:ext cx="391160" cy="320040"/>
              </p:xfrm>
              <a:graphic>
                <a:graphicData uri="http://schemas.openxmlformats.org/presentationml/2006/ole">
                  <mc:AlternateContent xmlns:mc="http://schemas.openxmlformats.org/markup-compatibility/2006">
                    <mc:Choice xmlns:v="urn:schemas-microsoft-com:vml" Requires="v">
                      <p:oleObj r:id="rId31" imgW="280035" imgH="229235" progId="Equation.DSMT4">
                        <p:embed/>
                      </p:oleObj>
                    </mc:Choice>
                    <mc:Fallback>
                      <p:oleObj r:id="rId31" imgW="280035" imgH="229235" progId="Equation.DSMT4">
                        <p:embed/>
                        <p:pic>
                          <p:nvPicPr>
                            <p:cNvPr id="0" name="图片 3126"/>
                            <p:cNvPicPr/>
                            <p:nvPr/>
                          </p:nvPicPr>
                          <p:blipFill>
                            <a:blip r:embed="rId32"/>
                            <a:stretch>
                              <a:fillRect/>
                            </a:stretch>
                          </p:blipFill>
                          <p:spPr>
                            <a:xfrm>
                              <a:off x="1865057" y="3959550"/>
                              <a:ext cx="391160" cy="320040"/>
                            </a:xfrm>
                            <a:prstGeom prst="rect">
                              <a:avLst/>
                            </a:prstGeom>
                            <a:noFill/>
                            <a:ln w="38100">
                              <a:noFill/>
                              <a:miter/>
                            </a:ln>
                          </p:spPr>
                        </p:pic>
                      </p:oleObj>
                    </mc:Fallback>
                  </mc:AlternateContent>
                </a:graphicData>
              </a:graphic>
            </p:graphicFrame>
          </p:grpSp>
        </p:grpSp>
        <p:sp>
          <p:nvSpPr>
            <p:cNvPr id="24622" name="TextBox 97"/>
            <p:cNvSpPr txBox="1"/>
            <p:nvPr/>
          </p:nvSpPr>
          <p:spPr>
            <a:xfrm>
              <a:off x="0" y="1577911"/>
              <a:ext cx="553364" cy="523109"/>
            </a:xfrm>
            <a:prstGeom prst="rect">
              <a:avLst/>
            </a:prstGeom>
            <a:noFill/>
            <a:ln w="9525">
              <a:noFill/>
            </a:ln>
          </p:spPr>
          <p:txBody>
            <a:bodyPr wrap="none" anchor="t" anchorCtr="0">
              <a:spAutoFit/>
            </a:bodyPr>
            <a:lstStyle/>
            <a:p>
              <a:r>
                <a:rPr lang="zh-CN" altLang="en-US" sz="1400" b="1" dirty="0">
                  <a:latin typeface="Adobe 黑体 Std R" pitchFamily="34" charset="-122"/>
                  <a:ea typeface="宋体" panose="02010600030101010101" pitchFamily="2" charset="-122"/>
                </a:rPr>
                <a:t>游戏</a:t>
              </a:r>
              <a:endParaRPr lang="en-US" altLang="zh-CN" sz="1400" b="1" dirty="0">
                <a:latin typeface="Adobe 黑体 Std R" pitchFamily="34" charset="-122"/>
                <a:ea typeface="宋体" panose="02010600030101010101" pitchFamily="2" charset="-122"/>
              </a:endParaRPr>
            </a:p>
            <a:p>
              <a:r>
                <a:rPr lang="zh-CN" altLang="en-US" sz="1400" b="1" dirty="0">
                  <a:latin typeface="Adobe 黑体 Std R" pitchFamily="34" charset="-122"/>
                  <a:ea typeface="宋体" panose="02010600030101010101" pitchFamily="2" charset="-122"/>
                </a:rPr>
                <a:t>次数</a:t>
              </a:r>
            </a:p>
          </p:txBody>
        </p:sp>
        <p:sp>
          <p:nvSpPr>
            <p:cNvPr id="24623" name="TextBox 98"/>
            <p:cNvSpPr txBox="1"/>
            <p:nvPr/>
          </p:nvSpPr>
          <p:spPr>
            <a:xfrm>
              <a:off x="2780522" y="4433078"/>
              <a:ext cx="1106407" cy="307712"/>
            </a:xfrm>
            <a:prstGeom prst="rect">
              <a:avLst/>
            </a:prstGeom>
            <a:noFill/>
            <a:ln w="9525">
              <a:noFill/>
            </a:ln>
          </p:spPr>
          <p:txBody>
            <a:bodyPr wrap="none" anchor="t" anchorCtr="0">
              <a:spAutoFit/>
            </a:bodyPr>
            <a:lstStyle/>
            <a:p>
              <a:r>
                <a:rPr lang="zh-CN" altLang="en-US" sz="1400" b="1" dirty="0">
                  <a:latin typeface="Adobe 黑体 Std R" pitchFamily="34" charset="-122"/>
                  <a:ea typeface="宋体" panose="02010600030101010101" pitchFamily="2" charset="-122"/>
                </a:rPr>
                <a:t>冰激凌数量</a:t>
              </a:r>
            </a:p>
          </p:txBody>
        </p:sp>
      </p:grpSp>
      <p:sp>
        <p:nvSpPr>
          <p:cNvPr id="24624"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第二节  无差异曲线</a:t>
            </a:r>
            <a:endParaRPr lang="zh-CN" altLang="en-US" sz="1000" dirty="0">
              <a:solidFill>
                <a:srgbClr val="7F7F7F"/>
              </a:solidFill>
              <a:latin typeface="Adobe 黑体 Std R" pitchFamily="34" charset="-122"/>
              <a:ea typeface="Adobe 黑体 Std R" pitchFamily="34" charset="-122"/>
            </a:endParaRPr>
          </a:p>
        </p:txBody>
      </p:sp>
      <p:sp>
        <p:nvSpPr>
          <p:cNvPr id="24625"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三、边际替代率及其递减规律</a:t>
            </a:r>
          </a:p>
        </p:txBody>
      </p:sp>
      <mc:AlternateContent xmlns:mc="http://schemas.openxmlformats.org/markup-compatibility/2006" xmlns:p14="http://schemas.microsoft.com/office/powerpoint/2010/main">
        <mc:Choice Requires="p14">
          <p:contentPart p14:bwMode="auto" r:id="rId33">
            <p14:nvContentPartPr>
              <p14:cNvPr id="2" name="墨迹 1"/>
              <p14:cNvContentPartPr/>
              <p14:nvPr/>
            </p14:nvContentPartPr>
            <p14:xfrm>
              <a:off x="1244520" y="1803240"/>
              <a:ext cx="3772440" cy="1924560"/>
            </p14:xfrm>
          </p:contentPart>
        </mc:Choice>
        <mc:Fallback xmlns="">
          <p:pic>
            <p:nvPicPr>
              <p:cNvPr id="2" name="墨迹 1"/>
            </p:nvPicPr>
            <p:blipFill>
              <a:blip r:embed="rId35"/>
            </p:blipFill>
            <p:spPr>
              <a:xfrm>
                <a:off x="1244520" y="1803240"/>
                <a:ext cx="3772440" cy="1924560"/>
              </a:xfrm>
              <a:prstGeom prst="rect"/>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strips(downLeft)">
                                      <p:cBhvr>
                                        <p:cTn id="7" dur="500"/>
                                        <p:tgtEl>
                                          <p:spTgt spid="21506">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0">
                                            <p:txEl>
                                              <p:pRg st="1" end="1"/>
                                            </p:txEl>
                                          </p:spTgt>
                                        </p:tgtEl>
                                        <p:attrNameLst>
                                          <p:attrName>style.visibility</p:attrName>
                                        </p:attrNameLst>
                                      </p:cBhvr>
                                      <p:to>
                                        <p:strVal val="visible"/>
                                      </p:to>
                                    </p:set>
                                    <p:animEffect transition="in" filter="strips(downLeft)">
                                      <p:cBhvr>
                                        <p:cTn id="10" dur="500"/>
                                        <p:tgtEl>
                                          <p:spTgt spid="5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0">
                                            <p:txEl>
                                              <p:pRg st="2" end="2"/>
                                            </p:txEl>
                                          </p:spTgt>
                                        </p:tgtEl>
                                        <p:attrNameLst>
                                          <p:attrName>style.visibility</p:attrName>
                                        </p:attrNameLst>
                                      </p:cBhvr>
                                      <p:to>
                                        <p:strVal val="visible"/>
                                      </p:to>
                                    </p:set>
                                    <p:animEffect transition="in" filter="strips(downLeft)">
                                      <p:cBhvr>
                                        <p:cTn id="15" dur="500"/>
                                        <p:tgtEl>
                                          <p:spTgt spid="5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1507"/>
                                        </p:tgtEl>
                                        <p:attrNameLst>
                                          <p:attrName>style.visibility</p:attrName>
                                        </p:attrNameLst>
                                      </p:cBhvr>
                                      <p:to>
                                        <p:strVal val="visible"/>
                                      </p:to>
                                    </p:set>
                                    <p:animEffect transition="in" filter="circle(in)">
                                      <p:cBhvr>
                                        <p:cTn id="20" dur="2000"/>
                                        <p:tgtEl>
                                          <p:spTgt spid="2150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508"/>
                                        </p:tgtEl>
                                        <p:attrNameLst>
                                          <p:attrName>style.visibility</p:attrName>
                                        </p:attrNameLst>
                                      </p:cBhvr>
                                      <p:to>
                                        <p:strVal val="visible"/>
                                      </p:to>
                                    </p:set>
                                    <p:animEffect transition="in" filter="fade">
                                      <p:cBhvr>
                                        <p:cTn id="25"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第二节  无差异曲线</a:t>
            </a:r>
            <a:endParaRPr lang="zh-CN" altLang="en-US" sz="1000" dirty="0">
              <a:solidFill>
                <a:srgbClr val="7F7F7F"/>
              </a:solidFill>
              <a:latin typeface="Adobe 黑体 Std R" pitchFamily="34" charset="-122"/>
              <a:ea typeface="Adobe 黑体 Std R" pitchFamily="34" charset="-122"/>
            </a:endParaRPr>
          </a:p>
        </p:txBody>
      </p:sp>
      <p:sp>
        <p:nvSpPr>
          <p:cNvPr id="25602"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三、边际替代率及其递减规律</a:t>
            </a:r>
          </a:p>
        </p:txBody>
      </p:sp>
      <p:sp>
        <p:nvSpPr>
          <p:cNvPr id="50" name="文本框 49"/>
          <p:cNvSpPr txBox="1"/>
          <p:nvPr/>
        </p:nvSpPr>
        <p:spPr>
          <a:xfrm>
            <a:off x="801688" y="1947863"/>
            <a:ext cx="7602537" cy="2806700"/>
          </a:xfrm>
          <a:prstGeom prst="rect">
            <a:avLst/>
          </a:prstGeom>
          <a:noFill/>
          <a:ln w="9525">
            <a:noFill/>
          </a:ln>
        </p:spPr>
        <p:txBody>
          <a:bodyPr anchor="t" anchorCtr="0">
            <a:spAutoFit/>
          </a:bodyPr>
          <a:lstStyle/>
          <a:p>
            <a:pPr marL="342900" indent="-342900" eaLnBrk="0" hangingPunct="0">
              <a:lnSpc>
                <a:spcPct val="150000"/>
              </a:lnSpc>
              <a:buChar char="•"/>
            </a:pPr>
            <a:r>
              <a:rPr lang="zh-CN" altLang="en-US" sz="2000" dirty="0">
                <a:latin typeface="Arial" panose="020B0604020202020204" pitchFamily="34" charset="0"/>
                <a:ea typeface="Adobe 黑体 Std R" pitchFamily="34" charset="-122"/>
              </a:rPr>
              <a:t>含义：在保持效用水平不变的条件下，随着一种商品消费数量的增加，消费者增加一单位该商品的消费而愿意放弃的另一种商品的消费数量逐渐减少，即随着一种商品数量的增加，它对另外一种商品的边际替代率递减。</a:t>
            </a:r>
            <a:endParaRPr lang="en-US" altLang="zh-CN" sz="2000" dirty="0">
              <a:latin typeface="Arial" panose="020B0604020202020204" pitchFamily="34" charset="0"/>
              <a:ea typeface="Adobe 黑体 Std R" pitchFamily="34" charset="-122"/>
            </a:endParaRPr>
          </a:p>
          <a:p>
            <a:pPr marL="342900" indent="-342900" eaLnBrk="0" hangingPunct="0">
              <a:lnSpc>
                <a:spcPct val="150000"/>
              </a:lnSpc>
              <a:buChar char="•"/>
            </a:pPr>
            <a:endParaRPr lang="en-US" altLang="zh-CN" sz="2000" dirty="0">
              <a:latin typeface="Arial" panose="020B0604020202020204" pitchFamily="34" charset="0"/>
              <a:ea typeface="Adobe 黑体 Std R" pitchFamily="34" charset="-122"/>
            </a:endParaRPr>
          </a:p>
          <a:p>
            <a:pPr marL="342900" indent="-342900" eaLnBrk="0" hangingPunct="0">
              <a:lnSpc>
                <a:spcPct val="150000"/>
              </a:lnSpc>
              <a:buChar char="•"/>
            </a:pPr>
            <a:r>
              <a:rPr lang="zh-CN" altLang="en-US" sz="2000" dirty="0">
                <a:latin typeface="Arial" panose="020B0604020202020204" pitchFamily="34" charset="0"/>
                <a:ea typeface="Adobe 黑体 Std R" pitchFamily="34" charset="-122"/>
              </a:rPr>
              <a:t>边际替代率与边际效用之间的关系：</a:t>
            </a:r>
          </a:p>
        </p:txBody>
      </p:sp>
      <p:pic>
        <p:nvPicPr>
          <p:cNvPr id="3" name="图片 2"/>
          <p:cNvPicPr>
            <a:picLocks noChangeAspect="1"/>
          </p:cNvPicPr>
          <p:nvPr/>
        </p:nvPicPr>
        <p:blipFill>
          <a:blip r:embed="rId2"/>
          <a:stretch>
            <a:fillRect/>
          </a:stretch>
        </p:blipFill>
        <p:spPr>
          <a:xfrm>
            <a:off x="2430463" y="4762500"/>
            <a:ext cx="3424237" cy="801688"/>
          </a:xfrm>
          <a:prstGeom prst="rect">
            <a:avLst/>
          </a:prstGeom>
          <a:noFill/>
          <a:ln w="9525">
            <a:noFill/>
          </a:ln>
        </p:spPr>
      </p:pic>
      <p:sp>
        <p:nvSpPr>
          <p:cNvPr id="4" name="文本框 3"/>
          <p:cNvSpPr txBox="1"/>
          <p:nvPr/>
        </p:nvSpPr>
        <p:spPr>
          <a:xfrm>
            <a:off x="714375" y="1365250"/>
            <a:ext cx="3968750" cy="738188"/>
          </a:xfrm>
          <a:prstGeom prst="rect">
            <a:avLst/>
          </a:prstGeom>
          <a:noFill/>
        </p:spPr>
        <p:txBody>
          <a:bodyPr>
            <a:spAutoFit/>
          </a:bodyPr>
          <a:lstStyle/>
          <a:p>
            <a:pPr marL="457200" marR="0" indent="-457200" defTabSz="914400" eaLnBrk="0" hangingPunct="0">
              <a:buClrTx/>
              <a:buSzTx/>
              <a:buFont typeface="+mj-lt"/>
              <a:buAutoNum type="arabicPeriod" startAt="2"/>
              <a:defRPr/>
            </a:pPr>
            <a:r>
              <a:rPr kumimoji="0" lang="zh-CN" altLang="en-US" sz="2400" b="1" kern="1200" cap="none" spc="0" normalizeH="0" baseline="0" noProof="0" dirty="0">
                <a:solidFill>
                  <a:srgbClr val="CC0000"/>
                </a:solidFill>
                <a:latin typeface="Arial" panose="020B0604020202020204" pitchFamily="34" charset="0"/>
                <a:ea typeface="Adobe 黑体 Std R" pitchFamily="34" charset="-122"/>
                <a:cs typeface="+mn-cs"/>
              </a:rPr>
              <a:t>边际替代率递减规律</a:t>
            </a:r>
            <a:endParaRPr kumimoji="0" lang="en-US" altLang="zh-CN" sz="2400" b="1" kern="1200" cap="none" spc="0" normalizeH="0" baseline="0" noProof="0" dirty="0">
              <a:solidFill>
                <a:srgbClr val="CC0000"/>
              </a:solidFill>
              <a:latin typeface="Arial" panose="020B0604020202020204" pitchFamily="34" charset="0"/>
              <a:ea typeface="Adobe 黑体 Std R" pitchFamily="34" charset="-122"/>
              <a:cs typeface="+mn-cs"/>
            </a:endParaRPr>
          </a:p>
          <a:p>
            <a:pPr marR="0" defTabSz="914400" eaLnBrk="0" hangingPunct="0">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mc:AlternateContent xmlns:mc="http://schemas.openxmlformats.org/markup-compatibility/2006" xmlns:p14="http://schemas.microsoft.com/office/powerpoint/2010/main">
        <mc:Choice Requires="p14">
          <p:contentPart p14:bwMode="auto" r:id="rId3">
            <p14:nvContentPartPr>
              <p14:cNvPr id="2" name="墨迹 1"/>
              <p14:cNvContentPartPr/>
              <p14:nvPr/>
            </p14:nvContentPartPr>
            <p14:xfrm>
              <a:off x="5702400" y="3917880"/>
              <a:ext cx="2972160" cy="1289520"/>
            </p14:xfrm>
          </p:contentPart>
        </mc:Choice>
        <mc:Fallback xmlns="">
          <p:pic>
            <p:nvPicPr>
              <p:cNvPr id="2" name="墨迹 1"/>
            </p:nvPicPr>
            <p:blipFill>
              <a:blip r:embed="rId4"/>
            </p:blipFill>
            <p:spPr>
              <a:xfrm>
                <a:off x="5702400" y="3917880"/>
                <a:ext cx="2972160" cy="1289520"/>
              </a:xfrm>
              <a:prstGeom prst="rect"/>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strips(downLeft)">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0">
                                            <p:txEl>
                                              <p:pRg st="2" end="2"/>
                                            </p:txEl>
                                          </p:spTgt>
                                        </p:tgtEl>
                                        <p:attrNameLst>
                                          <p:attrName>style.visibility</p:attrName>
                                        </p:attrNameLst>
                                      </p:cBhvr>
                                      <p:to>
                                        <p:strVal val="visible"/>
                                      </p:to>
                                    </p:set>
                                    <p:animEffect transition="in" filter="strips(downLeft)">
                                      <p:cBhvr>
                                        <p:cTn id="17" dur="500"/>
                                        <p:tgtEl>
                                          <p:spTgt spid="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471144" y="660133"/>
          <a:ext cx="8311611" cy="5006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6" name="文本框 1"/>
          <p:cNvSpPr txBox="1"/>
          <p:nvPr/>
        </p:nvSpPr>
        <p:spPr>
          <a:xfrm>
            <a:off x="2557463" y="909638"/>
            <a:ext cx="4138612" cy="584200"/>
          </a:xfrm>
          <a:prstGeom prst="rect">
            <a:avLst/>
          </a:prstGeom>
          <a:noFill/>
          <a:ln w="9525">
            <a:noFill/>
          </a:ln>
        </p:spPr>
        <p:txBody>
          <a:bodyPr wrap="none" anchor="t" anchorCtr="0">
            <a:spAutoFit/>
          </a:bodyPr>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第三节	预算约束线</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2">
            <a:extLst>
              <a:ext uri="{FF2B5EF4-FFF2-40B4-BE49-F238E27FC236}">
                <a16:creationId xmlns:a16="http://schemas.microsoft.com/office/drawing/2014/main" id="{F599B76D-F6C9-40DA-8F87-6EAF1C484871}"/>
              </a:ext>
            </a:extLst>
          </p:cNvPr>
          <p:cNvSpPr txBox="1">
            <a:spLocks noGrp="1" noChangeArrowheads="1"/>
          </p:cNvSpPr>
          <p:nvPr/>
        </p:nvSpPr>
        <p:spPr bwMode="auto">
          <a:xfrm>
            <a:off x="8618538" y="6473825"/>
            <a:ext cx="5207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algn="ctr" eaLnBrk="1" hangingPunct="1">
              <a:spcBef>
                <a:spcPct val="0"/>
              </a:spcBef>
              <a:buFontTx/>
              <a:buNone/>
            </a:pPr>
            <a:fld id="{9238BE4C-9E5B-4A6E-B90E-1DC7E408CD9D}" type="slidenum">
              <a:rPr lang="en-US" altLang="zh-CN" sz="1200">
                <a:ea typeface="宋体" panose="02010600030101010101" pitchFamily="2" charset="-122"/>
              </a:rPr>
              <a:pPr algn="ctr" eaLnBrk="1" hangingPunct="1">
                <a:spcBef>
                  <a:spcPct val="0"/>
                </a:spcBef>
                <a:buFontTx/>
                <a:buNone/>
              </a:pPr>
              <a:t>28</a:t>
            </a:fld>
            <a:endParaRPr lang="en-US" altLang="zh-CN" sz="1200">
              <a:ea typeface="宋体" panose="02010600030101010101" pitchFamily="2" charset="-122"/>
            </a:endParaRPr>
          </a:p>
        </p:txBody>
      </p:sp>
      <p:sp>
        <p:nvSpPr>
          <p:cNvPr id="33797" name="TextBox 4">
            <a:extLst>
              <a:ext uri="{FF2B5EF4-FFF2-40B4-BE49-F238E27FC236}">
                <a16:creationId xmlns:a16="http://schemas.microsoft.com/office/drawing/2014/main" id="{60F42FE2-9429-4ACE-A4EE-B21D6D9A6146}"/>
              </a:ext>
            </a:extLst>
          </p:cNvPr>
          <p:cNvSpPr txBox="1">
            <a:spLocks noChangeArrowheads="1"/>
          </p:cNvSpPr>
          <p:nvPr/>
        </p:nvSpPr>
        <p:spPr bwMode="auto">
          <a:xfrm>
            <a:off x="1732756" y="377031"/>
            <a:ext cx="28241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eaLnBrk="1" hangingPunct="1">
              <a:buFontTx/>
              <a:buNone/>
            </a:pPr>
            <a:r>
              <a:rPr lang="zh-CN" altLang="en-US" sz="2600" dirty="0">
                <a:solidFill>
                  <a:srgbClr val="002060"/>
                </a:solidFill>
                <a:ea typeface="宋体" panose="02010600030101010101" pitchFamily="2" charset="-122"/>
              </a:rPr>
              <a:t>消费者的预算约束</a:t>
            </a:r>
          </a:p>
        </p:txBody>
      </p:sp>
      <p:sp>
        <p:nvSpPr>
          <p:cNvPr id="13318" name="TextBox 7">
            <a:extLst>
              <a:ext uri="{FF2B5EF4-FFF2-40B4-BE49-F238E27FC236}">
                <a16:creationId xmlns:a16="http://schemas.microsoft.com/office/drawing/2014/main" id="{F0E80B60-6976-4771-9445-296AEF8BA03E}"/>
              </a:ext>
            </a:extLst>
          </p:cNvPr>
          <p:cNvSpPr txBox="1">
            <a:spLocks noChangeArrowheads="1"/>
          </p:cNvSpPr>
          <p:nvPr/>
        </p:nvSpPr>
        <p:spPr bwMode="auto">
          <a:xfrm>
            <a:off x="152400" y="5278438"/>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eaLnBrk="1" hangingPunct="1">
              <a:buFontTx/>
              <a:buNone/>
            </a:pPr>
            <a:r>
              <a:rPr lang="zh-CN" altLang="en-US" sz="1800" dirty="0">
                <a:ea typeface="宋体" panose="02010600030101010101" pitchFamily="2" charset="-122"/>
              </a:rPr>
              <a:t>预算约束表示消费者在某种既定收入是能买得起的物品的各种组合。这里指消费者购买披萨饼和百事可乐的组合。其中的表和图说明如果消费者的收入为1000美元，披萨饼的价格是10美元而百事可乐的价格是2美元时，它他能买得起的东西。</a:t>
            </a:r>
          </a:p>
        </p:txBody>
      </p:sp>
      <p:pic>
        <p:nvPicPr>
          <p:cNvPr id="33799" name="Picture 7">
            <a:extLst>
              <a:ext uri="{FF2B5EF4-FFF2-40B4-BE49-F238E27FC236}">
                <a16:creationId xmlns:a16="http://schemas.microsoft.com/office/drawing/2014/main" id="{7C8D72FC-CCA0-403B-BFBA-CCA9EFF03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901700"/>
            <a:ext cx="8685212" cy="440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left)">
                                      <p:cBhvr>
                                        <p:cTn id="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0" y="1198563"/>
            <a:ext cx="4406900" cy="4908550"/>
          </a:xfrm>
        </p:spPr>
        <p:txBody>
          <a:bodyPr vert="horz" wrap="square" lIns="91440" tIns="45720" rIns="91440" bIns="45720" numCol="1" anchor="t" anchorCtr="0" compatLnSpc="1"/>
          <a:lstStyle/>
          <a:p>
            <a:pPr marL="914400" marR="0" lvl="2" indent="0" algn="l" defTabSz="914400" rtl="0" eaLnBrk="1" fontAlgn="base" latinLnBrk="0" hangingPunct="1">
              <a:lnSpc>
                <a:spcPct val="100000"/>
              </a:lnSpc>
              <a:spcBef>
                <a:spcPct val="20000"/>
              </a:spcBef>
              <a:spcAft>
                <a:spcPct val="0"/>
              </a:spcAft>
              <a:buClrTx/>
              <a:buSzTx/>
              <a:buFontTx/>
              <a:buNone/>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预算约束线</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800100" marR="0" lvl="4"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含义：在收入和商品价格既定的条件下，消费者用全部收入所能购买到的各种商品的不同数量的组合。</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800100" marR="0" lvl="4"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预算方程</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sym typeface="Wingdings" panose="05000000000000000000" pitchFamily="2" charset="2"/>
              </a:rPr>
              <a:t>（</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sym typeface="Wingdings" panose="05000000000000000000" pitchFamily="2" charset="2"/>
              </a:rPr>
              <a:t>budget equation) </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800100" marR="0" lvl="4" indent="-342900" algn="l" defTabSz="914400" rtl="0" eaLnBrk="1" fontAlgn="base" latinLnBrk="0" hangingPunct="1">
              <a:lnSpc>
                <a:spcPct val="150000"/>
              </a:lnSpc>
              <a:spcBef>
                <a:spcPct val="20000"/>
              </a:spcBef>
              <a:spcAft>
                <a:spcPct val="0"/>
              </a:spcAft>
              <a:buClrTx/>
              <a:buSzTx/>
              <a:buFontTx/>
              <a:buChar char="•"/>
              <a:defRPr/>
            </a:pP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4" indent="0" algn="l" defTabSz="914400" rtl="0" eaLnBrk="1" fontAlgn="base" latinLnBrk="0" hangingPunct="1">
              <a:lnSpc>
                <a:spcPct val="150000"/>
              </a:lnSpc>
              <a:spcBef>
                <a:spcPct val="2000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rPr>
              <a:t>      P</a:t>
            </a:r>
            <a:r>
              <a:rPr kumimoji="0" lang="en-US" altLang="zh-CN" sz="2000" b="0" i="0" u="none" strike="noStrike" kern="1200" cap="none" spc="0" normalizeH="0" baseline="-25000" noProof="0" dirty="0">
                <a:ln>
                  <a:noFill/>
                </a:ln>
                <a:solidFill>
                  <a:schemeClr val="tx1"/>
                </a:solidFill>
                <a:effectLst/>
                <a:uLnTx/>
                <a:uFillTx/>
                <a:latin typeface="Adobe 黑体 Std R" pitchFamily="34" charset="-122"/>
                <a:ea typeface="宋体" panose="02010600030101010101" pitchFamily="2" charset="-122"/>
                <a:cs typeface="+mn-cs"/>
              </a:rPr>
              <a:t>X</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rPr>
              <a:t>、</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rPr>
              <a:t>P</a:t>
            </a:r>
            <a:r>
              <a:rPr kumimoji="0" lang="en-US" altLang="zh-CN" sz="2000" b="0" i="0" u="none" strike="noStrike" kern="1200" cap="none" spc="0" normalizeH="0" baseline="-25000" noProof="0" dirty="0">
                <a:ln>
                  <a:noFill/>
                </a:ln>
                <a:solidFill>
                  <a:schemeClr val="tx1"/>
                </a:solidFill>
                <a:effectLst/>
                <a:uLnTx/>
                <a:uFillTx/>
                <a:latin typeface="Adobe 黑体 Std R" pitchFamily="34" charset="-122"/>
                <a:ea typeface="宋体" panose="02010600030101010101" pitchFamily="2" charset="-122"/>
                <a:cs typeface="+mn-cs"/>
              </a:rPr>
              <a:t>Y</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rPr>
              <a:t>分别为</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rPr>
              <a:t>X</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rPr>
              <a:t>、</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rPr>
              <a:t>Y</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rPr>
              <a:t>的价格，</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rPr>
              <a:t>   M</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rPr>
              <a:t>为收入或预算。</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800100" marR="0" lvl="4"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几何表示</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1600200" marR="0" lvl="3" indent="-228600" algn="l" defTabSz="914400" rtl="0" eaLnBrk="1" fontAlgn="base" latinLnBrk="0" hangingPunct="1">
              <a:lnSpc>
                <a:spcPct val="100000"/>
              </a:lnSpc>
              <a:spcBef>
                <a:spcPct val="20000"/>
              </a:spcBef>
              <a:spcAft>
                <a:spcPct val="0"/>
              </a:spcAft>
              <a:buClrTx/>
              <a:buSzTx/>
              <a:buFontTx/>
              <a:buChar char="–"/>
              <a:defRPr/>
            </a:pPr>
            <a:endPar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endParaRPr>
          </a:p>
        </p:txBody>
      </p:sp>
      <p:graphicFrame>
        <p:nvGraphicFramePr>
          <p:cNvPr id="25624" name="Object 24"/>
          <p:cNvGraphicFramePr>
            <a:graphicFrameLocks noChangeAspect="1"/>
          </p:cNvGraphicFramePr>
          <p:nvPr/>
        </p:nvGraphicFramePr>
        <p:xfrm>
          <a:off x="958850" y="4143375"/>
          <a:ext cx="1820863" cy="422275"/>
        </p:xfrm>
        <a:graphic>
          <a:graphicData uri="http://schemas.openxmlformats.org/presentationml/2006/ole">
            <mc:AlternateContent xmlns:mc="http://schemas.openxmlformats.org/markup-compatibility/2006">
              <mc:Choice xmlns:v="urn:schemas-microsoft-com:vml" Requires="v">
                <p:oleObj r:id="rId2" imgW="991235" imgH="228600" progId="Equation.DSMT4">
                  <p:embed/>
                </p:oleObj>
              </mc:Choice>
              <mc:Fallback>
                <p:oleObj r:id="rId2" imgW="991235" imgH="228600" progId="Equation.DSMT4">
                  <p:embed/>
                  <p:pic>
                    <p:nvPicPr>
                      <p:cNvPr id="0" name="图片 3129"/>
                      <p:cNvPicPr/>
                      <p:nvPr/>
                    </p:nvPicPr>
                    <p:blipFill>
                      <a:blip r:embed="rId3"/>
                      <a:stretch>
                        <a:fillRect/>
                      </a:stretch>
                    </p:blipFill>
                    <p:spPr>
                      <a:xfrm>
                        <a:off x="958850" y="4143375"/>
                        <a:ext cx="1820863" cy="422275"/>
                      </a:xfrm>
                      <a:prstGeom prst="rect">
                        <a:avLst/>
                      </a:prstGeom>
                      <a:noFill/>
                      <a:ln w="38100">
                        <a:noFill/>
                        <a:miter/>
                      </a:ln>
                    </p:spPr>
                  </p:pic>
                </p:oleObj>
              </mc:Fallback>
            </mc:AlternateContent>
          </a:graphicData>
        </a:graphic>
      </p:graphicFrame>
      <p:sp>
        <p:nvSpPr>
          <p:cNvPr id="27651"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第三节  预算约束线</a:t>
            </a:r>
            <a:endParaRPr lang="zh-CN" altLang="en-US" sz="1000" dirty="0">
              <a:solidFill>
                <a:srgbClr val="7F7F7F"/>
              </a:solidFill>
              <a:latin typeface="Adobe 黑体 Std R" pitchFamily="34" charset="-122"/>
              <a:ea typeface="Adobe 黑体 Std R" pitchFamily="34" charset="-122"/>
            </a:endParaRPr>
          </a:p>
        </p:txBody>
      </p:sp>
      <p:sp>
        <p:nvSpPr>
          <p:cNvPr id="27652"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一、预算约束线的含义</a:t>
            </a:r>
          </a:p>
        </p:txBody>
      </p:sp>
      <p:grpSp>
        <p:nvGrpSpPr>
          <p:cNvPr id="10" name="组合 9"/>
          <p:cNvGrpSpPr/>
          <p:nvPr/>
        </p:nvGrpSpPr>
        <p:grpSpPr>
          <a:xfrm>
            <a:off x="4294188" y="1431925"/>
            <a:ext cx="4770437" cy="4435475"/>
            <a:chOff x="3986548" y="1314975"/>
            <a:chExt cx="4872495" cy="4594962"/>
          </a:xfrm>
        </p:grpSpPr>
        <p:grpSp>
          <p:nvGrpSpPr>
            <p:cNvPr id="27654" name="组合 8"/>
            <p:cNvGrpSpPr/>
            <p:nvPr/>
          </p:nvGrpSpPr>
          <p:grpSpPr>
            <a:xfrm>
              <a:off x="3986548" y="1314975"/>
              <a:ext cx="4872495" cy="4594962"/>
              <a:chOff x="3887330" y="1253388"/>
              <a:chExt cx="4872495" cy="4594962"/>
            </a:xfrm>
          </p:grpSpPr>
          <p:graphicFrame>
            <p:nvGraphicFramePr>
              <p:cNvPr id="27655" name="Object 19"/>
              <p:cNvGraphicFramePr>
                <a:graphicFrameLocks noChangeAspect="1"/>
              </p:cNvGraphicFramePr>
              <p:nvPr/>
            </p:nvGraphicFramePr>
            <p:xfrm>
              <a:off x="7520966" y="4860713"/>
              <a:ext cx="270224" cy="309061"/>
            </p:xfrm>
            <a:graphic>
              <a:graphicData uri="http://schemas.openxmlformats.org/presentationml/2006/ole">
                <mc:AlternateContent xmlns:mc="http://schemas.openxmlformats.org/markup-compatibility/2006">
                  <mc:Choice xmlns:v="urn:schemas-microsoft-com:vml" Requires="v">
                    <p:oleObj r:id="rId4" imgW="153035" imgH="165735" progId="Equation.DSMT4">
                      <p:embed/>
                    </p:oleObj>
                  </mc:Choice>
                  <mc:Fallback>
                    <p:oleObj r:id="rId4" imgW="153035" imgH="165735" progId="Equation.DSMT4">
                      <p:embed/>
                      <p:pic>
                        <p:nvPicPr>
                          <p:cNvPr id="0" name="图片 3128"/>
                          <p:cNvPicPr/>
                          <p:nvPr/>
                        </p:nvPicPr>
                        <p:blipFill>
                          <a:blip r:embed="rId5"/>
                          <a:stretch>
                            <a:fillRect/>
                          </a:stretch>
                        </p:blipFill>
                        <p:spPr>
                          <a:xfrm>
                            <a:off x="7520966" y="4860713"/>
                            <a:ext cx="270224" cy="309061"/>
                          </a:xfrm>
                          <a:prstGeom prst="rect">
                            <a:avLst/>
                          </a:prstGeom>
                          <a:noFill/>
                          <a:ln w="38100">
                            <a:noFill/>
                            <a:miter/>
                          </a:ln>
                        </p:spPr>
                      </p:pic>
                    </p:oleObj>
                  </mc:Fallback>
                </mc:AlternateContent>
              </a:graphicData>
            </a:graphic>
          </p:graphicFrame>
          <p:graphicFrame>
            <p:nvGraphicFramePr>
              <p:cNvPr id="27656" name="Object 20"/>
              <p:cNvGraphicFramePr>
                <a:graphicFrameLocks noChangeAspect="1"/>
              </p:cNvGraphicFramePr>
              <p:nvPr/>
            </p:nvGraphicFramePr>
            <p:xfrm>
              <a:off x="4618955" y="1906792"/>
              <a:ext cx="270224" cy="309061"/>
            </p:xfrm>
            <a:graphic>
              <a:graphicData uri="http://schemas.openxmlformats.org/presentationml/2006/ole">
                <mc:AlternateContent xmlns:mc="http://schemas.openxmlformats.org/markup-compatibility/2006">
                  <mc:Choice xmlns:v="urn:schemas-microsoft-com:vml" Requires="v">
                    <p:oleObj r:id="rId6" imgW="153035" imgH="165735" progId="Equation.DSMT4">
                      <p:embed/>
                    </p:oleObj>
                  </mc:Choice>
                  <mc:Fallback>
                    <p:oleObj r:id="rId6" imgW="153035" imgH="165735" progId="Equation.DSMT4">
                      <p:embed/>
                      <p:pic>
                        <p:nvPicPr>
                          <p:cNvPr id="0" name="图片 3135"/>
                          <p:cNvPicPr/>
                          <p:nvPr/>
                        </p:nvPicPr>
                        <p:blipFill>
                          <a:blip r:embed="rId7"/>
                          <a:stretch>
                            <a:fillRect/>
                          </a:stretch>
                        </p:blipFill>
                        <p:spPr>
                          <a:xfrm>
                            <a:off x="4618955" y="1906792"/>
                            <a:ext cx="270224" cy="309061"/>
                          </a:xfrm>
                          <a:prstGeom prst="rect">
                            <a:avLst/>
                          </a:prstGeom>
                          <a:noFill/>
                          <a:ln w="38100">
                            <a:noFill/>
                            <a:miter/>
                          </a:ln>
                        </p:spPr>
                      </p:pic>
                    </p:oleObj>
                  </mc:Fallback>
                </mc:AlternateContent>
              </a:graphicData>
            </a:graphic>
          </p:graphicFrame>
          <p:cxnSp>
            <p:nvCxnSpPr>
              <p:cNvPr id="27657" name="直接连接符 14"/>
              <p:cNvCxnSpPr/>
              <p:nvPr/>
            </p:nvCxnSpPr>
            <p:spPr>
              <a:xfrm>
                <a:off x="4562759" y="2270066"/>
                <a:ext cx="2958207" cy="3005594"/>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graphicFrame>
            <p:nvGraphicFramePr>
              <p:cNvPr id="27658" name="Object 22"/>
              <p:cNvGraphicFramePr>
                <a:graphicFrameLocks noChangeAspect="1"/>
              </p:cNvGraphicFramePr>
              <p:nvPr/>
            </p:nvGraphicFramePr>
            <p:xfrm>
              <a:off x="3887330" y="2002532"/>
              <a:ext cx="630521" cy="427931"/>
            </p:xfrm>
            <a:graphic>
              <a:graphicData uri="http://schemas.openxmlformats.org/presentationml/2006/ole">
                <mc:AlternateContent xmlns:mc="http://schemas.openxmlformats.org/markup-compatibility/2006">
                  <mc:Choice xmlns:v="urn:schemas-microsoft-com:vml" Requires="v">
                    <p:oleObj r:id="rId8" imgW="355600" imgH="228600" progId="Equation.DSMT4">
                      <p:embed/>
                    </p:oleObj>
                  </mc:Choice>
                  <mc:Fallback>
                    <p:oleObj r:id="rId8" imgW="355600" imgH="228600" progId="Equation.DSMT4">
                      <p:embed/>
                      <p:pic>
                        <p:nvPicPr>
                          <p:cNvPr id="0" name="图片 3136"/>
                          <p:cNvPicPr/>
                          <p:nvPr/>
                        </p:nvPicPr>
                        <p:blipFill>
                          <a:blip r:embed="rId9"/>
                          <a:stretch>
                            <a:fillRect/>
                          </a:stretch>
                        </p:blipFill>
                        <p:spPr>
                          <a:xfrm>
                            <a:off x="3887330" y="2002532"/>
                            <a:ext cx="630521" cy="427931"/>
                          </a:xfrm>
                          <a:prstGeom prst="rect">
                            <a:avLst/>
                          </a:prstGeom>
                          <a:noFill/>
                          <a:ln w="38100">
                            <a:noFill/>
                            <a:miter/>
                          </a:ln>
                        </p:spPr>
                      </p:pic>
                    </p:oleObj>
                  </mc:Fallback>
                </mc:AlternateContent>
              </a:graphicData>
            </a:graphic>
          </p:graphicFrame>
          <p:graphicFrame>
            <p:nvGraphicFramePr>
              <p:cNvPr id="27659" name="Object 23"/>
              <p:cNvGraphicFramePr>
                <a:graphicFrameLocks noChangeAspect="1"/>
              </p:cNvGraphicFramePr>
              <p:nvPr/>
            </p:nvGraphicFramePr>
            <p:xfrm>
              <a:off x="7284819" y="5337814"/>
              <a:ext cx="608003" cy="427931"/>
            </p:xfrm>
            <a:graphic>
              <a:graphicData uri="http://schemas.openxmlformats.org/presentationml/2006/ole">
                <mc:AlternateContent xmlns:mc="http://schemas.openxmlformats.org/markup-compatibility/2006">
                  <mc:Choice xmlns:v="urn:schemas-microsoft-com:vml" Requires="v">
                    <p:oleObj r:id="rId10" imgW="343535" imgH="229235" progId="Equation.DSMT4">
                      <p:embed/>
                    </p:oleObj>
                  </mc:Choice>
                  <mc:Fallback>
                    <p:oleObj r:id="rId10" imgW="343535" imgH="229235" progId="Equation.DSMT4">
                      <p:embed/>
                      <p:pic>
                        <p:nvPicPr>
                          <p:cNvPr id="0" name="图片 3133"/>
                          <p:cNvPicPr/>
                          <p:nvPr/>
                        </p:nvPicPr>
                        <p:blipFill>
                          <a:blip r:embed="rId11"/>
                          <a:stretch>
                            <a:fillRect/>
                          </a:stretch>
                        </p:blipFill>
                        <p:spPr>
                          <a:xfrm>
                            <a:off x="7284819" y="5337814"/>
                            <a:ext cx="608003" cy="427931"/>
                          </a:xfrm>
                          <a:prstGeom prst="rect">
                            <a:avLst/>
                          </a:prstGeom>
                          <a:noFill/>
                          <a:ln w="38100">
                            <a:noFill/>
                            <a:miter/>
                          </a:ln>
                        </p:spPr>
                      </p:pic>
                    </p:oleObj>
                  </mc:Fallback>
                </mc:AlternateContent>
              </a:graphicData>
            </a:graphic>
          </p:graphicFrame>
          <p:grpSp>
            <p:nvGrpSpPr>
              <p:cNvPr id="27660" name="组合 35"/>
              <p:cNvGrpSpPr/>
              <p:nvPr/>
            </p:nvGrpSpPr>
            <p:grpSpPr>
              <a:xfrm>
                <a:off x="5383213" y="3729038"/>
                <a:ext cx="527050" cy="333375"/>
                <a:chOff x="0" y="0"/>
                <a:chExt cx="415430" cy="248969"/>
              </a:xfrm>
            </p:grpSpPr>
            <p:sp>
              <p:nvSpPr>
                <p:cNvPr id="27661" name="椭圆 18"/>
                <p:cNvSpPr/>
                <p:nvPr/>
              </p:nvSpPr>
              <p:spPr>
                <a:xfrm>
                  <a:off x="0" y="52331"/>
                  <a:ext cx="99894" cy="99904"/>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graphicFrame>
              <p:nvGraphicFramePr>
                <p:cNvPr id="27662" name="Object 5"/>
                <p:cNvGraphicFramePr>
                  <a:graphicFrameLocks noChangeAspect="1"/>
                </p:cNvGraphicFramePr>
                <p:nvPr/>
              </p:nvGraphicFramePr>
              <p:xfrm>
                <a:off x="184271" y="0"/>
                <a:ext cx="231159" cy="248969"/>
              </p:xfrm>
              <a:graphic>
                <a:graphicData uri="http://schemas.openxmlformats.org/presentationml/2006/ole">
                  <mc:AlternateContent xmlns:mc="http://schemas.openxmlformats.org/markup-compatibility/2006">
                    <mc:Choice xmlns:v="urn:schemas-microsoft-com:vml" Requires="v">
                      <p:oleObj r:id="rId12" imgW="165100" imgH="177800" progId="Equation.DSMT4">
                        <p:embed/>
                      </p:oleObj>
                    </mc:Choice>
                    <mc:Fallback>
                      <p:oleObj r:id="rId12" imgW="165100" imgH="177800" progId="Equation.DSMT4">
                        <p:embed/>
                        <p:pic>
                          <p:nvPicPr>
                            <p:cNvPr id="0" name="图片 3132"/>
                            <p:cNvPicPr/>
                            <p:nvPr/>
                          </p:nvPicPr>
                          <p:blipFill>
                            <a:blip r:embed="rId13"/>
                            <a:stretch>
                              <a:fillRect/>
                            </a:stretch>
                          </p:blipFill>
                          <p:spPr>
                            <a:xfrm>
                              <a:off x="184271" y="0"/>
                              <a:ext cx="231159" cy="248969"/>
                            </a:xfrm>
                            <a:prstGeom prst="rect">
                              <a:avLst/>
                            </a:prstGeom>
                            <a:noFill/>
                            <a:ln w="38100">
                              <a:noFill/>
                              <a:miter/>
                            </a:ln>
                          </p:spPr>
                        </p:pic>
                      </p:oleObj>
                    </mc:Fallback>
                  </mc:AlternateContent>
                </a:graphicData>
              </a:graphic>
            </p:graphicFrame>
          </p:grpSp>
          <p:grpSp>
            <p:nvGrpSpPr>
              <p:cNvPr id="27663" name="组合 36"/>
              <p:cNvGrpSpPr/>
              <p:nvPr/>
            </p:nvGrpSpPr>
            <p:grpSpPr>
              <a:xfrm>
                <a:off x="6437313" y="3014663"/>
                <a:ext cx="527050" cy="311150"/>
                <a:chOff x="0" y="0"/>
                <a:chExt cx="415495" cy="231185"/>
              </a:xfrm>
            </p:grpSpPr>
            <p:sp>
              <p:nvSpPr>
                <p:cNvPr id="27664" name="椭圆 19"/>
                <p:cNvSpPr/>
                <p:nvPr/>
              </p:nvSpPr>
              <p:spPr>
                <a:xfrm>
                  <a:off x="0" y="25335"/>
                  <a:ext cx="99910" cy="101341"/>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graphicFrame>
              <p:nvGraphicFramePr>
                <p:cNvPr id="27665" name="Object 8"/>
                <p:cNvGraphicFramePr>
                  <a:graphicFrameLocks noChangeAspect="1"/>
                </p:cNvGraphicFramePr>
                <p:nvPr/>
              </p:nvGraphicFramePr>
              <p:xfrm>
                <a:off x="184336" y="0"/>
                <a:ext cx="231159" cy="231185"/>
              </p:xfrm>
              <a:graphic>
                <a:graphicData uri="http://schemas.openxmlformats.org/presentationml/2006/ole">
                  <mc:AlternateContent xmlns:mc="http://schemas.openxmlformats.org/markup-compatibility/2006">
                    <mc:Choice xmlns:v="urn:schemas-microsoft-com:vml" Requires="v">
                      <p:oleObj r:id="rId14" imgW="165735" imgH="165735" progId="Equation.DSMT4">
                        <p:embed/>
                      </p:oleObj>
                    </mc:Choice>
                    <mc:Fallback>
                      <p:oleObj r:id="rId14" imgW="165735" imgH="165735" progId="Equation.DSMT4">
                        <p:embed/>
                        <p:pic>
                          <p:nvPicPr>
                            <p:cNvPr id="0" name="图片 3130"/>
                            <p:cNvPicPr/>
                            <p:nvPr/>
                          </p:nvPicPr>
                          <p:blipFill>
                            <a:blip r:embed="rId15"/>
                            <a:stretch>
                              <a:fillRect/>
                            </a:stretch>
                          </p:blipFill>
                          <p:spPr>
                            <a:xfrm>
                              <a:off x="184336" y="0"/>
                              <a:ext cx="231159" cy="231185"/>
                            </a:xfrm>
                            <a:prstGeom prst="rect">
                              <a:avLst/>
                            </a:prstGeom>
                            <a:noFill/>
                            <a:ln w="38100">
                              <a:noFill/>
                              <a:miter/>
                            </a:ln>
                          </p:spPr>
                        </p:pic>
                      </p:oleObj>
                    </mc:Fallback>
                  </mc:AlternateContent>
                </a:graphicData>
              </a:graphic>
            </p:graphicFrame>
          </p:grpSp>
          <p:cxnSp>
            <p:nvCxnSpPr>
              <p:cNvPr id="27666" name="直接箭头连接符 6"/>
              <p:cNvCxnSpPr/>
              <p:nvPr/>
            </p:nvCxnSpPr>
            <p:spPr>
              <a:xfrm flipV="1">
                <a:off x="4552454" y="5285314"/>
                <a:ext cx="3955495" cy="25481"/>
              </a:xfrm>
              <a:prstGeom prst="straightConnector1">
                <a:avLst/>
              </a:prstGeom>
              <a:ln w="9525" cap="flat" cmpd="sng">
                <a:solidFill>
                  <a:srgbClr val="7F7F7F"/>
                </a:solidFill>
                <a:prstDash val="solid"/>
                <a:round/>
                <a:headEnd type="none" w="med" len="med"/>
                <a:tailEnd type="stealth" w="med" len="lg"/>
              </a:ln>
            </p:spPr>
          </p:cxnSp>
          <p:cxnSp>
            <p:nvCxnSpPr>
              <p:cNvPr id="27667" name="直接箭头连接符 8"/>
              <p:cNvCxnSpPr/>
              <p:nvPr/>
            </p:nvCxnSpPr>
            <p:spPr>
              <a:xfrm rot="-5400000" flipV="1">
                <a:off x="2642456" y="3390219"/>
                <a:ext cx="3824203" cy="24119"/>
              </a:xfrm>
              <a:prstGeom prst="straightConnector1">
                <a:avLst/>
              </a:prstGeom>
              <a:ln w="9525" cap="flat" cmpd="sng">
                <a:solidFill>
                  <a:srgbClr val="7F7F7F"/>
                </a:solidFill>
                <a:prstDash val="solid"/>
                <a:round/>
                <a:headEnd type="none" w="med" len="med"/>
                <a:tailEnd type="stealth" w="med" len="lg"/>
              </a:ln>
            </p:spPr>
          </p:cxnSp>
          <p:graphicFrame>
            <p:nvGraphicFramePr>
              <p:cNvPr id="27668" name="Object 12"/>
              <p:cNvGraphicFramePr>
                <a:graphicFrameLocks noChangeAspect="1"/>
              </p:cNvGraphicFramePr>
              <p:nvPr/>
            </p:nvGraphicFramePr>
            <p:xfrm>
              <a:off x="4336035" y="5381933"/>
              <a:ext cx="270156" cy="333011"/>
            </p:xfrm>
            <a:graphic>
              <a:graphicData uri="http://schemas.openxmlformats.org/presentationml/2006/ole">
                <mc:AlternateContent xmlns:mc="http://schemas.openxmlformats.org/markup-compatibility/2006">
                  <mc:Choice xmlns:v="urn:schemas-microsoft-com:vml" Requires="v">
                    <p:oleObj r:id="rId16" imgW="152400" imgH="177800" progId="Equation.DSMT4">
                      <p:embed/>
                    </p:oleObj>
                  </mc:Choice>
                  <mc:Fallback>
                    <p:oleObj r:id="rId16" imgW="152400" imgH="177800" progId="Equation.DSMT4">
                      <p:embed/>
                      <p:pic>
                        <p:nvPicPr>
                          <p:cNvPr id="0" name="图片 3134"/>
                          <p:cNvPicPr/>
                          <p:nvPr/>
                        </p:nvPicPr>
                        <p:blipFill>
                          <a:blip r:embed="rId17"/>
                          <a:stretch>
                            <a:fillRect/>
                          </a:stretch>
                        </p:blipFill>
                        <p:spPr>
                          <a:xfrm>
                            <a:off x="4336035" y="5381933"/>
                            <a:ext cx="270156" cy="333011"/>
                          </a:xfrm>
                          <a:prstGeom prst="rect">
                            <a:avLst/>
                          </a:prstGeom>
                          <a:noFill/>
                          <a:ln w="38100">
                            <a:noFill/>
                            <a:miter/>
                          </a:ln>
                        </p:spPr>
                      </p:pic>
                    </p:oleObj>
                  </mc:Fallback>
                </mc:AlternateContent>
              </a:graphicData>
            </a:graphic>
          </p:graphicFrame>
          <p:graphicFrame>
            <p:nvGraphicFramePr>
              <p:cNvPr id="27669" name="Object 13"/>
              <p:cNvGraphicFramePr>
                <a:graphicFrameLocks noChangeAspect="1"/>
              </p:cNvGraphicFramePr>
              <p:nvPr/>
            </p:nvGraphicFramePr>
            <p:xfrm>
              <a:off x="8444644" y="5420194"/>
              <a:ext cx="315181" cy="428156"/>
            </p:xfrm>
            <a:graphic>
              <a:graphicData uri="http://schemas.openxmlformats.org/presentationml/2006/ole">
                <mc:AlternateContent xmlns:mc="http://schemas.openxmlformats.org/markup-compatibility/2006">
                  <mc:Choice xmlns:v="urn:schemas-microsoft-com:vml" Requires="v">
                    <p:oleObj r:id="rId18" imgW="177800" imgH="228600" progId="Equation.DSMT4">
                      <p:embed/>
                    </p:oleObj>
                  </mc:Choice>
                  <mc:Fallback>
                    <p:oleObj r:id="rId18" imgW="177800" imgH="228600" progId="Equation.DSMT4">
                      <p:embed/>
                      <p:pic>
                        <p:nvPicPr>
                          <p:cNvPr id="0" name="图片 3127"/>
                          <p:cNvPicPr/>
                          <p:nvPr/>
                        </p:nvPicPr>
                        <p:blipFill>
                          <a:blip r:embed="rId19"/>
                          <a:stretch>
                            <a:fillRect/>
                          </a:stretch>
                        </p:blipFill>
                        <p:spPr>
                          <a:xfrm>
                            <a:off x="8444644" y="5420194"/>
                            <a:ext cx="315181" cy="428156"/>
                          </a:xfrm>
                          <a:prstGeom prst="rect">
                            <a:avLst/>
                          </a:prstGeom>
                          <a:noFill/>
                          <a:ln w="38100">
                            <a:noFill/>
                            <a:miter/>
                          </a:ln>
                        </p:spPr>
                      </p:pic>
                    </p:oleObj>
                  </mc:Fallback>
                </mc:AlternateContent>
              </a:graphicData>
            </a:graphic>
          </p:graphicFrame>
          <p:graphicFrame>
            <p:nvGraphicFramePr>
              <p:cNvPr id="27670" name="Object 14"/>
              <p:cNvGraphicFramePr>
                <a:graphicFrameLocks noChangeAspect="1"/>
              </p:cNvGraphicFramePr>
              <p:nvPr/>
            </p:nvGraphicFramePr>
            <p:xfrm>
              <a:off x="4103702" y="1306910"/>
              <a:ext cx="337694" cy="428156"/>
            </p:xfrm>
            <a:graphic>
              <a:graphicData uri="http://schemas.openxmlformats.org/presentationml/2006/ole">
                <mc:AlternateContent xmlns:mc="http://schemas.openxmlformats.org/markup-compatibility/2006">
                  <mc:Choice xmlns:v="urn:schemas-microsoft-com:vml" Requires="v">
                    <p:oleObj r:id="rId20" imgW="191135" imgH="229235" progId="Equation.DSMT4">
                      <p:embed/>
                    </p:oleObj>
                  </mc:Choice>
                  <mc:Fallback>
                    <p:oleObj r:id="rId20" imgW="191135" imgH="229235" progId="Equation.DSMT4">
                      <p:embed/>
                      <p:pic>
                        <p:nvPicPr>
                          <p:cNvPr id="0" name="图片 3131"/>
                          <p:cNvPicPr/>
                          <p:nvPr/>
                        </p:nvPicPr>
                        <p:blipFill>
                          <a:blip r:embed="rId21"/>
                          <a:stretch>
                            <a:fillRect/>
                          </a:stretch>
                        </p:blipFill>
                        <p:spPr>
                          <a:xfrm>
                            <a:off x="4103702" y="1306910"/>
                            <a:ext cx="337694" cy="428156"/>
                          </a:xfrm>
                          <a:prstGeom prst="rect">
                            <a:avLst/>
                          </a:prstGeom>
                          <a:noFill/>
                          <a:ln w="38100">
                            <a:noFill/>
                            <a:miter/>
                          </a:ln>
                        </p:spPr>
                      </p:pic>
                    </p:oleObj>
                  </mc:Fallback>
                </mc:AlternateContent>
              </a:graphicData>
            </a:graphic>
          </p:graphicFrame>
          <p:cxnSp>
            <p:nvCxnSpPr>
              <p:cNvPr id="27671" name="直接连接符 2"/>
              <p:cNvCxnSpPr/>
              <p:nvPr/>
            </p:nvCxnSpPr>
            <p:spPr>
              <a:xfrm flipV="1">
                <a:off x="5281536" y="2002532"/>
                <a:ext cx="674688" cy="1003300"/>
              </a:xfrm>
              <a:prstGeom prst="line">
                <a:avLst/>
              </a:prstGeom>
              <a:ln w="9525" cap="flat" cmpd="sng">
                <a:solidFill>
                  <a:schemeClr val="tx1"/>
                </a:solidFill>
                <a:prstDash val="solid"/>
                <a:round/>
                <a:headEnd type="none" w="med" len="med"/>
                <a:tailEnd type="none" w="med" len="med"/>
              </a:ln>
            </p:spPr>
          </p:cxnSp>
          <p:pic>
            <p:nvPicPr>
              <p:cNvPr id="27672" name="图片 6"/>
              <p:cNvPicPr>
                <a:picLocks noChangeAspect="1"/>
              </p:cNvPicPr>
              <p:nvPr/>
            </p:nvPicPr>
            <p:blipFill>
              <a:blip r:embed="rId22"/>
              <a:stretch>
                <a:fillRect/>
              </a:stretch>
            </p:blipFill>
            <p:spPr>
              <a:xfrm>
                <a:off x="5910263" y="1253388"/>
                <a:ext cx="2685850" cy="842017"/>
              </a:xfrm>
              <a:prstGeom prst="rect">
                <a:avLst/>
              </a:prstGeom>
              <a:noFill/>
              <a:ln w="9525">
                <a:noFill/>
              </a:ln>
            </p:spPr>
          </p:pic>
        </p:grpSp>
        <p:sp>
          <p:nvSpPr>
            <p:cNvPr id="27673" name="椭圆 19"/>
            <p:cNvSpPr/>
            <p:nvPr/>
          </p:nvSpPr>
          <p:spPr>
            <a:xfrm>
              <a:off x="4617069" y="2300969"/>
              <a:ext cx="126735" cy="136394"/>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7674" name="椭圆 19"/>
            <p:cNvSpPr/>
            <p:nvPr/>
          </p:nvSpPr>
          <p:spPr>
            <a:xfrm>
              <a:off x="7577075" y="5241015"/>
              <a:ext cx="126735" cy="136394"/>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circle(in)">
                                      <p:cBhvr>
                                        <p:cTn id="7" dur="2000"/>
                                        <p:tgtEl>
                                          <p:spTgt spid="25602">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602">
                                            <p:txEl>
                                              <p:pRg st="1" end="1"/>
                                            </p:txEl>
                                          </p:spTgt>
                                        </p:tgtEl>
                                        <p:attrNameLst>
                                          <p:attrName>style.visibility</p:attrName>
                                        </p:attrNameLst>
                                      </p:cBhvr>
                                      <p:to>
                                        <p:strVal val="visible"/>
                                      </p:to>
                                    </p:set>
                                    <p:animEffect transition="in" filter="circle(in)">
                                      <p:cBhvr>
                                        <p:cTn id="10" dur="2000"/>
                                        <p:tgtEl>
                                          <p:spTgt spid="25602">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5602">
                                            <p:txEl>
                                              <p:pRg st="2" end="2"/>
                                            </p:txEl>
                                          </p:spTgt>
                                        </p:tgtEl>
                                        <p:attrNameLst>
                                          <p:attrName>style.visibility</p:attrName>
                                        </p:attrNameLst>
                                      </p:cBhvr>
                                      <p:to>
                                        <p:strVal val="visible"/>
                                      </p:to>
                                    </p:set>
                                    <p:animEffect transition="in" filter="circle(in)">
                                      <p:cBhvr>
                                        <p:cTn id="13" dur="2000"/>
                                        <p:tgtEl>
                                          <p:spTgt spid="25602">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5602">
                                            <p:txEl>
                                              <p:pRg st="4" end="4"/>
                                            </p:txEl>
                                          </p:spTgt>
                                        </p:tgtEl>
                                        <p:attrNameLst>
                                          <p:attrName>style.visibility</p:attrName>
                                        </p:attrNameLst>
                                      </p:cBhvr>
                                      <p:to>
                                        <p:strVal val="visible"/>
                                      </p:to>
                                    </p:set>
                                    <p:animEffect transition="in" filter="circle(in)">
                                      <p:cBhvr>
                                        <p:cTn id="16" dur="2000"/>
                                        <p:tgtEl>
                                          <p:spTgt spid="25602">
                                            <p:txEl>
                                              <p:pRg st="4" end="4"/>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5602">
                                            <p:txEl>
                                              <p:pRg st="5" end="5"/>
                                            </p:txEl>
                                          </p:spTgt>
                                        </p:tgtEl>
                                        <p:attrNameLst>
                                          <p:attrName>style.visibility</p:attrName>
                                        </p:attrNameLst>
                                      </p:cBhvr>
                                      <p:to>
                                        <p:strVal val="visible"/>
                                      </p:to>
                                    </p:set>
                                    <p:animEffect transition="in" filter="circle(in)">
                                      <p:cBhvr>
                                        <p:cTn id="19" dur="2000"/>
                                        <p:tgtEl>
                                          <p:spTgt spid="25602">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5624"/>
                                        </p:tgtEl>
                                        <p:attrNameLst>
                                          <p:attrName>style.visibility</p:attrName>
                                        </p:attrNameLst>
                                      </p:cBhvr>
                                      <p:to>
                                        <p:strVal val="visible"/>
                                      </p:to>
                                    </p:set>
                                    <p:animEffect transition="in" filter="circle(in)">
                                      <p:cBhvr>
                                        <p:cTn id="22" dur="2000"/>
                                        <p:tgtEl>
                                          <p:spTgt spid="256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471145" y="660133"/>
          <a:ext cx="8259416" cy="5018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8" name="文本框 1"/>
          <p:cNvSpPr txBox="1"/>
          <p:nvPr/>
        </p:nvSpPr>
        <p:spPr>
          <a:xfrm>
            <a:off x="2320925" y="909638"/>
            <a:ext cx="4560888" cy="584200"/>
          </a:xfrm>
          <a:prstGeom prst="rect">
            <a:avLst/>
          </a:prstGeom>
          <a:noFill/>
          <a:ln w="9525">
            <a:noFill/>
          </a:ln>
        </p:spPr>
        <p:txBody>
          <a:bodyPr wrap="none" anchor="t" anchorCtr="0">
            <a:spAutoFit/>
          </a:bodyPr>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第一节</a:t>
            </a:r>
            <a:r>
              <a:rPr lang="en-US" altLang="zh-CN" sz="3200" b="1" dirty="0">
                <a:solidFill>
                  <a:srgbClr val="CC0000"/>
                </a:solidFill>
                <a:latin typeface="Adobe 黑体 Std R" pitchFamily="34" charset="-122"/>
                <a:ea typeface="Adobe 黑体 Std R" pitchFamily="34" charset="-122"/>
              </a:rPr>
              <a:t>	</a:t>
            </a:r>
            <a:r>
              <a:rPr lang="zh-CN" altLang="en-US" sz="3200" b="1" dirty="0">
                <a:solidFill>
                  <a:srgbClr val="CC0000"/>
                </a:solidFill>
                <a:latin typeface="Adobe 黑体 Std R" pitchFamily="34" charset="-122"/>
                <a:ea typeface="Adobe 黑体 Std R" pitchFamily="34" charset="-122"/>
              </a:rPr>
              <a:t>效用理论概述</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idx="4294967295"/>
          </p:nvPr>
        </p:nvSpPr>
        <p:spPr>
          <a:xfrm>
            <a:off x="657225" y="1266825"/>
            <a:ext cx="6802438" cy="714375"/>
          </a:xfrm>
          <a:ln/>
        </p:spPr>
        <p:txBody>
          <a:bodyPr vert="horz" wrap="square" lIns="91440" tIns="45720" rIns="91440" bIns="45720" anchor="t" anchorCtr="0"/>
          <a:lstStyle/>
          <a:p>
            <a:pPr marL="114300" indent="0" eaLnBrk="1" hangingPunct="1">
              <a:buNone/>
            </a:pPr>
            <a:r>
              <a:rPr lang="zh-CN" altLang="en-US" sz="2400" dirty="0">
                <a:ea typeface="Adobe 黑体 Std R" pitchFamily="34" charset="-122"/>
              </a:rPr>
              <a:t>收入变动、价格变动、收入和价格同时变动</a:t>
            </a:r>
            <a:endParaRPr lang="en-US" altLang="zh-CN" sz="2400" dirty="0">
              <a:ea typeface="Adobe 黑体 Std R" pitchFamily="34" charset="-122"/>
            </a:endParaRPr>
          </a:p>
        </p:txBody>
      </p:sp>
      <p:cxnSp>
        <p:nvCxnSpPr>
          <p:cNvPr id="26692" name="直接连接符 12"/>
          <p:cNvCxnSpPr/>
          <p:nvPr/>
        </p:nvCxnSpPr>
        <p:spPr>
          <a:xfrm rot="-5400000" flipH="1">
            <a:off x="369888" y="3544888"/>
            <a:ext cx="990600" cy="704850"/>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cxnSp>
        <p:nvCxnSpPr>
          <p:cNvPr id="26693" name="直接连接符 15"/>
          <p:cNvCxnSpPr/>
          <p:nvPr/>
        </p:nvCxnSpPr>
        <p:spPr>
          <a:xfrm rot="-5400000" flipH="1">
            <a:off x="204788" y="2546350"/>
            <a:ext cx="2171700" cy="1563688"/>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graphicFrame>
        <p:nvGraphicFramePr>
          <p:cNvPr id="26694" name="Object 8"/>
          <p:cNvGraphicFramePr>
            <a:graphicFrameLocks noChangeAspect="1"/>
          </p:cNvGraphicFramePr>
          <p:nvPr/>
        </p:nvGraphicFramePr>
        <p:xfrm>
          <a:off x="2233613" y="4471988"/>
          <a:ext cx="288925" cy="320675"/>
        </p:xfrm>
        <a:graphic>
          <a:graphicData uri="http://schemas.openxmlformats.org/presentationml/2006/ole">
            <mc:AlternateContent xmlns:mc="http://schemas.openxmlformats.org/markup-compatibility/2006">
              <mc:Choice xmlns:v="urn:schemas-microsoft-com:vml" Requires="v">
                <p:oleObj r:id="rId3" imgW="177800" imgH="228600" progId="Equation.DSMT4">
                  <p:embed/>
                </p:oleObj>
              </mc:Choice>
              <mc:Fallback>
                <p:oleObj r:id="rId3" imgW="177800" imgH="228600" progId="Equation.DSMT4">
                  <p:embed/>
                  <p:pic>
                    <p:nvPicPr>
                      <p:cNvPr id="0" name="图片 3146"/>
                      <p:cNvPicPr/>
                      <p:nvPr/>
                    </p:nvPicPr>
                    <p:blipFill>
                      <a:blip r:embed="rId4"/>
                      <a:stretch>
                        <a:fillRect/>
                      </a:stretch>
                    </p:blipFill>
                    <p:spPr>
                      <a:xfrm>
                        <a:off x="2233613" y="4471988"/>
                        <a:ext cx="288925" cy="320675"/>
                      </a:xfrm>
                      <a:prstGeom prst="rect">
                        <a:avLst/>
                      </a:prstGeom>
                      <a:noFill/>
                      <a:ln w="38100">
                        <a:noFill/>
                        <a:miter/>
                      </a:ln>
                    </p:spPr>
                  </p:pic>
                </p:oleObj>
              </mc:Fallback>
            </mc:AlternateContent>
          </a:graphicData>
        </a:graphic>
      </p:graphicFrame>
      <p:cxnSp>
        <p:nvCxnSpPr>
          <p:cNvPr id="26708" name="直接箭头连接符 5"/>
          <p:cNvCxnSpPr/>
          <p:nvPr/>
        </p:nvCxnSpPr>
        <p:spPr>
          <a:xfrm>
            <a:off x="477838" y="4414838"/>
            <a:ext cx="2047875" cy="19050"/>
          </a:xfrm>
          <a:prstGeom prst="straightConnector1">
            <a:avLst/>
          </a:prstGeom>
          <a:ln w="9525" cap="flat" cmpd="sng">
            <a:solidFill>
              <a:srgbClr val="7F7F7F"/>
            </a:solidFill>
            <a:prstDash val="solid"/>
            <a:round/>
            <a:headEnd type="none" w="med" len="med"/>
            <a:tailEnd type="arrow" w="med" len="med"/>
          </a:ln>
        </p:spPr>
      </p:cxnSp>
      <p:cxnSp>
        <p:nvCxnSpPr>
          <p:cNvPr id="26709" name="直接箭头连接符 7"/>
          <p:cNvCxnSpPr/>
          <p:nvPr/>
        </p:nvCxnSpPr>
        <p:spPr>
          <a:xfrm rot="-5400000" flipV="1">
            <a:off x="-803275" y="3108325"/>
            <a:ext cx="2628900" cy="22225"/>
          </a:xfrm>
          <a:prstGeom prst="straightConnector1">
            <a:avLst/>
          </a:prstGeom>
          <a:ln w="9525" cap="flat" cmpd="sng">
            <a:solidFill>
              <a:srgbClr val="7F7F7F"/>
            </a:solidFill>
            <a:prstDash val="solid"/>
            <a:round/>
            <a:headEnd type="none" w="med" len="med"/>
            <a:tailEnd type="stealth" w="med" len="lg"/>
          </a:ln>
        </p:spPr>
      </p:cxnSp>
      <p:cxnSp>
        <p:nvCxnSpPr>
          <p:cNvPr id="26710" name="直接连接符 14"/>
          <p:cNvCxnSpPr/>
          <p:nvPr/>
        </p:nvCxnSpPr>
        <p:spPr>
          <a:xfrm rot="-5400000" flipH="1">
            <a:off x="344488" y="3070225"/>
            <a:ext cx="1543050" cy="1144588"/>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graphicFrame>
        <p:nvGraphicFramePr>
          <p:cNvPr id="26697" name="Object 14"/>
          <p:cNvGraphicFramePr>
            <a:graphicFrameLocks noChangeAspect="1"/>
          </p:cNvGraphicFramePr>
          <p:nvPr/>
        </p:nvGraphicFramePr>
        <p:xfrm>
          <a:off x="212725" y="4478338"/>
          <a:ext cx="247650" cy="249237"/>
        </p:xfrm>
        <a:graphic>
          <a:graphicData uri="http://schemas.openxmlformats.org/presentationml/2006/ole">
            <mc:AlternateContent xmlns:mc="http://schemas.openxmlformats.org/markup-compatibility/2006">
              <mc:Choice xmlns:v="urn:schemas-microsoft-com:vml" Requires="v">
                <p:oleObj r:id="rId5" imgW="152400" imgH="177800" progId="Equation.DSMT4">
                  <p:embed/>
                </p:oleObj>
              </mc:Choice>
              <mc:Fallback>
                <p:oleObj r:id="rId5" imgW="152400" imgH="177800" progId="Equation.DSMT4">
                  <p:embed/>
                  <p:pic>
                    <p:nvPicPr>
                      <p:cNvPr id="0" name="图片 3147"/>
                      <p:cNvPicPr/>
                      <p:nvPr/>
                    </p:nvPicPr>
                    <p:blipFill>
                      <a:blip r:embed="rId6"/>
                      <a:stretch>
                        <a:fillRect/>
                      </a:stretch>
                    </p:blipFill>
                    <p:spPr>
                      <a:xfrm>
                        <a:off x="212725" y="4478338"/>
                        <a:ext cx="247650" cy="249237"/>
                      </a:xfrm>
                      <a:prstGeom prst="rect">
                        <a:avLst/>
                      </a:prstGeom>
                      <a:noFill/>
                      <a:ln w="38100">
                        <a:noFill/>
                        <a:miter/>
                      </a:ln>
                    </p:spPr>
                  </p:pic>
                </p:oleObj>
              </mc:Fallback>
            </mc:AlternateContent>
          </a:graphicData>
        </a:graphic>
      </p:graphicFrame>
      <p:graphicFrame>
        <p:nvGraphicFramePr>
          <p:cNvPr id="26698" name="Object 15"/>
          <p:cNvGraphicFramePr>
            <a:graphicFrameLocks noChangeAspect="1"/>
          </p:cNvGraphicFramePr>
          <p:nvPr/>
        </p:nvGraphicFramePr>
        <p:xfrm>
          <a:off x="1535113" y="4503738"/>
          <a:ext cx="246062" cy="231775"/>
        </p:xfrm>
        <a:graphic>
          <a:graphicData uri="http://schemas.openxmlformats.org/presentationml/2006/ole">
            <mc:AlternateContent xmlns:mc="http://schemas.openxmlformats.org/markup-compatibility/2006">
              <mc:Choice xmlns:v="urn:schemas-microsoft-com:vml" Requires="v">
                <p:oleObj r:id="rId7" imgW="153035" imgH="165735" progId="Equation.DSMT4">
                  <p:embed/>
                </p:oleObj>
              </mc:Choice>
              <mc:Fallback>
                <p:oleObj r:id="rId7" imgW="153035" imgH="165735" progId="Equation.DSMT4">
                  <p:embed/>
                  <p:pic>
                    <p:nvPicPr>
                      <p:cNvPr id="0" name="图片 3137"/>
                      <p:cNvPicPr/>
                      <p:nvPr/>
                    </p:nvPicPr>
                    <p:blipFill>
                      <a:blip r:embed="rId8"/>
                      <a:stretch>
                        <a:fillRect/>
                      </a:stretch>
                    </p:blipFill>
                    <p:spPr>
                      <a:xfrm>
                        <a:off x="1535113" y="4503738"/>
                        <a:ext cx="246062" cy="231775"/>
                      </a:xfrm>
                      <a:prstGeom prst="rect">
                        <a:avLst/>
                      </a:prstGeom>
                      <a:noFill/>
                      <a:ln w="38100">
                        <a:noFill/>
                        <a:miter/>
                      </a:ln>
                    </p:spPr>
                  </p:pic>
                </p:oleObj>
              </mc:Fallback>
            </mc:AlternateContent>
          </a:graphicData>
        </a:graphic>
      </p:graphicFrame>
      <p:graphicFrame>
        <p:nvGraphicFramePr>
          <p:cNvPr id="26699" name="Object 16"/>
          <p:cNvGraphicFramePr>
            <a:graphicFrameLocks noChangeAspect="1"/>
          </p:cNvGraphicFramePr>
          <p:nvPr/>
        </p:nvGraphicFramePr>
        <p:xfrm>
          <a:off x="212725" y="2770188"/>
          <a:ext cx="247650" cy="231775"/>
        </p:xfrm>
        <a:graphic>
          <a:graphicData uri="http://schemas.openxmlformats.org/presentationml/2006/ole">
            <mc:AlternateContent xmlns:mc="http://schemas.openxmlformats.org/markup-compatibility/2006">
              <mc:Choice xmlns:v="urn:schemas-microsoft-com:vml" Requires="v">
                <p:oleObj r:id="rId9" imgW="153035" imgH="165735" progId="Equation.DSMT4">
                  <p:embed/>
                </p:oleObj>
              </mc:Choice>
              <mc:Fallback>
                <p:oleObj r:id="rId9" imgW="153035" imgH="165735" progId="Equation.DSMT4">
                  <p:embed/>
                  <p:pic>
                    <p:nvPicPr>
                      <p:cNvPr id="0" name="图片 3140"/>
                      <p:cNvPicPr/>
                      <p:nvPr/>
                    </p:nvPicPr>
                    <p:blipFill>
                      <a:blip r:embed="rId10"/>
                      <a:stretch>
                        <a:fillRect/>
                      </a:stretch>
                    </p:blipFill>
                    <p:spPr>
                      <a:xfrm>
                        <a:off x="212725" y="2770188"/>
                        <a:ext cx="247650" cy="231775"/>
                      </a:xfrm>
                      <a:prstGeom prst="rect">
                        <a:avLst/>
                      </a:prstGeom>
                      <a:noFill/>
                      <a:ln w="38100">
                        <a:noFill/>
                        <a:miter/>
                      </a:ln>
                    </p:spPr>
                  </p:pic>
                </p:oleObj>
              </mc:Fallback>
            </mc:AlternateContent>
          </a:graphicData>
        </a:graphic>
      </p:graphicFrame>
      <p:graphicFrame>
        <p:nvGraphicFramePr>
          <p:cNvPr id="26700" name="Object 17"/>
          <p:cNvGraphicFramePr>
            <a:graphicFrameLocks noChangeAspect="1"/>
          </p:cNvGraphicFramePr>
          <p:nvPr/>
        </p:nvGraphicFramePr>
        <p:xfrm>
          <a:off x="1879600" y="4510088"/>
          <a:ext cx="266700" cy="320675"/>
        </p:xfrm>
        <a:graphic>
          <a:graphicData uri="http://schemas.openxmlformats.org/presentationml/2006/ole">
            <mc:AlternateContent xmlns:mc="http://schemas.openxmlformats.org/markup-compatibility/2006">
              <mc:Choice xmlns:v="urn:schemas-microsoft-com:vml" Requires="v">
                <p:oleObj r:id="rId11" imgW="165100" imgH="229235" progId="Equation.DSMT4">
                  <p:embed/>
                </p:oleObj>
              </mc:Choice>
              <mc:Fallback>
                <p:oleObj r:id="rId11" imgW="165100" imgH="229235" progId="Equation.DSMT4">
                  <p:embed/>
                  <p:pic>
                    <p:nvPicPr>
                      <p:cNvPr id="0" name="图片 3143"/>
                      <p:cNvPicPr/>
                      <p:nvPr/>
                    </p:nvPicPr>
                    <p:blipFill>
                      <a:blip r:embed="rId12"/>
                      <a:stretch>
                        <a:fillRect/>
                      </a:stretch>
                    </p:blipFill>
                    <p:spPr>
                      <a:xfrm>
                        <a:off x="1879600" y="4510088"/>
                        <a:ext cx="266700" cy="320675"/>
                      </a:xfrm>
                      <a:prstGeom prst="rect">
                        <a:avLst/>
                      </a:prstGeom>
                      <a:noFill/>
                      <a:ln w="38100">
                        <a:noFill/>
                        <a:miter/>
                      </a:ln>
                    </p:spPr>
                  </p:pic>
                </p:oleObj>
              </mc:Fallback>
            </mc:AlternateContent>
          </a:graphicData>
        </a:graphic>
      </p:graphicFrame>
      <p:graphicFrame>
        <p:nvGraphicFramePr>
          <p:cNvPr id="26701" name="Object 18"/>
          <p:cNvGraphicFramePr>
            <a:graphicFrameLocks noChangeAspect="1"/>
          </p:cNvGraphicFramePr>
          <p:nvPr/>
        </p:nvGraphicFramePr>
        <p:xfrm>
          <a:off x="1116013" y="4491038"/>
          <a:ext cx="307975" cy="320675"/>
        </p:xfrm>
        <a:graphic>
          <a:graphicData uri="http://schemas.openxmlformats.org/presentationml/2006/ole">
            <mc:AlternateContent xmlns:mc="http://schemas.openxmlformats.org/markup-compatibility/2006">
              <mc:Choice xmlns:v="urn:schemas-microsoft-com:vml" Requires="v">
                <p:oleObj r:id="rId13" imgW="191135" imgH="229235" progId="Equation.DSMT4">
                  <p:embed/>
                </p:oleObj>
              </mc:Choice>
              <mc:Fallback>
                <p:oleObj r:id="rId13" imgW="191135" imgH="229235" progId="Equation.DSMT4">
                  <p:embed/>
                  <p:pic>
                    <p:nvPicPr>
                      <p:cNvPr id="0" name="图片 3148"/>
                      <p:cNvPicPr/>
                      <p:nvPr/>
                    </p:nvPicPr>
                    <p:blipFill>
                      <a:blip r:embed="rId14"/>
                      <a:stretch>
                        <a:fillRect/>
                      </a:stretch>
                    </p:blipFill>
                    <p:spPr>
                      <a:xfrm>
                        <a:off x="1116013" y="4491038"/>
                        <a:ext cx="307975" cy="320675"/>
                      </a:xfrm>
                      <a:prstGeom prst="rect">
                        <a:avLst/>
                      </a:prstGeom>
                      <a:noFill/>
                      <a:ln w="38100">
                        <a:noFill/>
                        <a:miter/>
                      </a:ln>
                    </p:spPr>
                  </p:pic>
                </p:oleObj>
              </mc:Fallback>
            </mc:AlternateContent>
          </a:graphicData>
        </a:graphic>
      </p:graphicFrame>
      <p:graphicFrame>
        <p:nvGraphicFramePr>
          <p:cNvPr id="26702" name="Object 19"/>
          <p:cNvGraphicFramePr>
            <a:graphicFrameLocks noChangeAspect="1"/>
          </p:cNvGraphicFramePr>
          <p:nvPr/>
        </p:nvGraphicFramePr>
        <p:xfrm>
          <a:off x="180975" y="2166938"/>
          <a:ext cx="266700" cy="320675"/>
        </p:xfrm>
        <a:graphic>
          <a:graphicData uri="http://schemas.openxmlformats.org/presentationml/2006/ole">
            <mc:AlternateContent xmlns:mc="http://schemas.openxmlformats.org/markup-compatibility/2006">
              <mc:Choice xmlns:v="urn:schemas-microsoft-com:vml" Requires="v">
                <p:oleObj r:id="rId15" imgW="165100" imgH="229235" progId="Equation.DSMT4">
                  <p:embed/>
                </p:oleObj>
              </mc:Choice>
              <mc:Fallback>
                <p:oleObj r:id="rId15" imgW="165100" imgH="229235" progId="Equation.DSMT4">
                  <p:embed/>
                  <p:pic>
                    <p:nvPicPr>
                      <p:cNvPr id="0" name="图片 3141"/>
                      <p:cNvPicPr/>
                      <p:nvPr/>
                    </p:nvPicPr>
                    <p:blipFill>
                      <a:blip r:embed="rId16"/>
                      <a:stretch>
                        <a:fillRect/>
                      </a:stretch>
                    </p:blipFill>
                    <p:spPr>
                      <a:xfrm>
                        <a:off x="180975" y="2166938"/>
                        <a:ext cx="266700" cy="320675"/>
                      </a:xfrm>
                      <a:prstGeom prst="rect">
                        <a:avLst/>
                      </a:prstGeom>
                      <a:noFill/>
                      <a:ln w="38100">
                        <a:noFill/>
                        <a:miter/>
                      </a:ln>
                    </p:spPr>
                  </p:pic>
                </p:oleObj>
              </mc:Fallback>
            </mc:AlternateContent>
          </a:graphicData>
        </a:graphic>
      </p:graphicFrame>
      <p:graphicFrame>
        <p:nvGraphicFramePr>
          <p:cNvPr id="26703" name="Object 20"/>
          <p:cNvGraphicFramePr>
            <a:graphicFrameLocks noChangeAspect="1"/>
          </p:cNvGraphicFramePr>
          <p:nvPr/>
        </p:nvGraphicFramePr>
        <p:xfrm>
          <a:off x="174625" y="3273425"/>
          <a:ext cx="307975" cy="319088"/>
        </p:xfrm>
        <a:graphic>
          <a:graphicData uri="http://schemas.openxmlformats.org/presentationml/2006/ole">
            <mc:AlternateContent xmlns:mc="http://schemas.openxmlformats.org/markup-compatibility/2006">
              <mc:Choice xmlns:v="urn:schemas-microsoft-com:vml" Requires="v">
                <p:oleObj r:id="rId17" imgW="191135" imgH="229235" progId="Equation.DSMT4">
                  <p:embed/>
                </p:oleObj>
              </mc:Choice>
              <mc:Fallback>
                <p:oleObj r:id="rId17" imgW="191135" imgH="229235" progId="Equation.DSMT4">
                  <p:embed/>
                  <p:pic>
                    <p:nvPicPr>
                      <p:cNvPr id="0" name="图片 3149"/>
                      <p:cNvPicPr/>
                      <p:nvPr/>
                    </p:nvPicPr>
                    <p:blipFill>
                      <a:blip r:embed="rId18"/>
                      <a:stretch>
                        <a:fillRect/>
                      </a:stretch>
                    </p:blipFill>
                    <p:spPr>
                      <a:xfrm>
                        <a:off x="174625" y="3273425"/>
                        <a:ext cx="307975" cy="319088"/>
                      </a:xfrm>
                      <a:prstGeom prst="rect">
                        <a:avLst/>
                      </a:prstGeom>
                      <a:noFill/>
                      <a:ln w="38100">
                        <a:noFill/>
                        <a:miter/>
                      </a:ln>
                    </p:spPr>
                  </p:pic>
                </p:oleObj>
              </mc:Fallback>
            </mc:AlternateContent>
          </a:graphicData>
        </a:graphic>
      </p:graphicFrame>
      <p:graphicFrame>
        <p:nvGraphicFramePr>
          <p:cNvPr id="26704" name="Object 21"/>
          <p:cNvGraphicFramePr>
            <a:graphicFrameLocks noChangeAspect="1"/>
          </p:cNvGraphicFramePr>
          <p:nvPr/>
        </p:nvGraphicFramePr>
        <p:xfrm>
          <a:off x="976313" y="3284538"/>
          <a:ext cx="206375" cy="231775"/>
        </p:xfrm>
        <a:graphic>
          <a:graphicData uri="http://schemas.openxmlformats.org/presentationml/2006/ole">
            <mc:AlternateContent xmlns:mc="http://schemas.openxmlformats.org/markup-compatibility/2006">
              <mc:Choice xmlns:v="urn:schemas-microsoft-com:vml" Requires="v">
                <p:oleObj r:id="rId19" imgW="127000" imgH="165100" progId="Equation.DSMT4">
                  <p:embed/>
                </p:oleObj>
              </mc:Choice>
              <mc:Fallback>
                <p:oleObj r:id="rId19" imgW="127000" imgH="165100" progId="Equation.DSMT4">
                  <p:embed/>
                  <p:pic>
                    <p:nvPicPr>
                      <p:cNvPr id="0" name="图片 3139"/>
                      <p:cNvPicPr/>
                      <p:nvPr/>
                    </p:nvPicPr>
                    <p:blipFill>
                      <a:blip r:embed="rId20"/>
                      <a:stretch>
                        <a:fillRect/>
                      </a:stretch>
                    </p:blipFill>
                    <p:spPr>
                      <a:xfrm>
                        <a:off x="976313" y="3284538"/>
                        <a:ext cx="206375" cy="231775"/>
                      </a:xfrm>
                      <a:prstGeom prst="rect">
                        <a:avLst/>
                      </a:prstGeom>
                      <a:noFill/>
                      <a:ln w="38100">
                        <a:noFill/>
                        <a:miter/>
                      </a:ln>
                    </p:spPr>
                  </p:pic>
                </p:oleObj>
              </mc:Fallback>
            </mc:AlternateContent>
          </a:graphicData>
        </a:graphic>
      </p:graphicFrame>
      <p:graphicFrame>
        <p:nvGraphicFramePr>
          <p:cNvPr id="26705" name="Object 22"/>
          <p:cNvGraphicFramePr>
            <a:graphicFrameLocks noChangeAspect="1"/>
          </p:cNvGraphicFramePr>
          <p:nvPr/>
        </p:nvGraphicFramePr>
        <p:xfrm>
          <a:off x="1277938" y="2947988"/>
          <a:ext cx="225425" cy="320675"/>
        </p:xfrm>
        <a:graphic>
          <a:graphicData uri="http://schemas.openxmlformats.org/presentationml/2006/ole">
            <mc:AlternateContent xmlns:mc="http://schemas.openxmlformats.org/markup-compatibility/2006">
              <mc:Choice xmlns:v="urn:schemas-microsoft-com:vml" Requires="v">
                <p:oleObj r:id="rId21" imgW="140335" imgH="229235" progId="Equation.DSMT4">
                  <p:embed/>
                </p:oleObj>
              </mc:Choice>
              <mc:Fallback>
                <p:oleObj r:id="rId21" imgW="140335" imgH="229235" progId="Equation.DSMT4">
                  <p:embed/>
                  <p:pic>
                    <p:nvPicPr>
                      <p:cNvPr id="0" name="图片 3142"/>
                      <p:cNvPicPr/>
                      <p:nvPr/>
                    </p:nvPicPr>
                    <p:blipFill>
                      <a:blip r:embed="rId22"/>
                      <a:stretch>
                        <a:fillRect/>
                      </a:stretch>
                    </p:blipFill>
                    <p:spPr>
                      <a:xfrm>
                        <a:off x="1277938" y="2947988"/>
                        <a:ext cx="225425" cy="320675"/>
                      </a:xfrm>
                      <a:prstGeom prst="rect">
                        <a:avLst/>
                      </a:prstGeom>
                      <a:noFill/>
                      <a:ln w="38100">
                        <a:noFill/>
                        <a:miter/>
                      </a:ln>
                    </p:spPr>
                  </p:pic>
                </p:oleObj>
              </mc:Fallback>
            </mc:AlternateContent>
          </a:graphicData>
        </a:graphic>
      </p:graphicFrame>
      <p:graphicFrame>
        <p:nvGraphicFramePr>
          <p:cNvPr id="26706" name="Object 23"/>
          <p:cNvGraphicFramePr>
            <a:graphicFrameLocks noChangeAspect="1"/>
          </p:cNvGraphicFramePr>
          <p:nvPr/>
        </p:nvGraphicFramePr>
        <p:xfrm>
          <a:off x="565150" y="3843338"/>
          <a:ext cx="247650" cy="320675"/>
        </p:xfrm>
        <a:graphic>
          <a:graphicData uri="http://schemas.openxmlformats.org/presentationml/2006/ole">
            <mc:AlternateContent xmlns:mc="http://schemas.openxmlformats.org/markup-compatibility/2006">
              <mc:Choice xmlns:v="urn:schemas-microsoft-com:vml" Requires="v">
                <p:oleObj r:id="rId23" imgW="153035" imgH="229235" progId="Equation.DSMT4">
                  <p:embed/>
                </p:oleObj>
              </mc:Choice>
              <mc:Fallback>
                <p:oleObj r:id="rId23" imgW="153035" imgH="229235" progId="Equation.DSMT4">
                  <p:embed/>
                  <p:pic>
                    <p:nvPicPr>
                      <p:cNvPr id="0" name="图片 3150"/>
                      <p:cNvPicPr/>
                      <p:nvPr/>
                    </p:nvPicPr>
                    <p:blipFill>
                      <a:blip r:embed="rId24"/>
                      <a:stretch>
                        <a:fillRect/>
                      </a:stretch>
                    </p:blipFill>
                    <p:spPr>
                      <a:xfrm>
                        <a:off x="565150" y="3843338"/>
                        <a:ext cx="247650" cy="320675"/>
                      </a:xfrm>
                      <a:prstGeom prst="rect">
                        <a:avLst/>
                      </a:prstGeom>
                      <a:noFill/>
                      <a:ln w="38100">
                        <a:noFill/>
                        <a:miter/>
                      </a:ln>
                    </p:spPr>
                  </p:pic>
                </p:oleObj>
              </mc:Fallback>
            </mc:AlternateContent>
          </a:graphicData>
        </a:graphic>
      </p:graphicFrame>
      <p:graphicFrame>
        <p:nvGraphicFramePr>
          <p:cNvPr id="26707" name="Object 24"/>
          <p:cNvGraphicFramePr>
            <a:graphicFrameLocks noChangeAspect="1"/>
          </p:cNvGraphicFramePr>
          <p:nvPr/>
        </p:nvGraphicFramePr>
        <p:xfrm>
          <a:off x="169863" y="1785938"/>
          <a:ext cx="307975" cy="320675"/>
        </p:xfrm>
        <a:graphic>
          <a:graphicData uri="http://schemas.openxmlformats.org/presentationml/2006/ole">
            <mc:AlternateContent xmlns:mc="http://schemas.openxmlformats.org/markup-compatibility/2006">
              <mc:Choice xmlns:v="urn:schemas-microsoft-com:vml" Requires="v">
                <p:oleObj r:id="rId25" imgW="191135" imgH="229235" progId="Equation.DSMT4">
                  <p:embed/>
                </p:oleObj>
              </mc:Choice>
              <mc:Fallback>
                <p:oleObj r:id="rId25" imgW="191135" imgH="229235" progId="Equation.DSMT4">
                  <p:embed/>
                  <p:pic>
                    <p:nvPicPr>
                      <p:cNvPr id="0" name="图片 3138"/>
                      <p:cNvPicPr/>
                      <p:nvPr/>
                    </p:nvPicPr>
                    <p:blipFill>
                      <a:blip r:embed="rId26"/>
                      <a:stretch>
                        <a:fillRect/>
                      </a:stretch>
                    </p:blipFill>
                    <p:spPr>
                      <a:xfrm>
                        <a:off x="169863" y="1785938"/>
                        <a:ext cx="307975" cy="320675"/>
                      </a:xfrm>
                      <a:prstGeom prst="rect">
                        <a:avLst/>
                      </a:prstGeom>
                      <a:noFill/>
                      <a:ln w="38100">
                        <a:noFill/>
                        <a:miter/>
                      </a:ln>
                    </p:spPr>
                  </p:pic>
                </p:oleObj>
              </mc:Fallback>
            </mc:AlternateContent>
          </a:graphicData>
        </a:graphic>
      </p:graphicFrame>
      <p:cxnSp>
        <p:nvCxnSpPr>
          <p:cNvPr id="26690" name="直接箭头连接符 84"/>
          <p:cNvCxnSpPr/>
          <p:nvPr/>
        </p:nvCxnSpPr>
        <p:spPr>
          <a:xfrm>
            <a:off x="1601788" y="4224338"/>
            <a:ext cx="285750" cy="1587"/>
          </a:xfrm>
          <a:prstGeom prst="straightConnector1">
            <a:avLst/>
          </a:prstGeom>
          <a:ln w="25400" cap="flat" cmpd="sng">
            <a:solidFill>
              <a:srgbClr val="A7C804"/>
            </a:solidFill>
            <a:prstDash val="solid"/>
            <a:round/>
            <a:headEnd type="none" w="med" len="med"/>
            <a:tailEnd type="arrow" w="med" len="med"/>
          </a:ln>
          <a:effectLst>
            <a:outerShdw dist="20000" dir="5400000" algn="ctr" rotWithShape="0">
              <a:srgbClr val="000000">
                <a:alpha val="35999"/>
              </a:srgbClr>
            </a:outerShdw>
          </a:effectLst>
        </p:spPr>
      </p:cxnSp>
      <p:cxnSp>
        <p:nvCxnSpPr>
          <p:cNvPr id="26691" name="直接箭头连接符 86"/>
          <p:cNvCxnSpPr/>
          <p:nvPr/>
        </p:nvCxnSpPr>
        <p:spPr>
          <a:xfrm rot="10800000">
            <a:off x="1201738" y="4243388"/>
            <a:ext cx="247650" cy="1587"/>
          </a:xfrm>
          <a:prstGeom prst="straightConnector1">
            <a:avLst/>
          </a:prstGeom>
          <a:ln w="25400" cap="flat" cmpd="sng">
            <a:solidFill>
              <a:srgbClr val="A7C804"/>
            </a:solidFill>
            <a:prstDash val="solid"/>
            <a:round/>
            <a:headEnd type="none" w="med" len="med"/>
            <a:tailEnd type="arrow" w="med" len="med"/>
          </a:ln>
          <a:effectLst>
            <a:outerShdw dist="20000" dir="5400000" algn="ctr" rotWithShape="0">
              <a:srgbClr val="000000">
                <a:alpha val="35999"/>
              </a:srgbClr>
            </a:outerShdw>
          </a:effectLst>
        </p:spPr>
      </p:cxnSp>
      <p:sp>
        <p:nvSpPr>
          <p:cNvPr id="26688" name="TextBox 96"/>
          <p:cNvSpPr txBox="1"/>
          <p:nvPr/>
        </p:nvSpPr>
        <p:spPr>
          <a:xfrm>
            <a:off x="1109663" y="4732338"/>
            <a:ext cx="466725" cy="369887"/>
          </a:xfrm>
          <a:prstGeom prst="rect">
            <a:avLst/>
          </a:prstGeom>
          <a:noFill/>
          <a:ln w="9525">
            <a:noFill/>
          </a:ln>
        </p:spPr>
        <p:txBody>
          <a:bodyPr anchor="t" anchorCtr="0">
            <a:spAutoFit/>
          </a:bodyPr>
          <a:lstStyle/>
          <a:p>
            <a:r>
              <a:rPr lang="en-US" altLang="zh-CN" dirty="0">
                <a:latin typeface="Adobe 黑体 Std R" pitchFamily="34" charset="-122"/>
                <a:ea typeface="宋体" panose="02010600030101010101" pitchFamily="2" charset="-122"/>
              </a:rPr>
              <a:t>(a)</a:t>
            </a:r>
            <a:endParaRPr lang="zh-CN" altLang="en-US" dirty="0">
              <a:latin typeface="Adobe 黑体 Std R" pitchFamily="34" charset="-122"/>
              <a:ea typeface="宋体" panose="02010600030101010101" pitchFamily="2" charset="-122"/>
            </a:endParaRPr>
          </a:p>
        </p:txBody>
      </p:sp>
      <p:cxnSp>
        <p:nvCxnSpPr>
          <p:cNvPr id="26670" name="直接连接符 37"/>
          <p:cNvCxnSpPr/>
          <p:nvPr/>
        </p:nvCxnSpPr>
        <p:spPr>
          <a:xfrm rot="-5400000" flipH="1">
            <a:off x="2787650" y="2878138"/>
            <a:ext cx="2189163" cy="928687"/>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cxnSp>
        <p:nvCxnSpPr>
          <p:cNvPr id="26671" name="直接连接符 38"/>
          <p:cNvCxnSpPr/>
          <p:nvPr/>
        </p:nvCxnSpPr>
        <p:spPr>
          <a:xfrm rot="-5400000" flipH="1">
            <a:off x="3249613" y="2435225"/>
            <a:ext cx="2170112" cy="1833563"/>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graphicFrame>
        <p:nvGraphicFramePr>
          <p:cNvPr id="26672" name="Object 33"/>
          <p:cNvGraphicFramePr>
            <a:graphicFrameLocks noChangeAspect="1"/>
          </p:cNvGraphicFramePr>
          <p:nvPr/>
        </p:nvGraphicFramePr>
        <p:xfrm>
          <a:off x="5440363" y="4494213"/>
          <a:ext cx="336550" cy="320675"/>
        </p:xfrm>
        <a:graphic>
          <a:graphicData uri="http://schemas.openxmlformats.org/presentationml/2006/ole">
            <mc:AlternateContent xmlns:mc="http://schemas.openxmlformats.org/markup-compatibility/2006">
              <mc:Choice xmlns:v="urn:schemas-microsoft-com:vml" Requires="v">
                <p:oleObj r:id="rId27" imgW="177800" imgH="228600" progId="Equation.DSMT4">
                  <p:embed/>
                </p:oleObj>
              </mc:Choice>
              <mc:Fallback>
                <p:oleObj r:id="rId27" imgW="177800" imgH="228600" progId="Equation.DSMT4">
                  <p:embed/>
                  <p:pic>
                    <p:nvPicPr>
                      <p:cNvPr id="0" name="图片 3144"/>
                      <p:cNvPicPr/>
                      <p:nvPr/>
                    </p:nvPicPr>
                    <p:blipFill>
                      <a:blip r:embed="rId4"/>
                      <a:stretch>
                        <a:fillRect/>
                      </a:stretch>
                    </p:blipFill>
                    <p:spPr>
                      <a:xfrm>
                        <a:off x="5440363" y="4494213"/>
                        <a:ext cx="336550" cy="320675"/>
                      </a:xfrm>
                      <a:prstGeom prst="rect">
                        <a:avLst/>
                      </a:prstGeom>
                      <a:noFill/>
                      <a:ln w="38100">
                        <a:noFill/>
                        <a:miter/>
                      </a:ln>
                    </p:spPr>
                  </p:pic>
                </p:oleObj>
              </mc:Fallback>
            </mc:AlternateContent>
          </a:graphicData>
        </a:graphic>
      </p:graphicFrame>
      <p:cxnSp>
        <p:nvCxnSpPr>
          <p:cNvPr id="26684" name="直接箭头连接符 5"/>
          <p:cNvCxnSpPr/>
          <p:nvPr/>
        </p:nvCxnSpPr>
        <p:spPr>
          <a:xfrm>
            <a:off x="3392488" y="4418013"/>
            <a:ext cx="2400300" cy="19050"/>
          </a:xfrm>
          <a:prstGeom prst="straightConnector1">
            <a:avLst/>
          </a:prstGeom>
          <a:ln w="9525" cap="flat" cmpd="sng">
            <a:solidFill>
              <a:srgbClr val="7F7F7F"/>
            </a:solidFill>
            <a:prstDash val="solid"/>
            <a:round/>
            <a:headEnd type="none" w="med" len="med"/>
            <a:tailEnd type="arrow" w="med" len="med"/>
          </a:ln>
        </p:spPr>
      </p:cxnSp>
      <p:cxnSp>
        <p:nvCxnSpPr>
          <p:cNvPr id="26685" name="直接箭头连接符 54"/>
          <p:cNvCxnSpPr/>
          <p:nvPr/>
        </p:nvCxnSpPr>
        <p:spPr>
          <a:xfrm rot="-5400000" flipV="1">
            <a:off x="2117725" y="3109913"/>
            <a:ext cx="2627313" cy="26987"/>
          </a:xfrm>
          <a:prstGeom prst="straightConnector1">
            <a:avLst/>
          </a:prstGeom>
          <a:ln w="9525" cap="flat" cmpd="sng">
            <a:solidFill>
              <a:srgbClr val="7F7F7F"/>
            </a:solidFill>
            <a:prstDash val="solid"/>
            <a:round/>
            <a:headEnd type="none" w="med" len="med"/>
            <a:tailEnd type="stealth" w="med" len="lg"/>
          </a:ln>
        </p:spPr>
      </p:cxnSp>
      <p:cxnSp>
        <p:nvCxnSpPr>
          <p:cNvPr id="26686" name="直接连接符 55"/>
          <p:cNvCxnSpPr/>
          <p:nvPr/>
        </p:nvCxnSpPr>
        <p:spPr>
          <a:xfrm rot="-5400000" flipH="1">
            <a:off x="3071813" y="2678113"/>
            <a:ext cx="2112962" cy="1366837"/>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graphicFrame>
        <p:nvGraphicFramePr>
          <p:cNvPr id="2" name="Object 39"/>
          <p:cNvGraphicFramePr>
            <a:graphicFrameLocks noChangeAspect="1"/>
          </p:cNvGraphicFramePr>
          <p:nvPr/>
        </p:nvGraphicFramePr>
        <p:xfrm>
          <a:off x="3082925" y="4481513"/>
          <a:ext cx="288925" cy="249237"/>
        </p:xfrm>
        <a:graphic>
          <a:graphicData uri="http://schemas.openxmlformats.org/presentationml/2006/ole">
            <mc:AlternateContent xmlns:mc="http://schemas.openxmlformats.org/markup-compatibility/2006">
              <mc:Choice xmlns:v="urn:schemas-microsoft-com:vml" Requires="v">
                <p:oleObj r:id="rId28" imgW="152400" imgH="177800" progId="Equation.DSMT4">
                  <p:embed/>
                </p:oleObj>
              </mc:Choice>
              <mc:Fallback>
                <p:oleObj r:id="rId28" imgW="152400" imgH="177800" progId="Equation.DSMT4">
                  <p:embed/>
                  <p:pic>
                    <p:nvPicPr>
                      <p:cNvPr id="0" name="图片 3165"/>
                      <p:cNvPicPr/>
                      <p:nvPr/>
                    </p:nvPicPr>
                    <p:blipFill>
                      <a:blip r:embed="rId6"/>
                      <a:stretch>
                        <a:fillRect/>
                      </a:stretch>
                    </p:blipFill>
                    <p:spPr>
                      <a:xfrm>
                        <a:off x="3082925" y="4481513"/>
                        <a:ext cx="288925" cy="249237"/>
                      </a:xfrm>
                      <a:prstGeom prst="rect">
                        <a:avLst/>
                      </a:prstGeom>
                      <a:noFill/>
                      <a:ln w="38100">
                        <a:noFill/>
                        <a:miter/>
                      </a:ln>
                    </p:spPr>
                  </p:pic>
                </p:oleObj>
              </mc:Fallback>
            </mc:AlternateContent>
          </a:graphicData>
        </a:graphic>
      </p:graphicFrame>
      <p:graphicFrame>
        <p:nvGraphicFramePr>
          <p:cNvPr id="26676" name="Object 40"/>
          <p:cNvGraphicFramePr>
            <a:graphicFrameLocks noChangeAspect="1"/>
          </p:cNvGraphicFramePr>
          <p:nvPr/>
        </p:nvGraphicFramePr>
        <p:xfrm>
          <a:off x="4630738" y="4506913"/>
          <a:ext cx="288925" cy="231775"/>
        </p:xfrm>
        <a:graphic>
          <a:graphicData uri="http://schemas.openxmlformats.org/presentationml/2006/ole">
            <mc:AlternateContent xmlns:mc="http://schemas.openxmlformats.org/markup-compatibility/2006">
              <mc:Choice xmlns:v="urn:schemas-microsoft-com:vml" Requires="v">
                <p:oleObj r:id="rId29" imgW="153035" imgH="165735" progId="Equation.DSMT4">
                  <p:embed/>
                </p:oleObj>
              </mc:Choice>
              <mc:Fallback>
                <p:oleObj r:id="rId29" imgW="153035" imgH="165735" progId="Equation.DSMT4">
                  <p:embed/>
                  <p:pic>
                    <p:nvPicPr>
                      <p:cNvPr id="0" name="图片 3160"/>
                      <p:cNvPicPr/>
                      <p:nvPr/>
                    </p:nvPicPr>
                    <p:blipFill>
                      <a:blip r:embed="rId8"/>
                      <a:stretch>
                        <a:fillRect/>
                      </a:stretch>
                    </p:blipFill>
                    <p:spPr>
                      <a:xfrm>
                        <a:off x="4630738" y="4506913"/>
                        <a:ext cx="288925" cy="231775"/>
                      </a:xfrm>
                      <a:prstGeom prst="rect">
                        <a:avLst/>
                      </a:prstGeom>
                      <a:noFill/>
                      <a:ln w="38100">
                        <a:noFill/>
                        <a:miter/>
                      </a:ln>
                    </p:spPr>
                  </p:pic>
                </p:oleObj>
              </mc:Fallback>
            </mc:AlternateContent>
          </a:graphicData>
        </a:graphic>
      </p:graphicFrame>
      <p:graphicFrame>
        <p:nvGraphicFramePr>
          <p:cNvPr id="26677" name="Object 41"/>
          <p:cNvGraphicFramePr>
            <a:graphicFrameLocks noChangeAspect="1"/>
          </p:cNvGraphicFramePr>
          <p:nvPr/>
        </p:nvGraphicFramePr>
        <p:xfrm>
          <a:off x="3055938" y="2165350"/>
          <a:ext cx="288925" cy="230188"/>
        </p:xfrm>
        <a:graphic>
          <a:graphicData uri="http://schemas.openxmlformats.org/presentationml/2006/ole">
            <mc:AlternateContent xmlns:mc="http://schemas.openxmlformats.org/markup-compatibility/2006">
              <mc:Choice xmlns:v="urn:schemas-microsoft-com:vml" Requires="v">
                <p:oleObj r:id="rId30" imgW="153035" imgH="165735" progId="Equation.DSMT4">
                  <p:embed/>
                </p:oleObj>
              </mc:Choice>
              <mc:Fallback>
                <p:oleObj r:id="rId30" imgW="153035" imgH="165735" progId="Equation.DSMT4">
                  <p:embed/>
                  <p:pic>
                    <p:nvPicPr>
                      <p:cNvPr id="0" name="图片 3145"/>
                      <p:cNvPicPr/>
                      <p:nvPr/>
                    </p:nvPicPr>
                    <p:blipFill>
                      <a:blip r:embed="rId10"/>
                      <a:stretch>
                        <a:fillRect/>
                      </a:stretch>
                    </p:blipFill>
                    <p:spPr>
                      <a:xfrm>
                        <a:off x="3055938" y="2165350"/>
                        <a:ext cx="288925" cy="230188"/>
                      </a:xfrm>
                      <a:prstGeom prst="rect">
                        <a:avLst/>
                      </a:prstGeom>
                      <a:noFill/>
                      <a:ln w="38100">
                        <a:noFill/>
                        <a:miter/>
                      </a:ln>
                    </p:spPr>
                  </p:pic>
                </p:oleObj>
              </mc:Fallback>
            </mc:AlternateContent>
          </a:graphicData>
        </a:graphic>
      </p:graphicFrame>
      <p:graphicFrame>
        <p:nvGraphicFramePr>
          <p:cNvPr id="26678" name="Object 42"/>
          <p:cNvGraphicFramePr>
            <a:graphicFrameLocks noChangeAspect="1"/>
          </p:cNvGraphicFramePr>
          <p:nvPr/>
        </p:nvGraphicFramePr>
        <p:xfrm>
          <a:off x="5035550" y="4513263"/>
          <a:ext cx="312738" cy="320675"/>
        </p:xfrm>
        <a:graphic>
          <a:graphicData uri="http://schemas.openxmlformats.org/presentationml/2006/ole">
            <mc:AlternateContent xmlns:mc="http://schemas.openxmlformats.org/markup-compatibility/2006">
              <mc:Choice xmlns:v="urn:schemas-microsoft-com:vml" Requires="v">
                <p:oleObj r:id="rId31" imgW="165100" imgH="229235" progId="Equation.DSMT4">
                  <p:embed/>
                </p:oleObj>
              </mc:Choice>
              <mc:Fallback>
                <p:oleObj r:id="rId31" imgW="165100" imgH="229235" progId="Equation.DSMT4">
                  <p:embed/>
                  <p:pic>
                    <p:nvPicPr>
                      <p:cNvPr id="0" name="图片 3167"/>
                      <p:cNvPicPr/>
                      <p:nvPr/>
                    </p:nvPicPr>
                    <p:blipFill>
                      <a:blip r:embed="rId12"/>
                      <a:stretch>
                        <a:fillRect/>
                      </a:stretch>
                    </p:blipFill>
                    <p:spPr>
                      <a:xfrm>
                        <a:off x="5035550" y="4513263"/>
                        <a:ext cx="312738" cy="320675"/>
                      </a:xfrm>
                      <a:prstGeom prst="rect">
                        <a:avLst/>
                      </a:prstGeom>
                      <a:noFill/>
                      <a:ln w="38100">
                        <a:noFill/>
                        <a:miter/>
                      </a:ln>
                    </p:spPr>
                  </p:pic>
                </p:oleObj>
              </mc:Fallback>
            </mc:AlternateContent>
          </a:graphicData>
        </a:graphic>
      </p:graphicFrame>
      <p:graphicFrame>
        <p:nvGraphicFramePr>
          <p:cNvPr id="26679" name="Object 43"/>
          <p:cNvGraphicFramePr>
            <a:graphicFrameLocks noChangeAspect="1"/>
          </p:cNvGraphicFramePr>
          <p:nvPr/>
        </p:nvGraphicFramePr>
        <p:xfrm>
          <a:off x="4140200" y="4494213"/>
          <a:ext cx="361950" cy="320675"/>
        </p:xfrm>
        <a:graphic>
          <a:graphicData uri="http://schemas.openxmlformats.org/presentationml/2006/ole">
            <mc:AlternateContent xmlns:mc="http://schemas.openxmlformats.org/markup-compatibility/2006">
              <mc:Choice xmlns:v="urn:schemas-microsoft-com:vml" Requires="v">
                <p:oleObj r:id="rId32" imgW="191135" imgH="229235" progId="Equation.DSMT4">
                  <p:embed/>
                </p:oleObj>
              </mc:Choice>
              <mc:Fallback>
                <p:oleObj r:id="rId32" imgW="191135" imgH="229235" progId="Equation.DSMT4">
                  <p:embed/>
                  <p:pic>
                    <p:nvPicPr>
                      <p:cNvPr id="0" name="图片 3164"/>
                      <p:cNvPicPr/>
                      <p:nvPr/>
                    </p:nvPicPr>
                    <p:blipFill>
                      <a:blip r:embed="rId14"/>
                      <a:stretch>
                        <a:fillRect/>
                      </a:stretch>
                    </p:blipFill>
                    <p:spPr>
                      <a:xfrm>
                        <a:off x="4140200" y="4494213"/>
                        <a:ext cx="361950" cy="320675"/>
                      </a:xfrm>
                      <a:prstGeom prst="rect">
                        <a:avLst/>
                      </a:prstGeom>
                      <a:noFill/>
                      <a:ln w="38100">
                        <a:noFill/>
                        <a:miter/>
                      </a:ln>
                    </p:spPr>
                  </p:pic>
                </p:oleObj>
              </mc:Fallback>
            </mc:AlternateContent>
          </a:graphicData>
        </a:graphic>
      </p:graphicFrame>
      <p:graphicFrame>
        <p:nvGraphicFramePr>
          <p:cNvPr id="26680" name="Object 44"/>
          <p:cNvGraphicFramePr>
            <a:graphicFrameLocks noChangeAspect="1"/>
          </p:cNvGraphicFramePr>
          <p:nvPr/>
        </p:nvGraphicFramePr>
        <p:xfrm>
          <a:off x="4570413" y="3898900"/>
          <a:ext cx="241300" cy="230188"/>
        </p:xfrm>
        <a:graphic>
          <a:graphicData uri="http://schemas.openxmlformats.org/presentationml/2006/ole">
            <mc:AlternateContent xmlns:mc="http://schemas.openxmlformats.org/markup-compatibility/2006">
              <mc:Choice xmlns:v="urn:schemas-microsoft-com:vml" Requires="v">
                <p:oleObj r:id="rId33" imgW="127000" imgH="165100" progId="Equation.DSMT4">
                  <p:embed/>
                </p:oleObj>
              </mc:Choice>
              <mc:Fallback>
                <p:oleObj r:id="rId33" imgW="127000" imgH="165100" progId="Equation.DSMT4">
                  <p:embed/>
                  <p:pic>
                    <p:nvPicPr>
                      <p:cNvPr id="0" name="图片 3159"/>
                      <p:cNvPicPr/>
                      <p:nvPr/>
                    </p:nvPicPr>
                    <p:blipFill>
                      <a:blip r:embed="rId20"/>
                      <a:stretch>
                        <a:fillRect/>
                      </a:stretch>
                    </p:blipFill>
                    <p:spPr>
                      <a:xfrm>
                        <a:off x="4570413" y="3898900"/>
                        <a:ext cx="241300" cy="230188"/>
                      </a:xfrm>
                      <a:prstGeom prst="rect">
                        <a:avLst/>
                      </a:prstGeom>
                      <a:noFill/>
                      <a:ln w="38100">
                        <a:noFill/>
                        <a:miter/>
                      </a:ln>
                    </p:spPr>
                  </p:pic>
                </p:oleObj>
              </mc:Fallback>
            </mc:AlternateContent>
          </a:graphicData>
        </a:graphic>
      </p:graphicFrame>
      <p:graphicFrame>
        <p:nvGraphicFramePr>
          <p:cNvPr id="26681" name="Object 45"/>
          <p:cNvGraphicFramePr>
            <a:graphicFrameLocks noChangeAspect="1"/>
          </p:cNvGraphicFramePr>
          <p:nvPr/>
        </p:nvGraphicFramePr>
        <p:xfrm>
          <a:off x="5027613" y="3733800"/>
          <a:ext cx="265112" cy="319088"/>
        </p:xfrm>
        <a:graphic>
          <a:graphicData uri="http://schemas.openxmlformats.org/presentationml/2006/ole">
            <mc:AlternateContent xmlns:mc="http://schemas.openxmlformats.org/markup-compatibility/2006">
              <mc:Choice xmlns:v="urn:schemas-microsoft-com:vml" Requires="v">
                <p:oleObj r:id="rId34" imgW="140335" imgH="229235" progId="Equation.DSMT4">
                  <p:embed/>
                </p:oleObj>
              </mc:Choice>
              <mc:Fallback>
                <p:oleObj r:id="rId34" imgW="140335" imgH="229235" progId="Equation.DSMT4">
                  <p:embed/>
                  <p:pic>
                    <p:nvPicPr>
                      <p:cNvPr id="0" name="图片 3161"/>
                      <p:cNvPicPr/>
                      <p:nvPr/>
                    </p:nvPicPr>
                    <p:blipFill>
                      <a:blip r:embed="rId22"/>
                      <a:stretch>
                        <a:fillRect/>
                      </a:stretch>
                    </p:blipFill>
                    <p:spPr>
                      <a:xfrm>
                        <a:off x="5027613" y="3733800"/>
                        <a:ext cx="265112" cy="319088"/>
                      </a:xfrm>
                      <a:prstGeom prst="rect">
                        <a:avLst/>
                      </a:prstGeom>
                      <a:noFill/>
                      <a:ln w="38100">
                        <a:noFill/>
                        <a:miter/>
                      </a:ln>
                    </p:spPr>
                  </p:pic>
                </p:oleObj>
              </mc:Fallback>
            </mc:AlternateContent>
          </a:graphicData>
        </a:graphic>
      </p:graphicFrame>
      <p:graphicFrame>
        <p:nvGraphicFramePr>
          <p:cNvPr id="26682" name="Object 46"/>
          <p:cNvGraphicFramePr>
            <a:graphicFrameLocks noChangeAspect="1"/>
          </p:cNvGraphicFramePr>
          <p:nvPr/>
        </p:nvGraphicFramePr>
        <p:xfrm>
          <a:off x="3752850" y="3943350"/>
          <a:ext cx="288925" cy="319088"/>
        </p:xfrm>
        <a:graphic>
          <a:graphicData uri="http://schemas.openxmlformats.org/presentationml/2006/ole">
            <mc:AlternateContent xmlns:mc="http://schemas.openxmlformats.org/markup-compatibility/2006">
              <mc:Choice xmlns:v="urn:schemas-microsoft-com:vml" Requires="v">
                <p:oleObj r:id="rId35" imgW="153035" imgH="229235" progId="Equation.DSMT4">
                  <p:embed/>
                </p:oleObj>
              </mc:Choice>
              <mc:Fallback>
                <p:oleObj r:id="rId35" imgW="153035" imgH="229235" progId="Equation.DSMT4">
                  <p:embed/>
                  <p:pic>
                    <p:nvPicPr>
                      <p:cNvPr id="0" name="图片 3166"/>
                      <p:cNvPicPr/>
                      <p:nvPr/>
                    </p:nvPicPr>
                    <p:blipFill>
                      <a:blip r:embed="rId24"/>
                      <a:stretch>
                        <a:fillRect/>
                      </a:stretch>
                    </p:blipFill>
                    <p:spPr>
                      <a:xfrm>
                        <a:off x="3752850" y="3943350"/>
                        <a:ext cx="288925" cy="319088"/>
                      </a:xfrm>
                      <a:prstGeom prst="rect">
                        <a:avLst/>
                      </a:prstGeom>
                      <a:noFill/>
                      <a:ln w="38100">
                        <a:noFill/>
                        <a:miter/>
                      </a:ln>
                    </p:spPr>
                  </p:pic>
                </p:oleObj>
              </mc:Fallback>
            </mc:AlternateContent>
          </a:graphicData>
        </a:graphic>
      </p:graphicFrame>
      <p:graphicFrame>
        <p:nvGraphicFramePr>
          <p:cNvPr id="26683" name="Object 47"/>
          <p:cNvGraphicFramePr>
            <a:graphicFrameLocks noChangeAspect="1"/>
          </p:cNvGraphicFramePr>
          <p:nvPr/>
        </p:nvGraphicFramePr>
        <p:xfrm>
          <a:off x="3030538" y="1790700"/>
          <a:ext cx="361950" cy="320675"/>
        </p:xfrm>
        <a:graphic>
          <a:graphicData uri="http://schemas.openxmlformats.org/presentationml/2006/ole">
            <mc:AlternateContent xmlns:mc="http://schemas.openxmlformats.org/markup-compatibility/2006">
              <mc:Choice xmlns:v="urn:schemas-microsoft-com:vml" Requires="v">
                <p:oleObj r:id="rId36" imgW="191135" imgH="229235" progId="Equation.DSMT4">
                  <p:embed/>
                </p:oleObj>
              </mc:Choice>
              <mc:Fallback>
                <p:oleObj r:id="rId36" imgW="191135" imgH="229235" progId="Equation.DSMT4">
                  <p:embed/>
                  <p:pic>
                    <p:nvPicPr>
                      <p:cNvPr id="0" name="图片 3158"/>
                      <p:cNvPicPr/>
                      <p:nvPr/>
                    </p:nvPicPr>
                    <p:blipFill>
                      <a:blip r:embed="rId26"/>
                      <a:stretch>
                        <a:fillRect/>
                      </a:stretch>
                    </p:blipFill>
                    <p:spPr>
                      <a:xfrm>
                        <a:off x="3030538" y="1790700"/>
                        <a:ext cx="361950" cy="320675"/>
                      </a:xfrm>
                      <a:prstGeom prst="rect">
                        <a:avLst/>
                      </a:prstGeom>
                      <a:noFill/>
                      <a:ln w="38100">
                        <a:noFill/>
                        <a:miter/>
                      </a:ln>
                    </p:spPr>
                  </p:pic>
                </p:oleObj>
              </mc:Fallback>
            </mc:AlternateContent>
          </a:graphicData>
        </a:graphic>
      </p:graphicFrame>
      <p:cxnSp>
        <p:nvCxnSpPr>
          <p:cNvPr id="26668" name="直接箭头连接符 85"/>
          <p:cNvCxnSpPr/>
          <p:nvPr/>
        </p:nvCxnSpPr>
        <p:spPr>
          <a:xfrm>
            <a:off x="4725988" y="4229100"/>
            <a:ext cx="285750" cy="1588"/>
          </a:xfrm>
          <a:prstGeom prst="straightConnector1">
            <a:avLst/>
          </a:prstGeom>
          <a:ln w="25400" cap="flat" cmpd="sng">
            <a:solidFill>
              <a:srgbClr val="A7C804"/>
            </a:solidFill>
            <a:prstDash val="solid"/>
            <a:round/>
            <a:headEnd type="none" w="med" len="med"/>
            <a:tailEnd type="arrow" w="med" len="med"/>
          </a:ln>
          <a:effectLst>
            <a:outerShdw dist="20000" dir="5400000" algn="ctr" rotWithShape="0">
              <a:srgbClr val="000000">
                <a:alpha val="35999"/>
              </a:srgbClr>
            </a:outerShdw>
          </a:effectLst>
        </p:spPr>
      </p:cxnSp>
      <p:cxnSp>
        <p:nvCxnSpPr>
          <p:cNvPr id="26669" name="直接箭头连接符 90"/>
          <p:cNvCxnSpPr/>
          <p:nvPr/>
        </p:nvCxnSpPr>
        <p:spPr>
          <a:xfrm rot="10800000">
            <a:off x="4325938" y="4248150"/>
            <a:ext cx="247650" cy="1588"/>
          </a:xfrm>
          <a:prstGeom prst="straightConnector1">
            <a:avLst/>
          </a:prstGeom>
          <a:ln w="25400" cap="flat" cmpd="sng">
            <a:solidFill>
              <a:srgbClr val="A7C804"/>
            </a:solidFill>
            <a:prstDash val="solid"/>
            <a:round/>
            <a:headEnd type="none" w="med" len="med"/>
            <a:tailEnd type="arrow" w="med" len="med"/>
          </a:ln>
          <a:effectLst>
            <a:outerShdw dist="20000" dir="5400000" algn="ctr" rotWithShape="0">
              <a:srgbClr val="000000">
                <a:alpha val="35999"/>
              </a:srgbClr>
            </a:outerShdw>
          </a:effectLst>
        </p:spPr>
      </p:cxnSp>
      <p:sp>
        <p:nvSpPr>
          <p:cNvPr id="26666" name="TextBox 97"/>
          <p:cNvSpPr txBox="1"/>
          <p:nvPr/>
        </p:nvSpPr>
        <p:spPr>
          <a:xfrm>
            <a:off x="4381500" y="4751388"/>
            <a:ext cx="466725" cy="369887"/>
          </a:xfrm>
          <a:prstGeom prst="rect">
            <a:avLst/>
          </a:prstGeom>
          <a:noFill/>
          <a:ln w="9525">
            <a:noFill/>
          </a:ln>
        </p:spPr>
        <p:txBody>
          <a:bodyPr anchor="t" anchorCtr="0">
            <a:spAutoFit/>
          </a:bodyPr>
          <a:lstStyle/>
          <a:p>
            <a:r>
              <a:rPr lang="en-US" altLang="zh-CN" dirty="0">
                <a:latin typeface="Adobe 黑体 Std R" pitchFamily="34" charset="-122"/>
                <a:ea typeface="宋体" panose="02010600030101010101" pitchFamily="2" charset="-122"/>
              </a:rPr>
              <a:t>(b)</a:t>
            </a:r>
            <a:endParaRPr lang="zh-CN" altLang="en-US" dirty="0">
              <a:latin typeface="Adobe 黑体 Std R" pitchFamily="34" charset="-122"/>
              <a:ea typeface="宋体" panose="02010600030101010101" pitchFamily="2" charset="-122"/>
            </a:endParaRPr>
          </a:p>
        </p:txBody>
      </p:sp>
      <p:cxnSp>
        <p:nvCxnSpPr>
          <p:cNvPr id="26643" name="直接箭头连接符 92"/>
          <p:cNvCxnSpPr/>
          <p:nvPr/>
        </p:nvCxnSpPr>
        <p:spPr>
          <a:xfrm flipV="1">
            <a:off x="7888288" y="3621088"/>
            <a:ext cx="449262" cy="17462"/>
          </a:xfrm>
          <a:prstGeom prst="straightConnector1">
            <a:avLst/>
          </a:prstGeom>
          <a:ln w="25400" cap="flat" cmpd="sng">
            <a:solidFill>
              <a:srgbClr val="A7C804"/>
            </a:solidFill>
            <a:prstDash val="solid"/>
            <a:round/>
            <a:headEnd type="none" w="med" len="med"/>
            <a:tailEnd type="arrow" w="med" len="med"/>
          </a:ln>
          <a:effectLst>
            <a:outerShdw dist="20000" dir="5400000" algn="ctr" rotWithShape="0">
              <a:srgbClr val="000000">
                <a:alpha val="35999"/>
              </a:srgbClr>
            </a:outerShdw>
          </a:effectLst>
        </p:spPr>
      </p:cxnSp>
      <p:cxnSp>
        <p:nvCxnSpPr>
          <p:cNvPr id="26648" name="直接连接符 57"/>
          <p:cNvCxnSpPr/>
          <p:nvPr/>
        </p:nvCxnSpPr>
        <p:spPr>
          <a:xfrm>
            <a:off x="6678613" y="2262188"/>
            <a:ext cx="1900237" cy="1409700"/>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cxnSp>
        <p:nvCxnSpPr>
          <p:cNvPr id="26649" name="直接连接符 58"/>
          <p:cNvCxnSpPr/>
          <p:nvPr/>
        </p:nvCxnSpPr>
        <p:spPr>
          <a:xfrm rot="-5400000" flipH="1">
            <a:off x="6423025" y="2492375"/>
            <a:ext cx="2170113" cy="1709738"/>
          </a:xfrm>
          <a:prstGeom prst="line">
            <a:avLst/>
          </a:prstGeom>
          <a:ln w="38100" cap="flat" cmpd="sng">
            <a:solidFill>
              <a:srgbClr val="000000"/>
            </a:solidFill>
            <a:prstDash val="dash"/>
            <a:round/>
            <a:headEnd type="none" w="med" len="med"/>
            <a:tailEnd type="none" w="med" len="med"/>
          </a:ln>
          <a:effectLst>
            <a:outerShdw dist="23000" dir="5400000" algn="ctr" rotWithShape="0">
              <a:srgbClr val="000000">
                <a:alpha val="32999"/>
              </a:srgbClr>
            </a:outerShdw>
          </a:effectLst>
        </p:spPr>
      </p:cxnSp>
      <p:graphicFrame>
        <p:nvGraphicFramePr>
          <p:cNvPr id="26650" name="Object 58"/>
          <p:cNvGraphicFramePr>
            <a:graphicFrameLocks noChangeAspect="1"/>
          </p:cNvGraphicFramePr>
          <p:nvPr/>
        </p:nvGraphicFramePr>
        <p:xfrm>
          <a:off x="8539163" y="4491038"/>
          <a:ext cx="314325" cy="319087"/>
        </p:xfrm>
        <a:graphic>
          <a:graphicData uri="http://schemas.openxmlformats.org/presentationml/2006/ole">
            <mc:AlternateContent xmlns:mc="http://schemas.openxmlformats.org/markup-compatibility/2006">
              <mc:Choice xmlns:v="urn:schemas-microsoft-com:vml" Requires="v">
                <p:oleObj r:id="rId37" imgW="177800" imgH="228600" progId="Equation.DSMT4">
                  <p:embed/>
                </p:oleObj>
              </mc:Choice>
              <mc:Fallback>
                <p:oleObj r:id="rId37" imgW="177800" imgH="228600" progId="Equation.DSMT4">
                  <p:embed/>
                  <p:pic>
                    <p:nvPicPr>
                      <p:cNvPr id="0" name="图片 3168"/>
                      <p:cNvPicPr/>
                      <p:nvPr/>
                    </p:nvPicPr>
                    <p:blipFill>
                      <a:blip r:embed="rId4"/>
                      <a:stretch>
                        <a:fillRect/>
                      </a:stretch>
                    </p:blipFill>
                    <p:spPr>
                      <a:xfrm>
                        <a:off x="8539163" y="4491038"/>
                        <a:ext cx="314325" cy="319087"/>
                      </a:xfrm>
                      <a:prstGeom prst="rect">
                        <a:avLst/>
                      </a:prstGeom>
                      <a:noFill/>
                      <a:ln w="38100">
                        <a:noFill/>
                        <a:miter/>
                      </a:ln>
                    </p:spPr>
                  </p:pic>
                </p:oleObj>
              </mc:Fallback>
            </mc:AlternateContent>
          </a:graphicData>
        </a:graphic>
      </p:graphicFrame>
      <p:cxnSp>
        <p:nvCxnSpPr>
          <p:cNvPr id="26662" name="直接箭头连接符 5"/>
          <p:cNvCxnSpPr/>
          <p:nvPr/>
        </p:nvCxnSpPr>
        <p:spPr>
          <a:xfrm>
            <a:off x="6629400" y="4414838"/>
            <a:ext cx="2238375" cy="19050"/>
          </a:xfrm>
          <a:prstGeom prst="straightConnector1">
            <a:avLst/>
          </a:prstGeom>
          <a:ln w="9525" cap="flat" cmpd="sng">
            <a:solidFill>
              <a:srgbClr val="7F7F7F"/>
            </a:solidFill>
            <a:prstDash val="solid"/>
            <a:round/>
            <a:headEnd type="none" w="med" len="med"/>
            <a:tailEnd type="arrow" w="med" len="med"/>
          </a:ln>
        </p:spPr>
      </p:cxnSp>
      <p:cxnSp>
        <p:nvCxnSpPr>
          <p:cNvPr id="26663" name="直接箭头连接符 74"/>
          <p:cNvCxnSpPr/>
          <p:nvPr/>
        </p:nvCxnSpPr>
        <p:spPr>
          <a:xfrm rot="-5400000" flipV="1">
            <a:off x="5349875" y="3108325"/>
            <a:ext cx="2628900" cy="22225"/>
          </a:xfrm>
          <a:prstGeom prst="straightConnector1">
            <a:avLst/>
          </a:prstGeom>
          <a:ln w="9525" cap="flat" cmpd="sng">
            <a:solidFill>
              <a:srgbClr val="7F7F7F"/>
            </a:solidFill>
            <a:prstDash val="solid"/>
            <a:round/>
            <a:headEnd type="none" w="med" len="med"/>
            <a:tailEnd type="stealth" w="med" len="lg"/>
          </a:ln>
        </p:spPr>
      </p:cxnSp>
      <p:cxnSp>
        <p:nvCxnSpPr>
          <p:cNvPr id="26664" name="直接连接符 75"/>
          <p:cNvCxnSpPr/>
          <p:nvPr/>
        </p:nvCxnSpPr>
        <p:spPr>
          <a:xfrm rot="-5400000" flipH="1">
            <a:off x="6554788" y="3016250"/>
            <a:ext cx="1543050" cy="1252538"/>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graphicFrame>
        <p:nvGraphicFramePr>
          <p:cNvPr id="26653" name="Object 64"/>
          <p:cNvGraphicFramePr>
            <a:graphicFrameLocks noChangeAspect="1"/>
          </p:cNvGraphicFramePr>
          <p:nvPr/>
        </p:nvGraphicFramePr>
        <p:xfrm>
          <a:off x="6340475" y="4478338"/>
          <a:ext cx="269875" cy="247650"/>
        </p:xfrm>
        <a:graphic>
          <a:graphicData uri="http://schemas.openxmlformats.org/presentationml/2006/ole">
            <mc:AlternateContent xmlns:mc="http://schemas.openxmlformats.org/markup-compatibility/2006">
              <mc:Choice xmlns:v="urn:schemas-microsoft-com:vml" Requires="v">
                <p:oleObj r:id="rId38" imgW="152400" imgH="177800" progId="Equation.DSMT4">
                  <p:embed/>
                </p:oleObj>
              </mc:Choice>
              <mc:Fallback>
                <p:oleObj r:id="rId38" imgW="152400" imgH="177800" progId="Equation.DSMT4">
                  <p:embed/>
                  <p:pic>
                    <p:nvPicPr>
                      <p:cNvPr id="0" name="图片 3152"/>
                      <p:cNvPicPr/>
                      <p:nvPr/>
                    </p:nvPicPr>
                    <p:blipFill>
                      <a:blip r:embed="rId6"/>
                      <a:stretch>
                        <a:fillRect/>
                      </a:stretch>
                    </p:blipFill>
                    <p:spPr>
                      <a:xfrm>
                        <a:off x="6340475" y="4478338"/>
                        <a:ext cx="269875" cy="247650"/>
                      </a:xfrm>
                      <a:prstGeom prst="rect">
                        <a:avLst/>
                      </a:prstGeom>
                      <a:noFill/>
                      <a:ln w="38100">
                        <a:noFill/>
                        <a:miter/>
                      </a:ln>
                    </p:spPr>
                  </p:pic>
                </p:oleObj>
              </mc:Fallback>
            </mc:AlternateContent>
          </a:graphicData>
        </a:graphic>
      </p:graphicFrame>
      <p:graphicFrame>
        <p:nvGraphicFramePr>
          <p:cNvPr id="26654" name="Object 65"/>
          <p:cNvGraphicFramePr>
            <a:graphicFrameLocks noChangeAspect="1"/>
          </p:cNvGraphicFramePr>
          <p:nvPr/>
        </p:nvGraphicFramePr>
        <p:xfrm>
          <a:off x="7785100" y="4503738"/>
          <a:ext cx="269875" cy="230187"/>
        </p:xfrm>
        <a:graphic>
          <a:graphicData uri="http://schemas.openxmlformats.org/presentationml/2006/ole">
            <mc:AlternateContent xmlns:mc="http://schemas.openxmlformats.org/markup-compatibility/2006">
              <mc:Choice xmlns:v="urn:schemas-microsoft-com:vml" Requires="v">
                <p:oleObj r:id="rId39" imgW="153035" imgH="165735" progId="Equation.DSMT4">
                  <p:embed/>
                </p:oleObj>
              </mc:Choice>
              <mc:Fallback>
                <p:oleObj r:id="rId39" imgW="153035" imgH="165735" progId="Equation.DSMT4">
                  <p:embed/>
                  <p:pic>
                    <p:nvPicPr>
                      <p:cNvPr id="0" name="图片 3163"/>
                      <p:cNvPicPr/>
                      <p:nvPr/>
                    </p:nvPicPr>
                    <p:blipFill>
                      <a:blip r:embed="rId8"/>
                      <a:stretch>
                        <a:fillRect/>
                      </a:stretch>
                    </p:blipFill>
                    <p:spPr>
                      <a:xfrm>
                        <a:off x="7785100" y="4503738"/>
                        <a:ext cx="269875" cy="230187"/>
                      </a:xfrm>
                      <a:prstGeom prst="rect">
                        <a:avLst/>
                      </a:prstGeom>
                      <a:noFill/>
                      <a:ln w="38100">
                        <a:noFill/>
                        <a:miter/>
                      </a:ln>
                    </p:spPr>
                  </p:pic>
                </p:oleObj>
              </mc:Fallback>
            </mc:AlternateContent>
          </a:graphicData>
        </a:graphic>
      </p:graphicFrame>
      <p:graphicFrame>
        <p:nvGraphicFramePr>
          <p:cNvPr id="26655" name="Object 66"/>
          <p:cNvGraphicFramePr>
            <a:graphicFrameLocks noChangeAspect="1"/>
          </p:cNvGraphicFramePr>
          <p:nvPr/>
        </p:nvGraphicFramePr>
        <p:xfrm>
          <a:off x="6340475" y="2770188"/>
          <a:ext cx="269875" cy="230187"/>
        </p:xfrm>
        <a:graphic>
          <a:graphicData uri="http://schemas.openxmlformats.org/presentationml/2006/ole">
            <mc:AlternateContent xmlns:mc="http://schemas.openxmlformats.org/markup-compatibility/2006">
              <mc:Choice xmlns:v="urn:schemas-microsoft-com:vml" Requires="v">
                <p:oleObj r:id="rId40" imgW="153035" imgH="165735" progId="Equation.DSMT4">
                  <p:embed/>
                </p:oleObj>
              </mc:Choice>
              <mc:Fallback>
                <p:oleObj r:id="rId40" imgW="153035" imgH="165735" progId="Equation.DSMT4">
                  <p:embed/>
                  <p:pic>
                    <p:nvPicPr>
                      <p:cNvPr id="0" name="图片 3162"/>
                      <p:cNvPicPr/>
                      <p:nvPr/>
                    </p:nvPicPr>
                    <p:blipFill>
                      <a:blip r:embed="rId10"/>
                      <a:stretch>
                        <a:fillRect/>
                      </a:stretch>
                    </p:blipFill>
                    <p:spPr>
                      <a:xfrm>
                        <a:off x="6340475" y="2770188"/>
                        <a:ext cx="269875" cy="230187"/>
                      </a:xfrm>
                      <a:prstGeom prst="rect">
                        <a:avLst/>
                      </a:prstGeom>
                      <a:noFill/>
                      <a:ln w="38100">
                        <a:noFill/>
                        <a:miter/>
                      </a:ln>
                    </p:spPr>
                  </p:pic>
                </p:oleObj>
              </mc:Fallback>
            </mc:AlternateContent>
          </a:graphicData>
        </a:graphic>
      </p:graphicFrame>
      <p:graphicFrame>
        <p:nvGraphicFramePr>
          <p:cNvPr id="26656" name="Object 67"/>
          <p:cNvGraphicFramePr>
            <a:graphicFrameLocks noChangeAspect="1"/>
          </p:cNvGraphicFramePr>
          <p:nvPr/>
        </p:nvGraphicFramePr>
        <p:xfrm>
          <a:off x="8161338" y="4510088"/>
          <a:ext cx="292100" cy="319087"/>
        </p:xfrm>
        <a:graphic>
          <a:graphicData uri="http://schemas.openxmlformats.org/presentationml/2006/ole">
            <mc:AlternateContent xmlns:mc="http://schemas.openxmlformats.org/markup-compatibility/2006">
              <mc:Choice xmlns:v="urn:schemas-microsoft-com:vml" Requires="v">
                <p:oleObj r:id="rId41" imgW="165100" imgH="229235" progId="Equation.DSMT4">
                  <p:embed/>
                </p:oleObj>
              </mc:Choice>
              <mc:Fallback>
                <p:oleObj r:id="rId41" imgW="165100" imgH="229235" progId="Equation.DSMT4">
                  <p:embed/>
                  <p:pic>
                    <p:nvPicPr>
                      <p:cNvPr id="0" name="图片 3151"/>
                      <p:cNvPicPr/>
                      <p:nvPr/>
                    </p:nvPicPr>
                    <p:blipFill>
                      <a:blip r:embed="rId12"/>
                      <a:stretch>
                        <a:fillRect/>
                      </a:stretch>
                    </p:blipFill>
                    <p:spPr>
                      <a:xfrm>
                        <a:off x="8161338" y="4510088"/>
                        <a:ext cx="292100" cy="319087"/>
                      </a:xfrm>
                      <a:prstGeom prst="rect">
                        <a:avLst/>
                      </a:prstGeom>
                      <a:noFill/>
                      <a:ln w="38100">
                        <a:noFill/>
                        <a:miter/>
                      </a:ln>
                    </p:spPr>
                  </p:pic>
                </p:oleObj>
              </mc:Fallback>
            </mc:AlternateContent>
          </a:graphicData>
        </a:graphic>
      </p:graphicFrame>
      <p:graphicFrame>
        <p:nvGraphicFramePr>
          <p:cNvPr id="26657" name="Object 68"/>
          <p:cNvGraphicFramePr>
            <a:graphicFrameLocks noChangeAspect="1"/>
          </p:cNvGraphicFramePr>
          <p:nvPr/>
        </p:nvGraphicFramePr>
        <p:xfrm>
          <a:off x="6284913" y="2166938"/>
          <a:ext cx="292100" cy="320675"/>
        </p:xfrm>
        <a:graphic>
          <a:graphicData uri="http://schemas.openxmlformats.org/presentationml/2006/ole">
            <mc:AlternateContent xmlns:mc="http://schemas.openxmlformats.org/markup-compatibility/2006">
              <mc:Choice xmlns:v="urn:schemas-microsoft-com:vml" Requires="v">
                <p:oleObj r:id="rId42" imgW="165100" imgH="229235" progId="Equation.DSMT4">
                  <p:embed/>
                </p:oleObj>
              </mc:Choice>
              <mc:Fallback>
                <p:oleObj r:id="rId42" imgW="165100" imgH="229235" progId="Equation.DSMT4">
                  <p:embed/>
                  <p:pic>
                    <p:nvPicPr>
                      <p:cNvPr id="0" name="图片 3153"/>
                      <p:cNvPicPr/>
                      <p:nvPr/>
                    </p:nvPicPr>
                    <p:blipFill>
                      <a:blip r:embed="rId16"/>
                      <a:stretch>
                        <a:fillRect/>
                      </a:stretch>
                    </p:blipFill>
                    <p:spPr>
                      <a:xfrm>
                        <a:off x="6284913" y="2166938"/>
                        <a:ext cx="292100" cy="320675"/>
                      </a:xfrm>
                      <a:prstGeom prst="rect">
                        <a:avLst/>
                      </a:prstGeom>
                      <a:noFill/>
                      <a:ln w="38100">
                        <a:noFill/>
                        <a:miter/>
                      </a:ln>
                    </p:spPr>
                  </p:pic>
                </p:oleObj>
              </mc:Fallback>
            </mc:AlternateContent>
          </a:graphicData>
        </a:graphic>
      </p:graphicFrame>
      <p:graphicFrame>
        <p:nvGraphicFramePr>
          <p:cNvPr id="26658" name="Object 69"/>
          <p:cNvGraphicFramePr>
            <a:graphicFrameLocks noChangeAspect="1"/>
          </p:cNvGraphicFramePr>
          <p:nvPr/>
        </p:nvGraphicFramePr>
        <p:xfrm>
          <a:off x="7246938" y="3798888"/>
          <a:ext cx="225425" cy="230187"/>
        </p:xfrm>
        <a:graphic>
          <a:graphicData uri="http://schemas.openxmlformats.org/presentationml/2006/ole">
            <mc:AlternateContent xmlns:mc="http://schemas.openxmlformats.org/markup-compatibility/2006">
              <mc:Choice xmlns:v="urn:schemas-microsoft-com:vml" Requires="v">
                <p:oleObj r:id="rId43" imgW="127000" imgH="165100" progId="Equation.DSMT4">
                  <p:embed/>
                </p:oleObj>
              </mc:Choice>
              <mc:Fallback>
                <p:oleObj r:id="rId43" imgW="127000" imgH="165100" progId="Equation.DSMT4">
                  <p:embed/>
                  <p:pic>
                    <p:nvPicPr>
                      <p:cNvPr id="0" name="图片 3154"/>
                      <p:cNvPicPr/>
                      <p:nvPr/>
                    </p:nvPicPr>
                    <p:blipFill>
                      <a:blip r:embed="rId20"/>
                      <a:stretch>
                        <a:fillRect/>
                      </a:stretch>
                    </p:blipFill>
                    <p:spPr>
                      <a:xfrm>
                        <a:off x="7246938" y="3798888"/>
                        <a:ext cx="225425" cy="230187"/>
                      </a:xfrm>
                      <a:prstGeom prst="rect">
                        <a:avLst/>
                      </a:prstGeom>
                      <a:noFill/>
                      <a:ln w="38100">
                        <a:noFill/>
                        <a:miter/>
                      </a:ln>
                    </p:spPr>
                  </p:pic>
                </p:oleObj>
              </mc:Fallback>
            </mc:AlternateContent>
          </a:graphicData>
        </a:graphic>
      </p:graphicFrame>
      <p:graphicFrame>
        <p:nvGraphicFramePr>
          <p:cNvPr id="26659" name="Object 70"/>
          <p:cNvGraphicFramePr>
            <a:graphicFrameLocks noChangeAspect="1"/>
          </p:cNvGraphicFramePr>
          <p:nvPr/>
        </p:nvGraphicFramePr>
        <p:xfrm>
          <a:off x="8032750" y="3767138"/>
          <a:ext cx="247650" cy="319087"/>
        </p:xfrm>
        <a:graphic>
          <a:graphicData uri="http://schemas.openxmlformats.org/presentationml/2006/ole">
            <mc:AlternateContent xmlns:mc="http://schemas.openxmlformats.org/markup-compatibility/2006">
              <mc:Choice xmlns:v="urn:schemas-microsoft-com:vml" Requires="v">
                <p:oleObj r:id="rId44" imgW="140335" imgH="229235" progId="Equation.DSMT4">
                  <p:embed/>
                </p:oleObj>
              </mc:Choice>
              <mc:Fallback>
                <p:oleObj r:id="rId44" imgW="140335" imgH="229235" progId="Equation.DSMT4">
                  <p:embed/>
                  <p:pic>
                    <p:nvPicPr>
                      <p:cNvPr id="0" name="图片 3155"/>
                      <p:cNvPicPr/>
                      <p:nvPr/>
                    </p:nvPicPr>
                    <p:blipFill>
                      <a:blip r:embed="rId22"/>
                      <a:stretch>
                        <a:fillRect/>
                      </a:stretch>
                    </p:blipFill>
                    <p:spPr>
                      <a:xfrm>
                        <a:off x="8032750" y="3767138"/>
                        <a:ext cx="247650" cy="319087"/>
                      </a:xfrm>
                      <a:prstGeom prst="rect">
                        <a:avLst/>
                      </a:prstGeom>
                      <a:noFill/>
                      <a:ln w="38100">
                        <a:noFill/>
                        <a:miter/>
                      </a:ln>
                    </p:spPr>
                  </p:pic>
                </p:oleObj>
              </mc:Fallback>
            </mc:AlternateContent>
          </a:graphicData>
        </a:graphic>
      </p:graphicFrame>
      <p:graphicFrame>
        <p:nvGraphicFramePr>
          <p:cNvPr id="26660" name="Object 71"/>
          <p:cNvGraphicFramePr>
            <a:graphicFrameLocks noChangeAspect="1"/>
          </p:cNvGraphicFramePr>
          <p:nvPr/>
        </p:nvGraphicFramePr>
        <p:xfrm>
          <a:off x="8602663" y="3690938"/>
          <a:ext cx="269875" cy="319087"/>
        </p:xfrm>
        <a:graphic>
          <a:graphicData uri="http://schemas.openxmlformats.org/presentationml/2006/ole">
            <mc:AlternateContent xmlns:mc="http://schemas.openxmlformats.org/markup-compatibility/2006">
              <mc:Choice xmlns:v="urn:schemas-microsoft-com:vml" Requires="v">
                <p:oleObj r:id="rId45" imgW="153035" imgH="229235" progId="Equation.DSMT4">
                  <p:embed/>
                </p:oleObj>
              </mc:Choice>
              <mc:Fallback>
                <p:oleObj r:id="rId45" imgW="153035" imgH="229235" progId="Equation.DSMT4">
                  <p:embed/>
                  <p:pic>
                    <p:nvPicPr>
                      <p:cNvPr id="0" name="图片 3156"/>
                      <p:cNvPicPr/>
                      <p:nvPr/>
                    </p:nvPicPr>
                    <p:blipFill>
                      <a:blip r:embed="rId24"/>
                      <a:stretch>
                        <a:fillRect/>
                      </a:stretch>
                    </p:blipFill>
                    <p:spPr>
                      <a:xfrm>
                        <a:off x="8602663" y="3690938"/>
                        <a:ext cx="269875" cy="319087"/>
                      </a:xfrm>
                      <a:prstGeom prst="rect">
                        <a:avLst/>
                      </a:prstGeom>
                      <a:noFill/>
                      <a:ln w="38100">
                        <a:noFill/>
                        <a:miter/>
                      </a:ln>
                    </p:spPr>
                  </p:pic>
                </p:oleObj>
              </mc:Fallback>
            </mc:AlternateContent>
          </a:graphicData>
        </a:graphic>
      </p:graphicFrame>
      <p:graphicFrame>
        <p:nvGraphicFramePr>
          <p:cNvPr id="26661" name="Object 72"/>
          <p:cNvGraphicFramePr>
            <a:graphicFrameLocks noChangeAspect="1"/>
          </p:cNvGraphicFramePr>
          <p:nvPr/>
        </p:nvGraphicFramePr>
        <p:xfrm>
          <a:off x="6292850" y="1785938"/>
          <a:ext cx="336550" cy="320675"/>
        </p:xfrm>
        <a:graphic>
          <a:graphicData uri="http://schemas.openxmlformats.org/presentationml/2006/ole">
            <mc:AlternateContent xmlns:mc="http://schemas.openxmlformats.org/markup-compatibility/2006">
              <mc:Choice xmlns:v="urn:schemas-microsoft-com:vml" Requires="v">
                <p:oleObj r:id="rId46" imgW="191135" imgH="229235" progId="Equation.DSMT4">
                  <p:embed/>
                </p:oleObj>
              </mc:Choice>
              <mc:Fallback>
                <p:oleObj r:id="rId46" imgW="191135" imgH="229235" progId="Equation.DSMT4">
                  <p:embed/>
                  <p:pic>
                    <p:nvPicPr>
                      <p:cNvPr id="0" name="图片 3157"/>
                      <p:cNvPicPr/>
                      <p:nvPr/>
                    </p:nvPicPr>
                    <p:blipFill>
                      <a:blip r:embed="rId26"/>
                      <a:stretch>
                        <a:fillRect/>
                      </a:stretch>
                    </p:blipFill>
                    <p:spPr>
                      <a:xfrm>
                        <a:off x="6292850" y="1785938"/>
                        <a:ext cx="336550" cy="320675"/>
                      </a:xfrm>
                      <a:prstGeom prst="rect">
                        <a:avLst/>
                      </a:prstGeom>
                      <a:noFill/>
                      <a:ln w="38100">
                        <a:noFill/>
                        <a:miter/>
                      </a:ln>
                    </p:spPr>
                  </p:pic>
                </p:oleObj>
              </mc:Fallback>
            </mc:AlternateContent>
          </a:graphicData>
        </a:graphic>
      </p:graphicFrame>
      <p:cxnSp>
        <p:nvCxnSpPr>
          <p:cNvPr id="26646" name="直接箭头连接符 93"/>
          <p:cNvCxnSpPr/>
          <p:nvPr/>
        </p:nvCxnSpPr>
        <p:spPr>
          <a:xfrm flipV="1">
            <a:off x="7264400" y="3344863"/>
            <a:ext cx="503238" cy="14287"/>
          </a:xfrm>
          <a:prstGeom prst="straightConnector1">
            <a:avLst/>
          </a:prstGeom>
          <a:ln w="25400" cap="flat" cmpd="sng">
            <a:solidFill>
              <a:srgbClr val="A7C804"/>
            </a:solidFill>
            <a:prstDash val="solid"/>
            <a:round/>
            <a:headEnd type="none" w="med" len="med"/>
            <a:tailEnd type="arrow" w="med" len="med"/>
          </a:ln>
          <a:effectLst>
            <a:outerShdw dist="20000" dir="5400000" algn="ctr" rotWithShape="0">
              <a:srgbClr val="000000">
                <a:alpha val="35999"/>
              </a:srgbClr>
            </a:outerShdw>
          </a:effectLst>
        </p:spPr>
      </p:cxnSp>
      <p:cxnSp>
        <p:nvCxnSpPr>
          <p:cNvPr id="26647" name="直接箭头连接符 95"/>
          <p:cNvCxnSpPr/>
          <p:nvPr/>
        </p:nvCxnSpPr>
        <p:spPr>
          <a:xfrm>
            <a:off x="7383463" y="3678238"/>
            <a:ext cx="285750" cy="1587"/>
          </a:xfrm>
          <a:prstGeom prst="straightConnector1">
            <a:avLst/>
          </a:prstGeom>
          <a:ln w="25400" cap="flat" cmpd="sng">
            <a:solidFill>
              <a:srgbClr val="A7C804"/>
            </a:solidFill>
            <a:prstDash val="solid"/>
            <a:round/>
            <a:headEnd type="none" w="med" len="med"/>
            <a:tailEnd type="arrow" w="med" len="med"/>
          </a:ln>
          <a:effectLst>
            <a:outerShdw dist="20000" dir="5400000" algn="ctr" rotWithShape="0">
              <a:srgbClr val="000000">
                <a:alpha val="35999"/>
              </a:srgbClr>
            </a:outerShdw>
          </a:effectLst>
        </p:spPr>
      </p:cxnSp>
      <p:sp>
        <p:nvSpPr>
          <p:cNvPr id="26642" name="TextBox 98"/>
          <p:cNvSpPr txBox="1"/>
          <p:nvPr/>
        </p:nvSpPr>
        <p:spPr>
          <a:xfrm>
            <a:off x="7693025" y="4743450"/>
            <a:ext cx="466725" cy="369888"/>
          </a:xfrm>
          <a:prstGeom prst="rect">
            <a:avLst/>
          </a:prstGeom>
          <a:noFill/>
          <a:ln w="9525">
            <a:noFill/>
          </a:ln>
        </p:spPr>
        <p:txBody>
          <a:bodyPr anchor="t" anchorCtr="0">
            <a:spAutoFit/>
          </a:bodyPr>
          <a:lstStyle/>
          <a:p>
            <a:r>
              <a:rPr lang="en-US" altLang="zh-CN" dirty="0">
                <a:latin typeface="Adobe 黑体 Std R" pitchFamily="34" charset="-122"/>
                <a:ea typeface="宋体" panose="02010600030101010101" pitchFamily="2" charset="-122"/>
              </a:rPr>
              <a:t>(c)</a:t>
            </a:r>
            <a:endParaRPr lang="zh-CN" altLang="en-US" dirty="0">
              <a:latin typeface="Adobe 黑体 Std R" pitchFamily="34" charset="-122"/>
              <a:ea typeface="宋体" panose="02010600030101010101" pitchFamily="2" charset="-122"/>
            </a:endParaRPr>
          </a:p>
        </p:txBody>
      </p:sp>
      <p:sp>
        <p:nvSpPr>
          <p:cNvPr id="28731"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第三节  预算约束线</a:t>
            </a:r>
            <a:endParaRPr lang="zh-CN" altLang="en-US" sz="1000" dirty="0">
              <a:solidFill>
                <a:srgbClr val="7F7F7F"/>
              </a:solidFill>
              <a:latin typeface="Adobe 黑体 Std R" pitchFamily="34" charset="-122"/>
              <a:ea typeface="Adobe 黑体 Std R" pitchFamily="34" charset="-122"/>
            </a:endParaRPr>
          </a:p>
        </p:txBody>
      </p:sp>
      <p:sp>
        <p:nvSpPr>
          <p:cNvPr id="28732"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二、预算约束线的变动</a:t>
            </a:r>
          </a:p>
        </p:txBody>
      </p:sp>
      <p:grpSp>
        <p:nvGrpSpPr>
          <p:cNvPr id="81" name="组合 9"/>
          <p:cNvGrpSpPr/>
          <p:nvPr/>
        </p:nvGrpSpPr>
        <p:grpSpPr>
          <a:xfrm>
            <a:off x="74613" y="5080000"/>
            <a:ext cx="2687637" cy="1139825"/>
            <a:chOff x="0" y="0"/>
            <a:chExt cx="4357298" cy="928883"/>
          </a:xfrm>
        </p:grpSpPr>
        <p:sp>
          <p:nvSpPr>
            <p:cNvPr id="82" name="圆角矩形 50"/>
            <p:cNvSpPr>
              <a:spLocks noChangeArrowheads="1"/>
            </p:cNvSpPr>
            <p:nvPr/>
          </p:nvSpPr>
          <p:spPr bwMode="auto">
            <a:xfrm>
              <a:off x="0" y="0"/>
              <a:ext cx="4357298" cy="928883"/>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3" name="TextBox 3"/>
            <p:cNvSpPr txBox="1">
              <a:spLocks noChangeArrowheads="1"/>
            </p:cNvSpPr>
            <p:nvPr/>
          </p:nvSpPr>
          <p:spPr bwMode="auto">
            <a:xfrm>
              <a:off x="172438" y="62098"/>
              <a:ext cx="4130813" cy="798219"/>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两种商品的价格保持不变，消费者的收入发生变动。</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84" name="组合 9"/>
          <p:cNvGrpSpPr/>
          <p:nvPr/>
        </p:nvGrpSpPr>
        <p:grpSpPr>
          <a:xfrm>
            <a:off x="3087688" y="5072063"/>
            <a:ext cx="3168650" cy="1722437"/>
            <a:chOff x="0" y="0"/>
            <a:chExt cx="4357298" cy="1391736"/>
          </a:xfrm>
        </p:grpSpPr>
        <p:sp>
          <p:nvSpPr>
            <p:cNvPr id="85" name="圆角矩形 50"/>
            <p:cNvSpPr>
              <a:spLocks noChangeArrowheads="1"/>
            </p:cNvSpPr>
            <p:nvPr/>
          </p:nvSpPr>
          <p:spPr bwMode="auto">
            <a:xfrm>
              <a:off x="0" y="0"/>
              <a:ext cx="4357298" cy="928679"/>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 name="TextBox 3"/>
            <p:cNvSpPr txBox="1">
              <a:spLocks noChangeArrowheads="1"/>
            </p:cNvSpPr>
            <p:nvPr/>
          </p:nvSpPr>
          <p:spPr bwMode="auto">
            <a:xfrm>
              <a:off x="170275" y="61570"/>
              <a:ext cx="4132447" cy="1330166"/>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消费者的收入和第二种商品的价格保持不变，第一种商品的价格发生变动</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87" name="组合 9"/>
          <p:cNvGrpSpPr/>
          <p:nvPr/>
        </p:nvGrpSpPr>
        <p:grpSpPr>
          <a:xfrm>
            <a:off x="6421438" y="5067300"/>
            <a:ext cx="2687637" cy="1400175"/>
            <a:chOff x="0" y="0"/>
            <a:chExt cx="4357298" cy="1140863"/>
          </a:xfrm>
        </p:grpSpPr>
        <p:sp>
          <p:nvSpPr>
            <p:cNvPr id="88" name="圆角矩形 50"/>
            <p:cNvSpPr>
              <a:spLocks noChangeArrowheads="1"/>
            </p:cNvSpPr>
            <p:nvPr/>
          </p:nvSpPr>
          <p:spPr bwMode="auto">
            <a:xfrm>
              <a:off x="0" y="0"/>
              <a:ext cx="4357298" cy="928730"/>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9" name="TextBox 3"/>
            <p:cNvSpPr txBox="1">
              <a:spLocks noChangeArrowheads="1"/>
            </p:cNvSpPr>
            <p:nvPr/>
          </p:nvSpPr>
          <p:spPr bwMode="auto">
            <a:xfrm>
              <a:off x="172438" y="62088"/>
              <a:ext cx="4130813" cy="1078775"/>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消费者的收入和两种商品的价格同时发生变动</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strips(downRight)">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08"/>
                                        </p:tgtEl>
                                        <p:attrNameLst>
                                          <p:attrName>style.visibility</p:attrName>
                                        </p:attrNameLst>
                                      </p:cBhvr>
                                      <p:to>
                                        <p:strVal val="visible"/>
                                      </p:to>
                                    </p:set>
                                    <p:animEffect transition="in" filter="fade">
                                      <p:cBhvr>
                                        <p:cTn id="12" dur="500"/>
                                        <p:tgtEl>
                                          <p:spTgt spid="26708"/>
                                        </p:tgtEl>
                                      </p:cBhvr>
                                    </p:animEffect>
                                  </p:childTnLst>
                                </p:cTn>
                              </p:par>
                              <p:par>
                                <p:cTn id="13" presetID="10" presetClass="entr" presetSubtype="0" fill="hold" nodeType="withEffect">
                                  <p:stCondLst>
                                    <p:cond delay="0"/>
                                  </p:stCondLst>
                                  <p:childTnLst>
                                    <p:set>
                                      <p:cBhvr>
                                        <p:cTn id="14" dur="1" fill="hold">
                                          <p:stCondLst>
                                            <p:cond delay="0"/>
                                          </p:stCondLst>
                                        </p:cTn>
                                        <p:tgtEl>
                                          <p:spTgt spid="26709"/>
                                        </p:tgtEl>
                                        <p:attrNameLst>
                                          <p:attrName>style.visibility</p:attrName>
                                        </p:attrNameLst>
                                      </p:cBhvr>
                                      <p:to>
                                        <p:strVal val="visible"/>
                                      </p:to>
                                    </p:set>
                                    <p:animEffect transition="in" filter="fade">
                                      <p:cBhvr>
                                        <p:cTn id="15" dur="500"/>
                                        <p:tgtEl>
                                          <p:spTgt spid="26709"/>
                                        </p:tgtEl>
                                      </p:cBhvr>
                                    </p:animEffect>
                                  </p:childTnLst>
                                </p:cTn>
                              </p:par>
                              <p:par>
                                <p:cTn id="16" presetID="10" presetClass="entr" presetSubtype="0" fill="hold" nodeType="withEffect">
                                  <p:stCondLst>
                                    <p:cond delay="0"/>
                                  </p:stCondLst>
                                  <p:childTnLst>
                                    <p:set>
                                      <p:cBhvr>
                                        <p:cTn id="17" dur="1" fill="hold">
                                          <p:stCondLst>
                                            <p:cond delay="0"/>
                                          </p:stCondLst>
                                        </p:cTn>
                                        <p:tgtEl>
                                          <p:spTgt spid="26707"/>
                                        </p:tgtEl>
                                        <p:attrNameLst>
                                          <p:attrName>style.visibility</p:attrName>
                                        </p:attrNameLst>
                                      </p:cBhvr>
                                      <p:to>
                                        <p:strVal val="visible"/>
                                      </p:to>
                                    </p:set>
                                    <p:animEffect transition="in" filter="fade">
                                      <p:cBhvr>
                                        <p:cTn id="18" dur="500"/>
                                        <p:tgtEl>
                                          <p:spTgt spid="26707"/>
                                        </p:tgtEl>
                                      </p:cBhvr>
                                    </p:animEffect>
                                  </p:childTnLst>
                                </p:cTn>
                              </p:par>
                              <p:par>
                                <p:cTn id="19" presetID="10" presetClass="entr" presetSubtype="0" fill="hold" nodeType="withEffect">
                                  <p:stCondLst>
                                    <p:cond delay="0"/>
                                  </p:stCondLst>
                                  <p:childTnLst>
                                    <p:set>
                                      <p:cBhvr>
                                        <p:cTn id="20" dur="1" fill="hold">
                                          <p:stCondLst>
                                            <p:cond delay="0"/>
                                          </p:stCondLst>
                                        </p:cTn>
                                        <p:tgtEl>
                                          <p:spTgt spid="26694"/>
                                        </p:tgtEl>
                                        <p:attrNameLst>
                                          <p:attrName>style.visibility</p:attrName>
                                        </p:attrNameLst>
                                      </p:cBhvr>
                                      <p:to>
                                        <p:strVal val="visible"/>
                                      </p:to>
                                    </p:set>
                                    <p:animEffect transition="in" filter="fade">
                                      <p:cBhvr>
                                        <p:cTn id="21" dur="500"/>
                                        <p:tgtEl>
                                          <p:spTgt spid="26694"/>
                                        </p:tgtEl>
                                      </p:cBhvr>
                                    </p:animEffect>
                                  </p:childTnLst>
                                </p:cTn>
                              </p:par>
                              <p:par>
                                <p:cTn id="22" presetID="10" presetClass="entr" presetSubtype="0" fill="hold" nodeType="withEffect">
                                  <p:stCondLst>
                                    <p:cond delay="0"/>
                                  </p:stCondLst>
                                  <p:childTnLst>
                                    <p:set>
                                      <p:cBhvr>
                                        <p:cTn id="23" dur="1" fill="hold">
                                          <p:stCondLst>
                                            <p:cond delay="0"/>
                                          </p:stCondLst>
                                        </p:cTn>
                                        <p:tgtEl>
                                          <p:spTgt spid="26697"/>
                                        </p:tgtEl>
                                        <p:attrNameLst>
                                          <p:attrName>style.visibility</p:attrName>
                                        </p:attrNameLst>
                                      </p:cBhvr>
                                      <p:to>
                                        <p:strVal val="visible"/>
                                      </p:to>
                                    </p:set>
                                    <p:animEffect transition="in" filter="fade">
                                      <p:cBhvr>
                                        <p:cTn id="24" dur="500"/>
                                        <p:tgtEl>
                                          <p:spTgt spid="2669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688"/>
                                        </p:tgtEl>
                                        <p:attrNameLst>
                                          <p:attrName>style.visibility</p:attrName>
                                        </p:attrNameLst>
                                      </p:cBhvr>
                                      <p:to>
                                        <p:strVal val="visible"/>
                                      </p:to>
                                    </p:set>
                                    <p:animEffect transition="in" filter="fade">
                                      <p:cBhvr>
                                        <p:cTn id="27" dur="500"/>
                                        <p:tgtEl>
                                          <p:spTgt spid="266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710"/>
                                        </p:tgtEl>
                                        <p:attrNameLst>
                                          <p:attrName>style.visibility</p:attrName>
                                        </p:attrNameLst>
                                      </p:cBhvr>
                                      <p:to>
                                        <p:strVal val="visible"/>
                                      </p:to>
                                    </p:set>
                                    <p:animEffect transition="in" filter="fade">
                                      <p:cBhvr>
                                        <p:cTn id="32" dur="500"/>
                                        <p:tgtEl>
                                          <p:spTgt spid="26710"/>
                                        </p:tgtEl>
                                      </p:cBhvr>
                                    </p:animEffect>
                                  </p:childTnLst>
                                </p:cTn>
                              </p:par>
                              <p:par>
                                <p:cTn id="33" presetID="10" presetClass="entr" presetSubtype="0" fill="hold" nodeType="withEffect">
                                  <p:stCondLst>
                                    <p:cond delay="0"/>
                                  </p:stCondLst>
                                  <p:childTnLst>
                                    <p:set>
                                      <p:cBhvr>
                                        <p:cTn id="34" dur="1" fill="hold">
                                          <p:stCondLst>
                                            <p:cond delay="0"/>
                                          </p:stCondLst>
                                        </p:cTn>
                                        <p:tgtEl>
                                          <p:spTgt spid="26704"/>
                                        </p:tgtEl>
                                        <p:attrNameLst>
                                          <p:attrName>style.visibility</p:attrName>
                                        </p:attrNameLst>
                                      </p:cBhvr>
                                      <p:to>
                                        <p:strVal val="visible"/>
                                      </p:to>
                                    </p:set>
                                    <p:animEffect transition="in" filter="fade">
                                      <p:cBhvr>
                                        <p:cTn id="35" dur="500"/>
                                        <p:tgtEl>
                                          <p:spTgt spid="26704"/>
                                        </p:tgtEl>
                                      </p:cBhvr>
                                    </p:animEffect>
                                  </p:childTnLst>
                                </p:cTn>
                              </p:par>
                              <p:par>
                                <p:cTn id="36" presetID="10" presetClass="entr" presetSubtype="0" fill="hold" nodeType="withEffect">
                                  <p:stCondLst>
                                    <p:cond delay="0"/>
                                  </p:stCondLst>
                                  <p:childTnLst>
                                    <p:set>
                                      <p:cBhvr>
                                        <p:cTn id="37" dur="1" fill="hold">
                                          <p:stCondLst>
                                            <p:cond delay="0"/>
                                          </p:stCondLst>
                                        </p:cTn>
                                        <p:tgtEl>
                                          <p:spTgt spid="26699"/>
                                        </p:tgtEl>
                                        <p:attrNameLst>
                                          <p:attrName>style.visibility</p:attrName>
                                        </p:attrNameLst>
                                      </p:cBhvr>
                                      <p:to>
                                        <p:strVal val="visible"/>
                                      </p:to>
                                    </p:set>
                                    <p:animEffect transition="in" filter="fade">
                                      <p:cBhvr>
                                        <p:cTn id="38" dur="500"/>
                                        <p:tgtEl>
                                          <p:spTgt spid="26699"/>
                                        </p:tgtEl>
                                      </p:cBhvr>
                                    </p:animEffect>
                                  </p:childTnLst>
                                </p:cTn>
                              </p:par>
                              <p:par>
                                <p:cTn id="39" presetID="10" presetClass="entr" presetSubtype="0" fill="hold" nodeType="withEffect">
                                  <p:stCondLst>
                                    <p:cond delay="0"/>
                                  </p:stCondLst>
                                  <p:childTnLst>
                                    <p:set>
                                      <p:cBhvr>
                                        <p:cTn id="40" dur="1" fill="hold">
                                          <p:stCondLst>
                                            <p:cond delay="0"/>
                                          </p:stCondLst>
                                        </p:cTn>
                                        <p:tgtEl>
                                          <p:spTgt spid="26698"/>
                                        </p:tgtEl>
                                        <p:attrNameLst>
                                          <p:attrName>style.visibility</p:attrName>
                                        </p:attrNameLst>
                                      </p:cBhvr>
                                      <p:to>
                                        <p:strVal val="visible"/>
                                      </p:to>
                                    </p:set>
                                    <p:animEffect transition="in" filter="fade">
                                      <p:cBhvr>
                                        <p:cTn id="41" dur="500"/>
                                        <p:tgtEl>
                                          <p:spTgt spid="2669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690"/>
                                        </p:tgtEl>
                                        <p:attrNameLst>
                                          <p:attrName>style.visibility</p:attrName>
                                        </p:attrNameLst>
                                      </p:cBhvr>
                                      <p:to>
                                        <p:strVal val="visible"/>
                                      </p:to>
                                    </p:set>
                                    <p:animEffect transition="in" filter="fade">
                                      <p:cBhvr>
                                        <p:cTn id="46" dur="500"/>
                                        <p:tgtEl>
                                          <p:spTgt spid="26690"/>
                                        </p:tgtEl>
                                      </p:cBhvr>
                                    </p:animEffect>
                                  </p:childTnLst>
                                </p:cTn>
                              </p:par>
                              <p:par>
                                <p:cTn id="47" presetID="10" presetClass="entr" presetSubtype="0" fill="hold" nodeType="withEffect">
                                  <p:stCondLst>
                                    <p:cond delay="0"/>
                                  </p:stCondLst>
                                  <p:childTnLst>
                                    <p:set>
                                      <p:cBhvr>
                                        <p:cTn id="48" dur="1" fill="hold">
                                          <p:stCondLst>
                                            <p:cond delay="0"/>
                                          </p:stCondLst>
                                        </p:cTn>
                                        <p:tgtEl>
                                          <p:spTgt spid="26705"/>
                                        </p:tgtEl>
                                        <p:attrNameLst>
                                          <p:attrName>style.visibility</p:attrName>
                                        </p:attrNameLst>
                                      </p:cBhvr>
                                      <p:to>
                                        <p:strVal val="visible"/>
                                      </p:to>
                                    </p:set>
                                    <p:animEffect transition="in" filter="fade">
                                      <p:cBhvr>
                                        <p:cTn id="49" dur="500"/>
                                        <p:tgtEl>
                                          <p:spTgt spid="26705"/>
                                        </p:tgtEl>
                                      </p:cBhvr>
                                    </p:animEffect>
                                  </p:childTnLst>
                                </p:cTn>
                              </p:par>
                              <p:par>
                                <p:cTn id="50" presetID="10" presetClass="entr" presetSubtype="0" fill="hold" nodeType="withEffect">
                                  <p:stCondLst>
                                    <p:cond delay="0"/>
                                  </p:stCondLst>
                                  <p:childTnLst>
                                    <p:set>
                                      <p:cBhvr>
                                        <p:cTn id="51" dur="1" fill="hold">
                                          <p:stCondLst>
                                            <p:cond delay="0"/>
                                          </p:stCondLst>
                                        </p:cTn>
                                        <p:tgtEl>
                                          <p:spTgt spid="26693"/>
                                        </p:tgtEl>
                                        <p:attrNameLst>
                                          <p:attrName>style.visibility</p:attrName>
                                        </p:attrNameLst>
                                      </p:cBhvr>
                                      <p:to>
                                        <p:strVal val="visible"/>
                                      </p:to>
                                    </p:set>
                                    <p:animEffect transition="in" filter="fade">
                                      <p:cBhvr>
                                        <p:cTn id="52" dur="500"/>
                                        <p:tgtEl>
                                          <p:spTgt spid="26693"/>
                                        </p:tgtEl>
                                      </p:cBhvr>
                                    </p:animEffect>
                                  </p:childTnLst>
                                </p:cTn>
                              </p:par>
                              <p:par>
                                <p:cTn id="53" presetID="10" presetClass="entr" presetSubtype="0" fill="hold" nodeType="withEffect">
                                  <p:stCondLst>
                                    <p:cond delay="0"/>
                                  </p:stCondLst>
                                  <p:childTnLst>
                                    <p:set>
                                      <p:cBhvr>
                                        <p:cTn id="54" dur="1" fill="hold">
                                          <p:stCondLst>
                                            <p:cond delay="0"/>
                                          </p:stCondLst>
                                        </p:cTn>
                                        <p:tgtEl>
                                          <p:spTgt spid="26702"/>
                                        </p:tgtEl>
                                        <p:attrNameLst>
                                          <p:attrName>style.visibility</p:attrName>
                                        </p:attrNameLst>
                                      </p:cBhvr>
                                      <p:to>
                                        <p:strVal val="visible"/>
                                      </p:to>
                                    </p:set>
                                    <p:animEffect transition="in" filter="fade">
                                      <p:cBhvr>
                                        <p:cTn id="55" dur="500"/>
                                        <p:tgtEl>
                                          <p:spTgt spid="26702"/>
                                        </p:tgtEl>
                                      </p:cBhvr>
                                    </p:animEffect>
                                  </p:childTnLst>
                                </p:cTn>
                              </p:par>
                              <p:par>
                                <p:cTn id="56" presetID="10" presetClass="entr" presetSubtype="0" fill="hold" nodeType="withEffect">
                                  <p:stCondLst>
                                    <p:cond delay="0"/>
                                  </p:stCondLst>
                                  <p:childTnLst>
                                    <p:set>
                                      <p:cBhvr>
                                        <p:cTn id="57" dur="1" fill="hold">
                                          <p:stCondLst>
                                            <p:cond delay="0"/>
                                          </p:stCondLst>
                                        </p:cTn>
                                        <p:tgtEl>
                                          <p:spTgt spid="26700"/>
                                        </p:tgtEl>
                                        <p:attrNameLst>
                                          <p:attrName>style.visibility</p:attrName>
                                        </p:attrNameLst>
                                      </p:cBhvr>
                                      <p:to>
                                        <p:strVal val="visible"/>
                                      </p:to>
                                    </p:set>
                                    <p:animEffect transition="in" filter="fade">
                                      <p:cBhvr>
                                        <p:cTn id="58" dur="500"/>
                                        <p:tgtEl>
                                          <p:spTgt spid="267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6701"/>
                                        </p:tgtEl>
                                        <p:attrNameLst>
                                          <p:attrName>style.visibility</p:attrName>
                                        </p:attrNameLst>
                                      </p:cBhvr>
                                      <p:to>
                                        <p:strVal val="visible"/>
                                      </p:to>
                                    </p:set>
                                    <p:animEffect transition="in" filter="fade">
                                      <p:cBhvr>
                                        <p:cTn id="63" dur="500"/>
                                        <p:tgtEl>
                                          <p:spTgt spid="26701"/>
                                        </p:tgtEl>
                                      </p:cBhvr>
                                    </p:animEffect>
                                  </p:childTnLst>
                                </p:cTn>
                              </p:par>
                              <p:par>
                                <p:cTn id="64" presetID="10" presetClass="entr" presetSubtype="0" fill="hold" nodeType="withEffect">
                                  <p:stCondLst>
                                    <p:cond delay="0"/>
                                  </p:stCondLst>
                                  <p:childTnLst>
                                    <p:set>
                                      <p:cBhvr>
                                        <p:cTn id="65" dur="1" fill="hold">
                                          <p:stCondLst>
                                            <p:cond delay="0"/>
                                          </p:stCondLst>
                                        </p:cTn>
                                        <p:tgtEl>
                                          <p:spTgt spid="26692"/>
                                        </p:tgtEl>
                                        <p:attrNameLst>
                                          <p:attrName>style.visibility</p:attrName>
                                        </p:attrNameLst>
                                      </p:cBhvr>
                                      <p:to>
                                        <p:strVal val="visible"/>
                                      </p:to>
                                    </p:set>
                                    <p:animEffect transition="in" filter="fade">
                                      <p:cBhvr>
                                        <p:cTn id="66" dur="500"/>
                                        <p:tgtEl>
                                          <p:spTgt spid="26692"/>
                                        </p:tgtEl>
                                      </p:cBhvr>
                                    </p:animEffect>
                                  </p:childTnLst>
                                </p:cTn>
                              </p:par>
                              <p:par>
                                <p:cTn id="67" presetID="10" presetClass="entr" presetSubtype="0" fill="hold" nodeType="withEffect">
                                  <p:stCondLst>
                                    <p:cond delay="0"/>
                                  </p:stCondLst>
                                  <p:childTnLst>
                                    <p:set>
                                      <p:cBhvr>
                                        <p:cTn id="68" dur="1" fill="hold">
                                          <p:stCondLst>
                                            <p:cond delay="0"/>
                                          </p:stCondLst>
                                        </p:cTn>
                                        <p:tgtEl>
                                          <p:spTgt spid="26703"/>
                                        </p:tgtEl>
                                        <p:attrNameLst>
                                          <p:attrName>style.visibility</p:attrName>
                                        </p:attrNameLst>
                                      </p:cBhvr>
                                      <p:to>
                                        <p:strVal val="visible"/>
                                      </p:to>
                                    </p:set>
                                    <p:animEffect transition="in" filter="fade">
                                      <p:cBhvr>
                                        <p:cTn id="69" dur="500"/>
                                        <p:tgtEl>
                                          <p:spTgt spid="26703"/>
                                        </p:tgtEl>
                                      </p:cBhvr>
                                    </p:animEffect>
                                  </p:childTnLst>
                                </p:cTn>
                              </p:par>
                              <p:par>
                                <p:cTn id="70" presetID="10" presetClass="entr" presetSubtype="0" fill="hold" nodeType="withEffect">
                                  <p:stCondLst>
                                    <p:cond delay="0"/>
                                  </p:stCondLst>
                                  <p:childTnLst>
                                    <p:set>
                                      <p:cBhvr>
                                        <p:cTn id="71" dur="1" fill="hold">
                                          <p:stCondLst>
                                            <p:cond delay="0"/>
                                          </p:stCondLst>
                                        </p:cTn>
                                        <p:tgtEl>
                                          <p:spTgt spid="26706"/>
                                        </p:tgtEl>
                                        <p:attrNameLst>
                                          <p:attrName>style.visibility</p:attrName>
                                        </p:attrNameLst>
                                      </p:cBhvr>
                                      <p:to>
                                        <p:strVal val="visible"/>
                                      </p:to>
                                    </p:set>
                                    <p:animEffect transition="in" filter="fade">
                                      <p:cBhvr>
                                        <p:cTn id="72" dur="500"/>
                                        <p:tgtEl>
                                          <p:spTgt spid="26706"/>
                                        </p:tgtEl>
                                      </p:cBhvr>
                                    </p:animEffect>
                                  </p:childTnLst>
                                </p:cTn>
                              </p:par>
                              <p:par>
                                <p:cTn id="73" presetID="10" presetClass="entr" presetSubtype="0" fill="hold" nodeType="withEffect">
                                  <p:stCondLst>
                                    <p:cond delay="0"/>
                                  </p:stCondLst>
                                  <p:childTnLst>
                                    <p:set>
                                      <p:cBhvr>
                                        <p:cTn id="74" dur="1" fill="hold">
                                          <p:stCondLst>
                                            <p:cond delay="0"/>
                                          </p:stCondLst>
                                        </p:cTn>
                                        <p:tgtEl>
                                          <p:spTgt spid="26691"/>
                                        </p:tgtEl>
                                        <p:attrNameLst>
                                          <p:attrName>style.visibility</p:attrName>
                                        </p:attrNameLst>
                                      </p:cBhvr>
                                      <p:to>
                                        <p:strVal val="visible"/>
                                      </p:to>
                                    </p:set>
                                    <p:animEffect transition="in" filter="fade">
                                      <p:cBhvr>
                                        <p:cTn id="75" dur="500"/>
                                        <p:tgtEl>
                                          <p:spTgt spid="26691"/>
                                        </p:tgtEl>
                                      </p:cBhvr>
                                    </p:animEffect>
                                  </p:childTnLst>
                                </p:cTn>
                              </p:par>
                              <p:par>
                                <p:cTn id="76" presetID="10" presetClass="entr" presetSubtype="0" fill="hold" nodeType="with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fade">
                                      <p:cBhvr>
                                        <p:cTn id="78" dur="500"/>
                                        <p:tgtEl>
                                          <p:spTgt spid="8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6685"/>
                                        </p:tgtEl>
                                        <p:attrNameLst>
                                          <p:attrName>style.visibility</p:attrName>
                                        </p:attrNameLst>
                                      </p:cBhvr>
                                      <p:to>
                                        <p:strVal val="visible"/>
                                      </p:to>
                                    </p:set>
                                    <p:animEffect transition="in" filter="fade">
                                      <p:cBhvr>
                                        <p:cTn id="83" dur="500"/>
                                        <p:tgtEl>
                                          <p:spTgt spid="26685"/>
                                        </p:tgtEl>
                                      </p:cBhvr>
                                    </p:animEffect>
                                  </p:childTnLst>
                                </p:cTn>
                              </p:par>
                              <p:par>
                                <p:cTn id="84" presetID="10" presetClass="entr" presetSubtype="0" fill="hold" nodeType="withEffect">
                                  <p:stCondLst>
                                    <p:cond delay="0"/>
                                  </p:stCondLst>
                                  <p:childTnLst>
                                    <p:set>
                                      <p:cBhvr>
                                        <p:cTn id="85" dur="1" fill="hold">
                                          <p:stCondLst>
                                            <p:cond delay="0"/>
                                          </p:stCondLst>
                                        </p:cTn>
                                        <p:tgtEl>
                                          <p:spTgt spid="26677"/>
                                        </p:tgtEl>
                                        <p:attrNameLst>
                                          <p:attrName>style.visibility</p:attrName>
                                        </p:attrNameLst>
                                      </p:cBhvr>
                                      <p:to>
                                        <p:strVal val="visible"/>
                                      </p:to>
                                    </p:set>
                                    <p:animEffect transition="in" filter="fade">
                                      <p:cBhvr>
                                        <p:cTn id="86" dur="500"/>
                                        <p:tgtEl>
                                          <p:spTgt spid="2667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6666"/>
                                        </p:tgtEl>
                                        <p:attrNameLst>
                                          <p:attrName>style.visibility</p:attrName>
                                        </p:attrNameLst>
                                      </p:cBhvr>
                                      <p:to>
                                        <p:strVal val="visible"/>
                                      </p:to>
                                    </p:set>
                                    <p:animEffect transition="in" filter="fade">
                                      <p:cBhvr>
                                        <p:cTn id="89" dur="500"/>
                                        <p:tgtEl>
                                          <p:spTgt spid="26666"/>
                                        </p:tgtEl>
                                      </p:cBhvr>
                                    </p:animEffect>
                                  </p:childTnLst>
                                </p:cTn>
                              </p:par>
                              <p:par>
                                <p:cTn id="90" presetID="10" presetClass="entr" presetSubtype="0" fill="hold" nodeType="withEffect">
                                  <p:stCondLst>
                                    <p:cond delay="0"/>
                                  </p:stCondLst>
                                  <p:childTnLst>
                                    <p:set>
                                      <p:cBhvr>
                                        <p:cTn id="91" dur="1" fill="hold">
                                          <p:stCondLst>
                                            <p:cond delay="0"/>
                                          </p:stCondLst>
                                        </p:cTn>
                                        <p:tgtEl>
                                          <p:spTgt spid="26684"/>
                                        </p:tgtEl>
                                        <p:attrNameLst>
                                          <p:attrName>style.visibility</p:attrName>
                                        </p:attrNameLst>
                                      </p:cBhvr>
                                      <p:to>
                                        <p:strVal val="visible"/>
                                      </p:to>
                                    </p:set>
                                    <p:animEffect transition="in" filter="fade">
                                      <p:cBhvr>
                                        <p:cTn id="92" dur="500"/>
                                        <p:tgtEl>
                                          <p:spTgt spid="26684"/>
                                        </p:tgtEl>
                                      </p:cBhvr>
                                    </p:animEffect>
                                  </p:childTnLst>
                                </p:cTn>
                              </p:par>
                              <p:par>
                                <p:cTn id="93" presetID="10" presetClass="entr" presetSubtype="0" fill="hold" nodeType="with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500"/>
                                        <p:tgtEl>
                                          <p:spTgt spid="2"/>
                                        </p:tgtEl>
                                      </p:cBhvr>
                                    </p:animEffect>
                                  </p:childTnLst>
                                </p:cTn>
                              </p:par>
                              <p:par>
                                <p:cTn id="96" presetID="10" presetClass="entr" presetSubtype="0" fill="hold" nodeType="withEffect">
                                  <p:stCondLst>
                                    <p:cond delay="0"/>
                                  </p:stCondLst>
                                  <p:childTnLst>
                                    <p:set>
                                      <p:cBhvr>
                                        <p:cTn id="97" dur="1" fill="hold">
                                          <p:stCondLst>
                                            <p:cond delay="0"/>
                                          </p:stCondLst>
                                        </p:cTn>
                                        <p:tgtEl>
                                          <p:spTgt spid="26683"/>
                                        </p:tgtEl>
                                        <p:attrNameLst>
                                          <p:attrName>style.visibility</p:attrName>
                                        </p:attrNameLst>
                                      </p:cBhvr>
                                      <p:to>
                                        <p:strVal val="visible"/>
                                      </p:to>
                                    </p:set>
                                    <p:animEffect transition="in" filter="fade">
                                      <p:cBhvr>
                                        <p:cTn id="98" dur="500"/>
                                        <p:tgtEl>
                                          <p:spTgt spid="26683"/>
                                        </p:tgtEl>
                                      </p:cBhvr>
                                    </p:animEffect>
                                  </p:childTnLst>
                                </p:cTn>
                              </p:par>
                              <p:par>
                                <p:cTn id="99" presetID="10" presetClass="entr" presetSubtype="0" fill="hold" nodeType="withEffect">
                                  <p:stCondLst>
                                    <p:cond delay="0"/>
                                  </p:stCondLst>
                                  <p:childTnLst>
                                    <p:set>
                                      <p:cBhvr>
                                        <p:cTn id="100" dur="1" fill="hold">
                                          <p:stCondLst>
                                            <p:cond delay="0"/>
                                          </p:stCondLst>
                                        </p:cTn>
                                        <p:tgtEl>
                                          <p:spTgt spid="26672"/>
                                        </p:tgtEl>
                                        <p:attrNameLst>
                                          <p:attrName>style.visibility</p:attrName>
                                        </p:attrNameLst>
                                      </p:cBhvr>
                                      <p:to>
                                        <p:strVal val="visible"/>
                                      </p:to>
                                    </p:set>
                                    <p:animEffect transition="in" filter="fade">
                                      <p:cBhvr>
                                        <p:cTn id="101" dur="500"/>
                                        <p:tgtEl>
                                          <p:spTgt spid="2667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6686"/>
                                        </p:tgtEl>
                                        <p:attrNameLst>
                                          <p:attrName>style.visibility</p:attrName>
                                        </p:attrNameLst>
                                      </p:cBhvr>
                                      <p:to>
                                        <p:strVal val="visible"/>
                                      </p:to>
                                    </p:set>
                                    <p:animEffect transition="in" filter="fade">
                                      <p:cBhvr>
                                        <p:cTn id="106" dur="500"/>
                                        <p:tgtEl>
                                          <p:spTgt spid="26686"/>
                                        </p:tgtEl>
                                      </p:cBhvr>
                                    </p:animEffect>
                                  </p:childTnLst>
                                </p:cTn>
                              </p:par>
                              <p:par>
                                <p:cTn id="107" presetID="10" presetClass="entr" presetSubtype="0" fill="hold" nodeType="withEffect">
                                  <p:stCondLst>
                                    <p:cond delay="0"/>
                                  </p:stCondLst>
                                  <p:childTnLst>
                                    <p:set>
                                      <p:cBhvr>
                                        <p:cTn id="108" dur="1" fill="hold">
                                          <p:stCondLst>
                                            <p:cond delay="0"/>
                                          </p:stCondLst>
                                        </p:cTn>
                                        <p:tgtEl>
                                          <p:spTgt spid="26680"/>
                                        </p:tgtEl>
                                        <p:attrNameLst>
                                          <p:attrName>style.visibility</p:attrName>
                                        </p:attrNameLst>
                                      </p:cBhvr>
                                      <p:to>
                                        <p:strVal val="visible"/>
                                      </p:to>
                                    </p:set>
                                    <p:animEffect transition="in" filter="fade">
                                      <p:cBhvr>
                                        <p:cTn id="109" dur="500"/>
                                        <p:tgtEl>
                                          <p:spTgt spid="26680"/>
                                        </p:tgtEl>
                                      </p:cBhvr>
                                    </p:animEffect>
                                  </p:childTnLst>
                                </p:cTn>
                              </p:par>
                              <p:par>
                                <p:cTn id="110" presetID="10" presetClass="entr" presetSubtype="0" fill="hold" nodeType="withEffect">
                                  <p:stCondLst>
                                    <p:cond delay="0"/>
                                  </p:stCondLst>
                                  <p:childTnLst>
                                    <p:set>
                                      <p:cBhvr>
                                        <p:cTn id="111" dur="1" fill="hold">
                                          <p:stCondLst>
                                            <p:cond delay="0"/>
                                          </p:stCondLst>
                                        </p:cTn>
                                        <p:tgtEl>
                                          <p:spTgt spid="26676"/>
                                        </p:tgtEl>
                                        <p:attrNameLst>
                                          <p:attrName>style.visibility</p:attrName>
                                        </p:attrNameLst>
                                      </p:cBhvr>
                                      <p:to>
                                        <p:strVal val="visible"/>
                                      </p:to>
                                    </p:set>
                                    <p:animEffect transition="in" filter="fade">
                                      <p:cBhvr>
                                        <p:cTn id="112" dur="500"/>
                                        <p:tgtEl>
                                          <p:spTgt spid="2667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6668"/>
                                        </p:tgtEl>
                                        <p:attrNameLst>
                                          <p:attrName>style.visibility</p:attrName>
                                        </p:attrNameLst>
                                      </p:cBhvr>
                                      <p:to>
                                        <p:strVal val="visible"/>
                                      </p:to>
                                    </p:set>
                                    <p:animEffect transition="in" filter="fade">
                                      <p:cBhvr>
                                        <p:cTn id="117" dur="500"/>
                                        <p:tgtEl>
                                          <p:spTgt spid="26668"/>
                                        </p:tgtEl>
                                      </p:cBhvr>
                                    </p:animEffect>
                                  </p:childTnLst>
                                </p:cTn>
                              </p:par>
                              <p:par>
                                <p:cTn id="118" presetID="10" presetClass="entr" presetSubtype="0" fill="hold" nodeType="withEffect">
                                  <p:stCondLst>
                                    <p:cond delay="0"/>
                                  </p:stCondLst>
                                  <p:childTnLst>
                                    <p:set>
                                      <p:cBhvr>
                                        <p:cTn id="119" dur="1" fill="hold">
                                          <p:stCondLst>
                                            <p:cond delay="0"/>
                                          </p:stCondLst>
                                        </p:cTn>
                                        <p:tgtEl>
                                          <p:spTgt spid="26671"/>
                                        </p:tgtEl>
                                        <p:attrNameLst>
                                          <p:attrName>style.visibility</p:attrName>
                                        </p:attrNameLst>
                                      </p:cBhvr>
                                      <p:to>
                                        <p:strVal val="visible"/>
                                      </p:to>
                                    </p:set>
                                    <p:animEffect transition="in" filter="fade">
                                      <p:cBhvr>
                                        <p:cTn id="120" dur="500"/>
                                        <p:tgtEl>
                                          <p:spTgt spid="26671"/>
                                        </p:tgtEl>
                                      </p:cBhvr>
                                    </p:animEffect>
                                  </p:childTnLst>
                                </p:cTn>
                              </p:par>
                              <p:par>
                                <p:cTn id="121" presetID="10" presetClass="entr" presetSubtype="0" fill="hold" nodeType="withEffect">
                                  <p:stCondLst>
                                    <p:cond delay="0"/>
                                  </p:stCondLst>
                                  <p:childTnLst>
                                    <p:set>
                                      <p:cBhvr>
                                        <p:cTn id="122" dur="1" fill="hold">
                                          <p:stCondLst>
                                            <p:cond delay="0"/>
                                          </p:stCondLst>
                                        </p:cTn>
                                        <p:tgtEl>
                                          <p:spTgt spid="26681"/>
                                        </p:tgtEl>
                                        <p:attrNameLst>
                                          <p:attrName>style.visibility</p:attrName>
                                        </p:attrNameLst>
                                      </p:cBhvr>
                                      <p:to>
                                        <p:strVal val="visible"/>
                                      </p:to>
                                    </p:set>
                                    <p:animEffect transition="in" filter="fade">
                                      <p:cBhvr>
                                        <p:cTn id="123" dur="500"/>
                                        <p:tgtEl>
                                          <p:spTgt spid="26681"/>
                                        </p:tgtEl>
                                      </p:cBhvr>
                                    </p:animEffect>
                                  </p:childTnLst>
                                </p:cTn>
                              </p:par>
                              <p:par>
                                <p:cTn id="124" presetID="10" presetClass="entr" presetSubtype="0" fill="hold" nodeType="withEffect">
                                  <p:stCondLst>
                                    <p:cond delay="0"/>
                                  </p:stCondLst>
                                  <p:childTnLst>
                                    <p:set>
                                      <p:cBhvr>
                                        <p:cTn id="125" dur="1" fill="hold">
                                          <p:stCondLst>
                                            <p:cond delay="0"/>
                                          </p:stCondLst>
                                        </p:cTn>
                                        <p:tgtEl>
                                          <p:spTgt spid="26678"/>
                                        </p:tgtEl>
                                        <p:attrNameLst>
                                          <p:attrName>style.visibility</p:attrName>
                                        </p:attrNameLst>
                                      </p:cBhvr>
                                      <p:to>
                                        <p:strVal val="visible"/>
                                      </p:to>
                                    </p:set>
                                    <p:animEffect transition="in" filter="fade">
                                      <p:cBhvr>
                                        <p:cTn id="126" dur="500"/>
                                        <p:tgtEl>
                                          <p:spTgt spid="26678"/>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26669"/>
                                        </p:tgtEl>
                                        <p:attrNameLst>
                                          <p:attrName>style.visibility</p:attrName>
                                        </p:attrNameLst>
                                      </p:cBhvr>
                                      <p:to>
                                        <p:strVal val="visible"/>
                                      </p:to>
                                    </p:set>
                                    <p:animEffect transition="in" filter="fade">
                                      <p:cBhvr>
                                        <p:cTn id="131" dur="500"/>
                                        <p:tgtEl>
                                          <p:spTgt spid="26669"/>
                                        </p:tgtEl>
                                      </p:cBhvr>
                                    </p:animEffect>
                                  </p:childTnLst>
                                </p:cTn>
                              </p:par>
                              <p:par>
                                <p:cTn id="132" presetID="10" presetClass="entr" presetSubtype="0" fill="hold" nodeType="withEffect">
                                  <p:stCondLst>
                                    <p:cond delay="0"/>
                                  </p:stCondLst>
                                  <p:childTnLst>
                                    <p:set>
                                      <p:cBhvr>
                                        <p:cTn id="133" dur="1" fill="hold">
                                          <p:stCondLst>
                                            <p:cond delay="0"/>
                                          </p:stCondLst>
                                        </p:cTn>
                                        <p:tgtEl>
                                          <p:spTgt spid="26670"/>
                                        </p:tgtEl>
                                        <p:attrNameLst>
                                          <p:attrName>style.visibility</p:attrName>
                                        </p:attrNameLst>
                                      </p:cBhvr>
                                      <p:to>
                                        <p:strVal val="visible"/>
                                      </p:to>
                                    </p:set>
                                    <p:animEffect transition="in" filter="fade">
                                      <p:cBhvr>
                                        <p:cTn id="134" dur="500"/>
                                        <p:tgtEl>
                                          <p:spTgt spid="26670"/>
                                        </p:tgtEl>
                                      </p:cBhvr>
                                    </p:animEffect>
                                  </p:childTnLst>
                                </p:cTn>
                              </p:par>
                              <p:par>
                                <p:cTn id="135" presetID="10" presetClass="entr" presetSubtype="0" fill="hold" nodeType="withEffect">
                                  <p:stCondLst>
                                    <p:cond delay="0"/>
                                  </p:stCondLst>
                                  <p:childTnLst>
                                    <p:set>
                                      <p:cBhvr>
                                        <p:cTn id="136" dur="1" fill="hold">
                                          <p:stCondLst>
                                            <p:cond delay="0"/>
                                          </p:stCondLst>
                                        </p:cTn>
                                        <p:tgtEl>
                                          <p:spTgt spid="26682"/>
                                        </p:tgtEl>
                                        <p:attrNameLst>
                                          <p:attrName>style.visibility</p:attrName>
                                        </p:attrNameLst>
                                      </p:cBhvr>
                                      <p:to>
                                        <p:strVal val="visible"/>
                                      </p:to>
                                    </p:set>
                                    <p:animEffect transition="in" filter="fade">
                                      <p:cBhvr>
                                        <p:cTn id="137" dur="500"/>
                                        <p:tgtEl>
                                          <p:spTgt spid="26682"/>
                                        </p:tgtEl>
                                      </p:cBhvr>
                                    </p:animEffect>
                                  </p:childTnLst>
                                </p:cTn>
                              </p:par>
                              <p:par>
                                <p:cTn id="138" presetID="10" presetClass="entr" presetSubtype="0" fill="hold" nodeType="withEffect">
                                  <p:stCondLst>
                                    <p:cond delay="0"/>
                                  </p:stCondLst>
                                  <p:childTnLst>
                                    <p:set>
                                      <p:cBhvr>
                                        <p:cTn id="139" dur="1" fill="hold">
                                          <p:stCondLst>
                                            <p:cond delay="0"/>
                                          </p:stCondLst>
                                        </p:cTn>
                                        <p:tgtEl>
                                          <p:spTgt spid="26679"/>
                                        </p:tgtEl>
                                        <p:attrNameLst>
                                          <p:attrName>style.visibility</p:attrName>
                                        </p:attrNameLst>
                                      </p:cBhvr>
                                      <p:to>
                                        <p:strVal val="visible"/>
                                      </p:to>
                                    </p:set>
                                    <p:animEffect transition="in" filter="fade">
                                      <p:cBhvr>
                                        <p:cTn id="140" dur="500"/>
                                        <p:tgtEl>
                                          <p:spTgt spid="2667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84"/>
                                        </p:tgtEl>
                                        <p:attrNameLst>
                                          <p:attrName>style.visibility</p:attrName>
                                        </p:attrNameLst>
                                      </p:cBhvr>
                                      <p:to>
                                        <p:strVal val="visible"/>
                                      </p:to>
                                    </p:set>
                                    <p:animEffect transition="in" filter="fade">
                                      <p:cBhvr>
                                        <p:cTn id="145" dur="500"/>
                                        <p:tgtEl>
                                          <p:spTgt spid="8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26661"/>
                                        </p:tgtEl>
                                        <p:attrNameLst>
                                          <p:attrName>style.visibility</p:attrName>
                                        </p:attrNameLst>
                                      </p:cBhvr>
                                      <p:to>
                                        <p:strVal val="visible"/>
                                      </p:to>
                                    </p:set>
                                    <p:animEffect transition="in" filter="fade">
                                      <p:cBhvr>
                                        <p:cTn id="150" dur="500"/>
                                        <p:tgtEl>
                                          <p:spTgt spid="26661"/>
                                        </p:tgtEl>
                                      </p:cBhvr>
                                    </p:animEffect>
                                  </p:childTnLst>
                                </p:cTn>
                              </p:par>
                              <p:par>
                                <p:cTn id="151" presetID="10" presetClass="entr" presetSubtype="0" fill="hold" nodeType="withEffect">
                                  <p:stCondLst>
                                    <p:cond delay="0"/>
                                  </p:stCondLst>
                                  <p:childTnLst>
                                    <p:set>
                                      <p:cBhvr>
                                        <p:cTn id="152" dur="1" fill="hold">
                                          <p:stCondLst>
                                            <p:cond delay="0"/>
                                          </p:stCondLst>
                                        </p:cTn>
                                        <p:tgtEl>
                                          <p:spTgt spid="26663"/>
                                        </p:tgtEl>
                                        <p:attrNameLst>
                                          <p:attrName>style.visibility</p:attrName>
                                        </p:attrNameLst>
                                      </p:cBhvr>
                                      <p:to>
                                        <p:strVal val="visible"/>
                                      </p:to>
                                    </p:set>
                                    <p:animEffect transition="in" filter="fade">
                                      <p:cBhvr>
                                        <p:cTn id="153" dur="500"/>
                                        <p:tgtEl>
                                          <p:spTgt spid="26663"/>
                                        </p:tgtEl>
                                      </p:cBhvr>
                                    </p:animEffect>
                                  </p:childTnLst>
                                </p:cTn>
                              </p:par>
                              <p:par>
                                <p:cTn id="154" presetID="10" presetClass="entr" presetSubtype="0" fill="hold" nodeType="withEffect">
                                  <p:stCondLst>
                                    <p:cond delay="0"/>
                                  </p:stCondLst>
                                  <p:childTnLst>
                                    <p:set>
                                      <p:cBhvr>
                                        <p:cTn id="155" dur="1" fill="hold">
                                          <p:stCondLst>
                                            <p:cond delay="0"/>
                                          </p:stCondLst>
                                        </p:cTn>
                                        <p:tgtEl>
                                          <p:spTgt spid="26653"/>
                                        </p:tgtEl>
                                        <p:attrNameLst>
                                          <p:attrName>style.visibility</p:attrName>
                                        </p:attrNameLst>
                                      </p:cBhvr>
                                      <p:to>
                                        <p:strVal val="visible"/>
                                      </p:to>
                                    </p:set>
                                    <p:animEffect transition="in" filter="fade">
                                      <p:cBhvr>
                                        <p:cTn id="156" dur="500"/>
                                        <p:tgtEl>
                                          <p:spTgt spid="26653"/>
                                        </p:tgtEl>
                                      </p:cBhvr>
                                    </p:animEffect>
                                  </p:childTnLst>
                                </p:cTn>
                              </p:par>
                              <p:par>
                                <p:cTn id="157" presetID="10" presetClass="entr" presetSubtype="0" fill="hold" nodeType="withEffect">
                                  <p:stCondLst>
                                    <p:cond delay="0"/>
                                  </p:stCondLst>
                                  <p:childTnLst>
                                    <p:set>
                                      <p:cBhvr>
                                        <p:cTn id="158" dur="1" fill="hold">
                                          <p:stCondLst>
                                            <p:cond delay="0"/>
                                          </p:stCondLst>
                                        </p:cTn>
                                        <p:tgtEl>
                                          <p:spTgt spid="26662"/>
                                        </p:tgtEl>
                                        <p:attrNameLst>
                                          <p:attrName>style.visibility</p:attrName>
                                        </p:attrNameLst>
                                      </p:cBhvr>
                                      <p:to>
                                        <p:strVal val="visible"/>
                                      </p:to>
                                    </p:set>
                                    <p:animEffect transition="in" filter="fade">
                                      <p:cBhvr>
                                        <p:cTn id="159" dur="500"/>
                                        <p:tgtEl>
                                          <p:spTgt spid="26662"/>
                                        </p:tgtEl>
                                      </p:cBhvr>
                                    </p:animEffect>
                                  </p:childTnLst>
                                </p:cTn>
                              </p:par>
                              <p:par>
                                <p:cTn id="160" presetID="10" presetClass="entr" presetSubtype="0" fill="hold" nodeType="withEffect">
                                  <p:stCondLst>
                                    <p:cond delay="0"/>
                                  </p:stCondLst>
                                  <p:childTnLst>
                                    <p:set>
                                      <p:cBhvr>
                                        <p:cTn id="161" dur="1" fill="hold">
                                          <p:stCondLst>
                                            <p:cond delay="0"/>
                                          </p:stCondLst>
                                        </p:cTn>
                                        <p:tgtEl>
                                          <p:spTgt spid="26650"/>
                                        </p:tgtEl>
                                        <p:attrNameLst>
                                          <p:attrName>style.visibility</p:attrName>
                                        </p:attrNameLst>
                                      </p:cBhvr>
                                      <p:to>
                                        <p:strVal val="visible"/>
                                      </p:to>
                                    </p:set>
                                    <p:animEffect transition="in" filter="fade">
                                      <p:cBhvr>
                                        <p:cTn id="162" dur="500"/>
                                        <p:tgtEl>
                                          <p:spTgt spid="2665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6642"/>
                                        </p:tgtEl>
                                        <p:attrNameLst>
                                          <p:attrName>style.visibility</p:attrName>
                                        </p:attrNameLst>
                                      </p:cBhvr>
                                      <p:to>
                                        <p:strVal val="visible"/>
                                      </p:to>
                                    </p:set>
                                    <p:animEffect transition="in" filter="fade">
                                      <p:cBhvr>
                                        <p:cTn id="165" dur="500"/>
                                        <p:tgtEl>
                                          <p:spTgt spid="26642"/>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26658"/>
                                        </p:tgtEl>
                                        <p:attrNameLst>
                                          <p:attrName>style.visibility</p:attrName>
                                        </p:attrNameLst>
                                      </p:cBhvr>
                                      <p:to>
                                        <p:strVal val="visible"/>
                                      </p:to>
                                    </p:set>
                                    <p:animEffect transition="in" filter="fade">
                                      <p:cBhvr>
                                        <p:cTn id="170" dur="500"/>
                                        <p:tgtEl>
                                          <p:spTgt spid="26658"/>
                                        </p:tgtEl>
                                      </p:cBhvr>
                                    </p:animEffect>
                                  </p:childTnLst>
                                </p:cTn>
                              </p:par>
                              <p:par>
                                <p:cTn id="171" presetID="10" presetClass="entr" presetSubtype="0" fill="hold" nodeType="withEffect">
                                  <p:stCondLst>
                                    <p:cond delay="0"/>
                                  </p:stCondLst>
                                  <p:childTnLst>
                                    <p:set>
                                      <p:cBhvr>
                                        <p:cTn id="172" dur="1" fill="hold">
                                          <p:stCondLst>
                                            <p:cond delay="0"/>
                                          </p:stCondLst>
                                        </p:cTn>
                                        <p:tgtEl>
                                          <p:spTgt spid="26664"/>
                                        </p:tgtEl>
                                        <p:attrNameLst>
                                          <p:attrName>style.visibility</p:attrName>
                                        </p:attrNameLst>
                                      </p:cBhvr>
                                      <p:to>
                                        <p:strVal val="visible"/>
                                      </p:to>
                                    </p:set>
                                    <p:animEffect transition="in" filter="fade">
                                      <p:cBhvr>
                                        <p:cTn id="173" dur="500"/>
                                        <p:tgtEl>
                                          <p:spTgt spid="26664"/>
                                        </p:tgtEl>
                                      </p:cBhvr>
                                    </p:animEffect>
                                  </p:childTnLst>
                                </p:cTn>
                              </p:par>
                              <p:par>
                                <p:cTn id="174" presetID="10" presetClass="entr" presetSubtype="0" fill="hold" nodeType="withEffect">
                                  <p:stCondLst>
                                    <p:cond delay="0"/>
                                  </p:stCondLst>
                                  <p:childTnLst>
                                    <p:set>
                                      <p:cBhvr>
                                        <p:cTn id="175" dur="1" fill="hold">
                                          <p:stCondLst>
                                            <p:cond delay="0"/>
                                          </p:stCondLst>
                                        </p:cTn>
                                        <p:tgtEl>
                                          <p:spTgt spid="26654"/>
                                        </p:tgtEl>
                                        <p:attrNameLst>
                                          <p:attrName>style.visibility</p:attrName>
                                        </p:attrNameLst>
                                      </p:cBhvr>
                                      <p:to>
                                        <p:strVal val="visible"/>
                                      </p:to>
                                    </p:set>
                                    <p:animEffect transition="in" filter="fade">
                                      <p:cBhvr>
                                        <p:cTn id="176" dur="500"/>
                                        <p:tgtEl>
                                          <p:spTgt spid="26654"/>
                                        </p:tgtEl>
                                      </p:cBhvr>
                                    </p:animEffect>
                                  </p:childTnLst>
                                </p:cTn>
                              </p:par>
                              <p:par>
                                <p:cTn id="177" presetID="10" presetClass="entr" presetSubtype="0" fill="hold" nodeType="withEffect">
                                  <p:stCondLst>
                                    <p:cond delay="0"/>
                                  </p:stCondLst>
                                  <p:childTnLst>
                                    <p:set>
                                      <p:cBhvr>
                                        <p:cTn id="178" dur="1" fill="hold">
                                          <p:stCondLst>
                                            <p:cond delay="0"/>
                                          </p:stCondLst>
                                        </p:cTn>
                                        <p:tgtEl>
                                          <p:spTgt spid="26655"/>
                                        </p:tgtEl>
                                        <p:attrNameLst>
                                          <p:attrName>style.visibility</p:attrName>
                                        </p:attrNameLst>
                                      </p:cBhvr>
                                      <p:to>
                                        <p:strVal val="visible"/>
                                      </p:to>
                                    </p:set>
                                    <p:animEffect transition="in" filter="fade">
                                      <p:cBhvr>
                                        <p:cTn id="179" dur="500"/>
                                        <p:tgtEl>
                                          <p:spTgt spid="26655"/>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26649"/>
                                        </p:tgtEl>
                                        <p:attrNameLst>
                                          <p:attrName>style.visibility</p:attrName>
                                        </p:attrNameLst>
                                      </p:cBhvr>
                                      <p:to>
                                        <p:strVal val="visible"/>
                                      </p:to>
                                    </p:set>
                                    <p:animEffect transition="in" filter="fade">
                                      <p:cBhvr>
                                        <p:cTn id="184" dur="500"/>
                                        <p:tgtEl>
                                          <p:spTgt spid="26649"/>
                                        </p:tgtEl>
                                      </p:cBhvr>
                                    </p:animEffect>
                                  </p:childTnLst>
                                </p:cTn>
                              </p:par>
                              <p:par>
                                <p:cTn id="185" presetID="10" presetClass="entr" presetSubtype="0" fill="hold" nodeType="withEffect">
                                  <p:stCondLst>
                                    <p:cond delay="0"/>
                                  </p:stCondLst>
                                  <p:childTnLst>
                                    <p:set>
                                      <p:cBhvr>
                                        <p:cTn id="186" dur="1" fill="hold">
                                          <p:stCondLst>
                                            <p:cond delay="0"/>
                                          </p:stCondLst>
                                        </p:cTn>
                                        <p:tgtEl>
                                          <p:spTgt spid="26657"/>
                                        </p:tgtEl>
                                        <p:attrNameLst>
                                          <p:attrName>style.visibility</p:attrName>
                                        </p:attrNameLst>
                                      </p:cBhvr>
                                      <p:to>
                                        <p:strVal val="visible"/>
                                      </p:to>
                                    </p:set>
                                    <p:animEffect transition="in" filter="fade">
                                      <p:cBhvr>
                                        <p:cTn id="187" dur="500"/>
                                        <p:tgtEl>
                                          <p:spTgt spid="26657"/>
                                        </p:tgtEl>
                                      </p:cBhvr>
                                    </p:animEffect>
                                  </p:childTnLst>
                                </p:cTn>
                              </p:par>
                              <p:par>
                                <p:cTn id="188" presetID="10" presetClass="entr" presetSubtype="0" fill="hold" nodeType="withEffect">
                                  <p:stCondLst>
                                    <p:cond delay="0"/>
                                  </p:stCondLst>
                                  <p:childTnLst>
                                    <p:set>
                                      <p:cBhvr>
                                        <p:cTn id="189" dur="1" fill="hold">
                                          <p:stCondLst>
                                            <p:cond delay="0"/>
                                          </p:stCondLst>
                                        </p:cTn>
                                        <p:tgtEl>
                                          <p:spTgt spid="26659"/>
                                        </p:tgtEl>
                                        <p:attrNameLst>
                                          <p:attrName>style.visibility</p:attrName>
                                        </p:attrNameLst>
                                      </p:cBhvr>
                                      <p:to>
                                        <p:strVal val="visible"/>
                                      </p:to>
                                    </p:set>
                                    <p:animEffect transition="in" filter="fade">
                                      <p:cBhvr>
                                        <p:cTn id="190" dur="500"/>
                                        <p:tgtEl>
                                          <p:spTgt spid="26659"/>
                                        </p:tgtEl>
                                      </p:cBhvr>
                                    </p:animEffect>
                                  </p:childTnLst>
                                </p:cTn>
                              </p:par>
                              <p:par>
                                <p:cTn id="191" presetID="10" presetClass="entr" presetSubtype="0" fill="hold" nodeType="withEffect">
                                  <p:stCondLst>
                                    <p:cond delay="0"/>
                                  </p:stCondLst>
                                  <p:childTnLst>
                                    <p:set>
                                      <p:cBhvr>
                                        <p:cTn id="192" dur="1" fill="hold">
                                          <p:stCondLst>
                                            <p:cond delay="0"/>
                                          </p:stCondLst>
                                        </p:cTn>
                                        <p:tgtEl>
                                          <p:spTgt spid="26656"/>
                                        </p:tgtEl>
                                        <p:attrNameLst>
                                          <p:attrName>style.visibility</p:attrName>
                                        </p:attrNameLst>
                                      </p:cBhvr>
                                      <p:to>
                                        <p:strVal val="visible"/>
                                      </p:to>
                                    </p:set>
                                    <p:animEffect transition="in" filter="fade">
                                      <p:cBhvr>
                                        <p:cTn id="193" dur="500"/>
                                        <p:tgtEl>
                                          <p:spTgt spid="26656"/>
                                        </p:tgtEl>
                                      </p:cBhvr>
                                    </p:animEffect>
                                  </p:childTnLst>
                                </p:cTn>
                              </p:par>
                              <p:par>
                                <p:cTn id="194" presetID="10" presetClass="entr" presetSubtype="0" fill="hold" nodeType="withEffect">
                                  <p:stCondLst>
                                    <p:cond delay="0"/>
                                  </p:stCondLst>
                                  <p:childTnLst>
                                    <p:set>
                                      <p:cBhvr>
                                        <p:cTn id="195" dur="1" fill="hold">
                                          <p:stCondLst>
                                            <p:cond delay="0"/>
                                          </p:stCondLst>
                                        </p:cTn>
                                        <p:tgtEl>
                                          <p:spTgt spid="26647"/>
                                        </p:tgtEl>
                                        <p:attrNameLst>
                                          <p:attrName>style.visibility</p:attrName>
                                        </p:attrNameLst>
                                      </p:cBhvr>
                                      <p:to>
                                        <p:strVal val="visible"/>
                                      </p:to>
                                    </p:set>
                                    <p:animEffect transition="in" filter="fade">
                                      <p:cBhvr>
                                        <p:cTn id="196" dur="500"/>
                                        <p:tgtEl>
                                          <p:spTgt spid="26647"/>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26646"/>
                                        </p:tgtEl>
                                        <p:attrNameLst>
                                          <p:attrName>style.visibility</p:attrName>
                                        </p:attrNameLst>
                                      </p:cBhvr>
                                      <p:to>
                                        <p:strVal val="visible"/>
                                      </p:to>
                                    </p:set>
                                    <p:animEffect transition="in" filter="fade">
                                      <p:cBhvr>
                                        <p:cTn id="201" dur="500"/>
                                        <p:tgtEl>
                                          <p:spTgt spid="26646"/>
                                        </p:tgtEl>
                                      </p:cBhvr>
                                    </p:animEffect>
                                  </p:childTnLst>
                                </p:cTn>
                              </p:par>
                              <p:par>
                                <p:cTn id="202" presetID="10" presetClass="entr" presetSubtype="0" fill="hold" nodeType="withEffect">
                                  <p:stCondLst>
                                    <p:cond delay="0"/>
                                  </p:stCondLst>
                                  <p:childTnLst>
                                    <p:set>
                                      <p:cBhvr>
                                        <p:cTn id="203" dur="1" fill="hold">
                                          <p:stCondLst>
                                            <p:cond delay="0"/>
                                          </p:stCondLst>
                                        </p:cTn>
                                        <p:tgtEl>
                                          <p:spTgt spid="26643"/>
                                        </p:tgtEl>
                                        <p:attrNameLst>
                                          <p:attrName>style.visibility</p:attrName>
                                        </p:attrNameLst>
                                      </p:cBhvr>
                                      <p:to>
                                        <p:strVal val="visible"/>
                                      </p:to>
                                    </p:set>
                                    <p:animEffect transition="in" filter="fade">
                                      <p:cBhvr>
                                        <p:cTn id="204" dur="500"/>
                                        <p:tgtEl>
                                          <p:spTgt spid="26643"/>
                                        </p:tgtEl>
                                      </p:cBhvr>
                                    </p:animEffect>
                                  </p:childTnLst>
                                </p:cTn>
                              </p:par>
                              <p:par>
                                <p:cTn id="205" presetID="10" presetClass="entr" presetSubtype="0" fill="hold" nodeType="withEffect">
                                  <p:stCondLst>
                                    <p:cond delay="0"/>
                                  </p:stCondLst>
                                  <p:childTnLst>
                                    <p:set>
                                      <p:cBhvr>
                                        <p:cTn id="206" dur="1" fill="hold">
                                          <p:stCondLst>
                                            <p:cond delay="0"/>
                                          </p:stCondLst>
                                        </p:cTn>
                                        <p:tgtEl>
                                          <p:spTgt spid="26648"/>
                                        </p:tgtEl>
                                        <p:attrNameLst>
                                          <p:attrName>style.visibility</p:attrName>
                                        </p:attrNameLst>
                                      </p:cBhvr>
                                      <p:to>
                                        <p:strVal val="visible"/>
                                      </p:to>
                                    </p:set>
                                    <p:animEffect transition="in" filter="fade">
                                      <p:cBhvr>
                                        <p:cTn id="207" dur="500"/>
                                        <p:tgtEl>
                                          <p:spTgt spid="26648"/>
                                        </p:tgtEl>
                                      </p:cBhvr>
                                    </p:animEffect>
                                  </p:childTnLst>
                                </p:cTn>
                              </p:par>
                              <p:par>
                                <p:cTn id="208" presetID="10" presetClass="entr" presetSubtype="0" fill="hold" nodeType="withEffect">
                                  <p:stCondLst>
                                    <p:cond delay="0"/>
                                  </p:stCondLst>
                                  <p:childTnLst>
                                    <p:set>
                                      <p:cBhvr>
                                        <p:cTn id="209" dur="1" fill="hold">
                                          <p:stCondLst>
                                            <p:cond delay="0"/>
                                          </p:stCondLst>
                                        </p:cTn>
                                        <p:tgtEl>
                                          <p:spTgt spid="26660"/>
                                        </p:tgtEl>
                                        <p:attrNameLst>
                                          <p:attrName>style.visibility</p:attrName>
                                        </p:attrNameLst>
                                      </p:cBhvr>
                                      <p:to>
                                        <p:strVal val="visible"/>
                                      </p:to>
                                    </p:set>
                                    <p:animEffect transition="in" filter="fade">
                                      <p:cBhvr>
                                        <p:cTn id="210" dur="500"/>
                                        <p:tgtEl>
                                          <p:spTgt spid="26660"/>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87"/>
                                        </p:tgtEl>
                                        <p:attrNameLst>
                                          <p:attrName>style.visibility</p:attrName>
                                        </p:attrNameLst>
                                      </p:cBhvr>
                                      <p:to>
                                        <p:strVal val="visible"/>
                                      </p:to>
                                    </p:set>
                                    <p:animEffect transition="in" filter="fade">
                                      <p:cBhvr>
                                        <p:cTn id="21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26688" grpId="0"/>
      <p:bldP spid="26666" grpId="0"/>
      <p:bldP spid="266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471145" y="660133"/>
          <a:ext cx="8259416" cy="5006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2" name="文本框 1"/>
          <p:cNvSpPr txBox="1"/>
          <p:nvPr/>
        </p:nvSpPr>
        <p:spPr>
          <a:xfrm>
            <a:off x="2530475" y="909638"/>
            <a:ext cx="4140200" cy="584200"/>
          </a:xfrm>
          <a:prstGeom prst="rect">
            <a:avLst/>
          </a:prstGeom>
          <a:noFill/>
          <a:ln w="9525">
            <a:noFill/>
          </a:ln>
        </p:spPr>
        <p:txBody>
          <a:bodyPr wrap="none" anchor="t" anchorCtr="0">
            <a:spAutoFit/>
          </a:bodyPr>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第四节	消费者均衡</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883418" y="1844824"/>
          <a:ext cx="7560839" cy="3232756"/>
        </p:xfrm>
        <a:graphic>
          <a:graphicData uri="http://schemas.openxmlformats.org/drawingml/2006/table">
            <a:tbl>
              <a:tblPr>
                <a:tableStyleId>{5940675A-B579-460E-94D1-54222C63F5DA}</a:tableStyleId>
              </a:tblPr>
              <a:tblGrid>
                <a:gridCol w="1337926">
                  <a:extLst>
                    <a:ext uri="{9D8B030D-6E8A-4147-A177-3AD203B41FA5}">
                      <a16:colId xmlns:a16="http://schemas.microsoft.com/office/drawing/2014/main" val="20000"/>
                    </a:ext>
                  </a:extLst>
                </a:gridCol>
                <a:gridCol w="1244582">
                  <a:extLst>
                    <a:ext uri="{9D8B030D-6E8A-4147-A177-3AD203B41FA5}">
                      <a16:colId xmlns:a16="http://schemas.microsoft.com/office/drawing/2014/main" val="20001"/>
                    </a:ext>
                  </a:extLst>
                </a:gridCol>
                <a:gridCol w="1244582">
                  <a:extLst>
                    <a:ext uri="{9D8B030D-6E8A-4147-A177-3AD203B41FA5}">
                      <a16:colId xmlns:a16="http://schemas.microsoft.com/office/drawing/2014/main" val="20002"/>
                    </a:ext>
                  </a:extLst>
                </a:gridCol>
                <a:gridCol w="1244582">
                  <a:extLst>
                    <a:ext uri="{9D8B030D-6E8A-4147-A177-3AD203B41FA5}">
                      <a16:colId xmlns:a16="http://schemas.microsoft.com/office/drawing/2014/main" val="20003"/>
                    </a:ext>
                  </a:extLst>
                </a:gridCol>
                <a:gridCol w="2489167">
                  <a:extLst>
                    <a:ext uri="{9D8B030D-6E8A-4147-A177-3AD203B41FA5}">
                      <a16:colId xmlns:a16="http://schemas.microsoft.com/office/drawing/2014/main" val="20004"/>
                    </a:ext>
                  </a:extLst>
                </a:gridCol>
              </a:tblGrid>
              <a:tr h="406778">
                <a:tc gridSpan="2">
                  <a:txBody>
                    <a:bodyPr/>
                    <a:lstStyle/>
                    <a:p>
                      <a:pPr algn="ctr">
                        <a:spcAft>
                          <a:spcPts val="0"/>
                        </a:spcAft>
                      </a:pPr>
                      <a:r>
                        <a:rPr lang="zh-CN" sz="2000" kern="0" dirty="0">
                          <a:latin typeface="微软雅黑" pitchFamily="34" charset="-122"/>
                          <a:ea typeface="微软雅黑" pitchFamily="34" charset="-122"/>
                        </a:rPr>
                        <a:t>音乐唱片</a:t>
                      </a:r>
                      <a:endParaRPr lang="zh-CN" sz="2000" b="1" kern="100" dirty="0">
                        <a:solidFill>
                          <a:schemeClr val="bg1"/>
                        </a:solidFill>
                        <a:latin typeface="微软雅黑" pitchFamily="34" charset="-122"/>
                        <a:ea typeface="微软雅黑" pitchFamily="34" charset="-122"/>
                        <a:cs typeface="Times New Roman"/>
                      </a:endParaRPr>
                    </a:p>
                  </a:txBody>
                  <a:tcPr marL="68580" marR="68580" marT="0" marB="0">
                    <a:lnL w="12700" cap="flat" cmpd="sng" algn="ctr">
                      <a:noFill/>
                      <a:prstDash val="solid"/>
                      <a:round/>
                      <a:headEnd type="none" w="med" len="med"/>
                      <a:tailEnd type="none" w="med" len="med"/>
                    </a:lnL>
                    <a:solidFill>
                      <a:schemeClr val="bg1"/>
                    </a:solidFill>
                  </a:tcPr>
                </a:tc>
                <a:tc hMerge="1">
                  <a:txBody>
                    <a:bodyPr/>
                    <a:lstStyle/>
                    <a:p>
                      <a:endParaRPr lang="zh-CN" altLang="en-US"/>
                    </a:p>
                  </a:txBody>
                  <a:tcPr/>
                </a:tc>
                <a:tc gridSpan="2">
                  <a:txBody>
                    <a:bodyPr/>
                    <a:lstStyle/>
                    <a:p>
                      <a:pPr algn="ctr">
                        <a:spcAft>
                          <a:spcPts val="0"/>
                        </a:spcAft>
                      </a:pPr>
                      <a:r>
                        <a:rPr lang="zh-CN" sz="2000" kern="0" dirty="0">
                          <a:latin typeface="微软雅黑" pitchFamily="34" charset="-122"/>
                          <a:ea typeface="微软雅黑" pitchFamily="34" charset="-122"/>
                        </a:rPr>
                        <a:t>巧克力</a:t>
                      </a:r>
                      <a:endParaRPr lang="zh-CN" sz="2000" b="1" kern="100" dirty="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hMerge="1">
                  <a:txBody>
                    <a:bodyPr/>
                    <a:lstStyle/>
                    <a:p>
                      <a:endParaRPr lang="zh-CN" altLang="en-US"/>
                    </a:p>
                  </a:txBody>
                  <a:tcPr/>
                </a:tc>
                <a:tc rowSpan="2">
                  <a:txBody>
                    <a:bodyPr/>
                    <a:lstStyle/>
                    <a:p>
                      <a:pPr algn="ctr">
                        <a:spcAft>
                          <a:spcPts val="0"/>
                        </a:spcAft>
                      </a:pPr>
                      <a:r>
                        <a:rPr lang="zh-CN" sz="2000" kern="0" dirty="0">
                          <a:latin typeface="微软雅黑" pitchFamily="34" charset="-122"/>
                          <a:ea typeface="微软雅黑" pitchFamily="34" charset="-122"/>
                        </a:rPr>
                        <a:t>音乐唱片和巧克力的总效用</a:t>
                      </a:r>
                      <a:endParaRPr lang="zh-CN" sz="2000" b="1" kern="100" dirty="0">
                        <a:solidFill>
                          <a:schemeClr val="bg1"/>
                        </a:solidFill>
                        <a:latin typeface="微软雅黑" pitchFamily="34" charset="-122"/>
                        <a:ea typeface="微软雅黑" pitchFamily="34" charset="-122"/>
                        <a:cs typeface="Times New Roman"/>
                      </a:endParaRPr>
                    </a:p>
                  </a:txBody>
                  <a:tcPr marL="68580" marR="68580" marT="0" marB="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0000"/>
                  </a:ext>
                </a:extLst>
              </a:tr>
              <a:tr h="385310">
                <a:tc>
                  <a:txBody>
                    <a:bodyPr/>
                    <a:lstStyle/>
                    <a:p>
                      <a:pPr algn="ctr">
                        <a:spcAft>
                          <a:spcPts val="0"/>
                        </a:spcAft>
                        <a:tabLst>
                          <a:tab pos="47625" algn="l"/>
                        </a:tabLst>
                      </a:pPr>
                      <a:r>
                        <a:rPr lang="en-US" sz="2000" kern="0" dirty="0">
                          <a:latin typeface="微软雅黑" pitchFamily="34" charset="-122"/>
                          <a:ea typeface="微软雅黑" pitchFamily="34" charset="-122"/>
                        </a:rPr>
                        <a:t>	</a:t>
                      </a:r>
                      <a:r>
                        <a:rPr lang="zh-CN" sz="2000" kern="0" dirty="0">
                          <a:latin typeface="微软雅黑" pitchFamily="34" charset="-122"/>
                          <a:ea typeface="微软雅黑" pitchFamily="34" charset="-122"/>
                        </a:rPr>
                        <a:t>购买数量</a:t>
                      </a:r>
                      <a:endParaRPr lang="zh-CN" sz="2000" b="1" kern="100" dirty="0">
                        <a:solidFill>
                          <a:schemeClr val="bg1"/>
                        </a:solidFill>
                        <a:latin typeface="微软雅黑" pitchFamily="34" charset="-122"/>
                        <a:ea typeface="微软雅黑" pitchFamily="34" charset="-122"/>
                        <a:cs typeface="Times New Roman"/>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spcAft>
                          <a:spcPts val="0"/>
                        </a:spcAft>
                      </a:pPr>
                      <a:r>
                        <a:rPr lang="zh-CN" sz="2000" kern="0" dirty="0">
                          <a:latin typeface="微软雅黑" pitchFamily="34" charset="-122"/>
                          <a:ea typeface="微软雅黑" pitchFamily="34" charset="-122"/>
                        </a:rPr>
                        <a:t>总效用</a:t>
                      </a:r>
                      <a:endParaRPr lang="zh-CN" sz="2000" b="1" kern="100" dirty="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zh-CN" sz="2000" kern="0">
                          <a:latin typeface="微软雅黑" pitchFamily="34" charset="-122"/>
                          <a:ea typeface="微软雅黑" pitchFamily="34" charset="-122"/>
                        </a:rPr>
                        <a:t>购买数量</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zh-CN" sz="2000" kern="0">
                          <a:latin typeface="微软雅黑" pitchFamily="34" charset="-122"/>
                          <a:ea typeface="微软雅黑" pitchFamily="34" charset="-122"/>
                        </a:rPr>
                        <a:t>总效用</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vMerge="1">
                  <a:txBody>
                    <a:bodyPr/>
                    <a:lstStyle/>
                    <a:p>
                      <a:endParaRPr lang="zh-CN" altLang="en-US"/>
                    </a:p>
                  </a:txBody>
                  <a:tcPr/>
                </a:tc>
                <a:extLst>
                  <a:ext uri="{0D108BD9-81ED-4DB2-BD59-A6C34878D82A}">
                    <a16:rowId xmlns:a16="http://schemas.microsoft.com/office/drawing/2014/main" val="10001"/>
                  </a:ext>
                </a:extLst>
              </a:tr>
              <a:tr h="406778">
                <a:tc>
                  <a:txBody>
                    <a:bodyPr/>
                    <a:lstStyle/>
                    <a:p>
                      <a:pPr algn="ctr">
                        <a:spcAft>
                          <a:spcPts val="0"/>
                        </a:spcAft>
                      </a:pPr>
                      <a:r>
                        <a:rPr lang="en-US" sz="2000" kern="0">
                          <a:latin typeface="微软雅黑" pitchFamily="34" charset="-122"/>
                          <a:ea typeface="微软雅黑" pitchFamily="34" charset="-122"/>
                        </a:rPr>
                        <a:t>0</a:t>
                      </a:r>
                      <a:endParaRPr lang="zh-CN" sz="2000" b="1" kern="100">
                        <a:solidFill>
                          <a:schemeClr val="bg1"/>
                        </a:solidFill>
                        <a:latin typeface="微软雅黑" pitchFamily="34" charset="-122"/>
                        <a:ea typeface="微软雅黑" pitchFamily="34" charset="-122"/>
                        <a:cs typeface="Times New Roman"/>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spcAft>
                          <a:spcPts val="0"/>
                        </a:spcAft>
                      </a:pPr>
                      <a:r>
                        <a:rPr lang="en-US" sz="2000" kern="0">
                          <a:latin typeface="微软雅黑" pitchFamily="34" charset="-122"/>
                          <a:ea typeface="微软雅黑" pitchFamily="34" charset="-122"/>
                        </a:rPr>
                        <a:t>0</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10</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291</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291</a:t>
                      </a:r>
                      <a:endParaRPr lang="zh-CN" sz="2000" b="1" kern="100">
                        <a:solidFill>
                          <a:schemeClr val="bg1"/>
                        </a:solidFill>
                        <a:latin typeface="微软雅黑" pitchFamily="34" charset="-122"/>
                        <a:ea typeface="微软雅黑" pitchFamily="34" charset="-122"/>
                        <a:cs typeface="Times New Roman"/>
                      </a:endParaRPr>
                    </a:p>
                  </a:txBody>
                  <a:tcPr marL="68580" marR="68580" marT="0" marB="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406778">
                <a:tc>
                  <a:txBody>
                    <a:bodyPr/>
                    <a:lstStyle/>
                    <a:p>
                      <a:pPr algn="ctr">
                        <a:spcAft>
                          <a:spcPts val="0"/>
                        </a:spcAft>
                      </a:pPr>
                      <a:r>
                        <a:rPr lang="en-US" sz="2000" kern="0" dirty="0">
                          <a:latin typeface="微软雅黑" pitchFamily="34" charset="-122"/>
                          <a:ea typeface="微软雅黑" pitchFamily="34" charset="-122"/>
                        </a:rPr>
                        <a:t>1</a:t>
                      </a:r>
                      <a:endParaRPr lang="zh-CN" sz="2000" b="1" kern="100" dirty="0">
                        <a:solidFill>
                          <a:schemeClr val="bg1"/>
                        </a:solidFill>
                        <a:latin typeface="微软雅黑" pitchFamily="34" charset="-122"/>
                        <a:ea typeface="微软雅黑" pitchFamily="34" charset="-122"/>
                        <a:cs typeface="Times New Roman"/>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spcAft>
                          <a:spcPts val="0"/>
                        </a:spcAft>
                      </a:pPr>
                      <a:r>
                        <a:rPr lang="en-US" sz="2000" kern="0">
                          <a:latin typeface="微软雅黑" pitchFamily="34" charset="-122"/>
                          <a:ea typeface="微软雅黑" pitchFamily="34" charset="-122"/>
                        </a:rPr>
                        <a:t>50</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8</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dirty="0">
                          <a:latin typeface="微软雅黑" pitchFamily="34" charset="-122"/>
                          <a:ea typeface="微软雅黑" pitchFamily="34" charset="-122"/>
                        </a:rPr>
                        <a:t>260</a:t>
                      </a:r>
                      <a:endParaRPr lang="zh-CN" sz="2000" b="1" kern="100" dirty="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310</a:t>
                      </a:r>
                      <a:endParaRPr lang="zh-CN" sz="2000" b="1" kern="100">
                        <a:solidFill>
                          <a:schemeClr val="bg1"/>
                        </a:solidFill>
                        <a:latin typeface="微软雅黑" pitchFamily="34" charset="-122"/>
                        <a:ea typeface="微软雅黑" pitchFamily="34" charset="-122"/>
                        <a:cs typeface="Times New Roman"/>
                      </a:endParaRPr>
                    </a:p>
                  </a:txBody>
                  <a:tcPr marL="68580" marR="68580" marT="0" marB="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406778">
                <a:tc>
                  <a:txBody>
                    <a:bodyPr/>
                    <a:lstStyle/>
                    <a:p>
                      <a:pPr algn="ctr">
                        <a:spcAft>
                          <a:spcPts val="0"/>
                        </a:spcAft>
                      </a:pPr>
                      <a:r>
                        <a:rPr lang="en-US" sz="2000" kern="0">
                          <a:latin typeface="微软雅黑" pitchFamily="34" charset="-122"/>
                          <a:ea typeface="微软雅黑" pitchFamily="34" charset="-122"/>
                        </a:rPr>
                        <a:t>2</a:t>
                      </a:r>
                      <a:endParaRPr lang="zh-CN" sz="2000" b="1" kern="100">
                        <a:solidFill>
                          <a:schemeClr val="bg1"/>
                        </a:solidFill>
                        <a:latin typeface="微软雅黑" pitchFamily="34" charset="-122"/>
                        <a:ea typeface="微软雅黑" pitchFamily="34" charset="-122"/>
                        <a:cs typeface="Times New Roman"/>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spcAft>
                          <a:spcPts val="0"/>
                        </a:spcAft>
                      </a:pPr>
                      <a:r>
                        <a:rPr lang="en-US" sz="2000" kern="0">
                          <a:latin typeface="微软雅黑" pitchFamily="34" charset="-122"/>
                          <a:ea typeface="微软雅黑" pitchFamily="34" charset="-122"/>
                        </a:rPr>
                        <a:t>88</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6</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225</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313</a:t>
                      </a:r>
                      <a:endParaRPr lang="zh-CN" sz="2000" b="1" kern="100">
                        <a:solidFill>
                          <a:schemeClr val="bg1"/>
                        </a:solidFill>
                        <a:latin typeface="微软雅黑" pitchFamily="34" charset="-122"/>
                        <a:ea typeface="微软雅黑" pitchFamily="34" charset="-122"/>
                        <a:cs typeface="Times New Roman"/>
                      </a:endParaRPr>
                    </a:p>
                  </a:txBody>
                  <a:tcPr marL="68580" marR="68580" marT="0" marB="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406778">
                <a:tc>
                  <a:txBody>
                    <a:bodyPr/>
                    <a:lstStyle/>
                    <a:p>
                      <a:pPr algn="ctr">
                        <a:spcAft>
                          <a:spcPts val="0"/>
                        </a:spcAft>
                      </a:pPr>
                      <a:r>
                        <a:rPr lang="en-US" sz="2000" kern="0">
                          <a:latin typeface="微软雅黑" pitchFamily="34" charset="-122"/>
                          <a:ea typeface="微软雅黑" pitchFamily="34" charset="-122"/>
                        </a:rPr>
                        <a:t>3</a:t>
                      </a:r>
                      <a:endParaRPr lang="zh-CN" sz="2000" b="1" kern="100">
                        <a:solidFill>
                          <a:schemeClr val="bg1"/>
                        </a:solidFill>
                        <a:latin typeface="微软雅黑" pitchFamily="34" charset="-122"/>
                        <a:ea typeface="微软雅黑" pitchFamily="34" charset="-122"/>
                        <a:cs typeface="Times New Roman"/>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spcAft>
                          <a:spcPts val="0"/>
                        </a:spcAft>
                      </a:pPr>
                      <a:r>
                        <a:rPr lang="en-US" sz="2000" kern="0">
                          <a:latin typeface="微软雅黑" pitchFamily="34" charset="-122"/>
                          <a:ea typeface="微软雅黑" pitchFamily="34" charset="-122"/>
                        </a:rPr>
                        <a:t>121</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4</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181</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302</a:t>
                      </a:r>
                      <a:endParaRPr lang="zh-CN" sz="2000" b="1" kern="100">
                        <a:solidFill>
                          <a:schemeClr val="bg1"/>
                        </a:solidFill>
                        <a:latin typeface="微软雅黑" pitchFamily="34" charset="-122"/>
                        <a:ea typeface="微软雅黑" pitchFamily="34" charset="-122"/>
                        <a:cs typeface="Times New Roman"/>
                      </a:endParaRPr>
                    </a:p>
                  </a:txBody>
                  <a:tcPr marL="68580" marR="68580" marT="0" marB="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406778">
                <a:tc>
                  <a:txBody>
                    <a:bodyPr/>
                    <a:lstStyle/>
                    <a:p>
                      <a:pPr algn="ctr">
                        <a:spcAft>
                          <a:spcPts val="0"/>
                        </a:spcAft>
                      </a:pPr>
                      <a:r>
                        <a:rPr lang="en-US" sz="2000" kern="0">
                          <a:latin typeface="微软雅黑" pitchFamily="34" charset="-122"/>
                          <a:ea typeface="微软雅黑" pitchFamily="34" charset="-122"/>
                        </a:rPr>
                        <a:t>4</a:t>
                      </a:r>
                      <a:endParaRPr lang="zh-CN" sz="2000" b="1" kern="100">
                        <a:solidFill>
                          <a:schemeClr val="bg1"/>
                        </a:solidFill>
                        <a:latin typeface="微软雅黑" pitchFamily="34" charset="-122"/>
                        <a:ea typeface="微软雅黑" pitchFamily="34" charset="-122"/>
                        <a:cs typeface="Times New Roman"/>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spcAft>
                          <a:spcPts val="0"/>
                        </a:spcAft>
                      </a:pPr>
                      <a:r>
                        <a:rPr lang="en-US" sz="2000" kern="0">
                          <a:latin typeface="微软雅黑" pitchFamily="34" charset="-122"/>
                          <a:ea typeface="微软雅黑" pitchFamily="34" charset="-122"/>
                        </a:rPr>
                        <a:t>150</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2</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117</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267</a:t>
                      </a:r>
                      <a:endParaRPr lang="zh-CN" sz="2000" b="1" kern="100">
                        <a:solidFill>
                          <a:schemeClr val="bg1"/>
                        </a:solidFill>
                        <a:latin typeface="微软雅黑" pitchFamily="34" charset="-122"/>
                        <a:ea typeface="微软雅黑" pitchFamily="34" charset="-122"/>
                        <a:cs typeface="Times New Roman"/>
                      </a:endParaRPr>
                    </a:p>
                  </a:txBody>
                  <a:tcPr marL="68580" marR="68580" marT="0" marB="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406778">
                <a:tc>
                  <a:txBody>
                    <a:bodyPr/>
                    <a:lstStyle/>
                    <a:p>
                      <a:pPr algn="ctr">
                        <a:spcAft>
                          <a:spcPts val="0"/>
                        </a:spcAft>
                      </a:pPr>
                      <a:r>
                        <a:rPr lang="en-US" sz="2000" kern="0">
                          <a:latin typeface="微软雅黑" pitchFamily="34" charset="-122"/>
                          <a:ea typeface="微软雅黑" pitchFamily="34" charset="-122"/>
                        </a:rPr>
                        <a:t>5</a:t>
                      </a:r>
                      <a:endParaRPr lang="zh-CN" sz="2000" b="1" kern="100">
                        <a:solidFill>
                          <a:schemeClr val="bg1"/>
                        </a:solidFill>
                        <a:latin typeface="微软雅黑" pitchFamily="34" charset="-122"/>
                        <a:ea typeface="微软雅黑" pitchFamily="34" charset="-122"/>
                        <a:cs typeface="Times New Roman"/>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spcAft>
                          <a:spcPts val="0"/>
                        </a:spcAft>
                      </a:pPr>
                      <a:r>
                        <a:rPr lang="en-US" sz="2000" kern="0" dirty="0">
                          <a:latin typeface="微软雅黑" pitchFamily="34" charset="-122"/>
                          <a:ea typeface="微软雅黑" pitchFamily="34" charset="-122"/>
                        </a:rPr>
                        <a:t>175</a:t>
                      </a:r>
                      <a:endParaRPr lang="zh-CN" sz="2000" b="1" kern="100" dirty="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dirty="0">
                          <a:latin typeface="微软雅黑" pitchFamily="34" charset="-122"/>
                          <a:ea typeface="微软雅黑" pitchFamily="34" charset="-122"/>
                        </a:rPr>
                        <a:t>0</a:t>
                      </a:r>
                      <a:endParaRPr lang="zh-CN" sz="2000" b="1" kern="100" dirty="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a:latin typeface="微软雅黑" pitchFamily="34" charset="-122"/>
                          <a:ea typeface="微软雅黑" pitchFamily="34" charset="-122"/>
                        </a:rPr>
                        <a:t>0</a:t>
                      </a:r>
                      <a:endParaRPr lang="zh-CN" sz="2000" b="1" kern="100">
                        <a:solidFill>
                          <a:schemeClr val="bg1"/>
                        </a:solidFill>
                        <a:latin typeface="微软雅黑" pitchFamily="34" charset="-122"/>
                        <a:ea typeface="微软雅黑" pitchFamily="34" charset="-122"/>
                        <a:cs typeface="Times New Roman"/>
                      </a:endParaRPr>
                    </a:p>
                  </a:txBody>
                  <a:tcPr marL="68580" marR="68580" marT="0" marB="0">
                    <a:solidFill>
                      <a:schemeClr val="bg1"/>
                    </a:solidFill>
                  </a:tcPr>
                </a:tc>
                <a:tc>
                  <a:txBody>
                    <a:bodyPr/>
                    <a:lstStyle/>
                    <a:p>
                      <a:pPr algn="ctr">
                        <a:spcAft>
                          <a:spcPts val="0"/>
                        </a:spcAft>
                      </a:pPr>
                      <a:r>
                        <a:rPr lang="en-US" sz="2000" kern="0" dirty="0">
                          <a:latin typeface="微软雅黑" pitchFamily="34" charset="-122"/>
                          <a:ea typeface="微软雅黑" pitchFamily="34" charset="-122"/>
                        </a:rPr>
                        <a:t>175</a:t>
                      </a:r>
                      <a:endParaRPr lang="zh-CN" sz="2000" b="1" kern="100" dirty="0">
                        <a:solidFill>
                          <a:schemeClr val="bg1"/>
                        </a:solidFill>
                        <a:latin typeface="微软雅黑" pitchFamily="34" charset="-122"/>
                        <a:ea typeface="微软雅黑" pitchFamily="34" charset="-122"/>
                        <a:cs typeface="Times New Roman"/>
                      </a:endParaRPr>
                    </a:p>
                  </a:txBody>
                  <a:tcPr marL="68580" marR="68580" marT="0" marB="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bl>
          </a:graphicData>
        </a:graphic>
      </p:graphicFrame>
      <p:sp>
        <p:nvSpPr>
          <p:cNvPr id="4" name="矩形 3"/>
          <p:cNvSpPr/>
          <p:nvPr/>
        </p:nvSpPr>
        <p:spPr>
          <a:xfrm>
            <a:off x="2615977" y="1340768"/>
            <a:ext cx="3672408" cy="359713"/>
          </a:xfrm>
          <a:prstGeom prst="rect">
            <a:avLst/>
          </a:prstGeom>
        </p:spPr>
        <p:txBody>
          <a:bodyPr wrap="square" lIns="51428" tIns="25717" rIns="51428" bIns="25717">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商品的不同组合与总效用</a:t>
            </a:r>
          </a:p>
        </p:txBody>
      </p:sp>
      <p:sp>
        <p:nvSpPr>
          <p:cNvPr id="5" name="燕尾形 4"/>
          <p:cNvSpPr/>
          <p:nvPr/>
        </p:nvSpPr>
        <p:spPr>
          <a:xfrm>
            <a:off x="617509" y="630430"/>
            <a:ext cx="265909" cy="371394"/>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769909" y="630430"/>
            <a:ext cx="265909" cy="371394"/>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928661" y="630430"/>
            <a:ext cx="265909" cy="371394"/>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TextBox 12">
            <a:hlinkClick r:id="" action="ppaction://noaction" highlightClick="1"/>
          </p:cNvPr>
          <p:cNvSpPr txBox="1"/>
          <p:nvPr/>
        </p:nvSpPr>
        <p:spPr>
          <a:xfrm>
            <a:off x="1239813" y="341492"/>
            <a:ext cx="7372640" cy="954107"/>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itchFamily="34" charset="-122"/>
                <a:ea typeface="微软雅黑" pitchFamily="34" charset="-122"/>
              </a:rPr>
              <a:t>消费者均衡：</a:t>
            </a:r>
            <a:endParaRPr lang="en-US" altLang="zh-CN" sz="2800" b="1" dirty="0">
              <a:solidFill>
                <a:schemeClr val="tx1">
                  <a:lumMod val="85000"/>
                  <a:lumOff val="15000"/>
                </a:schemeClr>
              </a:solidFill>
              <a:latin typeface="微软雅黑" pitchFamily="34" charset="-122"/>
              <a:ea typeface="微软雅黑" pitchFamily="34" charset="-122"/>
            </a:endParaRPr>
          </a:p>
          <a:p>
            <a:r>
              <a:rPr lang="zh-CN" altLang="en-US" sz="2800" b="1" dirty="0">
                <a:solidFill>
                  <a:srgbClr val="FF0000"/>
                </a:solidFill>
                <a:latin typeface="微软雅黑" pitchFamily="34" charset="-122"/>
                <a:ea typeface="微软雅黑" pitchFamily="34" charset="-122"/>
              </a:rPr>
              <a:t>给定收入，找出总效用最大的商品消费组合</a:t>
            </a:r>
          </a:p>
        </p:txBody>
      </p:sp>
      <p:sp>
        <p:nvSpPr>
          <p:cNvPr id="2" name="文本框 1">
            <a:extLst>
              <a:ext uri="{FF2B5EF4-FFF2-40B4-BE49-F238E27FC236}">
                <a16:creationId xmlns:a16="http://schemas.microsoft.com/office/drawing/2014/main" id="{0D3870DE-FD6C-4A67-B89D-D80B4FCADFBA}"/>
              </a:ext>
            </a:extLst>
          </p:cNvPr>
          <p:cNvSpPr txBox="1"/>
          <p:nvPr/>
        </p:nvSpPr>
        <p:spPr>
          <a:xfrm>
            <a:off x="883418" y="5444455"/>
            <a:ext cx="7094512" cy="646331"/>
          </a:xfrm>
          <a:prstGeom prst="rect">
            <a:avLst/>
          </a:prstGeom>
          <a:noFill/>
        </p:spPr>
        <p:txBody>
          <a:bodyPr wrap="square" rtlCol="0">
            <a:spAutoFit/>
          </a:bodyPr>
          <a:lstStyle/>
          <a:p>
            <a:r>
              <a:rPr lang="zh-CN" altLang="en-US" dirty="0"/>
              <a:t>假设共有</a:t>
            </a:r>
            <a:r>
              <a:rPr lang="en-US" altLang="zh-CN" dirty="0"/>
              <a:t>100</a:t>
            </a:r>
            <a:r>
              <a:rPr lang="zh-CN" altLang="en-US" dirty="0"/>
              <a:t>元，唱片每张</a:t>
            </a:r>
            <a:r>
              <a:rPr lang="en-US" altLang="zh-CN" dirty="0"/>
              <a:t>20</a:t>
            </a:r>
            <a:r>
              <a:rPr lang="zh-CN" altLang="en-US" dirty="0"/>
              <a:t>元，巧克力每个</a:t>
            </a:r>
            <a:r>
              <a:rPr lang="en-US" altLang="zh-CN" dirty="0"/>
              <a:t>10</a:t>
            </a:r>
            <a:r>
              <a:rPr lang="zh-CN" altLang="en-US" dirty="0"/>
              <a:t>元。给定消费者购买数量和效用的关系，找出使消费者效用最大的商品消费组合？</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81EC13F-7744-4478-8F13-921A56A9A9CB}"/>
              </a:ext>
            </a:extLst>
          </p:cNvPr>
          <p:cNvPicPr>
            <a:picLocks noChangeAspect="1"/>
          </p:cNvPicPr>
          <p:nvPr/>
        </p:nvPicPr>
        <p:blipFill>
          <a:blip r:embed="rId2"/>
          <a:stretch>
            <a:fillRect/>
          </a:stretch>
        </p:blipFill>
        <p:spPr>
          <a:xfrm>
            <a:off x="422711" y="647070"/>
            <a:ext cx="8298577" cy="4856107"/>
          </a:xfrm>
          <a:prstGeom prst="rect">
            <a:avLst/>
          </a:prstGeom>
        </p:spPr>
      </p:pic>
    </p:spTree>
    <p:extLst>
      <p:ext uri="{BB962C8B-B14F-4D97-AF65-F5344CB8AC3E}">
        <p14:creationId xmlns:p14="http://schemas.microsoft.com/office/powerpoint/2010/main" val="176418044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57200" y="1341438"/>
            <a:ext cx="4368800" cy="3336925"/>
          </a:xfrm>
        </p:spPr>
        <p:txBody>
          <a:bodyPr vert="horz" wrap="square" lIns="91440" tIns="45720" rIns="91440" bIns="45720" numCol="1" anchor="t" anchorCtr="0" compatLnSpc="1"/>
          <a:lstStyle/>
          <a:p>
            <a:pPr marL="571500" marR="0" lvl="2" indent="-457200" algn="l" defTabSz="914400" rtl="0" eaLnBrk="1" fontAlgn="base" latinLnBrk="0" hangingPunct="1">
              <a:lnSpc>
                <a:spcPct val="150000"/>
              </a:lnSpc>
              <a:spcBef>
                <a:spcPct val="20000"/>
              </a:spcBef>
              <a:spcAft>
                <a:spcPct val="0"/>
              </a:spcAft>
              <a:buClrTx/>
              <a:buSzTx/>
              <a:buFontTx/>
              <a:buAutoNum type="arabicPeriod"/>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无差异曲线簇</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571500" marR="0" lvl="2" indent="-457200" algn="l" defTabSz="914400" rtl="0" eaLnBrk="1" fontAlgn="base" latinLnBrk="0" hangingPunct="1">
              <a:lnSpc>
                <a:spcPct val="150000"/>
              </a:lnSpc>
              <a:spcBef>
                <a:spcPct val="20000"/>
              </a:spcBef>
              <a:spcAft>
                <a:spcPct val="0"/>
              </a:spcAft>
              <a:buClrTx/>
              <a:buSzTx/>
              <a:buFontTx/>
              <a:buAutoNum type="arabicPeriod"/>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预算约束线（</a:t>
            </a:r>
            <a:r>
              <a:rPr kumimoji="0" lang="en-US" altLang="zh-CN" sz="2400" b="1" i="0" u="none" strike="noStrike" kern="1200" cap="none" spc="0" normalizeH="0" baseline="0" noProof="0" dirty="0">
                <a:ln>
                  <a:noFill/>
                </a:ln>
                <a:solidFill>
                  <a:srgbClr val="CC0000"/>
                </a:solidFill>
                <a:effectLst/>
                <a:uLnTx/>
                <a:uFillTx/>
                <a:latin typeface="+mn-lt"/>
                <a:ea typeface="Adobe 黑体 Std R" pitchFamily="34" charset="-122"/>
                <a:cs typeface="+mn-cs"/>
              </a:rPr>
              <a:t>budget line</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571500" marR="0" lvl="2" indent="-457200" algn="l" defTabSz="914400" rtl="0" eaLnBrk="1" fontAlgn="base" latinLnBrk="0" hangingPunct="1">
              <a:lnSpc>
                <a:spcPct val="150000"/>
              </a:lnSpc>
              <a:spcBef>
                <a:spcPct val="20000"/>
              </a:spcBef>
              <a:spcAft>
                <a:spcPct val="0"/>
              </a:spcAft>
              <a:buClrTx/>
              <a:buSzTx/>
              <a:buFontTx/>
              <a:buAutoNum type="arabicPeriod"/>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消费者均衡</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800100" marR="0" lvl="4"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几何表示</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800100" marR="0" lvl="4"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公式表示</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1600200" marR="0" lvl="3" indent="-228600" algn="l" defTabSz="914400" rtl="0" eaLnBrk="1" fontAlgn="base" latinLnBrk="0" hangingPunct="1">
              <a:lnSpc>
                <a:spcPct val="100000"/>
              </a:lnSpc>
              <a:spcBef>
                <a:spcPct val="20000"/>
              </a:spcBef>
              <a:spcAft>
                <a:spcPct val="0"/>
              </a:spcAft>
              <a:buClrTx/>
              <a:buSzTx/>
              <a:buFontTx/>
              <a:buChar char="–"/>
              <a:defRPr/>
            </a:pP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endParaRPr>
          </a:p>
        </p:txBody>
      </p:sp>
      <p:graphicFrame>
        <p:nvGraphicFramePr>
          <p:cNvPr id="28705" name="Object 33"/>
          <p:cNvGraphicFramePr>
            <a:graphicFrameLocks noChangeAspect="1"/>
          </p:cNvGraphicFramePr>
          <p:nvPr/>
        </p:nvGraphicFramePr>
        <p:xfrm>
          <a:off x="1182688" y="4305300"/>
          <a:ext cx="2462212" cy="1266825"/>
        </p:xfrm>
        <a:graphic>
          <a:graphicData uri="http://schemas.openxmlformats.org/presentationml/2006/ole">
            <mc:AlternateContent xmlns:mc="http://schemas.openxmlformats.org/markup-compatibility/2006">
              <mc:Choice xmlns:v="urn:schemas-microsoft-com:vml" Requires="v">
                <p:oleObj r:id="rId2" imgW="1334770" imgH="686435" progId="Equation.DSMT4">
                  <p:embed/>
                </p:oleObj>
              </mc:Choice>
              <mc:Fallback>
                <p:oleObj r:id="rId2" imgW="1334770" imgH="686435" progId="Equation.DSMT4">
                  <p:embed/>
                  <p:pic>
                    <p:nvPicPr>
                      <p:cNvPr id="0" name="图片 3169"/>
                      <p:cNvPicPr/>
                      <p:nvPr/>
                    </p:nvPicPr>
                    <p:blipFill>
                      <a:blip r:embed="rId3"/>
                      <a:stretch>
                        <a:fillRect/>
                      </a:stretch>
                    </p:blipFill>
                    <p:spPr>
                      <a:xfrm>
                        <a:off x="1182688" y="4305300"/>
                        <a:ext cx="2462212" cy="1266825"/>
                      </a:xfrm>
                      <a:prstGeom prst="rect">
                        <a:avLst/>
                      </a:prstGeom>
                      <a:noFill/>
                      <a:ln w="38100">
                        <a:noFill/>
                        <a:miter/>
                      </a:ln>
                    </p:spPr>
                  </p:pic>
                </p:oleObj>
              </mc:Fallback>
            </mc:AlternateContent>
          </a:graphicData>
        </a:graphic>
      </p:graphicFrame>
      <p:sp>
        <p:nvSpPr>
          <p:cNvPr id="31747"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40"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一、消费者均衡的决定</a:t>
            </a:r>
          </a:p>
        </p:txBody>
      </p:sp>
      <p:grpSp>
        <p:nvGrpSpPr>
          <p:cNvPr id="2" name="组合 1"/>
          <p:cNvGrpSpPr/>
          <p:nvPr/>
        </p:nvGrpSpPr>
        <p:grpSpPr>
          <a:xfrm>
            <a:off x="4903788" y="150813"/>
            <a:ext cx="6651625" cy="5265737"/>
            <a:chOff x="4921250" y="160338"/>
            <a:chExt cx="6651625" cy="5265737"/>
          </a:xfrm>
        </p:grpSpPr>
        <p:graphicFrame>
          <p:nvGraphicFramePr>
            <p:cNvPr id="31750" name="Object 5"/>
            <p:cNvGraphicFramePr>
              <a:graphicFrameLocks noChangeAspect="1"/>
            </p:cNvGraphicFramePr>
            <p:nvPr/>
          </p:nvGraphicFramePr>
          <p:xfrm>
            <a:off x="6731000" y="3459163"/>
            <a:ext cx="247650" cy="257175"/>
          </p:xfrm>
          <a:graphic>
            <a:graphicData uri="http://schemas.openxmlformats.org/presentationml/2006/ole">
              <mc:AlternateContent xmlns:mc="http://schemas.openxmlformats.org/markup-compatibility/2006">
                <mc:Choice xmlns:v="urn:schemas-microsoft-com:vml" Requires="v">
                  <p:oleObj r:id="rId4" imgW="153035" imgH="165735" progId="Equation.DSMT4">
                    <p:embed/>
                  </p:oleObj>
                </mc:Choice>
                <mc:Fallback>
                  <p:oleObj r:id="rId4" imgW="153035" imgH="165735" progId="Equation.DSMT4">
                    <p:embed/>
                    <p:pic>
                      <p:nvPicPr>
                        <p:cNvPr id="0" name="图片 3170"/>
                        <p:cNvPicPr/>
                        <p:nvPr/>
                      </p:nvPicPr>
                      <p:blipFill>
                        <a:blip r:embed="rId5"/>
                        <a:stretch>
                          <a:fillRect/>
                        </a:stretch>
                      </p:blipFill>
                      <p:spPr>
                        <a:xfrm>
                          <a:off x="6731000" y="3459163"/>
                          <a:ext cx="247650" cy="257175"/>
                        </a:xfrm>
                        <a:prstGeom prst="rect">
                          <a:avLst/>
                        </a:prstGeom>
                        <a:noFill/>
                        <a:ln w="38100">
                          <a:noFill/>
                          <a:miter/>
                        </a:ln>
                      </p:spPr>
                    </p:pic>
                  </p:oleObj>
                </mc:Fallback>
              </mc:AlternateContent>
            </a:graphicData>
          </a:graphic>
        </p:graphicFrame>
        <p:grpSp>
          <p:nvGrpSpPr>
            <p:cNvPr id="31751" name="组合 41"/>
            <p:cNvGrpSpPr/>
            <p:nvPr/>
          </p:nvGrpSpPr>
          <p:grpSpPr>
            <a:xfrm>
              <a:off x="4921250" y="160338"/>
              <a:ext cx="6651625" cy="5265737"/>
              <a:chOff x="0" y="0"/>
              <a:chExt cx="5738387" cy="4729184"/>
            </a:xfrm>
          </p:grpSpPr>
          <p:grpSp>
            <p:nvGrpSpPr>
              <p:cNvPr id="31752" name="组合 22"/>
              <p:cNvGrpSpPr/>
              <p:nvPr/>
            </p:nvGrpSpPr>
            <p:grpSpPr>
              <a:xfrm>
                <a:off x="343140" y="0"/>
                <a:ext cx="5395247" cy="4343800"/>
                <a:chOff x="0" y="0"/>
                <a:chExt cx="5395247" cy="4343800"/>
              </a:xfrm>
            </p:grpSpPr>
            <p:grpSp>
              <p:nvGrpSpPr>
                <p:cNvPr id="31753" name="组合 17"/>
                <p:cNvGrpSpPr/>
                <p:nvPr/>
              </p:nvGrpSpPr>
              <p:grpSpPr>
                <a:xfrm>
                  <a:off x="2" y="0"/>
                  <a:ext cx="5395245" cy="4343798"/>
                  <a:chOff x="0" y="0"/>
                  <a:chExt cx="5395245" cy="4343798"/>
                </a:xfrm>
              </p:grpSpPr>
              <p:cxnSp>
                <p:nvCxnSpPr>
                  <p:cNvPr id="31754" name="直接连接符 12"/>
                  <p:cNvCxnSpPr/>
                  <p:nvPr/>
                </p:nvCxnSpPr>
                <p:spPr>
                  <a:xfrm>
                    <a:off x="17294" y="2066934"/>
                    <a:ext cx="2276936" cy="2276485"/>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31755" name="组合 16"/>
                  <p:cNvGrpSpPr/>
                  <p:nvPr/>
                </p:nvGrpSpPr>
                <p:grpSpPr>
                  <a:xfrm>
                    <a:off x="0" y="0"/>
                    <a:ext cx="5395245" cy="4343798"/>
                    <a:chOff x="0" y="0"/>
                    <a:chExt cx="5395245" cy="4343798"/>
                  </a:xfrm>
                </p:grpSpPr>
                <p:cxnSp>
                  <p:nvCxnSpPr>
                    <p:cNvPr id="31756" name="直接箭头连接符 6"/>
                    <p:cNvCxnSpPr/>
                    <p:nvPr/>
                  </p:nvCxnSpPr>
                  <p:spPr>
                    <a:xfrm>
                      <a:off x="17294" y="4325957"/>
                      <a:ext cx="3088313" cy="17462"/>
                    </a:xfrm>
                    <a:prstGeom prst="straightConnector1">
                      <a:avLst/>
                    </a:prstGeom>
                    <a:ln w="9525" cap="flat" cmpd="sng">
                      <a:solidFill>
                        <a:srgbClr val="A6A6A6"/>
                      </a:solidFill>
                      <a:prstDash val="solid"/>
                      <a:round/>
                      <a:headEnd type="none" w="med" len="med"/>
                      <a:tailEnd type="stealth" w="med" len="lg"/>
                    </a:ln>
                  </p:spPr>
                </p:cxnSp>
                <p:cxnSp>
                  <p:nvCxnSpPr>
                    <p:cNvPr id="31757" name="直接箭头连接符 8"/>
                    <p:cNvCxnSpPr/>
                    <p:nvPr/>
                  </p:nvCxnSpPr>
                  <p:spPr>
                    <a:xfrm rot="-5400000" flipV="1">
                      <a:off x="-1388444" y="2885290"/>
                      <a:ext cx="2811474" cy="34932"/>
                    </a:xfrm>
                    <a:prstGeom prst="straightConnector1">
                      <a:avLst/>
                    </a:prstGeom>
                    <a:ln w="9525" cap="flat" cmpd="sng">
                      <a:solidFill>
                        <a:srgbClr val="A6A6A6"/>
                      </a:solidFill>
                      <a:prstDash val="solid"/>
                      <a:round/>
                      <a:headEnd type="none" w="med" len="med"/>
                      <a:tailEnd type="stealth" w="med" len="lg"/>
                    </a:ln>
                  </p:spPr>
                </p:cxnSp>
                <p:sp>
                  <p:nvSpPr>
                    <p:cNvPr id="31758" name="弧形 13"/>
                    <p:cNvSpPr/>
                    <p:nvPr/>
                  </p:nvSpPr>
                  <p:spPr>
                    <a:xfrm rot="-9804271">
                      <a:off x="276108" y="382590"/>
                      <a:ext cx="4517353" cy="3640153"/>
                    </a:xfrm>
                    <a:custGeom>
                      <a:avLst/>
                      <a:gdLst/>
                      <a:ahLst/>
                      <a:cxnLst>
                        <a:cxn ang="0">
                          <a:pos x="2258679" y="0"/>
                        </a:cxn>
                        <a:cxn ang="0">
                          <a:pos x="2258678" y="0"/>
                        </a:cxn>
                        <a:cxn ang="0">
                          <a:pos x="4446599" y="1368090"/>
                        </a:cxn>
                        <a:cxn ang="0">
                          <a:pos x="2258677" y="1820077"/>
                        </a:cxn>
                        <a:cxn ang="0">
                          <a:pos x="2258679" y="0"/>
                        </a:cxn>
                        <a:cxn ang="0">
                          <a:pos x="2258679" y="0"/>
                        </a:cxn>
                        <a:cxn ang="0">
                          <a:pos x="2258678" y="0"/>
                        </a:cxn>
                        <a:cxn ang="0">
                          <a:pos x="4446599" y="1368090"/>
                        </a:cxn>
                      </a:cxnLst>
                      <a:rect l="0" t="0" r="0" b="0"/>
                      <a:pathLst>
                        <a:path w="4517353" h="3640153" stroke="0">
                          <a:moveTo>
                            <a:pt x="2258679" y="0"/>
                          </a:moveTo>
                          <a:lnTo>
                            <a:pt x="2258678" y="0"/>
                          </a:lnTo>
                          <a:cubicBezTo>
                            <a:pt x="3290077" y="0"/>
                            <a:pt x="4190468" y="563007"/>
                            <a:pt x="4446599" y="1368090"/>
                          </a:cubicBezTo>
                          <a:lnTo>
                            <a:pt x="2258677" y="1820077"/>
                          </a:lnTo>
                          <a:lnTo>
                            <a:pt x="2258679" y="0"/>
                          </a:lnTo>
                          <a:close/>
                        </a:path>
                        <a:path w="4517353" h="3640153" fill="none">
                          <a:moveTo>
                            <a:pt x="2258679" y="0"/>
                          </a:moveTo>
                          <a:lnTo>
                            <a:pt x="2258678" y="0"/>
                          </a:lnTo>
                          <a:cubicBezTo>
                            <a:pt x="3290077" y="0"/>
                            <a:pt x="4190468" y="563007"/>
                            <a:pt x="4446599" y="1368090"/>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1759" name="弧形 14"/>
                    <p:cNvSpPr/>
                    <p:nvPr/>
                  </p:nvSpPr>
                  <p:spPr>
                    <a:xfrm rot="-9804271">
                      <a:off x="877893" y="0"/>
                      <a:ext cx="4517352" cy="3640154"/>
                    </a:xfrm>
                    <a:custGeom>
                      <a:avLst/>
                      <a:gdLst/>
                      <a:ahLst/>
                      <a:cxnLst>
                        <a:cxn ang="0">
                          <a:pos x="2258678" y="0"/>
                        </a:cxn>
                        <a:cxn ang="0">
                          <a:pos x="2258678" y="0"/>
                        </a:cxn>
                        <a:cxn ang="0">
                          <a:pos x="4446597" y="1368090"/>
                        </a:cxn>
                        <a:cxn ang="0">
                          <a:pos x="2258676" y="1820077"/>
                        </a:cxn>
                        <a:cxn ang="0">
                          <a:pos x="2258678" y="0"/>
                        </a:cxn>
                        <a:cxn ang="0">
                          <a:pos x="2258678" y="0"/>
                        </a:cxn>
                        <a:cxn ang="0">
                          <a:pos x="2258678" y="0"/>
                        </a:cxn>
                        <a:cxn ang="0">
                          <a:pos x="4446597" y="1368090"/>
                        </a:cxn>
                      </a:cxnLst>
                      <a:rect l="0" t="0" r="0" b="0"/>
                      <a:pathLst>
                        <a:path w="4517352" h="3640154" stroke="0">
                          <a:moveTo>
                            <a:pt x="2258678" y="0"/>
                          </a:moveTo>
                          <a:lnTo>
                            <a:pt x="2258678" y="0"/>
                          </a:lnTo>
                          <a:cubicBezTo>
                            <a:pt x="3290076" y="0"/>
                            <a:pt x="4190466" y="563007"/>
                            <a:pt x="4446597" y="1368090"/>
                          </a:cubicBezTo>
                          <a:lnTo>
                            <a:pt x="2258676" y="1820077"/>
                          </a:lnTo>
                          <a:lnTo>
                            <a:pt x="2258678" y="0"/>
                          </a:lnTo>
                          <a:close/>
                        </a:path>
                        <a:path w="4517352" h="3640154" fill="none">
                          <a:moveTo>
                            <a:pt x="2258678" y="0"/>
                          </a:moveTo>
                          <a:lnTo>
                            <a:pt x="2258678" y="0"/>
                          </a:lnTo>
                          <a:cubicBezTo>
                            <a:pt x="3290076" y="0"/>
                            <a:pt x="4190466" y="563007"/>
                            <a:pt x="4446597" y="1368090"/>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1760" name="弧形 15"/>
                    <p:cNvSpPr/>
                    <p:nvPr/>
                  </p:nvSpPr>
                  <p:spPr>
                    <a:xfrm rot="-9804271">
                      <a:off x="515870" y="258764"/>
                      <a:ext cx="4517352" cy="3640153"/>
                    </a:xfrm>
                    <a:custGeom>
                      <a:avLst/>
                      <a:gdLst/>
                      <a:ahLst/>
                      <a:cxnLst>
                        <a:cxn ang="0">
                          <a:pos x="2258678" y="0"/>
                        </a:cxn>
                        <a:cxn ang="0">
                          <a:pos x="2258678" y="0"/>
                        </a:cxn>
                        <a:cxn ang="0">
                          <a:pos x="4446597" y="1368090"/>
                        </a:cxn>
                        <a:cxn ang="0">
                          <a:pos x="2258676" y="1820077"/>
                        </a:cxn>
                        <a:cxn ang="0">
                          <a:pos x="2258678" y="0"/>
                        </a:cxn>
                        <a:cxn ang="0">
                          <a:pos x="2258678" y="0"/>
                        </a:cxn>
                        <a:cxn ang="0">
                          <a:pos x="2258678" y="0"/>
                        </a:cxn>
                        <a:cxn ang="0">
                          <a:pos x="4446597" y="1368090"/>
                        </a:cxn>
                      </a:cxnLst>
                      <a:rect l="0" t="0" r="0" b="0"/>
                      <a:pathLst>
                        <a:path w="4517352" h="3640153" stroke="0">
                          <a:moveTo>
                            <a:pt x="2258678" y="0"/>
                          </a:moveTo>
                          <a:lnTo>
                            <a:pt x="2258678" y="0"/>
                          </a:lnTo>
                          <a:cubicBezTo>
                            <a:pt x="3290076" y="0"/>
                            <a:pt x="4190466" y="563007"/>
                            <a:pt x="4446597" y="1368090"/>
                          </a:cubicBezTo>
                          <a:lnTo>
                            <a:pt x="2258676" y="1820077"/>
                          </a:lnTo>
                          <a:lnTo>
                            <a:pt x="2258678" y="0"/>
                          </a:lnTo>
                          <a:close/>
                        </a:path>
                        <a:path w="4517352" h="3640153" fill="none">
                          <a:moveTo>
                            <a:pt x="2258678" y="0"/>
                          </a:moveTo>
                          <a:lnTo>
                            <a:pt x="2258678" y="0"/>
                          </a:lnTo>
                          <a:cubicBezTo>
                            <a:pt x="3290076" y="0"/>
                            <a:pt x="4190466" y="563007"/>
                            <a:pt x="4446597" y="1368090"/>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grpSp>
            <p:cxnSp>
              <p:nvCxnSpPr>
                <p:cNvPr id="31761" name="直接连接符 19"/>
                <p:cNvCxnSpPr/>
                <p:nvPr/>
              </p:nvCxnSpPr>
              <p:spPr>
                <a:xfrm flipV="1">
                  <a:off x="-171" y="3205177"/>
                  <a:ext cx="1173401" cy="17462"/>
                </a:xfrm>
                <a:prstGeom prst="line">
                  <a:avLst/>
                </a:prstGeom>
                <a:ln w="9525" cap="flat" cmpd="sng">
                  <a:solidFill>
                    <a:srgbClr val="7F7F7F"/>
                  </a:solidFill>
                  <a:prstDash val="lgDash"/>
                  <a:round/>
                  <a:headEnd type="none" w="med" len="med"/>
                  <a:tailEnd type="none" w="med" len="med"/>
                </a:ln>
              </p:spPr>
            </p:cxnSp>
            <p:cxnSp>
              <p:nvCxnSpPr>
                <p:cNvPr id="31762" name="直接连接符 21"/>
                <p:cNvCxnSpPr/>
                <p:nvPr/>
              </p:nvCxnSpPr>
              <p:spPr>
                <a:xfrm rot="-5400000" flipH="1">
                  <a:off x="630302" y="3765561"/>
                  <a:ext cx="1138242" cy="17467"/>
                </a:xfrm>
                <a:prstGeom prst="line">
                  <a:avLst/>
                </a:prstGeom>
                <a:ln w="9525" cap="flat" cmpd="sng">
                  <a:solidFill>
                    <a:srgbClr val="7F7F7F"/>
                  </a:solidFill>
                  <a:prstDash val="lgDash"/>
                  <a:round/>
                  <a:headEnd type="none" w="med" len="med"/>
                  <a:tailEnd type="none" w="med" len="med"/>
                </a:ln>
              </p:spPr>
            </p:cxnSp>
          </p:grpSp>
          <p:graphicFrame>
            <p:nvGraphicFramePr>
              <p:cNvPr id="31763" name="Object 18"/>
              <p:cNvGraphicFramePr>
                <a:graphicFrameLocks noChangeAspect="1"/>
              </p:cNvGraphicFramePr>
              <p:nvPr/>
            </p:nvGraphicFramePr>
            <p:xfrm>
              <a:off x="128918" y="4181574"/>
              <a:ext cx="213360" cy="248920"/>
            </p:xfrm>
            <a:graphic>
              <a:graphicData uri="http://schemas.openxmlformats.org/presentationml/2006/ole">
                <mc:AlternateContent xmlns:mc="http://schemas.openxmlformats.org/markup-compatibility/2006">
                  <mc:Choice xmlns:v="urn:schemas-microsoft-com:vml" Requires="v">
                    <p:oleObj r:id="rId6" imgW="152400" imgH="177800" progId="Equation.DSMT4">
                      <p:embed/>
                    </p:oleObj>
                  </mc:Choice>
                  <mc:Fallback>
                    <p:oleObj r:id="rId6" imgW="152400" imgH="177800" progId="Equation.DSMT4">
                      <p:embed/>
                      <p:pic>
                        <p:nvPicPr>
                          <p:cNvPr id="0" name="图片 3174"/>
                          <p:cNvPicPr/>
                          <p:nvPr/>
                        </p:nvPicPr>
                        <p:blipFill>
                          <a:blip r:embed="rId7"/>
                          <a:stretch>
                            <a:fillRect/>
                          </a:stretch>
                        </p:blipFill>
                        <p:spPr>
                          <a:xfrm>
                            <a:off x="128918" y="4181574"/>
                            <a:ext cx="213360" cy="248920"/>
                          </a:xfrm>
                          <a:prstGeom prst="rect">
                            <a:avLst/>
                          </a:prstGeom>
                          <a:noFill/>
                          <a:ln w="38100">
                            <a:noFill/>
                            <a:miter/>
                          </a:ln>
                        </p:spPr>
                      </p:pic>
                    </p:oleObj>
                  </mc:Fallback>
                </mc:AlternateContent>
              </a:graphicData>
            </a:graphic>
          </p:graphicFrame>
          <p:graphicFrame>
            <p:nvGraphicFramePr>
              <p:cNvPr id="31764" name="Object 19"/>
              <p:cNvGraphicFramePr>
                <a:graphicFrameLocks noChangeAspect="1"/>
              </p:cNvGraphicFramePr>
              <p:nvPr/>
            </p:nvGraphicFramePr>
            <p:xfrm>
              <a:off x="2527062" y="4412211"/>
              <a:ext cx="213360" cy="231140"/>
            </p:xfrm>
            <a:graphic>
              <a:graphicData uri="http://schemas.openxmlformats.org/presentationml/2006/ole">
                <mc:AlternateContent xmlns:mc="http://schemas.openxmlformats.org/markup-compatibility/2006">
                  <mc:Choice xmlns:v="urn:schemas-microsoft-com:vml" Requires="v">
                    <p:oleObj r:id="rId8" imgW="153035" imgH="165735" progId="Equation.DSMT4">
                      <p:embed/>
                    </p:oleObj>
                  </mc:Choice>
                  <mc:Fallback>
                    <p:oleObj r:id="rId8" imgW="153035" imgH="165735" progId="Equation.DSMT4">
                      <p:embed/>
                      <p:pic>
                        <p:nvPicPr>
                          <p:cNvPr id="0" name="图片 3175"/>
                          <p:cNvPicPr/>
                          <p:nvPr/>
                        </p:nvPicPr>
                        <p:blipFill>
                          <a:blip r:embed="rId9"/>
                          <a:stretch>
                            <a:fillRect/>
                          </a:stretch>
                        </p:blipFill>
                        <p:spPr>
                          <a:xfrm>
                            <a:off x="2527062" y="4412211"/>
                            <a:ext cx="213360" cy="231140"/>
                          </a:xfrm>
                          <a:prstGeom prst="rect">
                            <a:avLst/>
                          </a:prstGeom>
                          <a:noFill/>
                          <a:ln w="38100">
                            <a:noFill/>
                            <a:miter/>
                          </a:ln>
                        </p:spPr>
                      </p:pic>
                    </p:oleObj>
                  </mc:Fallback>
                </mc:AlternateContent>
              </a:graphicData>
            </a:graphic>
          </p:graphicFrame>
          <p:graphicFrame>
            <p:nvGraphicFramePr>
              <p:cNvPr id="31765" name="Object 20"/>
              <p:cNvGraphicFramePr>
                <a:graphicFrameLocks noChangeAspect="1"/>
              </p:cNvGraphicFramePr>
              <p:nvPr/>
            </p:nvGraphicFramePr>
            <p:xfrm>
              <a:off x="42655" y="1945056"/>
              <a:ext cx="213360" cy="231140"/>
            </p:xfrm>
            <a:graphic>
              <a:graphicData uri="http://schemas.openxmlformats.org/presentationml/2006/ole">
                <mc:AlternateContent xmlns:mc="http://schemas.openxmlformats.org/markup-compatibility/2006">
                  <mc:Choice xmlns:v="urn:schemas-microsoft-com:vml" Requires="v">
                    <p:oleObj r:id="rId10" imgW="153035" imgH="165735" progId="Equation.DSMT4">
                      <p:embed/>
                    </p:oleObj>
                  </mc:Choice>
                  <mc:Fallback>
                    <p:oleObj r:id="rId10" imgW="153035" imgH="165735" progId="Equation.DSMT4">
                      <p:embed/>
                      <p:pic>
                        <p:nvPicPr>
                          <p:cNvPr id="0" name="图片 3171"/>
                          <p:cNvPicPr/>
                          <p:nvPr/>
                        </p:nvPicPr>
                        <p:blipFill>
                          <a:blip r:embed="rId11"/>
                          <a:stretch>
                            <a:fillRect/>
                          </a:stretch>
                        </p:blipFill>
                        <p:spPr>
                          <a:xfrm>
                            <a:off x="42655" y="1945056"/>
                            <a:ext cx="213360" cy="231140"/>
                          </a:xfrm>
                          <a:prstGeom prst="rect">
                            <a:avLst/>
                          </a:prstGeom>
                          <a:noFill/>
                          <a:ln w="38100">
                            <a:noFill/>
                            <a:miter/>
                          </a:ln>
                        </p:spPr>
                      </p:pic>
                    </p:oleObj>
                  </mc:Fallback>
                </mc:AlternateContent>
              </a:graphicData>
            </a:graphic>
          </p:graphicFrame>
          <p:graphicFrame>
            <p:nvGraphicFramePr>
              <p:cNvPr id="31766" name="Object 21"/>
              <p:cNvGraphicFramePr>
                <a:graphicFrameLocks noChangeAspect="1"/>
              </p:cNvGraphicFramePr>
              <p:nvPr/>
            </p:nvGraphicFramePr>
            <p:xfrm>
              <a:off x="2169163" y="3670339"/>
              <a:ext cx="231140" cy="231140"/>
            </p:xfrm>
            <a:graphic>
              <a:graphicData uri="http://schemas.openxmlformats.org/presentationml/2006/ole">
                <mc:AlternateContent xmlns:mc="http://schemas.openxmlformats.org/markup-compatibility/2006">
                  <mc:Choice xmlns:v="urn:schemas-microsoft-com:vml" Requires="v">
                    <p:oleObj r:id="rId12" imgW="165735" imgH="165735" progId="Equation.DSMT4">
                      <p:embed/>
                    </p:oleObj>
                  </mc:Choice>
                  <mc:Fallback>
                    <p:oleObj r:id="rId12" imgW="165735" imgH="165735" progId="Equation.DSMT4">
                      <p:embed/>
                      <p:pic>
                        <p:nvPicPr>
                          <p:cNvPr id="0" name="图片 3176"/>
                          <p:cNvPicPr/>
                          <p:nvPr/>
                        </p:nvPicPr>
                        <p:blipFill>
                          <a:blip r:embed="rId13"/>
                          <a:stretch>
                            <a:fillRect/>
                          </a:stretch>
                        </p:blipFill>
                        <p:spPr>
                          <a:xfrm>
                            <a:off x="2169163" y="3670339"/>
                            <a:ext cx="231140" cy="231140"/>
                          </a:xfrm>
                          <a:prstGeom prst="rect">
                            <a:avLst/>
                          </a:prstGeom>
                          <a:noFill/>
                          <a:ln w="38100">
                            <a:noFill/>
                            <a:miter/>
                          </a:ln>
                        </p:spPr>
                      </p:pic>
                    </p:oleObj>
                  </mc:Fallback>
                </mc:AlternateContent>
              </a:graphicData>
            </a:graphic>
          </p:graphicFrame>
          <p:graphicFrame>
            <p:nvGraphicFramePr>
              <p:cNvPr id="31767" name="Object 22"/>
              <p:cNvGraphicFramePr>
                <a:graphicFrameLocks noChangeAspect="1"/>
              </p:cNvGraphicFramePr>
              <p:nvPr/>
            </p:nvGraphicFramePr>
            <p:xfrm>
              <a:off x="450371" y="2404532"/>
              <a:ext cx="231140" cy="248920"/>
            </p:xfrm>
            <a:graphic>
              <a:graphicData uri="http://schemas.openxmlformats.org/presentationml/2006/ole">
                <mc:AlternateContent xmlns:mc="http://schemas.openxmlformats.org/markup-compatibility/2006">
                  <mc:Choice xmlns:v="urn:schemas-microsoft-com:vml" Requires="v">
                    <p:oleObj r:id="rId14" imgW="165100" imgH="177800" progId="Equation.DSMT4">
                      <p:embed/>
                    </p:oleObj>
                  </mc:Choice>
                  <mc:Fallback>
                    <p:oleObj r:id="rId14" imgW="165100" imgH="177800" progId="Equation.DSMT4">
                      <p:embed/>
                      <p:pic>
                        <p:nvPicPr>
                          <p:cNvPr id="0" name="图片 3172"/>
                          <p:cNvPicPr/>
                          <p:nvPr/>
                        </p:nvPicPr>
                        <p:blipFill>
                          <a:blip r:embed="rId15"/>
                          <a:stretch>
                            <a:fillRect/>
                          </a:stretch>
                        </p:blipFill>
                        <p:spPr>
                          <a:xfrm>
                            <a:off x="450371" y="2404532"/>
                            <a:ext cx="231140" cy="248920"/>
                          </a:xfrm>
                          <a:prstGeom prst="rect">
                            <a:avLst/>
                          </a:prstGeom>
                          <a:noFill/>
                          <a:ln w="38100">
                            <a:noFill/>
                            <a:miter/>
                          </a:ln>
                        </p:spPr>
                      </p:pic>
                    </p:oleObj>
                  </mc:Fallback>
                </mc:AlternateContent>
              </a:graphicData>
            </a:graphic>
          </p:graphicFrame>
          <p:graphicFrame>
            <p:nvGraphicFramePr>
              <p:cNvPr id="31768" name="Object 23"/>
              <p:cNvGraphicFramePr>
                <a:graphicFrameLocks noChangeAspect="1"/>
              </p:cNvGraphicFramePr>
              <p:nvPr/>
            </p:nvGraphicFramePr>
            <p:xfrm>
              <a:off x="3049198" y="4380460"/>
              <a:ext cx="248920" cy="320040"/>
            </p:xfrm>
            <a:graphic>
              <a:graphicData uri="http://schemas.openxmlformats.org/presentationml/2006/ole">
                <mc:AlternateContent xmlns:mc="http://schemas.openxmlformats.org/markup-compatibility/2006">
                  <mc:Choice xmlns:v="urn:schemas-microsoft-com:vml" Requires="v">
                    <p:oleObj r:id="rId16" imgW="177800" imgH="228600" progId="Equation.DSMT4">
                      <p:embed/>
                    </p:oleObj>
                  </mc:Choice>
                  <mc:Fallback>
                    <p:oleObj r:id="rId16" imgW="177800" imgH="228600" progId="Equation.DSMT4">
                      <p:embed/>
                      <p:pic>
                        <p:nvPicPr>
                          <p:cNvPr id="0" name="图片 3178"/>
                          <p:cNvPicPr/>
                          <p:nvPr/>
                        </p:nvPicPr>
                        <p:blipFill>
                          <a:blip r:embed="rId17"/>
                          <a:stretch>
                            <a:fillRect/>
                          </a:stretch>
                        </p:blipFill>
                        <p:spPr>
                          <a:xfrm>
                            <a:off x="3049198" y="4380460"/>
                            <a:ext cx="248920" cy="320040"/>
                          </a:xfrm>
                          <a:prstGeom prst="rect">
                            <a:avLst/>
                          </a:prstGeom>
                          <a:noFill/>
                          <a:ln w="38100">
                            <a:noFill/>
                            <a:miter/>
                          </a:ln>
                        </p:spPr>
                      </p:pic>
                    </p:oleObj>
                  </mc:Fallback>
                </mc:AlternateContent>
              </a:graphicData>
            </a:graphic>
          </p:graphicFrame>
          <p:graphicFrame>
            <p:nvGraphicFramePr>
              <p:cNvPr id="31769" name="Object 24"/>
              <p:cNvGraphicFramePr>
                <a:graphicFrameLocks noChangeAspect="1"/>
              </p:cNvGraphicFramePr>
              <p:nvPr/>
            </p:nvGraphicFramePr>
            <p:xfrm>
              <a:off x="23603" y="1464732"/>
              <a:ext cx="266700" cy="320040"/>
            </p:xfrm>
            <a:graphic>
              <a:graphicData uri="http://schemas.openxmlformats.org/presentationml/2006/ole">
                <mc:AlternateContent xmlns:mc="http://schemas.openxmlformats.org/markup-compatibility/2006">
                  <mc:Choice xmlns:v="urn:schemas-microsoft-com:vml" Requires="v">
                    <p:oleObj r:id="rId18" imgW="191135" imgH="229235" progId="Equation.DSMT4">
                      <p:embed/>
                    </p:oleObj>
                  </mc:Choice>
                  <mc:Fallback>
                    <p:oleObj r:id="rId18" imgW="191135" imgH="229235" progId="Equation.DSMT4">
                      <p:embed/>
                      <p:pic>
                        <p:nvPicPr>
                          <p:cNvPr id="0" name="图片 3180"/>
                          <p:cNvPicPr/>
                          <p:nvPr/>
                        </p:nvPicPr>
                        <p:blipFill>
                          <a:blip r:embed="rId19"/>
                          <a:stretch>
                            <a:fillRect/>
                          </a:stretch>
                        </p:blipFill>
                        <p:spPr>
                          <a:xfrm>
                            <a:off x="23603" y="1464732"/>
                            <a:ext cx="266700" cy="320040"/>
                          </a:xfrm>
                          <a:prstGeom prst="rect">
                            <a:avLst/>
                          </a:prstGeom>
                          <a:noFill/>
                          <a:ln w="38100">
                            <a:noFill/>
                            <a:miter/>
                          </a:ln>
                        </p:spPr>
                      </p:pic>
                    </p:oleObj>
                  </mc:Fallback>
                </mc:AlternateContent>
              </a:graphicData>
            </a:graphic>
          </p:graphicFrame>
          <p:graphicFrame>
            <p:nvGraphicFramePr>
              <p:cNvPr id="31770" name="Object 25"/>
              <p:cNvGraphicFramePr>
                <a:graphicFrameLocks noChangeAspect="1"/>
              </p:cNvGraphicFramePr>
              <p:nvPr/>
            </p:nvGraphicFramePr>
            <p:xfrm>
              <a:off x="1397480" y="4391364"/>
              <a:ext cx="284480" cy="337820"/>
            </p:xfrm>
            <a:graphic>
              <a:graphicData uri="http://schemas.openxmlformats.org/presentationml/2006/ole">
                <mc:AlternateContent xmlns:mc="http://schemas.openxmlformats.org/markup-compatibility/2006">
                  <mc:Choice xmlns:v="urn:schemas-microsoft-com:vml" Requires="v">
                    <p:oleObj r:id="rId20" imgW="203835" imgH="241935" progId="Equation.DSMT4">
                      <p:embed/>
                    </p:oleObj>
                  </mc:Choice>
                  <mc:Fallback>
                    <p:oleObj r:id="rId20" imgW="203835" imgH="241935" progId="Equation.DSMT4">
                      <p:embed/>
                      <p:pic>
                        <p:nvPicPr>
                          <p:cNvPr id="0" name="图片 3179"/>
                          <p:cNvPicPr/>
                          <p:nvPr/>
                        </p:nvPicPr>
                        <p:blipFill>
                          <a:blip r:embed="rId21"/>
                          <a:stretch>
                            <a:fillRect/>
                          </a:stretch>
                        </p:blipFill>
                        <p:spPr>
                          <a:xfrm>
                            <a:off x="1397480" y="4391364"/>
                            <a:ext cx="284480" cy="337820"/>
                          </a:xfrm>
                          <a:prstGeom prst="rect">
                            <a:avLst/>
                          </a:prstGeom>
                          <a:noFill/>
                          <a:ln w="38100">
                            <a:noFill/>
                            <a:miter/>
                          </a:ln>
                        </p:spPr>
                      </p:pic>
                    </p:oleObj>
                  </mc:Fallback>
                </mc:AlternateContent>
              </a:graphicData>
            </a:graphic>
          </p:graphicFrame>
          <p:graphicFrame>
            <p:nvGraphicFramePr>
              <p:cNvPr id="31771" name="Object 26"/>
              <p:cNvGraphicFramePr>
                <a:graphicFrameLocks noChangeAspect="1"/>
              </p:cNvGraphicFramePr>
              <p:nvPr/>
            </p:nvGraphicFramePr>
            <p:xfrm>
              <a:off x="0" y="3080148"/>
              <a:ext cx="284480" cy="337820"/>
            </p:xfrm>
            <a:graphic>
              <a:graphicData uri="http://schemas.openxmlformats.org/presentationml/2006/ole">
                <mc:AlternateContent xmlns:mc="http://schemas.openxmlformats.org/markup-compatibility/2006">
                  <mc:Choice xmlns:v="urn:schemas-microsoft-com:vml" Requires="v">
                    <p:oleObj r:id="rId22" imgW="203835" imgH="241935" progId="Equation.DSMT4">
                      <p:embed/>
                    </p:oleObj>
                  </mc:Choice>
                  <mc:Fallback>
                    <p:oleObj r:id="rId22" imgW="203835" imgH="241935" progId="Equation.DSMT4">
                      <p:embed/>
                      <p:pic>
                        <p:nvPicPr>
                          <p:cNvPr id="0" name="图片 3177"/>
                          <p:cNvPicPr/>
                          <p:nvPr/>
                        </p:nvPicPr>
                        <p:blipFill>
                          <a:blip r:embed="rId23"/>
                          <a:stretch>
                            <a:fillRect/>
                          </a:stretch>
                        </p:blipFill>
                        <p:spPr>
                          <a:xfrm>
                            <a:off x="0" y="3080148"/>
                            <a:ext cx="284480" cy="337820"/>
                          </a:xfrm>
                          <a:prstGeom prst="rect">
                            <a:avLst/>
                          </a:prstGeom>
                          <a:noFill/>
                          <a:ln w="38100">
                            <a:noFill/>
                            <a:miter/>
                          </a:ln>
                        </p:spPr>
                      </p:pic>
                    </p:oleObj>
                  </mc:Fallback>
                </mc:AlternateContent>
              </a:graphicData>
            </a:graphic>
          </p:graphicFrame>
          <p:graphicFrame>
            <p:nvGraphicFramePr>
              <p:cNvPr id="31772" name="Object 27"/>
              <p:cNvGraphicFramePr>
                <a:graphicFrameLocks noChangeAspect="1"/>
              </p:cNvGraphicFramePr>
              <p:nvPr/>
            </p:nvGraphicFramePr>
            <p:xfrm>
              <a:off x="2194704" y="4032649"/>
              <a:ext cx="177800" cy="231140"/>
            </p:xfrm>
            <a:graphic>
              <a:graphicData uri="http://schemas.openxmlformats.org/presentationml/2006/ole">
                <mc:AlternateContent xmlns:mc="http://schemas.openxmlformats.org/markup-compatibility/2006">
                  <mc:Choice xmlns:v="urn:schemas-microsoft-com:vml" Requires="v">
                    <p:oleObj r:id="rId24" imgW="127000" imgH="165100" progId="Equation.DSMT4">
                      <p:embed/>
                    </p:oleObj>
                  </mc:Choice>
                  <mc:Fallback>
                    <p:oleObj r:id="rId24" imgW="127000" imgH="165100" progId="Equation.DSMT4">
                      <p:embed/>
                      <p:pic>
                        <p:nvPicPr>
                          <p:cNvPr id="0" name="图片 3183"/>
                          <p:cNvPicPr/>
                          <p:nvPr/>
                        </p:nvPicPr>
                        <p:blipFill>
                          <a:blip r:embed="rId25"/>
                          <a:stretch>
                            <a:fillRect/>
                          </a:stretch>
                        </p:blipFill>
                        <p:spPr>
                          <a:xfrm>
                            <a:off x="2194704" y="4032649"/>
                            <a:ext cx="177800" cy="231140"/>
                          </a:xfrm>
                          <a:prstGeom prst="rect">
                            <a:avLst/>
                          </a:prstGeom>
                          <a:noFill/>
                          <a:ln w="38100">
                            <a:noFill/>
                            <a:miter/>
                          </a:ln>
                        </p:spPr>
                      </p:pic>
                    </p:oleObj>
                  </mc:Fallback>
                </mc:AlternateContent>
              </a:graphicData>
            </a:graphic>
          </p:graphicFrame>
          <p:graphicFrame>
            <p:nvGraphicFramePr>
              <p:cNvPr id="31773" name="Object 28"/>
              <p:cNvGraphicFramePr>
                <a:graphicFrameLocks noChangeAspect="1"/>
              </p:cNvGraphicFramePr>
              <p:nvPr/>
            </p:nvGraphicFramePr>
            <p:xfrm>
              <a:off x="2656938" y="3638589"/>
              <a:ext cx="284480" cy="320040"/>
            </p:xfrm>
            <a:graphic>
              <a:graphicData uri="http://schemas.openxmlformats.org/presentationml/2006/ole">
                <mc:AlternateContent xmlns:mc="http://schemas.openxmlformats.org/markup-compatibility/2006">
                  <mc:Choice xmlns:v="urn:schemas-microsoft-com:vml" Requires="v">
                    <p:oleObj r:id="rId26" imgW="203835" imgH="229235" progId="Equation.DSMT4">
                      <p:embed/>
                    </p:oleObj>
                  </mc:Choice>
                  <mc:Fallback>
                    <p:oleObj r:id="rId26" imgW="203835" imgH="229235" progId="Equation.DSMT4">
                      <p:embed/>
                      <p:pic>
                        <p:nvPicPr>
                          <p:cNvPr id="0" name="图片 3182"/>
                          <p:cNvPicPr/>
                          <p:nvPr/>
                        </p:nvPicPr>
                        <p:blipFill>
                          <a:blip r:embed="rId27"/>
                          <a:stretch>
                            <a:fillRect/>
                          </a:stretch>
                        </p:blipFill>
                        <p:spPr>
                          <a:xfrm>
                            <a:off x="2656938" y="3638589"/>
                            <a:ext cx="284480" cy="320040"/>
                          </a:xfrm>
                          <a:prstGeom prst="rect">
                            <a:avLst/>
                          </a:prstGeom>
                          <a:noFill/>
                          <a:ln w="38100">
                            <a:noFill/>
                            <a:miter/>
                          </a:ln>
                        </p:spPr>
                      </p:pic>
                    </p:oleObj>
                  </mc:Fallback>
                </mc:AlternateContent>
              </a:graphicData>
            </a:graphic>
          </p:graphicFrame>
          <p:graphicFrame>
            <p:nvGraphicFramePr>
              <p:cNvPr id="31774" name="Object 29"/>
              <p:cNvGraphicFramePr>
                <a:graphicFrameLocks noChangeAspect="1"/>
              </p:cNvGraphicFramePr>
              <p:nvPr/>
            </p:nvGraphicFramePr>
            <p:xfrm>
              <a:off x="2456254" y="3880130"/>
              <a:ext cx="266700" cy="320040"/>
            </p:xfrm>
            <a:graphic>
              <a:graphicData uri="http://schemas.openxmlformats.org/presentationml/2006/ole">
                <mc:AlternateContent xmlns:mc="http://schemas.openxmlformats.org/markup-compatibility/2006">
                  <mc:Choice xmlns:v="urn:schemas-microsoft-com:vml" Requires="v">
                    <p:oleObj r:id="rId28" imgW="191135" imgH="229235" progId="Equation.DSMT4">
                      <p:embed/>
                    </p:oleObj>
                  </mc:Choice>
                  <mc:Fallback>
                    <p:oleObj r:id="rId28" imgW="191135" imgH="229235" progId="Equation.DSMT4">
                      <p:embed/>
                      <p:pic>
                        <p:nvPicPr>
                          <p:cNvPr id="0" name="图片 3181"/>
                          <p:cNvPicPr/>
                          <p:nvPr/>
                        </p:nvPicPr>
                        <p:blipFill>
                          <a:blip r:embed="rId29"/>
                          <a:stretch>
                            <a:fillRect/>
                          </a:stretch>
                        </p:blipFill>
                        <p:spPr>
                          <a:xfrm>
                            <a:off x="2456254" y="3880130"/>
                            <a:ext cx="266700" cy="320040"/>
                          </a:xfrm>
                          <a:prstGeom prst="rect">
                            <a:avLst/>
                          </a:prstGeom>
                          <a:noFill/>
                          <a:ln w="38100">
                            <a:noFill/>
                            <a:miter/>
                          </a:ln>
                        </p:spPr>
                      </p:pic>
                    </p:oleObj>
                  </mc:Fallback>
                </mc:AlternateContent>
              </a:graphicData>
            </a:graphic>
          </p:graphicFrame>
          <p:graphicFrame>
            <p:nvGraphicFramePr>
              <p:cNvPr id="31775" name="Object 30"/>
              <p:cNvGraphicFramePr>
                <a:graphicFrameLocks noChangeAspect="1"/>
              </p:cNvGraphicFramePr>
              <p:nvPr/>
            </p:nvGraphicFramePr>
            <p:xfrm>
              <a:off x="3019246" y="3379796"/>
              <a:ext cx="284480" cy="320040"/>
            </p:xfrm>
            <a:graphic>
              <a:graphicData uri="http://schemas.openxmlformats.org/presentationml/2006/ole">
                <mc:AlternateContent xmlns:mc="http://schemas.openxmlformats.org/markup-compatibility/2006">
                  <mc:Choice xmlns:v="urn:schemas-microsoft-com:vml" Requires="v">
                    <p:oleObj r:id="rId30" imgW="203835" imgH="229235" progId="Equation.DSMT4">
                      <p:embed/>
                    </p:oleObj>
                  </mc:Choice>
                  <mc:Fallback>
                    <p:oleObj r:id="rId30" imgW="203835" imgH="229235" progId="Equation.DSMT4">
                      <p:embed/>
                      <p:pic>
                        <p:nvPicPr>
                          <p:cNvPr id="0" name="图片 3173"/>
                          <p:cNvPicPr/>
                          <p:nvPr/>
                        </p:nvPicPr>
                        <p:blipFill>
                          <a:blip r:embed="rId31"/>
                          <a:stretch>
                            <a:fillRect/>
                          </a:stretch>
                        </p:blipFill>
                        <p:spPr>
                          <a:xfrm>
                            <a:off x="3019246" y="3379796"/>
                            <a:ext cx="284480" cy="320040"/>
                          </a:xfrm>
                          <a:prstGeom prst="rect">
                            <a:avLst/>
                          </a:prstGeom>
                          <a:noFill/>
                          <a:ln w="38100">
                            <a:noFill/>
                            <a:miter/>
                          </a:ln>
                        </p:spPr>
                      </p:pic>
                    </p:oleObj>
                  </mc:Fallback>
                </mc:AlternateContent>
              </a:graphicData>
            </a:graphic>
          </p:graphicFrame>
        </p:grpSp>
        <p:sp>
          <p:nvSpPr>
            <p:cNvPr id="31776" name="椭圆 43"/>
            <p:cNvSpPr/>
            <p:nvPr/>
          </p:nvSpPr>
          <p:spPr>
            <a:xfrm>
              <a:off x="5691188" y="2806700"/>
              <a:ext cx="82550" cy="80963"/>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31777" name="椭圆 44"/>
            <p:cNvSpPr/>
            <p:nvPr/>
          </p:nvSpPr>
          <p:spPr>
            <a:xfrm>
              <a:off x="7415213" y="4433888"/>
              <a:ext cx="84137" cy="82550"/>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31778" name="椭圆 44"/>
            <p:cNvSpPr/>
            <p:nvPr/>
          </p:nvSpPr>
          <p:spPr>
            <a:xfrm>
              <a:off x="6656388" y="3675063"/>
              <a:ext cx="84137" cy="80962"/>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down)">
                                      <p:cBhvr>
                                        <p:cTn id="7" dur="500"/>
                                        <p:tgtEl>
                                          <p:spTgt spid="2867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674">
                                            <p:txEl>
                                              <p:pRg st="1" end="1"/>
                                            </p:txEl>
                                          </p:spTgt>
                                        </p:tgtEl>
                                        <p:attrNameLst>
                                          <p:attrName>style.visibility</p:attrName>
                                        </p:attrNameLst>
                                      </p:cBhvr>
                                      <p:to>
                                        <p:strVal val="visible"/>
                                      </p:to>
                                    </p:set>
                                    <p:animEffect transition="in" filter="wipe(down)">
                                      <p:cBhvr>
                                        <p:cTn id="10" dur="500"/>
                                        <p:tgtEl>
                                          <p:spTgt spid="2867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Effect transition="in" filter="wipe(down)">
                                      <p:cBhvr>
                                        <p:cTn id="13" dur="500"/>
                                        <p:tgtEl>
                                          <p:spTgt spid="2867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674">
                                            <p:txEl>
                                              <p:pRg st="3" end="3"/>
                                            </p:txEl>
                                          </p:spTgt>
                                        </p:tgtEl>
                                        <p:attrNameLst>
                                          <p:attrName>style.visibility</p:attrName>
                                        </p:attrNameLst>
                                      </p:cBhvr>
                                      <p:to>
                                        <p:strVal val="visible"/>
                                      </p:to>
                                    </p:set>
                                    <p:animEffect transition="in" filter="wipe(down)">
                                      <p:cBhvr>
                                        <p:cTn id="16" dur="500"/>
                                        <p:tgtEl>
                                          <p:spTgt spid="2867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animEffect transition="in" filter="wipe(down)">
                                      <p:cBhvr>
                                        <p:cTn id="19" dur="500"/>
                                        <p:tgtEl>
                                          <p:spTgt spid="2867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8705"/>
                                        </p:tgtEl>
                                        <p:attrNameLst>
                                          <p:attrName>style.visibility</p:attrName>
                                        </p:attrNameLst>
                                      </p:cBhvr>
                                      <p:to>
                                        <p:strVal val="visible"/>
                                      </p:to>
                                    </p:set>
                                    <p:animEffect transition="in" filter="wipe(down)">
                                      <p:cBhvr>
                                        <p:cTn id="22" dur="500"/>
                                        <p:tgtEl>
                                          <p:spTgt spid="28705"/>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40">
                                            <p:txEl>
                                              <p:pRg st="0" end="0"/>
                                            </p:txEl>
                                          </p:spTgt>
                                        </p:tgtEl>
                                        <p:attrNameLst>
                                          <p:attrName>style.visibility</p:attrName>
                                        </p:attrNameLst>
                                      </p:cBhvr>
                                      <p:to>
                                        <p:strVal val="visible"/>
                                      </p:to>
                                    </p:set>
                                    <p:animEffect transition="in" filter="box(out)">
                                      <p:cBhvr>
                                        <p:cTn id="25" dur="500"/>
                                        <p:tgtEl>
                                          <p:spTgt spid="4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uiExpand="1" build="p"/>
      <p:bldP spid="4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38" name="组合 16"/>
          <p:cNvGrpSpPr/>
          <p:nvPr/>
        </p:nvGrpSpPr>
        <p:grpSpPr>
          <a:xfrm>
            <a:off x="750888" y="739775"/>
            <a:ext cx="5653087" cy="4183063"/>
            <a:chOff x="-173" y="0"/>
            <a:chExt cx="5395418" cy="4343419"/>
          </a:xfrm>
        </p:grpSpPr>
        <p:cxnSp>
          <p:nvCxnSpPr>
            <p:cNvPr id="32770" name="直接箭头连接符 6"/>
            <p:cNvCxnSpPr/>
            <p:nvPr/>
          </p:nvCxnSpPr>
          <p:spPr>
            <a:xfrm>
              <a:off x="17294" y="4325957"/>
              <a:ext cx="3088313" cy="17462"/>
            </a:xfrm>
            <a:prstGeom prst="straightConnector1">
              <a:avLst/>
            </a:prstGeom>
            <a:ln w="9525" cap="flat" cmpd="sng">
              <a:solidFill>
                <a:srgbClr val="A6A6A6"/>
              </a:solidFill>
              <a:prstDash val="solid"/>
              <a:round/>
              <a:headEnd type="none" w="med" len="med"/>
              <a:tailEnd type="stealth" w="med" len="lg"/>
            </a:ln>
          </p:spPr>
        </p:cxnSp>
        <p:cxnSp>
          <p:nvCxnSpPr>
            <p:cNvPr id="32771" name="直接箭头连接符 8"/>
            <p:cNvCxnSpPr/>
            <p:nvPr/>
          </p:nvCxnSpPr>
          <p:spPr>
            <a:xfrm rot="-5400000" flipV="1">
              <a:off x="-1388444" y="2885290"/>
              <a:ext cx="2811474" cy="34932"/>
            </a:xfrm>
            <a:prstGeom prst="straightConnector1">
              <a:avLst/>
            </a:prstGeom>
            <a:ln w="9525" cap="flat" cmpd="sng">
              <a:solidFill>
                <a:srgbClr val="A6A6A6"/>
              </a:solidFill>
              <a:prstDash val="solid"/>
              <a:round/>
              <a:headEnd type="none" w="med" len="med"/>
              <a:tailEnd type="stealth" w="med" len="lg"/>
            </a:ln>
          </p:spPr>
        </p:cxnSp>
        <p:sp>
          <p:nvSpPr>
            <p:cNvPr id="32772" name="弧形 13"/>
            <p:cNvSpPr/>
            <p:nvPr/>
          </p:nvSpPr>
          <p:spPr>
            <a:xfrm rot="-9804271">
              <a:off x="276107" y="382590"/>
              <a:ext cx="4517353" cy="3640153"/>
            </a:xfrm>
            <a:custGeom>
              <a:avLst/>
              <a:gdLst/>
              <a:ahLst/>
              <a:cxnLst>
                <a:cxn ang="0">
                  <a:pos x="2258679" y="0"/>
                </a:cxn>
                <a:cxn ang="0">
                  <a:pos x="2258678" y="0"/>
                </a:cxn>
                <a:cxn ang="0">
                  <a:pos x="4446599" y="1368090"/>
                </a:cxn>
                <a:cxn ang="0">
                  <a:pos x="2258677" y="1820077"/>
                </a:cxn>
                <a:cxn ang="0">
                  <a:pos x="2258679" y="0"/>
                </a:cxn>
                <a:cxn ang="0">
                  <a:pos x="2258679" y="0"/>
                </a:cxn>
                <a:cxn ang="0">
                  <a:pos x="2258678" y="0"/>
                </a:cxn>
                <a:cxn ang="0">
                  <a:pos x="4446599" y="1368090"/>
                </a:cxn>
              </a:cxnLst>
              <a:rect l="0" t="0" r="0" b="0"/>
              <a:pathLst>
                <a:path w="4517353" h="3640153" stroke="0">
                  <a:moveTo>
                    <a:pt x="2258679" y="0"/>
                  </a:moveTo>
                  <a:lnTo>
                    <a:pt x="2258678" y="0"/>
                  </a:lnTo>
                  <a:cubicBezTo>
                    <a:pt x="3290077" y="0"/>
                    <a:pt x="4190468" y="563007"/>
                    <a:pt x="4446599" y="1368090"/>
                  </a:cubicBezTo>
                  <a:lnTo>
                    <a:pt x="2258677" y="1820077"/>
                  </a:lnTo>
                  <a:lnTo>
                    <a:pt x="2258679" y="0"/>
                  </a:lnTo>
                  <a:close/>
                </a:path>
                <a:path w="4517353" h="3640153" fill="none">
                  <a:moveTo>
                    <a:pt x="2258679" y="0"/>
                  </a:moveTo>
                  <a:lnTo>
                    <a:pt x="2258678" y="0"/>
                  </a:lnTo>
                  <a:cubicBezTo>
                    <a:pt x="3290077" y="0"/>
                    <a:pt x="4190468" y="563007"/>
                    <a:pt x="4446599" y="1368090"/>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2773" name="弧形 14"/>
            <p:cNvSpPr/>
            <p:nvPr/>
          </p:nvSpPr>
          <p:spPr>
            <a:xfrm rot="-9804271">
              <a:off x="877893" y="0"/>
              <a:ext cx="4517352" cy="3640154"/>
            </a:xfrm>
            <a:custGeom>
              <a:avLst/>
              <a:gdLst/>
              <a:ahLst/>
              <a:cxnLst>
                <a:cxn ang="0">
                  <a:pos x="2258678" y="0"/>
                </a:cxn>
                <a:cxn ang="0">
                  <a:pos x="2258678" y="0"/>
                </a:cxn>
                <a:cxn ang="0">
                  <a:pos x="4446597" y="1368090"/>
                </a:cxn>
                <a:cxn ang="0">
                  <a:pos x="2258676" y="1820077"/>
                </a:cxn>
                <a:cxn ang="0">
                  <a:pos x="2258678" y="0"/>
                </a:cxn>
                <a:cxn ang="0">
                  <a:pos x="2258678" y="0"/>
                </a:cxn>
                <a:cxn ang="0">
                  <a:pos x="2258678" y="0"/>
                </a:cxn>
                <a:cxn ang="0">
                  <a:pos x="4446597" y="1368090"/>
                </a:cxn>
              </a:cxnLst>
              <a:rect l="0" t="0" r="0" b="0"/>
              <a:pathLst>
                <a:path w="4517352" h="3640154" stroke="0">
                  <a:moveTo>
                    <a:pt x="2258678" y="0"/>
                  </a:moveTo>
                  <a:lnTo>
                    <a:pt x="2258678" y="0"/>
                  </a:lnTo>
                  <a:cubicBezTo>
                    <a:pt x="3290076" y="0"/>
                    <a:pt x="4190466" y="563007"/>
                    <a:pt x="4446597" y="1368090"/>
                  </a:cubicBezTo>
                  <a:lnTo>
                    <a:pt x="2258676" y="1820077"/>
                  </a:lnTo>
                  <a:lnTo>
                    <a:pt x="2258678" y="0"/>
                  </a:lnTo>
                  <a:close/>
                </a:path>
                <a:path w="4517352" h="3640154" fill="none">
                  <a:moveTo>
                    <a:pt x="2258678" y="0"/>
                  </a:moveTo>
                  <a:lnTo>
                    <a:pt x="2258678" y="0"/>
                  </a:lnTo>
                  <a:cubicBezTo>
                    <a:pt x="3290076" y="0"/>
                    <a:pt x="4190466" y="563007"/>
                    <a:pt x="4446597" y="1368090"/>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2774" name="弧形 15"/>
            <p:cNvSpPr/>
            <p:nvPr/>
          </p:nvSpPr>
          <p:spPr>
            <a:xfrm rot="-9804271">
              <a:off x="515870" y="258764"/>
              <a:ext cx="4517352" cy="3640153"/>
            </a:xfrm>
            <a:custGeom>
              <a:avLst/>
              <a:gdLst/>
              <a:ahLst/>
              <a:cxnLst>
                <a:cxn ang="0">
                  <a:pos x="2258678" y="0"/>
                </a:cxn>
                <a:cxn ang="0">
                  <a:pos x="2258678" y="0"/>
                </a:cxn>
                <a:cxn ang="0">
                  <a:pos x="4446597" y="1368090"/>
                </a:cxn>
                <a:cxn ang="0">
                  <a:pos x="2258676" y="1820077"/>
                </a:cxn>
                <a:cxn ang="0">
                  <a:pos x="2258678" y="0"/>
                </a:cxn>
                <a:cxn ang="0">
                  <a:pos x="2258678" y="0"/>
                </a:cxn>
                <a:cxn ang="0">
                  <a:pos x="2258678" y="0"/>
                </a:cxn>
                <a:cxn ang="0">
                  <a:pos x="4446597" y="1368090"/>
                </a:cxn>
              </a:cxnLst>
              <a:rect l="0" t="0" r="0" b="0"/>
              <a:pathLst>
                <a:path w="4517352" h="3640153" stroke="0">
                  <a:moveTo>
                    <a:pt x="2258678" y="0"/>
                  </a:moveTo>
                  <a:lnTo>
                    <a:pt x="2258678" y="0"/>
                  </a:lnTo>
                  <a:cubicBezTo>
                    <a:pt x="3290076" y="0"/>
                    <a:pt x="4190466" y="563007"/>
                    <a:pt x="4446597" y="1368090"/>
                  </a:cubicBezTo>
                  <a:lnTo>
                    <a:pt x="2258676" y="1820077"/>
                  </a:lnTo>
                  <a:lnTo>
                    <a:pt x="2258678" y="0"/>
                  </a:lnTo>
                  <a:close/>
                </a:path>
                <a:path w="4517352" h="3640153" fill="none">
                  <a:moveTo>
                    <a:pt x="2258678" y="0"/>
                  </a:moveTo>
                  <a:lnTo>
                    <a:pt x="2258678" y="0"/>
                  </a:lnTo>
                  <a:cubicBezTo>
                    <a:pt x="3290076" y="0"/>
                    <a:pt x="4190466" y="563007"/>
                    <a:pt x="4446597" y="1368090"/>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cxnSp>
        <p:nvCxnSpPr>
          <p:cNvPr id="29735" name="直接连接符 19"/>
          <p:cNvCxnSpPr/>
          <p:nvPr/>
        </p:nvCxnSpPr>
        <p:spPr>
          <a:xfrm flipV="1">
            <a:off x="750888" y="3446463"/>
            <a:ext cx="1465262" cy="20637"/>
          </a:xfrm>
          <a:prstGeom prst="line">
            <a:avLst/>
          </a:prstGeom>
          <a:ln w="9525" cap="flat" cmpd="sng">
            <a:solidFill>
              <a:srgbClr val="7F7F7F"/>
            </a:solidFill>
            <a:prstDash val="lgDash"/>
            <a:round/>
            <a:headEnd type="none" w="med" len="med"/>
            <a:tailEnd type="none" w="med" len="med"/>
          </a:ln>
        </p:spPr>
      </p:cxnSp>
      <p:cxnSp>
        <p:nvCxnSpPr>
          <p:cNvPr id="29736" name="直接连接符 21"/>
          <p:cNvCxnSpPr/>
          <p:nvPr/>
        </p:nvCxnSpPr>
        <p:spPr>
          <a:xfrm rot="-5400000" flipH="1">
            <a:off x="1574800" y="4108450"/>
            <a:ext cx="1346200" cy="22225"/>
          </a:xfrm>
          <a:prstGeom prst="line">
            <a:avLst/>
          </a:prstGeom>
          <a:ln w="9525" cap="flat" cmpd="sng">
            <a:solidFill>
              <a:srgbClr val="7F7F7F"/>
            </a:solidFill>
            <a:prstDash val="lgDash"/>
            <a:round/>
            <a:headEnd type="none" w="med" len="med"/>
            <a:tailEnd type="none" w="med" len="med"/>
          </a:ln>
        </p:spPr>
      </p:cxnSp>
      <p:sp>
        <p:nvSpPr>
          <p:cNvPr id="32777"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40" name="Rectangle 3"/>
          <p:cNvSpPr txBox="1"/>
          <p:nvPr/>
        </p:nvSpPr>
        <p:spPr>
          <a:xfrm>
            <a:off x="547688" y="428625"/>
            <a:ext cx="6122987" cy="595313"/>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一、消费者均衡的决定</a:t>
            </a:r>
          </a:p>
        </p:txBody>
      </p:sp>
      <p:graphicFrame>
        <p:nvGraphicFramePr>
          <p:cNvPr id="29718" name="Object 5"/>
          <p:cNvGraphicFramePr>
            <a:graphicFrameLocks noChangeAspect="1"/>
          </p:cNvGraphicFramePr>
          <p:nvPr/>
        </p:nvGraphicFramePr>
        <p:xfrm>
          <a:off x="2271713" y="3160713"/>
          <a:ext cx="265112" cy="273050"/>
        </p:xfrm>
        <a:graphic>
          <a:graphicData uri="http://schemas.openxmlformats.org/presentationml/2006/ole">
            <mc:AlternateContent xmlns:mc="http://schemas.openxmlformats.org/markup-compatibility/2006">
              <mc:Choice xmlns:v="urn:schemas-microsoft-com:vml" Requires="v">
                <p:oleObj r:id="rId2" imgW="153035" imgH="165735" progId="Equation.DSMT4">
                  <p:embed/>
                </p:oleObj>
              </mc:Choice>
              <mc:Fallback>
                <p:oleObj r:id="rId2" imgW="153035" imgH="165735" progId="Equation.DSMT4">
                  <p:embed/>
                  <p:pic>
                    <p:nvPicPr>
                      <p:cNvPr id="0" name="图片 3185"/>
                      <p:cNvPicPr/>
                      <p:nvPr/>
                    </p:nvPicPr>
                    <p:blipFill>
                      <a:blip r:embed="rId3"/>
                      <a:stretch>
                        <a:fillRect/>
                      </a:stretch>
                    </p:blipFill>
                    <p:spPr>
                      <a:xfrm>
                        <a:off x="2271713" y="3160713"/>
                        <a:ext cx="265112" cy="273050"/>
                      </a:xfrm>
                      <a:prstGeom prst="rect">
                        <a:avLst/>
                      </a:prstGeom>
                      <a:noFill/>
                      <a:ln w="38100">
                        <a:noFill/>
                        <a:miter/>
                      </a:ln>
                    </p:spPr>
                  </p:pic>
                </p:oleObj>
              </mc:Fallback>
            </mc:AlternateContent>
          </a:graphicData>
        </a:graphic>
      </p:graphicFrame>
      <p:graphicFrame>
        <p:nvGraphicFramePr>
          <p:cNvPr id="29721" name="Object 18"/>
          <p:cNvGraphicFramePr>
            <a:graphicFrameLocks noChangeAspect="1"/>
          </p:cNvGraphicFramePr>
          <p:nvPr/>
        </p:nvGraphicFramePr>
        <p:xfrm>
          <a:off x="482600" y="4600575"/>
          <a:ext cx="266700" cy="295275"/>
        </p:xfrm>
        <a:graphic>
          <a:graphicData uri="http://schemas.openxmlformats.org/presentationml/2006/ole">
            <mc:AlternateContent xmlns:mc="http://schemas.openxmlformats.org/markup-compatibility/2006">
              <mc:Choice xmlns:v="urn:schemas-microsoft-com:vml" Requires="v">
                <p:oleObj r:id="rId4" imgW="152400" imgH="177800" progId="Equation.DSMT4">
                  <p:embed/>
                </p:oleObj>
              </mc:Choice>
              <mc:Fallback>
                <p:oleObj r:id="rId4" imgW="152400" imgH="177800" progId="Equation.DSMT4">
                  <p:embed/>
                  <p:pic>
                    <p:nvPicPr>
                      <p:cNvPr id="0" name="图片 3188"/>
                      <p:cNvPicPr/>
                      <p:nvPr/>
                    </p:nvPicPr>
                    <p:blipFill>
                      <a:blip r:embed="rId5"/>
                      <a:stretch>
                        <a:fillRect/>
                      </a:stretch>
                    </p:blipFill>
                    <p:spPr>
                      <a:xfrm>
                        <a:off x="482600" y="4600575"/>
                        <a:ext cx="266700" cy="295275"/>
                      </a:xfrm>
                      <a:prstGeom prst="rect">
                        <a:avLst/>
                      </a:prstGeom>
                      <a:noFill/>
                      <a:ln w="38100">
                        <a:noFill/>
                        <a:miter/>
                      </a:ln>
                    </p:spPr>
                  </p:pic>
                </p:oleObj>
              </mc:Fallback>
            </mc:AlternateContent>
          </a:graphicData>
        </a:graphic>
      </p:graphicFrame>
      <p:graphicFrame>
        <p:nvGraphicFramePr>
          <p:cNvPr id="29722" name="Object 19"/>
          <p:cNvGraphicFramePr>
            <a:graphicFrameLocks noChangeAspect="1"/>
          </p:cNvGraphicFramePr>
          <p:nvPr/>
        </p:nvGraphicFramePr>
        <p:xfrm>
          <a:off x="3476625" y="4873625"/>
          <a:ext cx="266700" cy="273050"/>
        </p:xfrm>
        <a:graphic>
          <a:graphicData uri="http://schemas.openxmlformats.org/presentationml/2006/ole">
            <mc:AlternateContent xmlns:mc="http://schemas.openxmlformats.org/markup-compatibility/2006">
              <mc:Choice xmlns:v="urn:schemas-microsoft-com:vml" Requires="v">
                <p:oleObj r:id="rId6" imgW="153035" imgH="165735" progId="Equation.DSMT4">
                  <p:embed/>
                </p:oleObj>
              </mc:Choice>
              <mc:Fallback>
                <p:oleObj r:id="rId6" imgW="153035" imgH="165735" progId="Equation.DSMT4">
                  <p:embed/>
                  <p:pic>
                    <p:nvPicPr>
                      <p:cNvPr id="0" name="图片 3186"/>
                      <p:cNvPicPr/>
                      <p:nvPr/>
                    </p:nvPicPr>
                    <p:blipFill>
                      <a:blip r:embed="rId7"/>
                      <a:stretch>
                        <a:fillRect/>
                      </a:stretch>
                    </p:blipFill>
                    <p:spPr>
                      <a:xfrm>
                        <a:off x="3476625" y="4873625"/>
                        <a:ext cx="266700" cy="273050"/>
                      </a:xfrm>
                      <a:prstGeom prst="rect">
                        <a:avLst/>
                      </a:prstGeom>
                      <a:noFill/>
                      <a:ln w="38100">
                        <a:noFill/>
                        <a:miter/>
                      </a:ln>
                    </p:spPr>
                  </p:pic>
                </p:oleObj>
              </mc:Fallback>
            </mc:AlternateContent>
          </a:graphicData>
        </a:graphic>
      </p:graphicFrame>
      <p:graphicFrame>
        <p:nvGraphicFramePr>
          <p:cNvPr id="29723" name="Object 20"/>
          <p:cNvGraphicFramePr>
            <a:graphicFrameLocks noChangeAspect="1"/>
          </p:cNvGraphicFramePr>
          <p:nvPr/>
        </p:nvGraphicFramePr>
        <p:xfrm>
          <a:off x="376238" y="1957388"/>
          <a:ext cx="265112" cy="273050"/>
        </p:xfrm>
        <a:graphic>
          <a:graphicData uri="http://schemas.openxmlformats.org/presentationml/2006/ole">
            <mc:AlternateContent xmlns:mc="http://schemas.openxmlformats.org/markup-compatibility/2006">
              <mc:Choice xmlns:v="urn:schemas-microsoft-com:vml" Requires="v">
                <p:oleObj r:id="rId8" imgW="153035" imgH="165735" progId="Equation.DSMT4">
                  <p:embed/>
                </p:oleObj>
              </mc:Choice>
              <mc:Fallback>
                <p:oleObj r:id="rId8" imgW="153035" imgH="165735" progId="Equation.DSMT4">
                  <p:embed/>
                  <p:pic>
                    <p:nvPicPr>
                      <p:cNvPr id="0" name="图片 3187"/>
                      <p:cNvPicPr/>
                      <p:nvPr/>
                    </p:nvPicPr>
                    <p:blipFill>
                      <a:blip r:embed="rId9"/>
                      <a:stretch>
                        <a:fillRect/>
                      </a:stretch>
                    </p:blipFill>
                    <p:spPr>
                      <a:xfrm>
                        <a:off x="376238" y="1957388"/>
                        <a:ext cx="265112" cy="273050"/>
                      </a:xfrm>
                      <a:prstGeom prst="rect">
                        <a:avLst/>
                      </a:prstGeom>
                      <a:noFill/>
                      <a:ln w="38100">
                        <a:noFill/>
                        <a:miter/>
                      </a:ln>
                    </p:spPr>
                  </p:pic>
                </p:oleObj>
              </mc:Fallback>
            </mc:AlternateContent>
          </a:graphicData>
        </a:graphic>
      </p:graphicFrame>
      <p:graphicFrame>
        <p:nvGraphicFramePr>
          <p:cNvPr id="29724" name="Object 21"/>
          <p:cNvGraphicFramePr>
            <a:graphicFrameLocks noChangeAspect="1"/>
          </p:cNvGraphicFramePr>
          <p:nvPr/>
        </p:nvGraphicFramePr>
        <p:xfrm>
          <a:off x="3063875" y="4030663"/>
          <a:ext cx="288925" cy="273050"/>
        </p:xfrm>
        <a:graphic>
          <a:graphicData uri="http://schemas.openxmlformats.org/presentationml/2006/ole">
            <mc:AlternateContent xmlns:mc="http://schemas.openxmlformats.org/markup-compatibility/2006">
              <mc:Choice xmlns:v="urn:schemas-microsoft-com:vml" Requires="v">
                <p:oleObj r:id="rId10" imgW="165735" imgH="165735" progId="Equation.DSMT4">
                  <p:embed/>
                </p:oleObj>
              </mc:Choice>
              <mc:Fallback>
                <p:oleObj r:id="rId10" imgW="165735" imgH="165735" progId="Equation.DSMT4">
                  <p:embed/>
                  <p:pic>
                    <p:nvPicPr>
                      <p:cNvPr id="0" name="图片 3192"/>
                      <p:cNvPicPr/>
                      <p:nvPr/>
                    </p:nvPicPr>
                    <p:blipFill>
                      <a:blip r:embed="rId11"/>
                      <a:stretch>
                        <a:fillRect/>
                      </a:stretch>
                    </p:blipFill>
                    <p:spPr>
                      <a:xfrm>
                        <a:off x="3063875" y="4030663"/>
                        <a:ext cx="288925" cy="273050"/>
                      </a:xfrm>
                      <a:prstGeom prst="rect">
                        <a:avLst/>
                      </a:prstGeom>
                      <a:noFill/>
                      <a:ln w="38100">
                        <a:noFill/>
                        <a:miter/>
                      </a:ln>
                    </p:spPr>
                  </p:pic>
                </p:oleObj>
              </mc:Fallback>
            </mc:AlternateContent>
          </a:graphicData>
        </a:graphic>
      </p:graphicFrame>
      <p:graphicFrame>
        <p:nvGraphicFramePr>
          <p:cNvPr id="29725" name="Object 22"/>
          <p:cNvGraphicFramePr>
            <a:graphicFrameLocks noChangeAspect="1"/>
          </p:cNvGraphicFramePr>
          <p:nvPr/>
        </p:nvGraphicFramePr>
        <p:xfrm>
          <a:off x="884238" y="2500313"/>
          <a:ext cx="288925" cy="293687"/>
        </p:xfrm>
        <a:graphic>
          <a:graphicData uri="http://schemas.openxmlformats.org/presentationml/2006/ole">
            <mc:AlternateContent xmlns:mc="http://schemas.openxmlformats.org/markup-compatibility/2006">
              <mc:Choice xmlns:v="urn:schemas-microsoft-com:vml" Requires="v">
                <p:oleObj r:id="rId12" imgW="165100" imgH="177800" progId="Equation.DSMT4">
                  <p:embed/>
                </p:oleObj>
              </mc:Choice>
              <mc:Fallback>
                <p:oleObj r:id="rId12" imgW="165100" imgH="177800" progId="Equation.DSMT4">
                  <p:embed/>
                  <p:pic>
                    <p:nvPicPr>
                      <p:cNvPr id="0" name="图片 3189"/>
                      <p:cNvPicPr/>
                      <p:nvPr/>
                    </p:nvPicPr>
                    <p:blipFill>
                      <a:blip r:embed="rId13"/>
                      <a:stretch>
                        <a:fillRect/>
                      </a:stretch>
                    </p:blipFill>
                    <p:spPr>
                      <a:xfrm>
                        <a:off x="884238" y="2500313"/>
                        <a:ext cx="288925" cy="293687"/>
                      </a:xfrm>
                      <a:prstGeom prst="rect">
                        <a:avLst/>
                      </a:prstGeom>
                      <a:noFill/>
                      <a:ln w="38100">
                        <a:noFill/>
                        <a:miter/>
                      </a:ln>
                    </p:spPr>
                  </p:pic>
                </p:oleObj>
              </mc:Fallback>
            </mc:AlternateContent>
          </a:graphicData>
        </a:graphic>
      </p:graphicFrame>
      <p:graphicFrame>
        <p:nvGraphicFramePr>
          <p:cNvPr id="29726" name="Object 23"/>
          <p:cNvGraphicFramePr>
            <a:graphicFrameLocks noChangeAspect="1"/>
          </p:cNvGraphicFramePr>
          <p:nvPr/>
        </p:nvGraphicFramePr>
        <p:xfrm>
          <a:off x="4129088" y="4835525"/>
          <a:ext cx="311150" cy="379413"/>
        </p:xfrm>
        <a:graphic>
          <a:graphicData uri="http://schemas.openxmlformats.org/presentationml/2006/ole">
            <mc:AlternateContent xmlns:mc="http://schemas.openxmlformats.org/markup-compatibility/2006">
              <mc:Choice xmlns:v="urn:schemas-microsoft-com:vml" Requires="v">
                <p:oleObj r:id="rId14" imgW="177800" imgH="228600" progId="Equation.DSMT4">
                  <p:embed/>
                </p:oleObj>
              </mc:Choice>
              <mc:Fallback>
                <p:oleObj r:id="rId14" imgW="177800" imgH="228600" progId="Equation.DSMT4">
                  <p:embed/>
                  <p:pic>
                    <p:nvPicPr>
                      <p:cNvPr id="0" name="图片 3184"/>
                      <p:cNvPicPr/>
                      <p:nvPr/>
                    </p:nvPicPr>
                    <p:blipFill>
                      <a:blip r:embed="rId15"/>
                      <a:stretch>
                        <a:fillRect/>
                      </a:stretch>
                    </p:blipFill>
                    <p:spPr>
                      <a:xfrm>
                        <a:off x="4129088" y="4835525"/>
                        <a:ext cx="311150" cy="379413"/>
                      </a:xfrm>
                      <a:prstGeom prst="rect">
                        <a:avLst/>
                      </a:prstGeom>
                      <a:noFill/>
                      <a:ln w="38100">
                        <a:noFill/>
                        <a:miter/>
                      </a:ln>
                    </p:spPr>
                  </p:pic>
                </p:oleObj>
              </mc:Fallback>
            </mc:AlternateContent>
          </a:graphicData>
        </a:graphic>
      </p:graphicFrame>
      <p:graphicFrame>
        <p:nvGraphicFramePr>
          <p:cNvPr id="29727" name="Object 24"/>
          <p:cNvGraphicFramePr>
            <a:graphicFrameLocks noChangeAspect="1"/>
          </p:cNvGraphicFramePr>
          <p:nvPr/>
        </p:nvGraphicFramePr>
        <p:xfrm>
          <a:off x="352425" y="1389063"/>
          <a:ext cx="331788" cy="377825"/>
        </p:xfrm>
        <a:graphic>
          <a:graphicData uri="http://schemas.openxmlformats.org/presentationml/2006/ole">
            <mc:AlternateContent xmlns:mc="http://schemas.openxmlformats.org/markup-compatibility/2006">
              <mc:Choice xmlns:v="urn:schemas-microsoft-com:vml" Requires="v">
                <p:oleObj r:id="rId16" imgW="191135" imgH="229235" progId="Equation.DSMT4">
                  <p:embed/>
                </p:oleObj>
              </mc:Choice>
              <mc:Fallback>
                <p:oleObj r:id="rId16" imgW="191135" imgH="229235" progId="Equation.DSMT4">
                  <p:embed/>
                  <p:pic>
                    <p:nvPicPr>
                      <p:cNvPr id="0" name="图片 3190"/>
                      <p:cNvPicPr/>
                      <p:nvPr/>
                    </p:nvPicPr>
                    <p:blipFill>
                      <a:blip r:embed="rId17"/>
                      <a:stretch>
                        <a:fillRect/>
                      </a:stretch>
                    </p:blipFill>
                    <p:spPr>
                      <a:xfrm>
                        <a:off x="352425" y="1389063"/>
                        <a:ext cx="331788" cy="377825"/>
                      </a:xfrm>
                      <a:prstGeom prst="rect">
                        <a:avLst/>
                      </a:prstGeom>
                      <a:noFill/>
                      <a:ln w="38100">
                        <a:noFill/>
                        <a:miter/>
                      </a:ln>
                    </p:spPr>
                  </p:pic>
                </p:oleObj>
              </mc:Fallback>
            </mc:AlternateContent>
          </a:graphicData>
        </a:graphic>
      </p:graphicFrame>
      <p:graphicFrame>
        <p:nvGraphicFramePr>
          <p:cNvPr id="29728" name="Object 25"/>
          <p:cNvGraphicFramePr>
            <a:graphicFrameLocks noChangeAspect="1"/>
          </p:cNvGraphicFramePr>
          <p:nvPr/>
        </p:nvGraphicFramePr>
        <p:xfrm>
          <a:off x="2066925" y="4848225"/>
          <a:ext cx="355600" cy="400050"/>
        </p:xfrm>
        <a:graphic>
          <a:graphicData uri="http://schemas.openxmlformats.org/presentationml/2006/ole">
            <mc:AlternateContent xmlns:mc="http://schemas.openxmlformats.org/markup-compatibility/2006">
              <mc:Choice xmlns:v="urn:schemas-microsoft-com:vml" Requires="v">
                <p:oleObj r:id="rId18" imgW="203835" imgH="241935" progId="Equation.DSMT4">
                  <p:embed/>
                </p:oleObj>
              </mc:Choice>
              <mc:Fallback>
                <p:oleObj r:id="rId18" imgW="203835" imgH="241935" progId="Equation.DSMT4">
                  <p:embed/>
                  <p:pic>
                    <p:nvPicPr>
                      <p:cNvPr id="0" name="图片 3194"/>
                      <p:cNvPicPr/>
                      <p:nvPr/>
                    </p:nvPicPr>
                    <p:blipFill>
                      <a:blip r:embed="rId19"/>
                      <a:stretch>
                        <a:fillRect/>
                      </a:stretch>
                    </p:blipFill>
                    <p:spPr>
                      <a:xfrm>
                        <a:off x="2066925" y="4848225"/>
                        <a:ext cx="355600" cy="400050"/>
                      </a:xfrm>
                      <a:prstGeom prst="rect">
                        <a:avLst/>
                      </a:prstGeom>
                      <a:noFill/>
                      <a:ln w="38100">
                        <a:noFill/>
                        <a:miter/>
                      </a:ln>
                    </p:spPr>
                  </p:pic>
                </p:oleObj>
              </mc:Fallback>
            </mc:AlternateContent>
          </a:graphicData>
        </a:graphic>
      </p:graphicFrame>
      <p:graphicFrame>
        <p:nvGraphicFramePr>
          <p:cNvPr id="29729" name="Object 26"/>
          <p:cNvGraphicFramePr>
            <a:graphicFrameLocks noChangeAspect="1"/>
          </p:cNvGraphicFramePr>
          <p:nvPr/>
        </p:nvGraphicFramePr>
        <p:xfrm>
          <a:off x="322263" y="3298825"/>
          <a:ext cx="355600" cy="398463"/>
        </p:xfrm>
        <a:graphic>
          <a:graphicData uri="http://schemas.openxmlformats.org/presentationml/2006/ole">
            <mc:AlternateContent xmlns:mc="http://schemas.openxmlformats.org/markup-compatibility/2006">
              <mc:Choice xmlns:v="urn:schemas-microsoft-com:vml" Requires="v">
                <p:oleObj r:id="rId20" imgW="203835" imgH="241935" progId="Equation.DSMT4">
                  <p:embed/>
                </p:oleObj>
              </mc:Choice>
              <mc:Fallback>
                <p:oleObj r:id="rId20" imgW="203835" imgH="241935" progId="Equation.DSMT4">
                  <p:embed/>
                  <p:pic>
                    <p:nvPicPr>
                      <p:cNvPr id="0" name="图片 3191"/>
                      <p:cNvPicPr/>
                      <p:nvPr/>
                    </p:nvPicPr>
                    <p:blipFill>
                      <a:blip r:embed="rId21"/>
                      <a:stretch>
                        <a:fillRect/>
                      </a:stretch>
                    </p:blipFill>
                    <p:spPr>
                      <a:xfrm>
                        <a:off x="322263" y="3298825"/>
                        <a:ext cx="355600" cy="398463"/>
                      </a:xfrm>
                      <a:prstGeom prst="rect">
                        <a:avLst/>
                      </a:prstGeom>
                      <a:noFill/>
                      <a:ln w="38100">
                        <a:noFill/>
                        <a:miter/>
                      </a:ln>
                    </p:spPr>
                  </p:pic>
                </p:oleObj>
              </mc:Fallback>
            </mc:AlternateContent>
          </a:graphicData>
        </a:graphic>
      </p:graphicFrame>
      <p:graphicFrame>
        <p:nvGraphicFramePr>
          <p:cNvPr id="29730" name="Object 27"/>
          <p:cNvGraphicFramePr>
            <a:graphicFrameLocks noChangeAspect="1"/>
          </p:cNvGraphicFramePr>
          <p:nvPr/>
        </p:nvGraphicFramePr>
        <p:xfrm>
          <a:off x="3062288" y="4424363"/>
          <a:ext cx="222250" cy="273050"/>
        </p:xfrm>
        <a:graphic>
          <a:graphicData uri="http://schemas.openxmlformats.org/presentationml/2006/ole">
            <mc:AlternateContent xmlns:mc="http://schemas.openxmlformats.org/markup-compatibility/2006">
              <mc:Choice xmlns:v="urn:schemas-microsoft-com:vml" Requires="v">
                <p:oleObj r:id="rId22" imgW="127000" imgH="165100" progId="Equation.DSMT4">
                  <p:embed/>
                </p:oleObj>
              </mc:Choice>
              <mc:Fallback>
                <p:oleObj r:id="rId22" imgW="127000" imgH="165100" progId="Equation.DSMT4">
                  <p:embed/>
                  <p:pic>
                    <p:nvPicPr>
                      <p:cNvPr id="0" name="图片 3193"/>
                      <p:cNvPicPr/>
                      <p:nvPr/>
                    </p:nvPicPr>
                    <p:blipFill>
                      <a:blip r:embed="rId23"/>
                      <a:stretch>
                        <a:fillRect/>
                      </a:stretch>
                    </p:blipFill>
                    <p:spPr>
                      <a:xfrm>
                        <a:off x="3062288" y="4424363"/>
                        <a:ext cx="222250" cy="273050"/>
                      </a:xfrm>
                      <a:prstGeom prst="rect">
                        <a:avLst/>
                      </a:prstGeom>
                      <a:noFill/>
                      <a:ln w="38100">
                        <a:noFill/>
                        <a:miter/>
                      </a:ln>
                    </p:spPr>
                  </p:pic>
                </p:oleObj>
              </mc:Fallback>
            </mc:AlternateContent>
          </a:graphicData>
        </a:graphic>
      </p:graphicFrame>
      <p:graphicFrame>
        <p:nvGraphicFramePr>
          <p:cNvPr id="29731" name="Object 28"/>
          <p:cNvGraphicFramePr>
            <a:graphicFrameLocks noChangeAspect="1"/>
          </p:cNvGraphicFramePr>
          <p:nvPr/>
        </p:nvGraphicFramePr>
        <p:xfrm>
          <a:off x="3640138" y="3959225"/>
          <a:ext cx="354012" cy="377825"/>
        </p:xfrm>
        <a:graphic>
          <a:graphicData uri="http://schemas.openxmlformats.org/presentationml/2006/ole">
            <mc:AlternateContent xmlns:mc="http://schemas.openxmlformats.org/markup-compatibility/2006">
              <mc:Choice xmlns:v="urn:schemas-microsoft-com:vml" Requires="v">
                <p:oleObj r:id="rId24" imgW="203835" imgH="229235" progId="Equation.DSMT4">
                  <p:embed/>
                </p:oleObj>
              </mc:Choice>
              <mc:Fallback>
                <p:oleObj r:id="rId24" imgW="203835" imgH="229235" progId="Equation.DSMT4">
                  <p:embed/>
                  <p:pic>
                    <p:nvPicPr>
                      <p:cNvPr id="0" name="图片 3195"/>
                      <p:cNvPicPr/>
                      <p:nvPr/>
                    </p:nvPicPr>
                    <p:blipFill>
                      <a:blip r:embed="rId25"/>
                      <a:stretch>
                        <a:fillRect/>
                      </a:stretch>
                    </p:blipFill>
                    <p:spPr>
                      <a:xfrm>
                        <a:off x="3640138" y="3959225"/>
                        <a:ext cx="354012" cy="377825"/>
                      </a:xfrm>
                      <a:prstGeom prst="rect">
                        <a:avLst/>
                      </a:prstGeom>
                      <a:noFill/>
                      <a:ln w="38100">
                        <a:noFill/>
                        <a:miter/>
                      </a:ln>
                    </p:spPr>
                  </p:pic>
                </p:oleObj>
              </mc:Fallback>
            </mc:AlternateContent>
          </a:graphicData>
        </a:graphic>
      </p:graphicFrame>
      <p:graphicFrame>
        <p:nvGraphicFramePr>
          <p:cNvPr id="29732" name="Object 29"/>
          <p:cNvGraphicFramePr>
            <a:graphicFrameLocks noChangeAspect="1"/>
          </p:cNvGraphicFramePr>
          <p:nvPr/>
        </p:nvGraphicFramePr>
        <p:xfrm>
          <a:off x="3389313" y="4244975"/>
          <a:ext cx="331787" cy="377825"/>
        </p:xfrm>
        <a:graphic>
          <a:graphicData uri="http://schemas.openxmlformats.org/presentationml/2006/ole">
            <mc:AlternateContent xmlns:mc="http://schemas.openxmlformats.org/markup-compatibility/2006">
              <mc:Choice xmlns:v="urn:schemas-microsoft-com:vml" Requires="v">
                <p:oleObj r:id="rId26" imgW="191135" imgH="229235" progId="Equation.DSMT4">
                  <p:embed/>
                </p:oleObj>
              </mc:Choice>
              <mc:Fallback>
                <p:oleObj r:id="rId26" imgW="191135" imgH="229235" progId="Equation.DSMT4">
                  <p:embed/>
                  <p:pic>
                    <p:nvPicPr>
                      <p:cNvPr id="0" name="图片 3197"/>
                      <p:cNvPicPr/>
                      <p:nvPr/>
                    </p:nvPicPr>
                    <p:blipFill>
                      <a:blip r:embed="rId27"/>
                      <a:stretch>
                        <a:fillRect/>
                      </a:stretch>
                    </p:blipFill>
                    <p:spPr>
                      <a:xfrm>
                        <a:off x="3389313" y="4244975"/>
                        <a:ext cx="331787" cy="377825"/>
                      </a:xfrm>
                      <a:prstGeom prst="rect">
                        <a:avLst/>
                      </a:prstGeom>
                      <a:noFill/>
                      <a:ln w="38100">
                        <a:noFill/>
                        <a:miter/>
                      </a:ln>
                    </p:spPr>
                  </p:pic>
                </p:oleObj>
              </mc:Fallback>
            </mc:AlternateContent>
          </a:graphicData>
        </a:graphic>
      </p:graphicFrame>
      <p:graphicFrame>
        <p:nvGraphicFramePr>
          <p:cNvPr id="29733" name="Object 30"/>
          <p:cNvGraphicFramePr>
            <a:graphicFrameLocks noChangeAspect="1"/>
          </p:cNvGraphicFramePr>
          <p:nvPr/>
        </p:nvGraphicFramePr>
        <p:xfrm>
          <a:off x="4092575" y="3652838"/>
          <a:ext cx="354013" cy="377825"/>
        </p:xfrm>
        <a:graphic>
          <a:graphicData uri="http://schemas.openxmlformats.org/presentationml/2006/ole">
            <mc:AlternateContent xmlns:mc="http://schemas.openxmlformats.org/markup-compatibility/2006">
              <mc:Choice xmlns:v="urn:schemas-microsoft-com:vml" Requires="v">
                <p:oleObj r:id="rId28" imgW="203835" imgH="229235" progId="Equation.DSMT4">
                  <p:embed/>
                </p:oleObj>
              </mc:Choice>
              <mc:Fallback>
                <p:oleObj r:id="rId28" imgW="203835" imgH="229235" progId="Equation.DSMT4">
                  <p:embed/>
                  <p:pic>
                    <p:nvPicPr>
                      <p:cNvPr id="0" name="图片 3196"/>
                      <p:cNvPicPr/>
                      <p:nvPr/>
                    </p:nvPicPr>
                    <p:blipFill>
                      <a:blip r:embed="rId29"/>
                      <a:stretch>
                        <a:fillRect/>
                      </a:stretch>
                    </p:blipFill>
                    <p:spPr>
                      <a:xfrm>
                        <a:off x="4092575" y="3652838"/>
                        <a:ext cx="354013" cy="377825"/>
                      </a:xfrm>
                      <a:prstGeom prst="rect">
                        <a:avLst/>
                      </a:prstGeom>
                      <a:noFill/>
                      <a:ln w="38100">
                        <a:noFill/>
                        <a:miter/>
                      </a:ln>
                    </p:spPr>
                  </p:pic>
                </p:oleObj>
              </mc:Fallback>
            </mc:AlternateContent>
          </a:graphicData>
        </a:graphic>
      </p:graphicFrame>
      <p:sp>
        <p:nvSpPr>
          <p:cNvPr id="29716" name="椭圆 43"/>
          <p:cNvSpPr/>
          <p:nvPr/>
        </p:nvSpPr>
        <p:spPr>
          <a:xfrm>
            <a:off x="1150938" y="2466975"/>
            <a:ext cx="88900" cy="85725"/>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9717" name="椭圆 44"/>
          <p:cNvSpPr/>
          <p:nvPr/>
        </p:nvSpPr>
        <p:spPr>
          <a:xfrm>
            <a:off x="3008313" y="4195763"/>
            <a:ext cx="92075" cy="85725"/>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sp>
        <p:nvSpPr>
          <p:cNvPr id="29714" name="椭圆 44"/>
          <p:cNvSpPr/>
          <p:nvPr/>
        </p:nvSpPr>
        <p:spPr>
          <a:xfrm>
            <a:off x="2192338" y="3432175"/>
            <a:ext cx="90487" cy="85725"/>
          </a:xfrm>
          <a:prstGeom prst="ellipse">
            <a:avLst/>
          </a:prstGeom>
          <a:solidFill>
            <a:schemeClr val="tx1"/>
          </a:solidFill>
          <a:ln w="25400" cap="flat" cmpd="sng">
            <a:solidFill>
              <a:srgbClr val="000000"/>
            </a:solidFill>
            <a:prstDash val="solid"/>
            <a:round/>
            <a:headEnd type="none" w="med" len="med"/>
            <a:tailEnd type="none" w="med" len="med"/>
          </a:ln>
        </p:spPr>
        <p:txBody>
          <a:bodyPr anchor="ctr" anchorCtr="0"/>
          <a:lstStyle/>
          <a:p>
            <a:pPr algn="ctr"/>
            <a:endParaRPr lang="zh-CN" altLang="en-US" dirty="0">
              <a:solidFill>
                <a:srgbClr val="FFFFFF"/>
              </a:solidFill>
              <a:latin typeface="Adobe 黑体 Std R" pitchFamily="34" charset="-122"/>
              <a:ea typeface="宋体" panose="02010600030101010101" pitchFamily="2" charset="-122"/>
            </a:endParaRPr>
          </a:p>
        </p:txBody>
      </p:sp>
      <p:grpSp>
        <p:nvGrpSpPr>
          <p:cNvPr id="41" name="组合 40"/>
          <p:cNvGrpSpPr/>
          <p:nvPr/>
        </p:nvGrpSpPr>
        <p:grpSpPr>
          <a:xfrm>
            <a:off x="4692650" y="1292225"/>
            <a:ext cx="4203700" cy="1328738"/>
            <a:chOff x="-39371" y="0"/>
            <a:chExt cx="4482066" cy="1199051"/>
          </a:xfrm>
        </p:grpSpPr>
        <p:sp>
          <p:nvSpPr>
            <p:cNvPr id="43" name="圆角矩形 50"/>
            <p:cNvSpPr>
              <a:spLocks noChangeArrowheads="1"/>
            </p:cNvSpPr>
            <p:nvPr/>
          </p:nvSpPr>
          <p:spPr bwMode="auto">
            <a:xfrm>
              <a:off x="-440" y="0"/>
              <a:ext cx="4358504" cy="929730"/>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TextBox 3"/>
            <p:cNvSpPr txBox="1">
              <a:spLocks noChangeArrowheads="1"/>
            </p:cNvSpPr>
            <p:nvPr/>
          </p:nvSpPr>
          <p:spPr bwMode="auto">
            <a:xfrm>
              <a:off x="-39371" y="4298"/>
              <a:ext cx="4482066" cy="1194753"/>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在收入和商品价格既定的条件下，理性的消费者试图选择使得自身效用最大的商品的最优数量组合</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5" name="组合 44"/>
          <p:cNvGrpSpPr/>
          <p:nvPr/>
        </p:nvGrpSpPr>
        <p:grpSpPr>
          <a:xfrm>
            <a:off x="4665663" y="2443163"/>
            <a:ext cx="4203700" cy="1328737"/>
            <a:chOff x="-39371" y="0"/>
            <a:chExt cx="4482066" cy="1199051"/>
          </a:xfrm>
        </p:grpSpPr>
        <p:sp>
          <p:nvSpPr>
            <p:cNvPr id="46" name="圆角矩形 50"/>
            <p:cNvSpPr>
              <a:spLocks noChangeArrowheads="1"/>
            </p:cNvSpPr>
            <p:nvPr/>
          </p:nvSpPr>
          <p:spPr bwMode="auto">
            <a:xfrm>
              <a:off x="-441" y="0"/>
              <a:ext cx="4358505" cy="929730"/>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 name="TextBox 3"/>
            <p:cNvSpPr txBox="1">
              <a:spLocks noChangeArrowheads="1"/>
            </p:cNvSpPr>
            <p:nvPr/>
          </p:nvSpPr>
          <p:spPr bwMode="auto">
            <a:xfrm>
              <a:off x="-39371" y="4297"/>
              <a:ext cx="4482066" cy="1194754"/>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在预算约束线上，消费者花费他的全部收入，但不同的商品数量组合点所产生的效用却不尽相同。</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8" name="组合 47"/>
          <p:cNvGrpSpPr/>
          <p:nvPr/>
        </p:nvGrpSpPr>
        <p:grpSpPr>
          <a:xfrm>
            <a:off x="4713288" y="3594100"/>
            <a:ext cx="4203700" cy="1328738"/>
            <a:chOff x="-39371" y="0"/>
            <a:chExt cx="4482066" cy="1199051"/>
          </a:xfrm>
        </p:grpSpPr>
        <p:sp>
          <p:nvSpPr>
            <p:cNvPr id="49" name="圆角矩形 50"/>
            <p:cNvSpPr>
              <a:spLocks noChangeArrowheads="1"/>
            </p:cNvSpPr>
            <p:nvPr/>
          </p:nvSpPr>
          <p:spPr bwMode="auto">
            <a:xfrm>
              <a:off x="-441" y="0"/>
              <a:ext cx="4358505" cy="929730"/>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 name="TextBox 3"/>
            <p:cNvSpPr txBox="1">
              <a:spLocks noChangeArrowheads="1"/>
            </p:cNvSpPr>
            <p:nvPr/>
          </p:nvSpPr>
          <p:spPr bwMode="auto">
            <a:xfrm>
              <a:off x="-39371" y="4298"/>
              <a:ext cx="4482066" cy="1194753"/>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当消费者选择在预算约束线与无差异切点</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E</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点消费时，可以在现有收入约束条件下实现效用最大化。</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1" name="组合 50"/>
          <p:cNvGrpSpPr/>
          <p:nvPr/>
        </p:nvGrpSpPr>
        <p:grpSpPr>
          <a:xfrm>
            <a:off x="4749800" y="4754563"/>
            <a:ext cx="4203700" cy="860425"/>
            <a:chOff x="-39371" y="0"/>
            <a:chExt cx="4482066" cy="929162"/>
          </a:xfrm>
        </p:grpSpPr>
        <p:sp>
          <p:nvSpPr>
            <p:cNvPr id="52" name="圆角矩形 50"/>
            <p:cNvSpPr>
              <a:spLocks noChangeArrowheads="1"/>
            </p:cNvSpPr>
            <p:nvPr/>
          </p:nvSpPr>
          <p:spPr bwMode="auto">
            <a:xfrm>
              <a:off x="-440" y="0"/>
              <a:ext cx="4358504"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 name="TextBox 3"/>
            <p:cNvSpPr txBox="1">
              <a:spLocks noChangeArrowheads="1"/>
            </p:cNvSpPr>
            <p:nvPr/>
          </p:nvSpPr>
          <p:spPr bwMode="auto">
            <a:xfrm>
              <a:off x="-39371" y="5142"/>
              <a:ext cx="4482066" cy="915447"/>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无差异曲线的斜率等于预算约束线的斜率。</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cxnSp>
        <p:nvCxnSpPr>
          <p:cNvPr id="29737" name="直接连接符 12"/>
          <p:cNvCxnSpPr/>
          <p:nvPr/>
        </p:nvCxnSpPr>
        <p:spPr>
          <a:xfrm>
            <a:off x="771525" y="2100263"/>
            <a:ext cx="2843213" cy="2692400"/>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box(out)">
                                      <p:cBhvr>
                                        <p:cTn id="7" dur="500"/>
                                        <p:tgtEl>
                                          <p:spTgt spid="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738"/>
                                        </p:tgtEl>
                                        <p:attrNameLst>
                                          <p:attrName>style.visibility</p:attrName>
                                        </p:attrNameLst>
                                      </p:cBhvr>
                                      <p:to>
                                        <p:strVal val="visible"/>
                                      </p:to>
                                    </p:set>
                                    <p:animEffect transition="in" filter="fade">
                                      <p:cBhvr>
                                        <p:cTn id="24" dur="500"/>
                                        <p:tgtEl>
                                          <p:spTgt spid="29738"/>
                                        </p:tgtEl>
                                      </p:cBhvr>
                                    </p:animEffect>
                                  </p:childTnLst>
                                </p:cTn>
                              </p:par>
                              <p:par>
                                <p:cTn id="25" presetID="10" presetClass="entr" presetSubtype="0" fill="hold" nodeType="withEffect">
                                  <p:stCondLst>
                                    <p:cond delay="0"/>
                                  </p:stCondLst>
                                  <p:childTnLst>
                                    <p:set>
                                      <p:cBhvr>
                                        <p:cTn id="26" dur="1" fill="hold">
                                          <p:stCondLst>
                                            <p:cond delay="0"/>
                                          </p:stCondLst>
                                        </p:cTn>
                                        <p:tgtEl>
                                          <p:spTgt spid="29733"/>
                                        </p:tgtEl>
                                        <p:attrNameLst>
                                          <p:attrName>style.visibility</p:attrName>
                                        </p:attrNameLst>
                                      </p:cBhvr>
                                      <p:to>
                                        <p:strVal val="visible"/>
                                      </p:to>
                                    </p:set>
                                    <p:animEffect transition="in" filter="fade">
                                      <p:cBhvr>
                                        <p:cTn id="27" dur="500"/>
                                        <p:tgtEl>
                                          <p:spTgt spid="29733"/>
                                        </p:tgtEl>
                                      </p:cBhvr>
                                    </p:animEffect>
                                  </p:childTnLst>
                                </p:cTn>
                              </p:par>
                              <p:par>
                                <p:cTn id="28" presetID="10" presetClass="entr" presetSubtype="0" fill="hold" nodeType="withEffect">
                                  <p:stCondLst>
                                    <p:cond delay="0"/>
                                  </p:stCondLst>
                                  <p:childTnLst>
                                    <p:set>
                                      <p:cBhvr>
                                        <p:cTn id="29" dur="1" fill="hold">
                                          <p:stCondLst>
                                            <p:cond delay="0"/>
                                          </p:stCondLst>
                                        </p:cTn>
                                        <p:tgtEl>
                                          <p:spTgt spid="29731"/>
                                        </p:tgtEl>
                                        <p:attrNameLst>
                                          <p:attrName>style.visibility</p:attrName>
                                        </p:attrNameLst>
                                      </p:cBhvr>
                                      <p:to>
                                        <p:strVal val="visible"/>
                                      </p:to>
                                    </p:set>
                                    <p:animEffect transition="in" filter="fade">
                                      <p:cBhvr>
                                        <p:cTn id="30" dur="500"/>
                                        <p:tgtEl>
                                          <p:spTgt spid="29731"/>
                                        </p:tgtEl>
                                      </p:cBhvr>
                                    </p:animEffect>
                                  </p:childTnLst>
                                </p:cTn>
                              </p:par>
                              <p:par>
                                <p:cTn id="31" presetID="10" presetClass="entr" presetSubtype="0" fill="hold" nodeType="withEffect">
                                  <p:stCondLst>
                                    <p:cond delay="0"/>
                                  </p:stCondLst>
                                  <p:childTnLst>
                                    <p:set>
                                      <p:cBhvr>
                                        <p:cTn id="32" dur="1" fill="hold">
                                          <p:stCondLst>
                                            <p:cond delay="0"/>
                                          </p:stCondLst>
                                        </p:cTn>
                                        <p:tgtEl>
                                          <p:spTgt spid="29732"/>
                                        </p:tgtEl>
                                        <p:attrNameLst>
                                          <p:attrName>style.visibility</p:attrName>
                                        </p:attrNameLst>
                                      </p:cBhvr>
                                      <p:to>
                                        <p:strVal val="visible"/>
                                      </p:to>
                                    </p:set>
                                    <p:animEffect transition="in" filter="fade">
                                      <p:cBhvr>
                                        <p:cTn id="33" dur="500"/>
                                        <p:tgtEl>
                                          <p:spTgt spid="29732"/>
                                        </p:tgtEl>
                                      </p:cBhvr>
                                    </p:animEffect>
                                  </p:childTnLst>
                                </p:cTn>
                              </p:par>
                              <p:par>
                                <p:cTn id="34" presetID="10" presetClass="entr" presetSubtype="0" fill="hold" nodeType="withEffect">
                                  <p:stCondLst>
                                    <p:cond delay="0"/>
                                  </p:stCondLst>
                                  <p:childTnLst>
                                    <p:set>
                                      <p:cBhvr>
                                        <p:cTn id="35" dur="1" fill="hold">
                                          <p:stCondLst>
                                            <p:cond delay="0"/>
                                          </p:stCondLst>
                                        </p:cTn>
                                        <p:tgtEl>
                                          <p:spTgt spid="29726"/>
                                        </p:tgtEl>
                                        <p:attrNameLst>
                                          <p:attrName>style.visibility</p:attrName>
                                        </p:attrNameLst>
                                      </p:cBhvr>
                                      <p:to>
                                        <p:strVal val="visible"/>
                                      </p:to>
                                    </p:set>
                                    <p:animEffect transition="in" filter="fade">
                                      <p:cBhvr>
                                        <p:cTn id="36" dur="500"/>
                                        <p:tgtEl>
                                          <p:spTgt spid="29726"/>
                                        </p:tgtEl>
                                      </p:cBhvr>
                                    </p:animEffect>
                                  </p:childTnLst>
                                </p:cTn>
                              </p:par>
                              <p:par>
                                <p:cTn id="37" presetID="10" presetClass="entr" presetSubtype="0" fill="hold" nodeType="withEffect">
                                  <p:stCondLst>
                                    <p:cond delay="0"/>
                                  </p:stCondLst>
                                  <p:childTnLst>
                                    <p:set>
                                      <p:cBhvr>
                                        <p:cTn id="38" dur="1" fill="hold">
                                          <p:stCondLst>
                                            <p:cond delay="0"/>
                                          </p:stCondLst>
                                        </p:cTn>
                                        <p:tgtEl>
                                          <p:spTgt spid="29721"/>
                                        </p:tgtEl>
                                        <p:attrNameLst>
                                          <p:attrName>style.visibility</p:attrName>
                                        </p:attrNameLst>
                                      </p:cBhvr>
                                      <p:to>
                                        <p:strVal val="visible"/>
                                      </p:to>
                                    </p:set>
                                    <p:animEffect transition="in" filter="fade">
                                      <p:cBhvr>
                                        <p:cTn id="39" dur="500"/>
                                        <p:tgtEl>
                                          <p:spTgt spid="29721"/>
                                        </p:tgtEl>
                                      </p:cBhvr>
                                    </p:animEffect>
                                  </p:childTnLst>
                                </p:cTn>
                              </p:par>
                              <p:par>
                                <p:cTn id="40" presetID="10" presetClass="entr" presetSubtype="0" fill="hold" nodeType="withEffect">
                                  <p:stCondLst>
                                    <p:cond delay="0"/>
                                  </p:stCondLst>
                                  <p:childTnLst>
                                    <p:set>
                                      <p:cBhvr>
                                        <p:cTn id="41" dur="1" fill="hold">
                                          <p:stCondLst>
                                            <p:cond delay="0"/>
                                          </p:stCondLst>
                                        </p:cTn>
                                        <p:tgtEl>
                                          <p:spTgt spid="29727"/>
                                        </p:tgtEl>
                                        <p:attrNameLst>
                                          <p:attrName>style.visibility</p:attrName>
                                        </p:attrNameLst>
                                      </p:cBhvr>
                                      <p:to>
                                        <p:strVal val="visible"/>
                                      </p:to>
                                    </p:set>
                                    <p:animEffect transition="in" filter="fade">
                                      <p:cBhvr>
                                        <p:cTn id="42" dur="500"/>
                                        <p:tgtEl>
                                          <p:spTgt spid="297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737"/>
                                        </p:tgtEl>
                                        <p:attrNameLst>
                                          <p:attrName>style.visibility</p:attrName>
                                        </p:attrNameLst>
                                      </p:cBhvr>
                                      <p:to>
                                        <p:strVal val="visible"/>
                                      </p:to>
                                    </p:set>
                                    <p:animEffect transition="in" filter="fade">
                                      <p:cBhvr>
                                        <p:cTn id="47" dur="500"/>
                                        <p:tgtEl>
                                          <p:spTgt spid="29737"/>
                                        </p:tgtEl>
                                      </p:cBhvr>
                                    </p:animEffect>
                                  </p:childTnLst>
                                </p:cTn>
                              </p:par>
                              <p:par>
                                <p:cTn id="48" presetID="10" presetClass="entr" presetSubtype="0" fill="hold" nodeType="withEffect">
                                  <p:stCondLst>
                                    <p:cond delay="0"/>
                                  </p:stCondLst>
                                  <p:childTnLst>
                                    <p:set>
                                      <p:cBhvr>
                                        <p:cTn id="49" dur="1" fill="hold">
                                          <p:stCondLst>
                                            <p:cond delay="0"/>
                                          </p:stCondLst>
                                        </p:cTn>
                                        <p:tgtEl>
                                          <p:spTgt spid="29725"/>
                                        </p:tgtEl>
                                        <p:attrNameLst>
                                          <p:attrName>style.visibility</p:attrName>
                                        </p:attrNameLst>
                                      </p:cBhvr>
                                      <p:to>
                                        <p:strVal val="visible"/>
                                      </p:to>
                                    </p:set>
                                    <p:animEffect transition="in" filter="fade">
                                      <p:cBhvr>
                                        <p:cTn id="50" dur="500"/>
                                        <p:tgtEl>
                                          <p:spTgt spid="29725"/>
                                        </p:tgtEl>
                                      </p:cBhvr>
                                    </p:animEffect>
                                  </p:childTnLst>
                                </p:cTn>
                              </p:par>
                              <p:par>
                                <p:cTn id="51" presetID="10" presetClass="entr" presetSubtype="0" fill="hold" nodeType="withEffect">
                                  <p:stCondLst>
                                    <p:cond delay="0"/>
                                  </p:stCondLst>
                                  <p:childTnLst>
                                    <p:set>
                                      <p:cBhvr>
                                        <p:cTn id="52" dur="1" fill="hold">
                                          <p:stCondLst>
                                            <p:cond delay="0"/>
                                          </p:stCondLst>
                                        </p:cTn>
                                        <p:tgtEl>
                                          <p:spTgt spid="29730"/>
                                        </p:tgtEl>
                                        <p:attrNameLst>
                                          <p:attrName>style.visibility</p:attrName>
                                        </p:attrNameLst>
                                      </p:cBhvr>
                                      <p:to>
                                        <p:strVal val="visible"/>
                                      </p:to>
                                    </p:set>
                                    <p:animEffect transition="in" filter="fade">
                                      <p:cBhvr>
                                        <p:cTn id="53" dur="500"/>
                                        <p:tgtEl>
                                          <p:spTgt spid="29730"/>
                                        </p:tgtEl>
                                      </p:cBhvr>
                                    </p:animEffect>
                                  </p:childTnLst>
                                </p:cTn>
                              </p:par>
                              <p:par>
                                <p:cTn id="54" presetID="10" presetClass="entr" presetSubtype="0" fill="hold" nodeType="withEffect">
                                  <p:stCondLst>
                                    <p:cond delay="0"/>
                                  </p:stCondLst>
                                  <p:childTnLst>
                                    <p:set>
                                      <p:cBhvr>
                                        <p:cTn id="55" dur="1" fill="hold">
                                          <p:stCondLst>
                                            <p:cond delay="0"/>
                                          </p:stCondLst>
                                        </p:cTn>
                                        <p:tgtEl>
                                          <p:spTgt spid="29722"/>
                                        </p:tgtEl>
                                        <p:attrNameLst>
                                          <p:attrName>style.visibility</p:attrName>
                                        </p:attrNameLst>
                                      </p:cBhvr>
                                      <p:to>
                                        <p:strVal val="visible"/>
                                      </p:to>
                                    </p:set>
                                    <p:animEffect transition="in" filter="fade">
                                      <p:cBhvr>
                                        <p:cTn id="56" dur="500"/>
                                        <p:tgtEl>
                                          <p:spTgt spid="29722"/>
                                        </p:tgtEl>
                                      </p:cBhvr>
                                    </p:animEffect>
                                  </p:childTnLst>
                                </p:cTn>
                              </p:par>
                              <p:par>
                                <p:cTn id="57" presetID="10" presetClass="entr" presetSubtype="0" fill="hold" nodeType="withEffect">
                                  <p:stCondLst>
                                    <p:cond delay="0"/>
                                  </p:stCondLst>
                                  <p:childTnLst>
                                    <p:set>
                                      <p:cBhvr>
                                        <p:cTn id="58" dur="1" fill="hold">
                                          <p:stCondLst>
                                            <p:cond delay="0"/>
                                          </p:stCondLst>
                                        </p:cTn>
                                        <p:tgtEl>
                                          <p:spTgt spid="29723"/>
                                        </p:tgtEl>
                                        <p:attrNameLst>
                                          <p:attrName>style.visibility</p:attrName>
                                        </p:attrNameLst>
                                      </p:cBhvr>
                                      <p:to>
                                        <p:strVal val="visible"/>
                                      </p:to>
                                    </p:set>
                                    <p:animEffect transition="in" filter="fade">
                                      <p:cBhvr>
                                        <p:cTn id="59" dur="500"/>
                                        <p:tgtEl>
                                          <p:spTgt spid="297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718"/>
                                        </p:tgtEl>
                                        <p:attrNameLst>
                                          <p:attrName>style.visibility</p:attrName>
                                        </p:attrNameLst>
                                      </p:cBhvr>
                                      <p:to>
                                        <p:strVal val="visible"/>
                                      </p:to>
                                    </p:set>
                                    <p:animEffect transition="in" filter="fade">
                                      <p:cBhvr>
                                        <p:cTn id="64" dur="500"/>
                                        <p:tgtEl>
                                          <p:spTgt spid="29718"/>
                                        </p:tgtEl>
                                      </p:cBhvr>
                                    </p:animEffect>
                                  </p:childTnLst>
                                </p:cTn>
                              </p:par>
                              <p:par>
                                <p:cTn id="65" presetID="10" presetClass="entr" presetSubtype="0" fill="hold" nodeType="withEffect">
                                  <p:stCondLst>
                                    <p:cond delay="0"/>
                                  </p:stCondLst>
                                  <p:childTnLst>
                                    <p:set>
                                      <p:cBhvr>
                                        <p:cTn id="66" dur="1" fill="hold">
                                          <p:stCondLst>
                                            <p:cond delay="0"/>
                                          </p:stCondLst>
                                        </p:cTn>
                                        <p:tgtEl>
                                          <p:spTgt spid="29729"/>
                                        </p:tgtEl>
                                        <p:attrNameLst>
                                          <p:attrName>style.visibility</p:attrName>
                                        </p:attrNameLst>
                                      </p:cBhvr>
                                      <p:to>
                                        <p:strVal val="visible"/>
                                      </p:to>
                                    </p:set>
                                    <p:animEffect transition="in" filter="fade">
                                      <p:cBhvr>
                                        <p:cTn id="67" dur="500"/>
                                        <p:tgtEl>
                                          <p:spTgt spid="29729"/>
                                        </p:tgtEl>
                                      </p:cBhvr>
                                    </p:animEffect>
                                  </p:childTnLst>
                                </p:cTn>
                              </p:par>
                              <p:par>
                                <p:cTn id="68" presetID="10" presetClass="entr" presetSubtype="0" fill="hold" nodeType="withEffect">
                                  <p:stCondLst>
                                    <p:cond delay="0"/>
                                  </p:stCondLst>
                                  <p:childTnLst>
                                    <p:set>
                                      <p:cBhvr>
                                        <p:cTn id="69" dur="1" fill="hold">
                                          <p:stCondLst>
                                            <p:cond delay="0"/>
                                          </p:stCondLst>
                                        </p:cTn>
                                        <p:tgtEl>
                                          <p:spTgt spid="29735"/>
                                        </p:tgtEl>
                                        <p:attrNameLst>
                                          <p:attrName>style.visibility</p:attrName>
                                        </p:attrNameLst>
                                      </p:cBhvr>
                                      <p:to>
                                        <p:strVal val="visible"/>
                                      </p:to>
                                    </p:set>
                                    <p:animEffect transition="in" filter="fade">
                                      <p:cBhvr>
                                        <p:cTn id="70" dur="500"/>
                                        <p:tgtEl>
                                          <p:spTgt spid="29735"/>
                                        </p:tgtEl>
                                      </p:cBhvr>
                                    </p:animEffect>
                                  </p:childTnLst>
                                </p:cTn>
                              </p:par>
                              <p:par>
                                <p:cTn id="71" presetID="10" presetClass="entr" presetSubtype="0" fill="hold" nodeType="withEffect">
                                  <p:stCondLst>
                                    <p:cond delay="0"/>
                                  </p:stCondLst>
                                  <p:childTnLst>
                                    <p:set>
                                      <p:cBhvr>
                                        <p:cTn id="72" dur="1" fill="hold">
                                          <p:stCondLst>
                                            <p:cond delay="0"/>
                                          </p:stCondLst>
                                        </p:cTn>
                                        <p:tgtEl>
                                          <p:spTgt spid="29736"/>
                                        </p:tgtEl>
                                        <p:attrNameLst>
                                          <p:attrName>style.visibility</p:attrName>
                                        </p:attrNameLst>
                                      </p:cBhvr>
                                      <p:to>
                                        <p:strVal val="visible"/>
                                      </p:to>
                                    </p:set>
                                    <p:animEffect transition="in" filter="fade">
                                      <p:cBhvr>
                                        <p:cTn id="73" dur="500"/>
                                        <p:tgtEl>
                                          <p:spTgt spid="29736"/>
                                        </p:tgtEl>
                                      </p:cBhvr>
                                    </p:animEffect>
                                  </p:childTnLst>
                                </p:cTn>
                              </p:par>
                              <p:par>
                                <p:cTn id="74" presetID="10" presetClass="entr" presetSubtype="0" fill="hold" nodeType="withEffect">
                                  <p:stCondLst>
                                    <p:cond delay="0"/>
                                  </p:stCondLst>
                                  <p:childTnLst>
                                    <p:set>
                                      <p:cBhvr>
                                        <p:cTn id="75" dur="1" fill="hold">
                                          <p:stCondLst>
                                            <p:cond delay="0"/>
                                          </p:stCondLst>
                                        </p:cTn>
                                        <p:tgtEl>
                                          <p:spTgt spid="29728"/>
                                        </p:tgtEl>
                                        <p:attrNameLst>
                                          <p:attrName>style.visibility</p:attrName>
                                        </p:attrNameLst>
                                      </p:cBhvr>
                                      <p:to>
                                        <p:strVal val="visible"/>
                                      </p:to>
                                    </p:set>
                                    <p:animEffect transition="in" filter="fade">
                                      <p:cBhvr>
                                        <p:cTn id="76" dur="500"/>
                                        <p:tgtEl>
                                          <p:spTgt spid="297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9714"/>
                                        </p:tgtEl>
                                        <p:attrNameLst>
                                          <p:attrName>style.visibility</p:attrName>
                                        </p:attrNameLst>
                                      </p:cBhvr>
                                      <p:to>
                                        <p:strVal val="visible"/>
                                      </p:to>
                                    </p:set>
                                    <p:animEffect transition="in" filter="fade">
                                      <p:cBhvr>
                                        <p:cTn id="79" dur="500"/>
                                        <p:tgtEl>
                                          <p:spTgt spid="297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716"/>
                                        </p:tgtEl>
                                        <p:attrNameLst>
                                          <p:attrName>style.visibility</p:attrName>
                                        </p:attrNameLst>
                                      </p:cBhvr>
                                      <p:to>
                                        <p:strVal val="visible"/>
                                      </p:to>
                                    </p:set>
                                    <p:animEffect transition="in" filter="fade">
                                      <p:cBhvr>
                                        <p:cTn id="82" dur="500"/>
                                        <p:tgtEl>
                                          <p:spTgt spid="29716"/>
                                        </p:tgtEl>
                                      </p:cBhvr>
                                    </p:animEffect>
                                  </p:childTnLst>
                                </p:cTn>
                              </p:par>
                              <p:par>
                                <p:cTn id="83" presetID="10" presetClass="entr" presetSubtype="0" fill="hold" nodeType="withEffect">
                                  <p:stCondLst>
                                    <p:cond delay="0"/>
                                  </p:stCondLst>
                                  <p:childTnLst>
                                    <p:set>
                                      <p:cBhvr>
                                        <p:cTn id="84" dur="1" fill="hold">
                                          <p:stCondLst>
                                            <p:cond delay="0"/>
                                          </p:stCondLst>
                                        </p:cTn>
                                        <p:tgtEl>
                                          <p:spTgt spid="29724"/>
                                        </p:tgtEl>
                                        <p:attrNameLst>
                                          <p:attrName>style.visibility</p:attrName>
                                        </p:attrNameLst>
                                      </p:cBhvr>
                                      <p:to>
                                        <p:strVal val="visible"/>
                                      </p:to>
                                    </p:set>
                                    <p:animEffect transition="in" filter="fade">
                                      <p:cBhvr>
                                        <p:cTn id="85" dur="500"/>
                                        <p:tgtEl>
                                          <p:spTgt spid="2972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717"/>
                                        </p:tgtEl>
                                        <p:attrNameLst>
                                          <p:attrName>style.visibility</p:attrName>
                                        </p:attrNameLst>
                                      </p:cBhvr>
                                      <p:to>
                                        <p:strVal val="visible"/>
                                      </p:to>
                                    </p:set>
                                    <p:animEffect transition="in" filter="fade">
                                      <p:cBhvr>
                                        <p:cTn id="88" dur="500"/>
                                        <p:tgtEl>
                                          <p:spTgt spid="2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29716" grpId="0" animBg="1"/>
      <p:bldP spid="29717" grpId="0" animBg="1"/>
      <p:bldP spid="297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body" idx="4294967295"/>
          </p:nvPr>
        </p:nvSpPr>
        <p:spPr>
          <a:xfrm>
            <a:off x="4532313" y="2181225"/>
            <a:ext cx="3629025" cy="4784725"/>
          </a:xfrm>
          <a:ln/>
        </p:spPr>
        <p:txBody>
          <a:bodyPr vert="horz" wrap="square" lIns="91440" tIns="45720" rIns="91440" bIns="45720" anchor="t" anchorCtr="0"/>
          <a:lstStyle/>
          <a:p>
            <a:pPr marL="800100" lvl="4" indent="-342900" eaLnBrk="1" hangingPunct="1">
              <a:lnSpc>
                <a:spcPct val="150000"/>
              </a:lnSpc>
              <a:buFont typeface="Arial" panose="020B0604020202020204" pitchFamily="34" charset="0"/>
              <a:buChar char="•"/>
            </a:pPr>
            <a:r>
              <a:rPr lang="zh-CN" altLang="en-US" dirty="0">
                <a:ea typeface="Adobe 黑体 Std R" pitchFamily="34" charset="-122"/>
              </a:rPr>
              <a:t>收入变化</a:t>
            </a:r>
            <a:endParaRPr lang="en-US" altLang="zh-CN" dirty="0">
              <a:ea typeface="Adobe 黑体 Std R" pitchFamily="34" charset="-122"/>
            </a:endParaRPr>
          </a:p>
          <a:p>
            <a:pPr marL="800100" lvl="4" indent="-342900" eaLnBrk="1" hangingPunct="1">
              <a:lnSpc>
                <a:spcPct val="150000"/>
              </a:lnSpc>
              <a:buFont typeface="Arial" panose="020B0604020202020204" pitchFamily="34" charset="0"/>
              <a:buChar char="•"/>
            </a:pPr>
            <a:r>
              <a:rPr lang="zh-CN" altLang="en-US" dirty="0">
                <a:ea typeface="Adobe 黑体 Std R" pitchFamily="34" charset="-122"/>
              </a:rPr>
              <a:t>预算约束线变化</a:t>
            </a:r>
            <a:endParaRPr lang="en-US" altLang="zh-CN" dirty="0">
              <a:ea typeface="Adobe 黑体 Std R" pitchFamily="34" charset="-122"/>
            </a:endParaRPr>
          </a:p>
          <a:p>
            <a:pPr marL="800100" lvl="4" indent="-342900" eaLnBrk="1" hangingPunct="1">
              <a:lnSpc>
                <a:spcPct val="150000"/>
              </a:lnSpc>
              <a:buFont typeface="Arial" panose="020B0604020202020204" pitchFamily="34" charset="0"/>
              <a:buChar char="•"/>
            </a:pPr>
            <a:r>
              <a:rPr lang="zh-CN" altLang="en-US" dirty="0">
                <a:ea typeface="Adobe 黑体 Std R" pitchFamily="34" charset="-122"/>
              </a:rPr>
              <a:t>消费者均衡变化</a:t>
            </a:r>
            <a:endParaRPr lang="en-US" altLang="zh-CN" dirty="0">
              <a:ea typeface="Adobe 黑体 Std R" pitchFamily="34" charset="-122"/>
            </a:endParaRPr>
          </a:p>
          <a:p>
            <a:pPr marL="800100" lvl="4" indent="-342900" eaLnBrk="1" hangingPunct="1">
              <a:lnSpc>
                <a:spcPct val="150000"/>
              </a:lnSpc>
              <a:buFont typeface="Arial" panose="020B0604020202020204" pitchFamily="34" charset="0"/>
              <a:buChar char="•"/>
            </a:pPr>
            <a:r>
              <a:rPr lang="zh-CN" altLang="en-US" dirty="0">
                <a:ea typeface="Adobe 黑体 Std R" pitchFamily="34" charset="-122"/>
              </a:rPr>
              <a:t>消费者均衡变化的轨迹</a:t>
            </a:r>
            <a:endParaRPr lang="en-US" altLang="zh-CN" dirty="0">
              <a:ea typeface="Adobe 黑体 Std R" pitchFamily="34" charset="-122"/>
            </a:endParaRPr>
          </a:p>
        </p:txBody>
      </p:sp>
      <p:sp>
        <p:nvSpPr>
          <p:cNvPr id="33794"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33795"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二、收入变动对消费者均衡的影响</a:t>
            </a:r>
          </a:p>
        </p:txBody>
      </p:sp>
      <p:sp>
        <p:nvSpPr>
          <p:cNvPr id="4" name="文本框 3"/>
          <p:cNvSpPr txBox="1"/>
          <p:nvPr/>
        </p:nvSpPr>
        <p:spPr>
          <a:xfrm>
            <a:off x="328613" y="1319213"/>
            <a:ext cx="3286125" cy="739775"/>
          </a:xfrm>
          <a:prstGeom prst="rect">
            <a:avLst/>
          </a:prstGeom>
          <a:noFill/>
        </p:spPr>
        <p:txBody>
          <a:bodyPr>
            <a:spAutoFit/>
          </a:bodyPr>
          <a:lstStyle/>
          <a:p>
            <a:pPr marL="342900" marR="0" indent="-342900" defTabSz="914400" eaLnBrk="0" hangingPunct="0">
              <a:buClrTx/>
              <a:buSzTx/>
              <a:buFont typeface="+mj-lt"/>
              <a:buAutoNum type="arabicPeriod"/>
              <a:defRPr/>
            </a:pPr>
            <a:r>
              <a:rPr kumimoji="0" lang="zh-CN" altLang="en-US" sz="2400" b="1" kern="1200" cap="none" spc="0" normalizeH="0" baseline="0" noProof="0" dirty="0">
                <a:solidFill>
                  <a:srgbClr val="CC0000"/>
                </a:solidFill>
                <a:latin typeface="Arial" panose="020B0604020202020204" pitchFamily="34" charset="0"/>
                <a:ea typeface="Adobe 黑体 Std R" pitchFamily="34" charset="-122"/>
                <a:cs typeface="+mn-cs"/>
              </a:rPr>
              <a:t>收入</a:t>
            </a:r>
            <a:r>
              <a:rPr kumimoji="0" lang="en-US" altLang="zh-CN" sz="2400" b="1" kern="1200" cap="none" spc="0" normalizeH="0" baseline="0" noProof="0" dirty="0">
                <a:solidFill>
                  <a:srgbClr val="CC0000"/>
                </a:solidFill>
                <a:latin typeface="Arial" panose="020B0604020202020204" pitchFamily="34" charset="0"/>
                <a:ea typeface="Adobe 黑体 Std R" pitchFamily="34" charset="-122"/>
                <a:cs typeface="+mn-cs"/>
              </a:rPr>
              <a:t>—</a:t>
            </a:r>
            <a:r>
              <a:rPr kumimoji="0" lang="zh-CN" altLang="en-US" sz="2400" b="1" kern="1200" cap="none" spc="0" normalizeH="0" baseline="0" noProof="0" dirty="0">
                <a:solidFill>
                  <a:srgbClr val="CC0000"/>
                </a:solidFill>
                <a:latin typeface="Arial" panose="020B0604020202020204" pitchFamily="34" charset="0"/>
                <a:ea typeface="Adobe 黑体 Std R" pitchFamily="34" charset="-122"/>
                <a:cs typeface="+mn-cs"/>
              </a:rPr>
              <a:t>消费扩展线</a:t>
            </a:r>
            <a:endParaRPr kumimoji="0" lang="en-US" altLang="zh-CN" sz="2400" b="1" kern="1200" cap="none" spc="0" normalizeH="0" baseline="0" noProof="0" dirty="0">
              <a:solidFill>
                <a:srgbClr val="CC0000"/>
              </a:solidFill>
              <a:latin typeface="Arial" panose="020B0604020202020204" pitchFamily="34" charset="0"/>
              <a:ea typeface="Adobe 黑体 Std R" pitchFamily="34" charset="-122"/>
              <a:cs typeface="+mn-cs"/>
            </a:endParaRPr>
          </a:p>
          <a:p>
            <a:pPr marR="0" defTabSz="914400" eaLnBrk="0" hangingPunct="0">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grpSp>
        <p:nvGrpSpPr>
          <p:cNvPr id="7" name="组合 6"/>
          <p:cNvGrpSpPr/>
          <p:nvPr/>
        </p:nvGrpSpPr>
        <p:grpSpPr>
          <a:xfrm>
            <a:off x="322263" y="4164013"/>
            <a:ext cx="4203700" cy="1328737"/>
            <a:chOff x="-39371" y="0"/>
            <a:chExt cx="4482066" cy="1199051"/>
          </a:xfrm>
        </p:grpSpPr>
        <p:sp>
          <p:nvSpPr>
            <p:cNvPr id="8" name="圆角矩形 50"/>
            <p:cNvSpPr>
              <a:spLocks noChangeArrowheads="1"/>
            </p:cNvSpPr>
            <p:nvPr/>
          </p:nvSpPr>
          <p:spPr bwMode="auto">
            <a:xfrm>
              <a:off x="-441" y="0"/>
              <a:ext cx="4358505" cy="929730"/>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TextBox 3"/>
            <p:cNvSpPr txBox="1">
              <a:spLocks noChangeArrowheads="1"/>
            </p:cNvSpPr>
            <p:nvPr/>
          </p:nvSpPr>
          <p:spPr bwMode="auto">
            <a:xfrm>
              <a:off x="-39371" y="4297"/>
              <a:ext cx="4482066" cy="1194754"/>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消费者的收入扩展线表示随着消费者收入的增加，消费者消费商品的最优消费数量的曲线。</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0" name="组合 9"/>
          <p:cNvGrpSpPr/>
          <p:nvPr/>
        </p:nvGrpSpPr>
        <p:grpSpPr>
          <a:xfrm>
            <a:off x="328613" y="2203450"/>
            <a:ext cx="4203700" cy="1727200"/>
            <a:chOff x="0" y="0"/>
            <a:chExt cx="4482066" cy="1008475"/>
          </a:xfrm>
        </p:grpSpPr>
        <p:sp>
          <p:nvSpPr>
            <p:cNvPr id="11" name="圆角矩形 50"/>
            <p:cNvSpPr>
              <a:spLocks noChangeArrowheads="1"/>
            </p:cNvSpPr>
            <p:nvPr/>
          </p:nvSpPr>
          <p:spPr bwMode="auto">
            <a:xfrm>
              <a:off x="0" y="0"/>
              <a:ext cx="4356812" cy="928761"/>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TextBox 3"/>
            <p:cNvSpPr txBox="1">
              <a:spLocks noChangeArrowheads="1"/>
            </p:cNvSpPr>
            <p:nvPr/>
          </p:nvSpPr>
          <p:spPr bwMode="auto">
            <a:xfrm>
              <a:off x="0" y="55614"/>
              <a:ext cx="4482066" cy="952861"/>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在商品的价格保持不变的条件下，随着消费者收入水平的变动，消费者均衡点变动的轨迹称为消费者的收入</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消费扩展线，简称收入扩展线</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698">
                                            <p:txEl>
                                              <p:pRg st="0" end="0"/>
                                            </p:txEl>
                                          </p:spTgt>
                                        </p:tgtEl>
                                        <p:attrNameLst>
                                          <p:attrName>style.visibility</p:attrName>
                                        </p:attrNameLst>
                                      </p:cBhvr>
                                      <p:to>
                                        <p:strVal val="visible"/>
                                      </p:to>
                                    </p:set>
                                    <p:animEffect transition="in" filter="fade">
                                      <p:cBhvr>
                                        <p:cTn id="21" dur="500"/>
                                        <p:tgtEl>
                                          <p:spTgt spid="2969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698">
                                            <p:txEl>
                                              <p:pRg st="1" end="1"/>
                                            </p:txEl>
                                          </p:spTgt>
                                        </p:tgtEl>
                                        <p:attrNameLst>
                                          <p:attrName>style.visibility</p:attrName>
                                        </p:attrNameLst>
                                      </p:cBhvr>
                                      <p:to>
                                        <p:strVal val="visible"/>
                                      </p:to>
                                    </p:set>
                                    <p:animEffect transition="in" filter="fade">
                                      <p:cBhvr>
                                        <p:cTn id="24" dur="500"/>
                                        <p:tgtEl>
                                          <p:spTgt spid="29698">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698">
                                            <p:txEl>
                                              <p:pRg st="2" end="2"/>
                                            </p:txEl>
                                          </p:spTgt>
                                        </p:tgtEl>
                                        <p:attrNameLst>
                                          <p:attrName>style.visibility</p:attrName>
                                        </p:attrNameLst>
                                      </p:cBhvr>
                                      <p:to>
                                        <p:strVal val="visible"/>
                                      </p:to>
                                    </p:set>
                                    <p:animEffect transition="in" filter="fade">
                                      <p:cBhvr>
                                        <p:cTn id="27" dur="500"/>
                                        <p:tgtEl>
                                          <p:spTgt spid="29698">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698">
                                            <p:txEl>
                                              <p:pRg st="3" end="3"/>
                                            </p:txEl>
                                          </p:spTgt>
                                        </p:tgtEl>
                                        <p:attrNameLst>
                                          <p:attrName>style.visibility</p:attrName>
                                        </p:attrNameLst>
                                      </p:cBhvr>
                                      <p:to>
                                        <p:strVal val="visible"/>
                                      </p:to>
                                    </p:set>
                                    <p:animEffect transition="in" filter="fade">
                                      <p:cBhvr>
                                        <p:cTn id="30" dur="500"/>
                                        <p:tgtEl>
                                          <p:spTgt spid="296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76" name="直接箭头连接符 7"/>
          <p:cNvCxnSpPr/>
          <p:nvPr/>
        </p:nvCxnSpPr>
        <p:spPr>
          <a:xfrm rot="-5400000" flipV="1">
            <a:off x="-427037" y="3814763"/>
            <a:ext cx="3165475" cy="28575"/>
          </a:xfrm>
          <a:prstGeom prst="straightConnector1">
            <a:avLst/>
          </a:prstGeom>
          <a:ln w="9525" cap="flat" cmpd="sng">
            <a:solidFill>
              <a:srgbClr val="7F7F7F"/>
            </a:solidFill>
            <a:prstDash val="solid"/>
            <a:round/>
            <a:headEnd type="none" w="med" len="med"/>
            <a:tailEnd type="stealth" w="med" len="lg"/>
          </a:ln>
        </p:spPr>
      </p:cxnSp>
      <p:sp>
        <p:nvSpPr>
          <p:cNvPr id="31777" name="弧形 10"/>
          <p:cNvSpPr/>
          <p:nvPr/>
        </p:nvSpPr>
        <p:spPr>
          <a:xfrm rot="6505090">
            <a:off x="-2376487" y="-457200"/>
            <a:ext cx="8543925" cy="3787775"/>
          </a:xfrm>
          <a:custGeom>
            <a:avLst/>
            <a:gdLst/>
            <a:ahLst/>
            <a:cxnLst>
              <a:cxn ang="0">
                <a:pos x="12292801" y="0"/>
              </a:cxn>
              <a:cxn ang="0">
                <a:pos x="12292797" y="0"/>
              </a:cxn>
              <a:cxn ang="0">
                <a:pos x="23827598" y="4118754"/>
              </a:cxn>
              <a:cxn ang="0">
                <a:pos x="12292797" y="6295078"/>
              </a:cxn>
              <a:cxn ang="0">
                <a:pos x="12292801" y="0"/>
              </a:cxn>
              <a:cxn ang="0">
                <a:pos x="12292801" y="0"/>
              </a:cxn>
              <a:cxn ang="0">
                <a:pos x="12292797" y="0"/>
              </a:cxn>
              <a:cxn ang="0">
                <a:pos x="23827598" y="4118754"/>
              </a:cxn>
            </a:cxnLst>
            <a:rect l="0" t="0" r="0" b="0"/>
            <a:pathLst>
              <a:path w="6006890" h="2538060" stroke="0">
                <a:moveTo>
                  <a:pt x="3003446" y="0"/>
                </a:moveTo>
                <a:lnTo>
                  <a:pt x="3003445" y="0"/>
                </a:lnTo>
                <a:cubicBezTo>
                  <a:pt x="4261756" y="0"/>
                  <a:pt x="5386673" y="331419"/>
                  <a:pt x="5821693" y="830303"/>
                </a:cubicBezTo>
                <a:lnTo>
                  <a:pt x="3003445" y="1269030"/>
                </a:lnTo>
                <a:lnTo>
                  <a:pt x="3003446" y="0"/>
                </a:lnTo>
                <a:close/>
              </a:path>
              <a:path w="6006890" h="2538060" fill="none">
                <a:moveTo>
                  <a:pt x="3003446" y="0"/>
                </a:moveTo>
                <a:lnTo>
                  <a:pt x="3003445" y="0"/>
                </a:lnTo>
                <a:cubicBezTo>
                  <a:pt x="4261756" y="0"/>
                  <a:pt x="5386673" y="331419"/>
                  <a:pt x="5821693" y="830303"/>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1768" name="弧形 20"/>
          <p:cNvSpPr/>
          <p:nvPr/>
        </p:nvSpPr>
        <p:spPr>
          <a:xfrm rot="10800000">
            <a:off x="1189038" y="914400"/>
            <a:ext cx="4524375" cy="4225925"/>
          </a:xfrm>
          <a:custGeom>
            <a:avLst/>
            <a:gdLst/>
            <a:ahLst/>
            <a:cxnLst>
              <a:cxn ang="0">
                <a:pos x="8221309" y="43102"/>
              </a:cxn>
              <a:cxn ang="0">
                <a:pos x="8221303" y="43102"/>
              </a:cxn>
              <a:cxn ang="0">
                <a:pos x="14182147" y="3893410"/>
              </a:cxn>
              <a:cxn ang="0">
                <a:pos x="7355776" y="6204733"/>
              </a:cxn>
              <a:cxn ang="0">
                <a:pos x="8221309" y="43102"/>
              </a:cxn>
              <a:cxn ang="0">
                <a:pos x="8221309" y="43102"/>
              </a:cxn>
              <a:cxn ang="0">
                <a:pos x="8221303" y="43102"/>
              </a:cxn>
              <a:cxn ang="0">
                <a:pos x="14182147" y="3893410"/>
              </a:cxn>
            </a:cxnLst>
            <a:rect l="0" t="0" r="0" b="0"/>
            <a:pathLst>
              <a:path w="3053927" h="2951060" stroke="0">
                <a:moveTo>
                  <a:pt x="1706637" y="10250"/>
                </a:moveTo>
                <a:lnTo>
                  <a:pt x="1706636" y="10250"/>
                </a:lnTo>
                <a:cubicBezTo>
                  <a:pt x="2261373" y="73766"/>
                  <a:pt x="2735940" y="424931"/>
                  <a:pt x="2944030" y="925881"/>
                </a:cubicBezTo>
                <a:lnTo>
                  <a:pt x="1526964" y="1475530"/>
                </a:lnTo>
                <a:lnTo>
                  <a:pt x="1706637" y="10250"/>
                </a:lnTo>
                <a:close/>
              </a:path>
              <a:path w="3053927" h="2951060" fill="none">
                <a:moveTo>
                  <a:pt x="1706637" y="10250"/>
                </a:moveTo>
                <a:lnTo>
                  <a:pt x="1706636" y="10250"/>
                </a:lnTo>
                <a:cubicBezTo>
                  <a:pt x="2261373" y="73766"/>
                  <a:pt x="2735940" y="424931"/>
                  <a:pt x="2944030" y="925881"/>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31770" name="直接箭头连接符 5"/>
          <p:cNvCxnSpPr/>
          <p:nvPr/>
        </p:nvCxnSpPr>
        <p:spPr>
          <a:xfrm flipV="1">
            <a:off x="1168400" y="5453063"/>
            <a:ext cx="4691063" cy="14287"/>
          </a:xfrm>
          <a:prstGeom prst="straightConnector1">
            <a:avLst/>
          </a:prstGeom>
          <a:ln w="9525" cap="flat" cmpd="sng">
            <a:solidFill>
              <a:srgbClr val="7F7F7F"/>
            </a:solidFill>
            <a:prstDash val="solid"/>
            <a:round/>
            <a:headEnd type="none" w="med" len="med"/>
            <a:tailEnd type="stealth" w="med" len="lg"/>
          </a:ln>
        </p:spPr>
      </p:cxnSp>
      <p:cxnSp>
        <p:nvCxnSpPr>
          <p:cNvPr id="31771" name="直接连接符 12"/>
          <p:cNvCxnSpPr/>
          <p:nvPr/>
        </p:nvCxnSpPr>
        <p:spPr>
          <a:xfrm>
            <a:off x="1141413" y="4062413"/>
            <a:ext cx="1906587" cy="1382712"/>
          </a:xfrm>
          <a:prstGeom prst="line">
            <a:avLst/>
          </a:prstGeom>
          <a:ln w="38100" cap="flat" cmpd="sng">
            <a:solidFill>
              <a:schemeClr val="tx1"/>
            </a:solidFill>
            <a:prstDash val="solid"/>
            <a:round/>
            <a:headEnd type="none" w="med" len="med"/>
            <a:tailEnd type="none" w="med" len="med"/>
          </a:ln>
          <a:effectLst>
            <a:outerShdw dist="23000" dir="5400000" algn="ctr" rotWithShape="0">
              <a:srgbClr val="000000">
                <a:alpha val="32999"/>
              </a:srgbClr>
            </a:outerShdw>
          </a:effectLst>
        </p:spPr>
      </p:cxnSp>
      <p:cxnSp>
        <p:nvCxnSpPr>
          <p:cNvPr id="31772" name="直接连接符 15"/>
          <p:cNvCxnSpPr/>
          <p:nvPr/>
        </p:nvCxnSpPr>
        <p:spPr>
          <a:xfrm>
            <a:off x="1193800" y="3402013"/>
            <a:ext cx="2730500" cy="1985962"/>
          </a:xfrm>
          <a:prstGeom prst="line">
            <a:avLst/>
          </a:prstGeom>
          <a:ln w="38100" cap="flat" cmpd="sng">
            <a:solidFill>
              <a:schemeClr val="tx1"/>
            </a:solidFill>
            <a:prstDash val="solid"/>
            <a:round/>
            <a:headEnd type="none" w="med" len="med"/>
            <a:tailEnd type="none" w="med" len="med"/>
          </a:ln>
          <a:effectLst>
            <a:outerShdw dist="23000" dir="5400000" algn="ctr" rotWithShape="0">
              <a:srgbClr val="000000">
                <a:alpha val="32999"/>
              </a:srgbClr>
            </a:outerShdw>
          </a:effectLst>
        </p:spPr>
      </p:cxnSp>
      <p:cxnSp>
        <p:nvCxnSpPr>
          <p:cNvPr id="31773" name="直接连接符 17"/>
          <p:cNvCxnSpPr/>
          <p:nvPr/>
        </p:nvCxnSpPr>
        <p:spPr>
          <a:xfrm>
            <a:off x="1116013" y="2687638"/>
            <a:ext cx="3735387" cy="2757487"/>
          </a:xfrm>
          <a:prstGeom prst="line">
            <a:avLst/>
          </a:prstGeom>
          <a:ln w="38100" cap="flat" cmpd="sng">
            <a:solidFill>
              <a:schemeClr val="tx1"/>
            </a:solidFill>
            <a:prstDash val="solid"/>
            <a:round/>
            <a:headEnd type="none" w="med" len="med"/>
            <a:tailEnd type="none" w="med" len="med"/>
          </a:ln>
          <a:effectLst>
            <a:outerShdw dist="23000" dir="5400000" algn="ctr" rotWithShape="0">
              <a:srgbClr val="000000">
                <a:alpha val="32999"/>
              </a:srgbClr>
            </a:outerShdw>
          </a:effectLst>
        </p:spPr>
      </p:cxnSp>
      <p:sp>
        <p:nvSpPr>
          <p:cNvPr id="31774" name="弧形 19"/>
          <p:cNvSpPr/>
          <p:nvPr/>
        </p:nvSpPr>
        <p:spPr>
          <a:xfrm rot="10800000">
            <a:off x="1606550" y="554038"/>
            <a:ext cx="4556125" cy="4197350"/>
          </a:xfrm>
          <a:custGeom>
            <a:avLst/>
            <a:gdLst/>
            <a:ahLst/>
            <a:cxnLst>
              <a:cxn ang="0">
                <a:pos x="8468179" y="41991"/>
              </a:cxn>
              <a:cxn ang="0">
                <a:pos x="8468179" y="41990"/>
              </a:cxn>
              <a:cxn ang="0">
                <a:pos x="15152496" y="6038605"/>
              </a:cxn>
              <a:cxn ang="0">
                <a:pos x="15152495" y="6038622"/>
              </a:cxn>
              <a:cxn ang="0">
                <a:pos x="7576251" y="6038605"/>
              </a:cxn>
              <a:cxn ang="0">
                <a:pos x="8468179" y="41991"/>
              </a:cxn>
              <a:cxn ang="0">
                <a:pos x="8468179" y="41991"/>
              </a:cxn>
              <a:cxn ang="0">
                <a:pos x="8468179" y="41990"/>
              </a:cxn>
              <a:cxn ang="0">
                <a:pos x="15152496" y="6038605"/>
              </a:cxn>
              <a:cxn ang="0">
                <a:pos x="15152495" y="6038622"/>
              </a:cxn>
            </a:cxnLst>
            <a:rect l="0" t="0" r="0" b="0"/>
            <a:pathLst>
              <a:path w="3052339" h="2951060" stroke="0">
                <a:moveTo>
                  <a:pt x="1705841" y="10261"/>
                </a:moveTo>
                <a:lnTo>
                  <a:pt x="1705841" y="10260"/>
                </a:lnTo>
                <a:cubicBezTo>
                  <a:pt x="2473843" y="98287"/>
                  <a:pt x="3052339" y="727811"/>
                  <a:pt x="3052339" y="1475530"/>
                </a:cubicBezTo>
                <a:cubicBezTo>
                  <a:pt x="3052339" y="1475531"/>
                  <a:pt x="3052338" y="1475532"/>
                  <a:pt x="3052338" y="1475534"/>
                </a:cubicBezTo>
                <a:lnTo>
                  <a:pt x="1526170" y="1475530"/>
                </a:lnTo>
                <a:lnTo>
                  <a:pt x="1705841" y="10261"/>
                </a:lnTo>
                <a:close/>
              </a:path>
              <a:path w="3052339" h="2951060" fill="none">
                <a:moveTo>
                  <a:pt x="1705841" y="10261"/>
                </a:moveTo>
                <a:lnTo>
                  <a:pt x="1705841" y="10260"/>
                </a:lnTo>
                <a:cubicBezTo>
                  <a:pt x="2473843" y="98287"/>
                  <a:pt x="3052339" y="727811"/>
                  <a:pt x="3052339" y="1475530"/>
                </a:cubicBezTo>
                <a:cubicBezTo>
                  <a:pt x="3052339" y="1475531"/>
                  <a:pt x="3052338" y="1475532"/>
                  <a:pt x="3052338" y="1475534"/>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1775" name="弧形 21"/>
          <p:cNvSpPr/>
          <p:nvPr/>
        </p:nvSpPr>
        <p:spPr>
          <a:xfrm rot="10800000">
            <a:off x="1909763" y="131763"/>
            <a:ext cx="4559300" cy="4197350"/>
          </a:xfrm>
          <a:custGeom>
            <a:avLst/>
            <a:gdLst/>
            <a:ahLst/>
            <a:cxnLst>
              <a:cxn ang="0">
                <a:pos x="8478114" y="41948"/>
              </a:cxn>
              <a:cxn ang="0">
                <a:pos x="8478111" y="41948"/>
              </a:cxn>
              <a:cxn ang="0">
                <a:pos x="15171090" y="6038614"/>
              </a:cxn>
              <a:cxn ang="0">
                <a:pos x="15171089" y="6038624"/>
              </a:cxn>
              <a:cxn ang="0">
                <a:pos x="7585547" y="6038614"/>
              </a:cxn>
              <a:cxn ang="0">
                <a:pos x="8478114" y="41948"/>
              </a:cxn>
              <a:cxn ang="0">
                <a:pos x="8478114" y="41948"/>
              </a:cxn>
              <a:cxn ang="0">
                <a:pos x="8478111" y="41948"/>
              </a:cxn>
              <a:cxn ang="0">
                <a:pos x="15171090" y="6038614"/>
              </a:cxn>
              <a:cxn ang="0">
                <a:pos x="15171089" y="6038624"/>
              </a:cxn>
            </a:cxnLst>
            <a:rect l="0" t="0" r="0" b="0"/>
            <a:pathLst>
              <a:path w="3053927" h="2951059" stroke="0">
                <a:moveTo>
                  <a:pt x="1706637" y="10250"/>
                </a:moveTo>
                <a:lnTo>
                  <a:pt x="1706636" y="10250"/>
                </a:lnTo>
                <a:cubicBezTo>
                  <a:pt x="2475079" y="98235"/>
                  <a:pt x="3053928" y="727777"/>
                  <a:pt x="3053928" y="1475530"/>
                </a:cubicBezTo>
                <a:cubicBezTo>
                  <a:pt x="3053928" y="1475531"/>
                  <a:pt x="3053927" y="1475532"/>
                  <a:pt x="3053927" y="1475533"/>
                </a:cubicBezTo>
                <a:lnTo>
                  <a:pt x="1526964" y="1475530"/>
                </a:lnTo>
                <a:lnTo>
                  <a:pt x="1706637" y="10250"/>
                </a:lnTo>
                <a:close/>
              </a:path>
              <a:path w="3053927" h="2951059" fill="none">
                <a:moveTo>
                  <a:pt x="1706637" y="10250"/>
                </a:moveTo>
                <a:lnTo>
                  <a:pt x="1706636" y="10250"/>
                </a:lnTo>
                <a:cubicBezTo>
                  <a:pt x="2475079" y="98235"/>
                  <a:pt x="3053928" y="727777"/>
                  <a:pt x="3053928" y="1475530"/>
                </a:cubicBezTo>
                <a:cubicBezTo>
                  <a:pt x="3053928" y="1475531"/>
                  <a:pt x="3053927" y="1475532"/>
                  <a:pt x="3053927" y="1475533"/>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aphicFrame>
        <p:nvGraphicFramePr>
          <p:cNvPr id="31753" name="Object 17"/>
          <p:cNvGraphicFramePr>
            <a:graphicFrameLocks noChangeAspect="1"/>
          </p:cNvGraphicFramePr>
          <p:nvPr/>
        </p:nvGraphicFramePr>
        <p:xfrm>
          <a:off x="847725" y="5426075"/>
          <a:ext cx="319088" cy="354013"/>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242"/>
                      <p:cNvPicPr/>
                      <p:nvPr/>
                    </p:nvPicPr>
                    <p:blipFill>
                      <a:blip r:embed="rId3"/>
                      <a:stretch>
                        <a:fillRect/>
                      </a:stretch>
                    </p:blipFill>
                    <p:spPr>
                      <a:xfrm>
                        <a:off x="847725" y="5426075"/>
                        <a:ext cx="319088" cy="354013"/>
                      </a:xfrm>
                      <a:prstGeom prst="rect">
                        <a:avLst/>
                      </a:prstGeom>
                      <a:noFill/>
                      <a:ln w="38100">
                        <a:noFill/>
                        <a:miter/>
                      </a:ln>
                    </p:spPr>
                  </p:pic>
                </p:oleObj>
              </mc:Fallback>
            </mc:AlternateContent>
          </a:graphicData>
        </a:graphic>
      </p:graphicFrame>
      <p:graphicFrame>
        <p:nvGraphicFramePr>
          <p:cNvPr id="31754" name="Object 18"/>
          <p:cNvGraphicFramePr>
            <a:graphicFrameLocks noChangeAspect="1"/>
          </p:cNvGraphicFramePr>
          <p:nvPr/>
        </p:nvGraphicFramePr>
        <p:xfrm>
          <a:off x="2244725" y="4481513"/>
          <a:ext cx="371475" cy="455612"/>
        </p:xfrm>
        <a:graphic>
          <a:graphicData uri="http://schemas.openxmlformats.org/presentationml/2006/ole">
            <mc:AlternateContent xmlns:mc="http://schemas.openxmlformats.org/markup-compatibility/2006">
              <mc:Choice xmlns:v="urn:schemas-microsoft-com:vml" Requires="v">
                <p:oleObj r:id="rId4" imgW="177800" imgH="228600" progId="Equation.DSMT4">
                  <p:embed/>
                </p:oleObj>
              </mc:Choice>
              <mc:Fallback>
                <p:oleObj r:id="rId4" imgW="177800" imgH="228600" progId="Equation.DSMT4">
                  <p:embed/>
                  <p:pic>
                    <p:nvPicPr>
                      <p:cNvPr id="0" name="图片 3245"/>
                      <p:cNvPicPr/>
                      <p:nvPr/>
                    </p:nvPicPr>
                    <p:blipFill>
                      <a:blip r:embed="rId5"/>
                      <a:stretch>
                        <a:fillRect/>
                      </a:stretch>
                    </p:blipFill>
                    <p:spPr>
                      <a:xfrm>
                        <a:off x="2244725" y="4481513"/>
                        <a:ext cx="371475" cy="455612"/>
                      </a:xfrm>
                      <a:prstGeom prst="rect">
                        <a:avLst/>
                      </a:prstGeom>
                      <a:noFill/>
                      <a:ln w="38100">
                        <a:noFill/>
                        <a:miter/>
                      </a:ln>
                    </p:spPr>
                  </p:pic>
                </p:oleObj>
              </mc:Fallback>
            </mc:AlternateContent>
          </a:graphicData>
        </a:graphic>
      </p:graphicFrame>
      <p:graphicFrame>
        <p:nvGraphicFramePr>
          <p:cNvPr id="31755" name="Object 19"/>
          <p:cNvGraphicFramePr>
            <a:graphicFrameLocks noChangeAspect="1"/>
          </p:cNvGraphicFramePr>
          <p:nvPr/>
        </p:nvGraphicFramePr>
        <p:xfrm>
          <a:off x="2597150" y="3990975"/>
          <a:ext cx="396875" cy="455613"/>
        </p:xfrm>
        <a:graphic>
          <a:graphicData uri="http://schemas.openxmlformats.org/presentationml/2006/ole">
            <mc:AlternateContent xmlns:mc="http://schemas.openxmlformats.org/markup-compatibility/2006">
              <mc:Choice xmlns:v="urn:schemas-microsoft-com:vml" Requires="v">
                <p:oleObj r:id="rId6" imgW="191135" imgH="229235" progId="Equation.DSMT4">
                  <p:embed/>
                </p:oleObj>
              </mc:Choice>
              <mc:Fallback>
                <p:oleObj r:id="rId6" imgW="191135" imgH="229235" progId="Equation.DSMT4">
                  <p:embed/>
                  <p:pic>
                    <p:nvPicPr>
                      <p:cNvPr id="0" name="图片 3247"/>
                      <p:cNvPicPr/>
                      <p:nvPr/>
                    </p:nvPicPr>
                    <p:blipFill>
                      <a:blip r:embed="rId7"/>
                      <a:stretch>
                        <a:fillRect/>
                      </a:stretch>
                    </p:blipFill>
                    <p:spPr>
                      <a:xfrm>
                        <a:off x="2597150" y="3990975"/>
                        <a:ext cx="396875" cy="455613"/>
                      </a:xfrm>
                      <a:prstGeom prst="rect">
                        <a:avLst/>
                      </a:prstGeom>
                      <a:noFill/>
                      <a:ln w="38100">
                        <a:noFill/>
                        <a:miter/>
                      </a:ln>
                    </p:spPr>
                  </p:pic>
                </p:oleObj>
              </mc:Fallback>
            </mc:AlternateContent>
          </a:graphicData>
        </a:graphic>
      </p:graphicFrame>
      <p:graphicFrame>
        <p:nvGraphicFramePr>
          <p:cNvPr id="31756" name="Object 20"/>
          <p:cNvGraphicFramePr>
            <a:graphicFrameLocks noChangeAspect="1"/>
          </p:cNvGraphicFramePr>
          <p:nvPr/>
        </p:nvGraphicFramePr>
        <p:xfrm>
          <a:off x="3033713" y="3549650"/>
          <a:ext cx="398462" cy="455613"/>
        </p:xfrm>
        <a:graphic>
          <a:graphicData uri="http://schemas.openxmlformats.org/presentationml/2006/ole">
            <mc:AlternateContent xmlns:mc="http://schemas.openxmlformats.org/markup-compatibility/2006">
              <mc:Choice xmlns:v="urn:schemas-microsoft-com:vml" Requires="v">
                <p:oleObj r:id="rId8" imgW="191135" imgH="229235" progId="Equation.DSMT4">
                  <p:embed/>
                </p:oleObj>
              </mc:Choice>
              <mc:Fallback>
                <p:oleObj r:id="rId8" imgW="191135" imgH="229235" progId="Equation.DSMT4">
                  <p:embed/>
                  <p:pic>
                    <p:nvPicPr>
                      <p:cNvPr id="0" name="图片 3240"/>
                      <p:cNvPicPr/>
                      <p:nvPr/>
                    </p:nvPicPr>
                    <p:blipFill>
                      <a:blip r:embed="rId9"/>
                      <a:stretch>
                        <a:fillRect/>
                      </a:stretch>
                    </p:blipFill>
                    <p:spPr>
                      <a:xfrm>
                        <a:off x="3033713" y="3549650"/>
                        <a:ext cx="398462" cy="455613"/>
                      </a:xfrm>
                      <a:prstGeom prst="rect">
                        <a:avLst/>
                      </a:prstGeom>
                      <a:noFill/>
                      <a:ln w="38100">
                        <a:noFill/>
                        <a:miter/>
                      </a:ln>
                    </p:spPr>
                  </p:pic>
                </p:oleObj>
              </mc:Fallback>
            </mc:AlternateContent>
          </a:graphicData>
        </a:graphic>
      </p:graphicFrame>
      <p:graphicFrame>
        <p:nvGraphicFramePr>
          <p:cNvPr id="31757" name="Object 21"/>
          <p:cNvGraphicFramePr>
            <a:graphicFrameLocks noChangeAspect="1"/>
          </p:cNvGraphicFramePr>
          <p:nvPr/>
        </p:nvGraphicFramePr>
        <p:xfrm>
          <a:off x="3163888" y="5022850"/>
          <a:ext cx="396875" cy="454025"/>
        </p:xfrm>
        <a:graphic>
          <a:graphicData uri="http://schemas.openxmlformats.org/presentationml/2006/ole">
            <mc:AlternateContent xmlns:mc="http://schemas.openxmlformats.org/markup-compatibility/2006">
              <mc:Choice xmlns:v="urn:schemas-microsoft-com:vml" Requires="v">
                <p:oleObj r:id="rId10" imgW="191135" imgH="229235" progId="Equation.DSMT4">
                  <p:embed/>
                </p:oleObj>
              </mc:Choice>
              <mc:Fallback>
                <p:oleObj r:id="rId10" imgW="191135" imgH="229235" progId="Equation.DSMT4">
                  <p:embed/>
                  <p:pic>
                    <p:nvPicPr>
                      <p:cNvPr id="0" name="图片 3243"/>
                      <p:cNvPicPr/>
                      <p:nvPr/>
                    </p:nvPicPr>
                    <p:blipFill>
                      <a:blip r:embed="rId11"/>
                      <a:stretch>
                        <a:fillRect/>
                      </a:stretch>
                    </p:blipFill>
                    <p:spPr>
                      <a:xfrm>
                        <a:off x="3163888" y="5022850"/>
                        <a:ext cx="396875" cy="454025"/>
                      </a:xfrm>
                      <a:prstGeom prst="rect">
                        <a:avLst/>
                      </a:prstGeom>
                      <a:noFill/>
                      <a:ln w="38100">
                        <a:noFill/>
                        <a:miter/>
                      </a:ln>
                    </p:spPr>
                  </p:pic>
                </p:oleObj>
              </mc:Fallback>
            </mc:AlternateContent>
          </a:graphicData>
        </a:graphic>
      </p:graphicFrame>
      <p:graphicFrame>
        <p:nvGraphicFramePr>
          <p:cNvPr id="31758" name="Object 22"/>
          <p:cNvGraphicFramePr>
            <a:graphicFrameLocks noChangeAspect="1"/>
          </p:cNvGraphicFramePr>
          <p:nvPr/>
        </p:nvGraphicFramePr>
        <p:xfrm>
          <a:off x="3617913" y="4678363"/>
          <a:ext cx="423862" cy="455612"/>
        </p:xfrm>
        <a:graphic>
          <a:graphicData uri="http://schemas.openxmlformats.org/presentationml/2006/ole">
            <mc:AlternateContent xmlns:mc="http://schemas.openxmlformats.org/markup-compatibility/2006">
              <mc:Choice xmlns:v="urn:schemas-microsoft-com:vml" Requires="v">
                <p:oleObj r:id="rId12" imgW="203835" imgH="229235" progId="Equation.DSMT4">
                  <p:embed/>
                </p:oleObj>
              </mc:Choice>
              <mc:Fallback>
                <p:oleObj r:id="rId12" imgW="203835" imgH="229235" progId="Equation.DSMT4">
                  <p:embed/>
                  <p:pic>
                    <p:nvPicPr>
                      <p:cNvPr id="0" name="图片 3236"/>
                      <p:cNvPicPr/>
                      <p:nvPr/>
                    </p:nvPicPr>
                    <p:blipFill>
                      <a:blip r:embed="rId13"/>
                      <a:stretch>
                        <a:fillRect/>
                      </a:stretch>
                    </p:blipFill>
                    <p:spPr>
                      <a:xfrm>
                        <a:off x="3617913" y="4678363"/>
                        <a:ext cx="423862" cy="455612"/>
                      </a:xfrm>
                      <a:prstGeom prst="rect">
                        <a:avLst/>
                      </a:prstGeom>
                      <a:noFill/>
                      <a:ln w="38100">
                        <a:noFill/>
                        <a:miter/>
                      </a:ln>
                    </p:spPr>
                  </p:pic>
                </p:oleObj>
              </mc:Fallback>
            </mc:AlternateContent>
          </a:graphicData>
        </a:graphic>
      </p:graphicFrame>
      <p:graphicFrame>
        <p:nvGraphicFramePr>
          <p:cNvPr id="31759" name="Object 23"/>
          <p:cNvGraphicFramePr>
            <a:graphicFrameLocks noChangeAspect="1"/>
          </p:cNvGraphicFramePr>
          <p:nvPr/>
        </p:nvGraphicFramePr>
        <p:xfrm>
          <a:off x="3987800" y="4065588"/>
          <a:ext cx="398463" cy="454025"/>
        </p:xfrm>
        <a:graphic>
          <a:graphicData uri="http://schemas.openxmlformats.org/presentationml/2006/ole">
            <mc:AlternateContent xmlns:mc="http://schemas.openxmlformats.org/markup-compatibility/2006">
              <mc:Choice xmlns:v="urn:schemas-microsoft-com:vml" Requires="v">
                <p:oleObj r:id="rId14" imgW="191135" imgH="229235" progId="Equation.DSMT4">
                  <p:embed/>
                </p:oleObj>
              </mc:Choice>
              <mc:Fallback>
                <p:oleObj r:id="rId14" imgW="191135" imgH="229235" progId="Equation.DSMT4">
                  <p:embed/>
                  <p:pic>
                    <p:nvPicPr>
                      <p:cNvPr id="0" name="图片 3237"/>
                      <p:cNvPicPr/>
                      <p:nvPr/>
                    </p:nvPicPr>
                    <p:blipFill>
                      <a:blip r:embed="rId15"/>
                      <a:stretch>
                        <a:fillRect/>
                      </a:stretch>
                    </p:blipFill>
                    <p:spPr>
                      <a:xfrm>
                        <a:off x="3987800" y="4065588"/>
                        <a:ext cx="398463" cy="454025"/>
                      </a:xfrm>
                      <a:prstGeom prst="rect">
                        <a:avLst/>
                      </a:prstGeom>
                      <a:noFill/>
                      <a:ln w="38100">
                        <a:noFill/>
                        <a:miter/>
                      </a:ln>
                    </p:spPr>
                  </p:pic>
                </p:oleObj>
              </mc:Fallback>
            </mc:AlternateContent>
          </a:graphicData>
        </a:graphic>
      </p:graphicFrame>
      <p:graphicFrame>
        <p:nvGraphicFramePr>
          <p:cNvPr id="31760" name="Object 24"/>
          <p:cNvGraphicFramePr>
            <a:graphicFrameLocks noChangeAspect="1"/>
          </p:cNvGraphicFramePr>
          <p:nvPr/>
        </p:nvGraphicFramePr>
        <p:xfrm>
          <a:off x="2763838" y="5513388"/>
          <a:ext cx="292100" cy="454025"/>
        </p:xfrm>
        <a:graphic>
          <a:graphicData uri="http://schemas.openxmlformats.org/presentationml/2006/ole">
            <mc:AlternateContent xmlns:mc="http://schemas.openxmlformats.org/markup-compatibility/2006">
              <mc:Choice xmlns:v="urn:schemas-microsoft-com:vml" Requires="v">
                <p:oleObj r:id="rId16" imgW="140335" imgH="229235" progId="Equation.DSMT4">
                  <p:embed/>
                </p:oleObj>
              </mc:Choice>
              <mc:Fallback>
                <p:oleObj r:id="rId16" imgW="140335" imgH="229235" progId="Equation.DSMT4">
                  <p:embed/>
                  <p:pic>
                    <p:nvPicPr>
                      <p:cNvPr id="0" name="图片 3248"/>
                      <p:cNvPicPr/>
                      <p:nvPr/>
                    </p:nvPicPr>
                    <p:blipFill>
                      <a:blip r:embed="rId17"/>
                      <a:stretch>
                        <a:fillRect/>
                      </a:stretch>
                    </p:blipFill>
                    <p:spPr>
                      <a:xfrm>
                        <a:off x="2763838" y="5513388"/>
                        <a:ext cx="292100" cy="454025"/>
                      </a:xfrm>
                      <a:prstGeom prst="rect">
                        <a:avLst/>
                      </a:prstGeom>
                      <a:noFill/>
                      <a:ln w="38100">
                        <a:noFill/>
                        <a:miter/>
                      </a:ln>
                    </p:spPr>
                  </p:pic>
                </p:oleObj>
              </mc:Fallback>
            </mc:AlternateContent>
          </a:graphicData>
        </a:graphic>
      </p:graphicFrame>
      <p:graphicFrame>
        <p:nvGraphicFramePr>
          <p:cNvPr id="31761" name="Object 25"/>
          <p:cNvGraphicFramePr>
            <a:graphicFrameLocks noChangeAspect="1"/>
          </p:cNvGraphicFramePr>
          <p:nvPr/>
        </p:nvGraphicFramePr>
        <p:xfrm>
          <a:off x="3784600" y="5513388"/>
          <a:ext cx="317500" cy="454025"/>
        </p:xfrm>
        <a:graphic>
          <a:graphicData uri="http://schemas.openxmlformats.org/presentationml/2006/ole">
            <mc:AlternateContent xmlns:mc="http://schemas.openxmlformats.org/markup-compatibility/2006">
              <mc:Choice xmlns:v="urn:schemas-microsoft-com:vml" Requires="v">
                <p:oleObj r:id="rId18" imgW="153035" imgH="229235" progId="Equation.DSMT4">
                  <p:embed/>
                </p:oleObj>
              </mc:Choice>
              <mc:Fallback>
                <p:oleObj r:id="rId18" imgW="153035" imgH="229235" progId="Equation.DSMT4">
                  <p:embed/>
                  <p:pic>
                    <p:nvPicPr>
                      <p:cNvPr id="0" name="图片 3249"/>
                      <p:cNvPicPr/>
                      <p:nvPr/>
                    </p:nvPicPr>
                    <p:blipFill>
                      <a:blip r:embed="rId19"/>
                      <a:stretch>
                        <a:fillRect/>
                      </a:stretch>
                    </p:blipFill>
                    <p:spPr>
                      <a:xfrm>
                        <a:off x="3784600" y="5513388"/>
                        <a:ext cx="317500" cy="454025"/>
                      </a:xfrm>
                      <a:prstGeom prst="rect">
                        <a:avLst/>
                      </a:prstGeom>
                      <a:noFill/>
                      <a:ln w="38100">
                        <a:noFill/>
                        <a:miter/>
                      </a:ln>
                    </p:spPr>
                  </p:pic>
                </p:oleObj>
              </mc:Fallback>
            </mc:AlternateContent>
          </a:graphicData>
        </a:graphic>
      </p:graphicFrame>
      <p:graphicFrame>
        <p:nvGraphicFramePr>
          <p:cNvPr id="31762" name="Object 26"/>
          <p:cNvGraphicFramePr>
            <a:graphicFrameLocks noChangeAspect="1"/>
          </p:cNvGraphicFramePr>
          <p:nvPr/>
        </p:nvGraphicFramePr>
        <p:xfrm>
          <a:off x="4711700" y="5487988"/>
          <a:ext cx="317500" cy="455612"/>
        </p:xfrm>
        <a:graphic>
          <a:graphicData uri="http://schemas.openxmlformats.org/presentationml/2006/ole">
            <mc:AlternateContent xmlns:mc="http://schemas.openxmlformats.org/markup-compatibility/2006">
              <mc:Choice xmlns:v="urn:schemas-microsoft-com:vml" Requires="v">
                <p:oleObj r:id="rId20" imgW="153035" imgH="229235" progId="Equation.DSMT4">
                  <p:embed/>
                </p:oleObj>
              </mc:Choice>
              <mc:Fallback>
                <p:oleObj r:id="rId20" imgW="153035" imgH="229235" progId="Equation.DSMT4">
                  <p:embed/>
                  <p:pic>
                    <p:nvPicPr>
                      <p:cNvPr id="0" name="图片 3244"/>
                      <p:cNvPicPr/>
                      <p:nvPr/>
                    </p:nvPicPr>
                    <p:blipFill>
                      <a:blip r:embed="rId21"/>
                      <a:stretch>
                        <a:fillRect/>
                      </a:stretch>
                    </p:blipFill>
                    <p:spPr>
                      <a:xfrm>
                        <a:off x="4711700" y="5487988"/>
                        <a:ext cx="317500" cy="455612"/>
                      </a:xfrm>
                      <a:prstGeom prst="rect">
                        <a:avLst/>
                      </a:prstGeom>
                      <a:noFill/>
                      <a:ln w="38100">
                        <a:noFill/>
                        <a:miter/>
                      </a:ln>
                    </p:spPr>
                  </p:pic>
                </p:oleObj>
              </mc:Fallback>
            </mc:AlternateContent>
          </a:graphicData>
        </a:graphic>
      </p:graphicFrame>
      <p:graphicFrame>
        <p:nvGraphicFramePr>
          <p:cNvPr id="31763" name="Object 27"/>
          <p:cNvGraphicFramePr>
            <a:graphicFrameLocks noChangeAspect="1"/>
          </p:cNvGraphicFramePr>
          <p:nvPr/>
        </p:nvGraphicFramePr>
        <p:xfrm>
          <a:off x="5476875" y="5514975"/>
          <a:ext cx="371475" cy="455613"/>
        </p:xfrm>
        <a:graphic>
          <a:graphicData uri="http://schemas.openxmlformats.org/presentationml/2006/ole">
            <mc:AlternateContent xmlns:mc="http://schemas.openxmlformats.org/markup-compatibility/2006">
              <mc:Choice xmlns:v="urn:schemas-microsoft-com:vml" Requires="v">
                <p:oleObj r:id="rId22" imgW="177800" imgH="228600" progId="Equation.DSMT4">
                  <p:embed/>
                </p:oleObj>
              </mc:Choice>
              <mc:Fallback>
                <p:oleObj r:id="rId22" imgW="177800" imgH="228600" progId="Equation.DSMT4">
                  <p:embed/>
                  <p:pic>
                    <p:nvPicPr>
                      <p:cNvPr id="0" name="图片 3238"/>
                      <p:cNvPicPr/>
                      <p:nvPr/>
                    </p:nvPicPr>
                    <p:blipFill>
                      <a:blip r:embed="rId23"/>
                      <a:stretch>
                        <a:fillRect/>
                      </a:stretch>
                    </p:blipFill>
                    <p:spPr>
                      <a:xfrm>
                        <a:off x="5476875" y="5514975"/>
                        <a:ext cx="371475" cy="455613"/>
                      </a:xfrm>
                      <a:prstGeom prst="rect">
                        <a:avLst/>
                      </a:prstGeom>
                      <a:noFill/>
                      <a:ln w="38100">
                        <a:noFill/>
                        <a:miter/>
                      </a:ln>
                    </p:spPr>
                  </p:pic>
                </p:oleObj>
              </mc:Fallback>
            </mc:AlternateContent>
          </a:graphicData>
        </a:graphic>
      </p:graphicFrame>
      <p:graphicFrame>
        <p:nvGraphicFramePr>
          <p:cNvPr id="31764" name="Object 28"/>
          <p:cNvGraphicFramePr>
            <a:graphicFrameLocks noChangeAspect="1"/>
          </p:cNvGraphicFramePr>
          <p:nvPr/>
        </p:nvGraphicFramePr>
        <p:xfrm>
          <a:off x="665163" y="2249488"/>
          <a:ext cx="398462" cy="455612"/>
        </p:xfrm>
        <a:graphic>
          <a:graphicData uri="http://schemas.openxmlformats.org/presentationml/2006/ole">
            <mc:AlternateContent xmlns:mc="http://schemas.openxmlformats.org/markup-compatibility/2006">
              <mc:Choice xmlns:v="urn:schemas-microsoft-com:vml" Requires="v">
                <p:oleObj r:id="rId24" imgW="191135" imgH="229235" progId="Equation.DSMT4">
                  <p:embed/>
                </p:oleObj>
              </mc:Choice>
              <mc:Fallback>
                <p:oleObj r:id="rId24" imgW="191135" imgH="229235" progId="Equation.DSMT4">
                  <p:embed/>
                  <p:pic>
                    <p:nvPicPr>
                      <p:cNvPr id="0" name="图片 3239"/>
                      <p:cNvPicPr/>
                      <p:nvPr/>
                    </p:nvPicPr>
                    <p:blipFill>
                      <a:blip r:embed="rId25"/>
                      <a:stretch>
                        <a:fillRect/>
                      </a:stretch>
                    </p:blipFill>
                    <p:spPr>
                      <a:xfrm>
                        <a:off x="665163" y="2249488"/>
                        <a:ext cx="398462" cy="455612"/>
                      </a:xfrm>
                      <a:prstGeom prst="rect">
                        <a:avLst/>
                      </a:prstGeom>
                      <a:noFill/>
                      <a:ln w="38100">
                        <a:noFill/>
                        <a:miter/>
                      </a:ln>
                    </p:spPr>
                  </p:pic>
                </p:oleObj>
              </mc:Fallback>
            </mc:AlternateContent>
          </a:graphicData>
        </a:graphic>
      </p:graphicFrame>
      <p:graphicFrame>
        <p:nvGraphicFramePr>
          <p:cNvPr id="31765" name="Object 29"/>
          <p:cNvGraphicFramePr>
            <a:graphicFrameLocks noChangeAspect="1"/>
          </p:cNvGraphicFramePr>
          <p:nvPr/>
        </p:nvGraphicFramePr>
        <p:xfrm>
          <a:off x="3643313" y="2490788"/>
          <a:ext cx="423862" cy="330200"/>
        </p:xfrm>
        <a:graphic>
          <a:graphicData uri="http://schemas.openxmlformats.org/presentationml/2006/ole">
            <mc:AlternateContent xmlns:mc="http://schemas.openxmlformats.org/markup-compatibility/2006">
              <mc:Choice xmlns:v="urn:schemas-microsoft-com:vml" Requires="v">
                <p:oleObj r:id="rId26" imgW="203835" imgH="165735" progId="Equation.DSMT4">
                  <p:embed/>
                </p:oleObj>
              </mc:Choice>
              <mc:Fallback>
                <p:oleObj r:id="rId26" imgW="203835" imgH="165735" progId="Equation.DSMT4">
                  <p:embed/>
                  <p:pic>
                    <p:nvPicPr>
                      <p:cNvPr id="0" name="图片 3246"/>
                      <p:cNvPicPr/>
                      <p:nvPr/>
                    </p:nvPicPr>
                    <p:blipFill>
                      <a:blip r:embed="rId27"/>
                      <a:stretch>
                        <a:fillRect/>
                      </a:stretch>
                    </p:blipFill>
                    <p:spPr>
                      <a:xfrm>
                        <a:off x="3643313" y="2490788"/>
                        <a:ext cx="423862" cy="330200"/>
                      </a:xfrm>
                      <a:prstGeom prst="rect">
                        <a:avLst/>
                      </a:prstGeom>
                      <a:noFill/>
                      <a:ln w="38100">
                        <a:noFill/>
                        <a:miter/>
                      </a:ln>
                    </p:spPr>
                  </p:pic>
                </p:oleObj>
              </mc:Fallback>
            </mc:AlternateContent>
          </a:graphicData>
        </a:graphic>
      </p:graphicFrame>
      <p:sp>
        <p:nvSpPr>
          <p:cNvPr id="34839"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34"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二、收入变动对消费者均衡的影响</a:t>
            </a:r>
          </a:p>
        </p:txBody>
      </p:sp>
      <p:grpSp>
        <p:nvGrpSpPr>
          <p:cNvPr id="32" name="组合 31"/>
          <p:cNvGrpSpPr/>
          <p:nvPr/>
        </p:nvGrpSpPr>
        <p:grpSpPr>
          <a:xfrm>
            <a:off x="4738688" y="2432050"/>
            <a:ext cx="4287837" cy="1541463"/>
            <a:chOff x="0" y="0"/>
            <a:chExt cx="4572245" cy="929162"/>
          </a:xfrm>
        </p:grpSpPr>
        <p:sp>
          <p:nvSpPr>
            <p:cNvPr id="33" name="圆角矩形 50"/>
            <p:cNvSpPr>
              <a:spLocks noChangeArrowheads="1"/>
            </p:cNvSpPr>
            <p:nvPr/>
          </p:nvSpPr>
          <p:spPr bwMode="auto">
            <a:xfrm>
              <a:off x="0" y="0"/>
              <a:ext cx="4357260"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TextBox 3"/>
            <p:cNvSpPr txBox="1">
              <a:spLocks noChangeArrowheads="1"/>
            </p:cNvSpPr>
            <p:nvPr/>
          </p:nvSpPr>
          <p:spPr bwMode="auto">
            <a:xfrm>
              <a:off x="89718" y="73683"/>
              <a:ext cx="4482527" cy="797108"/>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对于不同收入水平的预算约束线，消费者会分别选择效用最大化的消费数量组合，将这些均衡点描绘出一条曲线即收入</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消费扩展线。</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box(out)">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70"/>
                                        </p:tgtEl>
                                        <p:attrNameLst>
                                          <p:attrName>style.visibility</p:attrName>
                                        </p:attrNameLst>
                                      </p:cBhvr>
                                      <p:to>
                                        <p:strVal val="visible"/>
                                      </p:to>
                                    </p:set>
                                    <p:animEffect transition="in" filter="fade">
                                      <p:cBhvr>
                                        <p:cTn id="12" dur="500"/>
                                        <p:tgtEl>
                                          <p:spTgt spid="31770"/>
                                        </p:tgtEl>
                                      </p:cBhvr>
                                    </p:animEffect>
                                  </p:childTnLst>
                                </p:cTn>
                              </p:par>
                              <p:par>
                                <p:cTn id="13" presetID="10" presetClass="entr" presetSubtype="0" fill="hold" nodeType="withEffect">
                                  <p:stCondLst>
                                    <p:cond delay="0"/>
                                  </p:stCondLst>
                                  <p:childTnLst>
                                    <p:set>
                                      <p:cBhvr>
                                        <p:cTn id="14" dur="1" fill="hold">
                                          <p:stCondLst>
                                            <p:cond delay="0"/>
                                          </p:stCondLst>
                                        </p:cTn>
                                        <p:tgtEl>
                                          <p:spTgt spid="31776"/>
                                        </p:tgtEl>
                                        <p:attrNameLst>
                                          <p:attrName>style.visibility</p:attrName>
                                        </p:attrNameLst>
                                      </p:cBhvr>
                                      <p:to>
                                        <p:strVal val="visible"/>
                                      </p:to>
                                    </p:set>
                                    <p:animEffect transition="in" filter="fade">
                                      <p:cBhvr>
                                        <p:cTn id="15" dur="500"/>
                                        <p:tgtEl>
                                          <p:spTgt spid="31776"/>
                                        </p:tgtEl>
                                      </p:cBhvr>
                                    </p:animEffect>
                                  </p:childTnLst>
                                </p:cTn>
                              </p:par>
                              <p:par>
                                <p:cTn id="16" presetID="10" presetClass="entr" presetSubtype="0" fill="hold" nodeType="withEffect">
                                  <p:stCondLst>
                                    <p:cond delay="0"/>
                                  </p:stCondLst>
                                  <p:childTnLst>
                                    <p:set>
                                      <p:cBhvr>
                                        <p:cTn id="17" dur="1" fill="hold">
                                          <p:stCondLst>
                                            <p:cond delay="0"/>
                                          </p:stCondLst>
                                        </p:cTn>
                                        <p:tgtEl>
                                          <p:spTgt spid="31764"/>
                                        </p:tgtEl>
                                        <p:attrNameLst>
                                          <p:attrName>style.visibility</p:attrName>
                                        </p:attrNameLst>
                                      </p:cBhvr>
                                      <p:to>
                                        <p:strVal val="visible"/>
                                      </p:to>
                                    </p:set>
                                    <p:animEffect transition="in" filter="fade">
                                      <p:cBhvr>
                                        <p:cTn id="18" dur="500"/>
                                        <p:tgtEl>
                                          <p:spTgt spid="31764"/>
                                        </p:tgtEl>
                                      </p:cBhvr>
                                    </p:animEffect>
                                  </p:childTnLst>
                                </p:cTn>
                              </p:par>
                              <p:par>
                                <p:cTn id="19" presetID="10" presetClass="entr" presetSubtype="0" fill="hold" nodeType="withEffect">
                                  <p:stCondLst>
                                    <p:cond delay="0"/>
                                  </p:stCondLst>
                                  <p:childTnLst>
                                    <p:set>
                                      <p:cBhvr>
                                        <p:cTn id="20" dur="1" fill="hold">
                                          <p:stCondLst>
                                            <p:cond delay="0"/>
                                          </p:stCondLst>
                                        </p:cTn>
                                        <p:tgtEl>
                                          <p:spTgt spid="31753"/>
                                        </p:tgtEl>
                                        <p:attrNameLst>
                                          <p:attrName>style.visibility</p:attrName>
                                        </p:attrNameLst>
                                      </p:cBhvr>
                                      <p:to>
                                        <p:strVal val="visible"/>
                                      </p:to>
                                    </p:set>
                                    <p:animEffect transition="in" filter="fade">
                                      <p:cBhvr>
                                        <p:cTn id="21" dur="500"/>
                                        <p:tgtEl>
                                          <p:spTgt spid="31753"/>
                                        </p:tgtEl>
                                      </p:cBhvr>
                                    </p:animEffect>
                                  </p:childTnLst>
                                </p:cTn>
                              </p:par>
                              <p:par>
                                <p:cTn id="22" presetID="10" presetClass="entr" presetSubtype="0" fill="hold" nodeType="withEffect">
                                  <p:stCondLst>
                                    <p:cond delay="0"/>
                                  </p:stCondLst>
                                  <p:childTnLst>
                                    <p:set>
                                      <p:cBhvr>
                                        <p:cTn id="23" dur="1" fill="hold">
                                          <p:stCondLst>
                                            <p:cond delay="0"/>
                                          </p:stCondLst>
                                        </p:cTn>
                                        <p:tgtEl>
                                          <p:spTgt spid="31763"/>
                                        </p:tgtEl>
                                        <p:attrNameLst>
                                          <p:attrName>style.visibility</p:attrName>
                                        </p:attrNameLst>
                                      </p:cBhvr>
                                      <p:to>
                                        <p:strVal val="visible"/>
                                      </p:to>
                                    </p:set>
                                    <p:animEffect transition="in" filter="fade">
                                      <p:cBhvr>
                                        <p:cTn id="24" dur="500"/>
                                        <p:tgtEl>
                                          <p:spTgt spid="3176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768"/>
                                        </p:tgtEl>
                                        <p:attrNameLst>
                                          <p:attrName>style.visibility</p:attrName>
                                        </p:attrNameLst>
                                      </p:cBhvr>
                                      <p:to>
                                        <p:strVal val="visible"/>
                                      </p:to>
                                    </p:set>
                                    <p:animEffect transition="in" filter="fade">
                                      <p:cBhvr>
                                        <p:cTn id="29" dur="500"/>
                                        <p:tgtEl>
                                          <p:spTgt spid="31768"/>
                                        </p:tgtEl>
                                      </p:cBhvr>
                                    </p:animEffect>
                                  </p:childTnLst>
                                </p:cTn>
                              </p:par>
                              <p:par>
                                <p:cTn id="30" presetID="10" presetClass="entr" presetSubtype="0" fill="hold" nodeType="withEffect">
                                  <p:stCondLst>
                                    <p:cond delay="0"/>
                                  </p:stCondLst>
                                  <p:childTnLst>
                                    <p:set>
                                      <p:cBhvr>
                                        <p:cTn id="31" dur="1" fill="hold">
                                          <p:stCondLst>
                                            <p:cond delay="0"/>
                                          </p:stCondLst>
                                        </p:cTn>
                                        <p:tgtEl>
                                          <p:spTgt spid="31771"/>
                                        </p:tgtEl>
                                        <p:attrNameLst>
                                          <p:attrName>style.visibility</p:attrName>
                                        </p:attrNameLst>
                                      </p:cBhvr>
                                      <p:to>
                                        <p:strVal val="visible"/>
                                      </p:to>
                                    </p:set>
                                    <p:animEffect transition="in" filter="fade">
                                      <p:cBhvr>
                                        <p:cTn id="32" dur="500"/>
                                        <p:tgtEl>
                                          <p:spTgt spid="31771"/>
                                        </p:tgtEl>
                                      </p:cBhvr>
                                    </p:animEffect>
                                  </p:childTnLst>
                                </p:cTn>
                              </p:par>
                              <p:par>
                                <p:cTn id="33" presetID="10" presetClass="entr" presetSubtype="0" fill="hold" nodeType="withEffect">
                                  <p:stCondLst>
                                    <p:cond delay="0"/>
                                  </p:stCondLst>
                                  <p:childTnLst>
                                    <p:set>
                                      <p:cBhvr>
                                        <p:cTn id="34" dur="1" fill="hold">
                                          <p:stCondLst>
                                            <p:cond delay="0"/>
                                          </p:stCondLst>
                                        </p:cTn>
                                        <p:tgtEl>
                                          <p:spTgt spid="31757"/>
                                        </p:tgtEl>
                                        <p:attrNameLst>
                                          <p:attrName>style.visibility</p:attrName>
                                        </p:attrNameLst>
                                      </p:cBhvr>
                                      <p:to>
                                        <p:strVal val="visible"/>
                                      </p:to>
                                    </p:set>
                                    <p:animEffect transition="in" filter="fade">
                                      <p:cBhvr>
                                        <p:cTn id="35" dur="500"/>
                                        <p:tgtEl>
                                          <p:spTgt spid="31757"/>
                                        </p:tgtEl>
                                      </p:cBhvr>
                                    </p:animEffect>
                                  </p:childTnLst>
                                </p:cTn>
                              </p:par>
                              <p:par>
                                <p:cTn id="36" presetID="10" presetClass="entr" presetSubtype="0" fill="hold" nodeType="withEffect">
                                  <p:stCondLst>
                                    <p:cond delay="0"/>
                                  </p:stCondLst>
                                  <p:childTnLst>
                                    <p:set>
                                      <p:cBhvr>
                                        <p:cTn id="37" dur="1" fill="hold">
                                          <p:stCondLst>
                                            <p:cond delay="0"/>
                                          </p:stCondLst>
                                        </p:cTn>
                                        <p:tgtEl>
                                          <p:spTgt spid="31760"/>
                                        </p:tgtEl>
                                        <p:attrNameLst>
                                          <p:attrName>style.visibility</p:attrName>
                                        </p:attrNameLst>
                                      </p:cBhvr>
                                      <p:to>
                                        <p:strVal val="visible"/>
                                      </p:to>
                                    </p:set>
                                    <p:animEffect transition="in" filter="fade">
                                      <p:cBhvr>
                                        <p:cTn id="38" dur="500"/>
                                        <p:tgtEl>
                                          <p:spTgt spid="31760"/>
                                        </p:tgtEl>
                                      </p:cBhvr>
                                    </p:animEffect>
                                  </p:childTnLst>
                                </p:cTn>
                              </p:par>
                              <p:par>
                                <p:cTn id="39" presetID="10" presetClass="entr" presetSubtype="0" fill="hold" nodeType="withEffect">
                                  <p:stCondLst>
                                    <p:cond delay="0"/>
                                  </p:stCondLst>
                                  <p:childTnLst>
                                    <p:set>
                                      <p:cBhvr>
                                        <p:cTn id="40" dur="1" fill="hold">
                                          <p:stCondLst>
                                            <p:cond delay="0"/>
                                          </p:stCondLst>
                                        </p:cTn>
                                        <p:tgtEl>
                                          <p:spTgt spid="31754"/>
                                        </p:tgtEl>
                                        <p:attrNameLst>
                                          <p:attrName>style.visibility</p:attrName>
                                        </p:attrNameLst>
                                      </p:cBhvr>
                                      <p:to>
                                        <p:strVal val="visible"/>
                                      </p:to>
                                    </p:set>
                                    <p:animEffect transition="in" filter="fade">
                                      <p:cBhvr>
                                        <p:cTn id="41" dur="500"/>
                                        <p:tgtEl>
                                          <p:spTgt spid="317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1772"/>
                                        </p:tgtEl>
                                        <p:attrNameLst>
                                          <p:attrName>style.visibility</p:attrName>
                                        </p:attrNameLst>
                                      </p:cBhvr>
                                      <p:to>
                                        <p:strVal val="visible"/>
                                      </p:to>
                                    </p:set>
                                    <p:animEffect transition="in" filter="fade">
                                      <p:cBhvr>
                                        <p:cTn id="46" dur="500"/>
                                        <p:tgtEl>
                                          <p:spTgt spid="31772"/>
                                        </p:tgtEl>
                                      </p:cBhvr>
                                    </p:animEffect>
                                  </p:childTnLst>
                                </p:cTn>
                              </p:par>
                              <p:par>
                                <p:cTn id="47" presetID="10" presetClass="entr" presetSubtype="0" fill="hold" nodeType="withEffect">
                                  <p:stCondLst>
                                    <p:cond delay="0"/>
                                  </p:stCondLst>
                                  <p:childTnLst>
                                    <p:set>
                                      <p:cBhvr>
                                        <p:cTn id="48" dur="1" fill="hold">
                                          <p:stCondLst>
                                            <p:cond delay="0"/>
                                          </p:stCondLst>
                                        </p:cTn>
                                        <p:tgtEl>
                                          <p:spTgt spid="31758"/>
                                        </p:tgtEl>
                                        <p:attrNameLst>
                                          <p:attrName>style.visibility</p:attrName>
                                        </p:attrNameLst>
                                      </p:cBhvr>
                                      <p:to>
                                        <p:strVal val="visible"/>
                                      </p:to>
                                    </p:set>
                                    <p:animEffect transition="in" filter="fade">
                                      <p:cBhvr>
                                        <p:cTn id="49" dur="500"/>
                                        <p:tgtEl>
                                          <p:spTgt spid="31758"/>
                                        </p:tgtEl>
                                      </p:cBhvr>
                                    </p:animEffect>
                                  </p:childTnLst>
                                </p:cTn>
                              </p:par>
                              <p:par>
                                <p:cTn id="50" presetID="10" presetClass="entr" presetSubtype="0" fill="hold" nodeType="withEffect">
                                  <p:stCondLst>
                                    <p:cond delay="0"/>
                                  </p:stCondLst>
                                  <p:childTnLst>
                                    <p:set>
                                      <p:cBhvr>
                                        <p:cTn id="51" dur="1" fill="hold">
                                          <p:stCondLst>
                                            <p:cond delay="0"/>
                                          </p:stCondLst>
                                        </p:cTn>
                                        <p:tgtEl>
                                          <p:spTgt spid="31774"/>
                                        </p:tgtEl>
                                        <p:attrNameLst>
                                          <p:attrName>style.visibility</p:attrName>
                                        </p:attrNameLst>
                                      </p:cBhvr>
                                      <p:to>
                                        <p:strVal val="visible"/>
                                      </p:to>
                                    </p:set>
                                    <p:animEffect transition="in" filter="fade">
                                      <p:cBhvr>
                                        <p:cTn id="52" dur="500"/>
                                        <p:tgtEl>
                                          <p:spTgt spid="31774"/>
                                        </p:tgtEl>
                                      </p:cBhvr>
                                    </p:animEffect>
                                  </p:childTnLst>
                                </p:cTn>
                              </p:par>
                              <p:par>
                                <p:cTn id="53" presetID="10" presetClass="entr" presetSubtype="0" fill="hold" nodeType="withEffect">
                                  <p:stCondLst>
                                    <p:cond delay="0"/>
                                  </p:stCondLst>
                                  <p:childTnLst>
                                    <p:set>
                                      <p:cBhvr>
                                        <p:cTn id="54" dur="1" fill="hold">
                                          <p:stCondLst>
                                            <p:cond delay="0"/>
                                          </p:stCondLst>
                                        </p:cTn>
                                        <p:tgtEl>
                                          <p:spTgt spid="31755"/>
                                        </p:tgtEl>
                                        <p:attrNameLst>
                                          <p:attrName>style.visibility</p:attrName>
                                        </p:attrNameLst>
                                      </p:cBhvr>
                                      <p:to>
                                        <p:strVal val="visible"/>
                                      </p:to>
                                    </p:set>
                                    <p:animEffect transition="in" filter="fade">
                                      <p:cBhvr>
                                        <p:cTn id="55" dur="500"/>
                                        <p:tgtEl>
                                          <p:spTgt spid="31755"/>
                                        </p:tgtEl>
                                      </p:cBhvr>
                                    </p:animEffect>
                                  </p:childTnLst>
                                </p:cTn>
                              </p:par>
                              <p:par>
                                <p:cTn id="56" presetID="10" presetClass="entr" presetSubtype="0" fill="hold" nodeType="withEffect">
                                  <p:stCondLst>
                                    <p:cond delay="0"/>
                                  </p:stCondLst>
                                  <p:childTnLst>
                                    <p:set>
                                      <p:cBhvr>
                                        <p:cTn id="57" dur="1" fill="hold">
                                          <p:stCondLst>
                                            <p:cond delay="0"/>
                                          </p:stCondLst>
                                        </p:cTn>
                                        <p:tgtEl>
                                          <p:spTgt spid="31761"/>
                                        </p:tgtEl>
                                        <p:attrNameLst>
                                          <p:attrName>style.visibility</p:attrName>
                                        </p:attrNameLst>
                                      </p:cBhvr>
                                      <p:to>
                                        <p:strVal val="visible"/>
                                      </p:to>
                                    </p:set>
                                    <p:animEffect transition="in" filter="fade">
                                      <p:cBhvr>
                                        <p:cTn id="58" dur="500"/>
                                        <p:tgtEl>
                                          <p:spTgt spid="3176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1756"/>
                                        </p:tgtEl>
                                        <p:attrNameLst>
                                          <p:attrName>style.visibility</p:attrName>
                                        </p:attrNameLst>
                                      </p:cBhvr>
                                      <p:to>
                                        <p:strVal val="visible"/>
                                      </p:to>
                                    </p:set>
                                    <p:animEffect transition="in" filter="fade">
                                      <p:cBhvr>
                                        <p:cTn id="63" dur="500"/>
                                        <p:tgtEl>
                                          <p:spTgt spid="31756"/>
                                        </p:tgtEl>
                                      </p:cBhvr>
                                    </p:animEffect>
                                  </p:childTnLst>
                                </p:cTn>
                              </p:par>
                              <p:par>
                                <p:cTn id="64" presetID="10" presetClass="entr" presetSubtype="0" fill="hold" nodeType="withEffect">
                                  <p:stCondLst>
                                    <p:cond delay="0"/>
                                  </p:stCondLst>
                                  <p:childTnLst>
                                    <p:set>
                                      <p:cBhvr>
                                        <p:cTn id="65" dur="1" fill="hold">
                                          <p:stCondLst>
                                            <p:cond delay="0"/>
                                          </p:stCondLst>
                                        </p:cTn>
                                        <p:tgtEl>
                                          <p:spTgt spid="31775"/>
                                        </p:tgtEl>
                                        <p:attrNameLst>
                                          <p:attrName>style.visibility</p:attrName>
                                        </p:attrNameLst>
                                      </p:cBhvr>
                                      <p:to>
                                        <p:strVal val="visible"/>
                                      </p:to>
                                    </p:set>
                                    <p:animEffect transition="in" filter="fade">
                                      <p:cBhvr>
                                        <p:cTn id="66" dur="500"/>
                                        <p:tgtEl>
                                          <p:spTgt spid="31775"/>
                                        </p:tgtEl>
                                      </p:cBhvr>
                                    </p:animEffect>
                                  </p:childTnLst>
                                </p:cTn>
                              </p:par>
                              <p:par>
                                <p:cTn id="67" presetID="10" presetClass="entr" presetSubtype="0" fill="hold" nodeType="withEffect">
                                  <p:stCondLst>
                                    <p:cond delay="0"/>
                                  </p:stCondLst>
                                  <p:childTnLst>
                                    <p:set>
                                      <p:cBhvr>
                                        <p:cTn id="68" dur="1" fill="hold">
                                          <p:stCondLst>
                                            <p:cond delay="0"/>
                                          </p:stCondLst>
                                        </p:cTn>
                                        <p:tgtEl>
                                          <p:spTgt spid="31773"/>
                                        </p:tgtEl>
                                        <p:attrNameLst>
                                          <p:attrName>style.visibility</p:attrName>
                                        </p:attrNameLst>
                                      </p:cBhvr>
                                      <p:to>
                                        <p:strVal val="visible"/>
                                      </p:to>
                                    </p:set>
                                    <p:animEffect transition="in" filter="fade">
                                      <p:cBhvr>
                                        <p:cTn id="69" dur="500"/>
                                        <p:tgtEl>
                                          <p:spTgt spid="31773"/>
                                        </p:tgtEl>
                                      </p:cBhvr>
                                    </p:animEffect>
                                  </p:childTnLst>
                                </p:cTn>
                              </p:par>
                              <p:par>
                                <p:cTn id="70" presetID="10" presetClass="entr" presetSubtype="0" fill="hold" nodeType="withEffect">
                                  <p:stCondLst>
                                    <p:cond delay="0"/>
                                  </p:stCondLst>
                                  <p:childTnLst>
                                    <p:set>
                                      <p:cBhvr>
                                        <p:cTn id="71" dur="1" fill="hold">
                                          <p:stCondLst>
                                            <p:cond delay="0"/>
                                          </p:stCondLst>
                                        </p:cTn>
                                        <p:tgtEl>
                                          <p:spTgt spid="31759"/>
                                        </p:tgtEl>
                                        <p:attrNameLst>
                                          <p:attrName>style.visibility</p:attrName>
                                        </p:attrNameLst>
                                      </p:cBhvr>
                                      <p:to>
                                        <p:strVal val="visible"/>
                                      </p:to>
                                    </p:set>
                                    <p:animEffect transition="in" filter="fade">
                                      <p:cBhvr>
                                        <p:cTn id="72" dur="500"/>
                                        <p:tgtEl>
                                          <p:spTgt spid="31759"/>
                                        </p:tgtEl>
                                      </p:cBhvr>
                                    </p:animEffect>
                                  </p:childTnLst>
                                </p:cTn>
                              </p:par>
                              <p:par>
                                <p:cTn id="73" presetID="10" presetClass="entr" presetSubtype="0" fill="hold" nodeType="withEffect">
                                  <p:stCondLst>
                                    <p:cond delay="0"/>
                                  </p:stCondLst>
                                  <p:childTnLst>
                                    <p:set>
                                      <p:cBhvr>
                                        <p:cTn id="74" dur="1" fill="hold">
                                          <p:stCondLst>
                                            <p:cond delay="0"/>
                                          </p:stCondLst>
                                        </p:cTn>
                                        <p:tgtEl>
                                          <p:spTgt spid="31762"/>
                                        </p:tgtEl>
                                        <p:attrNameLst>
                                          <p:attrName>style.visibility</p:attrName>
                                        </p:attrNameLst>
                                      </p:cBhvr>
                                      <p:to>
                                        <p:strVal val="visible"/>
                                      </p:to>
                                    </p:set>
                                    <p:animEffect transition="in" filter="fade">
                                      <p:cBhvr>
                                        <p:cTn id="75" dur="500"/>
                                        <p:tgtEl>
                                          <p:spTgt spid="3176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1777"/>
                                        </p:tgtEl>
                                        <p:attrNameLst>
                                          <p:attrName>style.visibility</p:attrName>
                                        </p:attrNameLst>
                                      </p:cBhvr>
                                      <p:to>
                                        <p:strVal val="visible"/>
                                      </p:to>
                                    </p:set>
                                    <p:animEffect transition="in" filter="fade">
                                      <p:cBhvr>
                                        <p:cTn id="80" dur="500"/>
                                        <p:tgtEl>
                                          <p:spTgt spid="31777"/>
                                        </p:tgtEl>
                                      </p:cBhvr>
                                    </p:animEffect>
                                  </p:childTnLst>
                                </p:cTn>
                              </p:par>
                              <p:par>
                                <p:cTn id="81" presetID="10" presetClass="entr" presetSubtype="0" fill="hold" nodeType="withEffect">
                                  <p:stCondLst>
                                    <p:cond delay="0"/>
                                  </p:stCondLst>
                                  <p:childTnLst>
                                    <p:set>
                                      <p:cBhvr>
                                        <p:cTn id="82" dur="1" fill="hold">
                                          <p:stCondLst>
                                            <p:cond delay="0"/>
                                          </p:stCondLst>
                                        </p:cTn>
                                        <p:tgtEl>
                                          <p:spTgt spid="31765"/>
                                        </p:tgtEl>
                                        <p:attrNameLst>
                                          <p:attrName>style.visibility</p:attrName>
                                        </p:attrNameLst>
                                      </p:cBhvr>
                                      <p:to>
                                        <p:strVal val="visible"/>
                                      </p:to>
                                    </p:set>
                                    <p:animEffect transition="in" filter="fade">
                                      <p:cBhvr>
                                        <p:cTn id="83" dur="500"/>
                                        <p:tgtEl>
                                          <p:spTgt spid="3176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type="body" idx="4294967295"/>
          </p:nvPr>
        </p:nvSpPr>
        <p:spPr>
          <a:ln/>
        </p:spPr>
        <p:txBody>
          <a:bodyPr vert="horz" wrap="square" lIns="91440" tIns="45720" rIns="91440" bIns="45720" anchor="t" anchorCtr="0"/>
          <a:lstStyle/>
          <a:p>
            <a:pPr marL="114300" lvl="2" indent="0" eaLnBrk="1" hangingPunct="1">
              <a:lnSpc>
                <a:spcPct val="150000"/>
              </a:lnSpc>
              <a:buNone/>
            </a:pPr>
            <a:r>
              <a:rPr lang="zh-CN" altLang="en-US" b="1" dirty="0">
                <a:solidFill>
                  <a:srgbClr val="CC0000"/>
                </a:solidFill>
                <a:ea typeface="Adobe 黑体 Std R" pitchFamily="34" charset="-122"/>
              </a:rPr>
              <a:t>    收入扩展线的三种情况</a:t>
            </a:r>
            <a:endParaRPr lang="en-US" altLang="zh-CN" b="1" dirty="0">
              <a:solidFill>
                <a:srgbClr val="CC0000"/>
              </a:solidFill>
              <a:ea typeface="Adobe 黑体 Std R" pitchFamily="34" charset="-122"/>
            </a:endParaRPr>
          </a:p>
          <a:p>
            <a:pPr marL="800100" lvl="4" indent="-342900" eaLnBrk="1" hangingPunct="1">
              <a:lnSpc>
                <a:spcPct val="150000"/>
              </a:lnSpc>
              <a:buChar char="•"/>
            </a:pPr>
            <a:r>
              <a:rPr lang="zh-CN" altLang="en-US" dirty="0">
                <a:ea typeface="Adobe 黑体 Std R" pitchFamily="34" charset="-122"/>
              </a:rPr>
              <a:t>向右上方倾斜的直线</a:t>
            </a:r>
            <a:endParaRPr lang="en-US" altLang="zh-CN" dirty="0">
              <a:ea typeface="Adobe 黑体 Std R" pitchFamily="34" charset="-122"/>
            </a:endParaRPr>
          </a:p>
          <a:p>
            <a:pPr marL="800100" lvl="4" indent="-342900" eaLnBrk="1" hangingPunct="1">
              <a:lnSpc>
                <a:spcPct val="150000"/>
              </a:lnSpc>
              <a:buChar char="•"/>
            </a:pPr>
            <a:endParaRPr lang="en-US" altLang="zh-CN" dirty="0">
              <a:ea typeface="Adobe 黑体 Std R" pitchFamily="34" charset="-122"/>
            </a:endParaRPr>
          </a:p>
          <a:p>
            <a:pPr marL="800100" lvl="4" indent="-342900" eaLnBrk="1" hangingPunct="1">
              <a:lnSpc>
                <a:spcPct val="150000"/>
              </a:lnSpc>
              <a:buChar char="•"/>
            </a:pPr>
            <a:r>
              <a:rPr lang="zh-CN" altLang="en-US" dirty="0">
                <a:ea typeface="Adobe 黑体 Std R" pitchFamily="34" charset="-122"/>
              </a:rPr>
              <a:t>向右上方倾斜，且越来越陡峭</a:t>
            </a:r>
            <a:endParaRPr lang="en-US" altLang="zh-CN" dirty="0">
              <a:ea typeface="Adobe 黑体 Std R" pitchFamily="34" charset="-122"/>
            </a:endParaRPr>
          </a:p>
          <a:p>
            <a:pPr marL="800100" lvl="4" indent="-342900" eaLnBrk="1" hangingPunct="1">
              <a:lnSpc>
                <a:spcPct val="150000"/>
              </a:lnSpc>
              <a:buChar char="•"/>
            </a:pPr>
            <a:endParaRPr lang="en-US" altLang="zh-CN" dirty="0">
              <a:ea typeface="Adobe 黑体 Std R" pitchFamily="34" charset="-122"/>
            </a:endParaRPr>
          </a:p>
          <a:p>
            <a:pPr marL="800100" lvl="4" indent="-342900" eaLnBrk="1" hangingPunct="1">
              <a:lnSpc>
                <a:spcPct val="150000"/>
              </a:lnSpc>
              <a:buChar char="•"/>
            </a:pPr>
            <a:r>
              <a:rPr lang="zh-CN" altLang="en-US" dirty="0">
                <a:ea typeface="Adobe 黑体 Std R" pitchFamily="34" charset="-122"/>
              </a:rPr>
              <a:t>向后弯曲</a:t>
            </a:r>
            <a:endParaRPr lang="en-US" altLang="zh-CN" dirty="0">
              <a:ea typeface="Adobe 黑体 Std R" pitchFamily="34" charset="-122"/>
            </a:endParaRPr>
          </a:p>
        </p:txBody>
      </p:sp>
      <p:sp>
        <p:nvSpPr>
          <p:cNvPr id="35842"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5"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二、收入变动对消费者均衡的影响</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strips(downRight)">
                                      <p:cBhvr>
                                        <p:cTn id="7" dur="500"/>
                                        <p:tgtEl>
                                          <p:spTgt spid="31746">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1746">
                                            <p:txEl>
                                              <p:pRg st="1" end="1"/>
                                            </p:txEl>
                                          </p:spTgt>
                                        </p:tgtEl>
                                        <p:attrNameLst>
                                          <p:attrName>style.visibility</p:attrName>
                                        </p:attrNameLst>
                                      </p:cBhvr>
                                      <p:to>
                                        <p:strVal val="visible"/>
                                      </p:to>
                                    </p:set>
                                    <p:animEffect transition="in" filter="slide(fromBottom)">
                                      <p:cBhvr>
                                        <p:cTn id="10" dur="500"/>
                                        <p:tgtEl>
                                          <p:spTgt spid="31746">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animEffect transition="in" filter="slide(fromBottom)">
                                      <p:cBhvr>
                                        <p:cTn id="13" dur="500"/>
                                        <p:tgtEl>
                                          <p:spTgt spid="31746">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1746">
                                            <p:txEl>
                                              <p:pRg st="5" end="5"/>
                                            </p:txEl>
                                          </p:spTgt>
                                        </p:tgtEl>
                                        <p:attrNameLst>
                                          <p:attrName>style.visibility</p:attrName>
                                        </p:attrNameLst>
                                      </p:cBhvr>
                                      <p:to>
                                        <p:strVal val="visible"/>
                                      </p:to>
                                    </p:set>
                                    <p:animEffect transition="in" filter="slide(fromBottom)">
                                      <p:cBhvr>
                                        <p:cTn id="16" dur="500"/>
                                        <p:tgtEl>
                                          <p:spTgt spid="31746">
                                            <p:txEl>
                                              <p:pRg st="5" end="5"/>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ox(out)">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type="body" idx="4294967295"/>
          </p:nvPr>
        </p:nvSpPr>
        <p:spPr>
          <a:xfrm>
            <a:off x="23813" y="1393825"/>
            <a:ext cx="4114800" cy="371475"/>
          </a:xfrm>
          <a:ln/>
        </p:spPr>
        <p:txBody>
          <a:bodyPr vert="horz" wrap="square" lIns="91440" tIns="45720" rIns="91440" bIns="45720" anchor="t" anchorCtr="0"/>
          <a:lstStyle/>
          <a:p>
            <a:pPr lvl="2" eaLnBrk="1" hangingPunct="1"/>
            <a:r>
              <a:rPr lang="zh-CN" altLang="en-US" sz="2000" dirty="0">
                <a:ea typeface="Adobe 黑体 Std R" pitchFamily="34" charset="-122"/>
              </a:rPr>
              <a:t>向右上方倾斜的直线</a:t>
            </a:r>
            <a:endParaRPr lang="en-US" altLang="zh-CN" sz="2000" dirty="0">
              <a:ea typeface="Adobe 黑体 Std R" pitchFamily="34" charset="-122"/>
            </a:endParaRPr>
          </a:p>
        </p:txBody>
      </p:sp>
      <p:grpSp>
        <p:nvGrpSpPr>
          <p:cNvPr id="32771" name="组合 118"/>
          <p:cNvGrpSpPr/>
          <p:nvPr/>
        </p:nvGrpSpPr>
        <p:grpSpPr>
          <a:xfrm>
            <a:off x="773113" y="82550"/>
            <a:ext cx="4386262" cy="5392738"/>
            <a:chOff x="0" y="0"/>
            <a:chExt cx="3887995" cy="4155200"/>
          </a:xfrm>
        </p:grpSpPr>
        <p:grpSp>
          <p:nvGrpSpPr>
            <p:cNvPr id="36867" name="组合 91"/>
            <p:cNvGrpSpPr/>
            <p:nvPr/>
          </p:nvGrpSpPr>
          <p:grpSpPr>
            <a:xfrm>
              <a:off x="0" y="0"/>
              <a:ext cx="3887995" cy="4155200"/>
              <a:chOff x="0" y="0"/>
              <a:chExt cx="3887995" cy="4155199"/>
            </a:xfrm>
          </p:grpSpPr>
          <p:grpSp>
            <p:nvGrpSpPr>
              <p:cNvPr id="36868" name="组合 25"/>
              <p:cNvGrpSpPr/>
              <p:nvPr/>
            </p:nvGrpSpPr>
            <p:grpSpPr>
              <a:xfrm>
                <a:off x="299405" y="0"/>
                <a:ext cx="3588590" cy="3779780"/>
                <a:chOff x="0" y="0"/>
                <a:chExt cx="3588590" cy="3779779"/>
              </a:xfrm>
            </p:grpSpPr>
            <p:cxnSp>
              <p:nvCxnSpPr>
                <p:cNvPr id="36869" name="直接箭头连接符 110"/>
                <p:cNvCxnSpPr/>
                <p:nvPr/>
              </p:nvCxnSpPr>
              <p:spPr>
                <a:xfrm rot="-5400000" flipV="1">
                  <a:off x="-1118731" y="2624139"/>
                  <a:ext cx="2292627" cy="15368"/>
                </a:xfrm>
                <a:prstGeom prst="straightConnector1">
                  <a:avLst/>
                </a:prstGeom>
                <a:ln w="9525" cap="flat" cmpd="sng">
                  <a:solidFill>
                    <a:srgbClr val="7F7F7F"/>
                  </a:solidFill>
                  <a:prstDash val="solid"/>
                  <a:round/>
                  <a:headEnd type="none" w="med" len="med"/>
                  <a:tailEnd type="stealth" w="med" len="lg"/>
                </a:ln>
              </p:spPr>
            </p:cxnSp>
            <p:grpSp>
              <p:nvGrpSpPr>
                <p:cNvPr id="36870" name="组合 24"/>
                <p:cNvGrpSpPr/>
                <p:nvPr/>
              </p:nvGrpSpPr>
              <p:grpSpPr>
                <a:xfrm>
                  <a:off x="0" y="0"/>
                  <a:ext cx="3588590" cy="3779779"/>
                  <a:chOff x="0" y="0"/>
                  <a:chExt cx="3588590" cy="3779779"/>
                </a:xfrm>
              </p:grpSpPr>
              <p:sp>
                <p:nvSpPr>
                  <p:cNvPr id="36871" name="弧形 102"/>
                  <p:cNvSpPr/>
                  <p:nvPr/>
                </p:nvSpPr>
                <p:spPr>
                  <a:xfrm rot="10800000">
                    <a:off x="-592" y="534543"/>
                    <a:ext cx="3054732" cy="2949827"/>
                  </a:xfrm>
                  <a:custGeom>
                    <a:avLst/>
                    <a:gdLst/>
                    <a:ahLst/>
                    <a:cxnLst>
                      <a:cxn ang="0">
                        <a:pos x="1706966" y="10232"/>
                      </a:cxn>
                      <a:cxn ang="0">
                        <a:pos x="1706965" y="10232"/>
                      </a:cxn>
                      <a:cxn ang="0">
                        <a:pos x="2892748" y="813893"/>
                      </a:cxn>
                      <a:cxn ang="0">
                        <a:pos x="1527366" y="1474914"/>
                      </a:cxn>
                      <a:cxn ang="0">
                        <a:pos x="1706966" y="10232"/>
                      </a:cxn>
                      <a:cxn ang="0">
                        <a:pos x="1706966" y="10232"/>
                      </a:cxn>
                      <a:cxn ang="0">
                        <a:pos x="1706965" y="10232"/>
                      </a:cxn>
                      <a:cxn ang="0">
                        <a:pos x="2892748" y="813893"/>
                      </a:cxn>
                    </a:cxnLst>
                    <a:rect l="0" t="0" r="0" b="0"/>
                    <a:pathLst>
                      <a:path w="3054732" h="2949827" stroke="0">
                        <a:moveTo>
                          <a:pt x="1706966" y="10232"/>
                        </a:moveTo>
                        <a:lnTo>
                          <a:pt x="1706965" y="10232"/>
                        </a:lnTo>
                        <a:cubicBezTo>
                          <a:pt x="2217015" y="68552"/>
                          <a:pt x="2662559" y="370519"/>
                          <a:pt x="2892748" y="813893"/>
                        </a:cubicBezTo>
                        <a:lnTo>
                          <a:pt x="1527366" y="1474914"/>
                        </a:lnTo>
                        <a:lnTo>
                          <a:pt x="1706966" y="10232"/>
                        </a:lnTo>
                        <a:close/>
                      </a:path>
                      <a:path w="3054732" h="2949827" fill="none">
                        <a:moveTo>
                          <a:pt x="1706966" y="10232"/>
                        </a:moveTo>
                        <a:lnTo>
                          <a:pt x="1706965" y="10232"/>
                        </a:lnTo>
                        <a:cubicBezTo>
                          <a:pt x="2217015" y="68552"/>
                          <a:pt x="2662559" y="370519"/>
                          <a:pt x="2892748" y="813893"/>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nvGrpSpPr>
                  <p:cNvPr id="36872" name="组合 23"/>
                  <p:cNvGrpSpPr/>
                  <p:nvPr/>
                </p:nvGrpSpPr>
                <p:grpSpPr>
                  <a:xfrm>
                    <a:off x="2877" y="0"/>
                    <a:ext cx="3585713" cy="3779779"/>
                    <a:chOff x="0" y="0"/>
                    <a:chExt cx="3585713" cy="3779779"/>
                  </a:xfrm>
                </p:grpSpPr>
                <p:cxnSp>
                  <p:nvCxnSpPr>
                    <p:cNvPr id="36873" name="直接箭头连接符 104"/>
                    <p:cNvCxnSpPr/>
                    <p:nvPr/>
                  </p:nvCxnSpPr>
                  <p:spPr>
                    <a:xfrm flipV="1">
                      <a:off x="107520" y="3761484"/>
                      <a:ext cx="2994969" cy="18171"/>
                    </a:xfrm>
                    <a:prstGeom prst="straightConnector1">
                      <a:avLst/>
                    </a:prstGeom>
                    <a:ln w="9525" cap="flat" cmpd="sng">
                      <a:solidFill>
                        <a:srgbClr val="7F7F7F"/>
                      </a:solidFill>
                      <a:prstDash val="solid"/>
                      <a:round/>
                      <a:headEnd type="none" w="med" len="med"/>
                      <a:tailEnd type="stealth" w="med" len="lg"/>
                    </a:ln>
                  </p:spPr>
                </p:cxnSp>
                <p:cxnSp>
                  <p:nvCxnSpPr>
                    <p:cNvPr id="36874" name="直接连接符 105"/>
                    <p:cNvCxnSpPr/>
                    <p:nvPr/>
                  </p:nvCxnSpPr>
                  <p:spPr>
                    <a:xfrm>
                      <a:off x="40926" y="2763570"/>
                      <a:ext cx="1336979" cy="1014571"/>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36875" name="直接连接符 106"/>
                    <p:cNvCxnSpPr/>
                    <p:nvPr/>
                  </p:nvCxnSpPr>
                  <p:spPr>
                    <a:xfrm>
                      <a:off x="75077" y="2297171"/>
                      <a:ext cx="1871429" cy="1464313"/>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36876" name="直接连接符 17"/>
                    <p:cNvCxnSpPr/>
                    <p:nvPr/>
                  </p:nvCxnSpPr>
                  <p:spPr>
                    <a:xfrm>
                      <a:off x="23851" y="1797457"/>
                      <a:ext cx="2544187" cy="1964027"/>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36877" name="弧形 19"/>
                    <p:cNvSpPr/>
                    <p:nvPr/>
                  </p:nvSpPr>
                  <p:spPr>
                    <a:xfrm rot="10800000">
                      <a:off x="334618" y="296800"/>
                      <a:ext cx="3030827" cy="2949827"/>
                    </a:xfrm>
                    <a:custGeom>
                      <a:avLst/>
                      <a:gdLst/>
                      <a:ahLst/>
                      <a:cxnLst>
                        <a:cxn ang="0">
                          <a:pos x="1694994" y="10393"/>
                        </a:cxn>
                        <a:cxn ang="0">
                          <a:pos x="1694994" y="10392"/>
                        </a:cxn>
                        <a:cxn ang="0">
                          <a:pos x="3020487" y="1302903"/>
                        </a:cxn>
                        <a:cxn ang="0">
                          <a:pos x="1515414" y="1474914"/>
                        </a:cxn>
                        <a:cxn ang="0">
                          <a:pos x="1694994" y="10393"/>
                        </a:cxn>
                        <a:cxn ang="0">
                          <a:pos x="1694994" y="10393"/>
                        </a:cxn>
                        <a:cxn ang="0">
                          <a:pos x="1694994" y="10392"/>
                        </a:cxn>
                        <a:cxn ang="0">
                          <a:pos x="3020487" y="1302903"/>
                        </a:cxn>
                      </a:cxnLst>
                      <a:rect l="0" t="0" r="0" b="0"/>
                      <a:pathLst>
                        <a:path w="3030827" h="2949827" stroke="0">
                          <a:moveTo>
                            <a:pt x="1694994" y="10393"/>
                          </a:moveTo>
                          <a:lnTo>
                            <a:pt x="1694994" y="10392"/>
                          </a:lnTo>
                          <a:cubicBezTo>
                            <a:pt x="2390694" y="91200"/>
                            <a:pt x="2938776" y="625644"/>
                            <a:pt x="3020487" y="1302903"/>
                          </a:cubicBezTo>
                          <a:lnTo>
                            <a:pt x="1515414" y="1474914"/>
                          </a:lnTo>
                          <a:lnTo>
                            <a:pt x="1694994" y="10393"/>
                          </a:lnTo>
                          <a:close/>
                        </a:path>
                        <a:path w="3030827" h="2949827" fill="none">
                          <a:moveTo>
                            <a:pt x="1694994" y="10393"/>
                          </a:moveTo>
                          <a:lnTo>
                            <a:pt x="1694994" y="10392"/>
                          </a:lnTo>
                          <a:cubicBezTo>
                            <a:pt x="2390694" y="91200"/>
                            <a:pt x="2938776" y="625644"/>
                            <a:pt x="3020487" y="1302903"/>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6878" name="弧形 109"/>
                    <p:cNvSpPr/>
                    <p:nvPr/>
                  </p:nvSpPr>
                  <p:spPr>
                    <a:xfrm rot="10800000">
                      <a:off x="554887" y="0"/>
                      <a:ext cx="3030826" cy="2949827"/>
                    </a:xfrm>
                    <a:custGeom>
                      <a:avLst/>
                      <a:gdLst/>
                      <a:ahLst/>
                      <a:cxnLst>
                        <a:cxn ang="0">
                          <a:pos x="1694993" y="10393"/>
                        </a:cxn>
                        <a:cxn ang="0">
                          <a:pos x="1694993" y="10392"/>
                        </a:cxn>
                        <a:cxn ang="0">
                          <a:pos x="3016002" y="1269120"/>
                        </a:cxn>
                        <a:cxn ang="0">
                          <a:pos x="1515413" y="1474914"/>
                        </a:cxn>
                        <a:cxn ang="0">
                          <a:pos x="1694993" y="10393"/>
                        </a:cxn>
                        <a:cxn ang="0">
                          <a:pos x="1694993" y="10393"/>
                        </a:cxn>
                        <a:cxn ang="0">
                          <a:pos x="1694993" y="10392"/>
                        </a:cxn>
                        <a:cxn ang="0">
                          <a:pos x="3016002" y="1269120"/>
                        </a:cxn>
                      </a:cxnLst>
                      <a:rect l="0" t="0" r="0" b="0"/>
                      <a:pathLst>
                        <a:path w="3030826" h="2949827" stroke="0">
                          <a:moveTo>
                            <a:pt x="1694993" y="10393"/>
                          </a:moveTo>
                          <a:lnTo>
                            <a:pt x="1694993" y="10392"/>
                          </a:lnTo>
                          <a:cubicBezTo>
                            <a:pt x="2377741" y="89696"/>
                            <a:pt x="2920063" y="606449"/>
                            <a:pt x="3016002" y="1269120"/>
                          </a:cubicBezTo>
                          <a:lnTo>
                            <a:pt x="1515413" y="1474914"/>
                          </a:lnTo>
                          <a:lnTo>
                            <a:pt x="1694993" y="10393"/>
                          </a:lnTo>
                          <a:close/>
                        </a:path>
                        <a:path w="3030826" h="2949827" fill="none">
                          <a:moveTo>
                            <a:pt x="1694993" y="10393"/>
                          </a:moveTo>
                          <a:lnTo>
                            <a:pt x="1694993" y="10392"/>
                          </a:lnTo>
                          <a:cubicBezTo>
                            <a:pt x="2377741" y="89696"/>
                            <a:pt x="2920063" y="606449"/>
                            <a:pt x="3016002" y="1269120"/>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grpSp>
          </p:grpSp>
          <p:graphicFrame>
            <p:nvGraphicFramePr>
              <p:cNvPr id="36879" name="Object 16"/>
              <p:cNvGraphicFramePr>
                <a:graphicFrameLocks noChangeAspect="1"/>
              </p:cNvGraphicFramePr>
              <p:nvPr/>
            </p:nvGraphicFramePr>
            <p:xfrm>
              <a:off x="122566" y="3722536"/>
              <a:ext cx="213360" cy="248920"/>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250"/>
                          <p:cNvPicPr/>
                          <p:nvPr/>
                        </p:nvPicPr>
                        <p:blipFill>
                          <a:blip r:embed="rId3"/>
                          <a:stretch>
                            <a:fillRect/>
                          </a:stretch>
                        </p:blipFill>
                        <p:spPr>
                          <a:xfrm>
                            <a:off x="122566" y="3722536"/>
                            <a:ext cx="213360" cy="248920"/>
                          </a:xfrm>
                          <a:prstGeom prst="rect">
                            <a:avLst/>
                          </a:prstGeom>
                          <a:noFill/>
                          <a:ln w="38100">
                            <a:noFill/>
                            <a:miter/>
                          </a:ln>
                        </p:spPr>
                      </p:pic>
                    </p:oleObj>
                  </mc:Fallback>
                </mc:AlternateContent>
              </a:graphicData>
            </a:graphic>
          </p:graphicFrame>
          <p:graphicFrame>
            <p:nvGraphicFramePr>
              <p:cNvPr id="36880" name="Object 17"/>
              <p:cNvGraphicFramePr>
                <a:graphicFrameLocks noChangeAspect="1"/>
              </p:cNvGraphicFramePr>
              <p:nvPr/>
            </p:nvGraphicFramePr>
            <p:xfrm>
              <a:off x="1058771" y="3058783"/>
              <a:ext cx="248920" cy="320040"/>
            </p:xfrm>
            <a:graphic>
              <a:graphicData uri="http://schemas.openxmlformats.org/presentationml/2006/ole">
                <mc:AlternateContent xmlns:mc="http://schemas.openxmlformats.org/markup-compatibility/2006">
                  <mc:Choice xmlns:v="urn:schemas-microsoft-com:vml" Requires="v">
                    <p:oleObj r:id="rId4" imgW="177800" imgH="228600" progId="Equation.DSMT4">
                      <p:embed/>
                    </p:oleObj>
                  </mc:Choice>
                  <mc:Fallback>
                    <p:oleObj r:id="rId4" imgW="177800" imgH="228600" progId="Equation.DSMT4">
                      <p:embed/>
                      <p:pic>
                        <p:nvPicPr>
                          <p:cNvPr id="0" name="图片 3251"/>
                          <p:cNvPicPr/>
                          <p:nvPr/>
                        </p:nvPicPr>
                        <p:blipFill>
                          <a:blip r:embed="rId5"/>
                          <a:stretch>
                            <a:fillRect/>
                          </a:stretch>
                        </p:blipFill>
                        <p:spPr>
                          <a:xfrm>
                            <a:off x="1058771" y="3058783"/>
                            <a:ext cx="248920" cy="320040"/>
                          </a:xfrm>
                          <a:prstGeom prst="rect">
                            <a:avLst/>
                          </a:prstGeom>
                          <a:noFill/>
                          <a:ln w="38100">
                            <a:noFill/>
                            <a:miter/>
                          </a:ln>
                        </p:spPr>
                      </p:pic>
                    </p:oleObj>
                  </mc:Fallback>
                </mc:AlternateContent>
              </a:graphicData>
            </a:graphic>
          </p:graphicFrame>
          <p:graphicFrame>
            <p:nvGraphicFramePr>
              <p:cNvPr id="36881" name="Object 18"/>
              <p:cNvGraphicFramePr>
                <a:graphicFrameLocks noChangeAspect="1"/>
              </p:cNvGraphicFramePr>
              <p:nvPr/>
            </p:nvGraphicFramePr>
            <p:xfrm>
              <a:off x="1293960" y="2713726"/>
              <a:ext cx="266700" cy="320040"/>
            </p:xfrm>
            <a:graphic>
              <a:graphicData uri="http://schemas.openxmlformats.org/presentationml/2006/ole">
                <mc:AlternateContent xmlns:mc="http://schemas.openxmlformats.org/markup-compatibility/2006">
                  <mc:Choice xmlns:v="urn:schemas-microsoft-com:vml" Requires="v">
                    <p:oleObj r:id="rId6" imgW="191135" imgH="229235" progId="Equation.DSMT4">
                      <p:embed/>
                    </p:oleObj>
                  </mc:Choice>
                  <mc:Fallback>
                    <p:oleObj r:id="rId6" imgW="191135" imgH="229235" progId="Equation.DSMT4">
                      <p:embed/>
                      <p:pic>
                        <p:nvPicPr>
                          <p:cNvPr id="0" name="图片 3259"/>
                          <p:cNvPicPr/>
                          <p:nvPr/>
                        </p:nvPicPr>
                        <p:blipFill>
                          <a:blip r:embed="rId7"/>
                          <a:stretch>
                            <a:fillRect/>
                          </a:stretch>
                        </p:blipFill>
                        <p:spPr>
                          <a:xfrm>
                            <a:off x="1293960" y="2713726"/>
                            <a:ext cx="266700" cy="320040"/>
                          </a:xfrm>
                          <a:prstGeom prst="rect">
                            <a:avLst/>
                          </a:prstGeom>
                          <a:noFill/>
                          <a:ln w="38100">
                            <a:noFill/>
                            <a:miter/>
                          </a:ln>
                        </p:spPr>
                      </p:pic>
                    </p:oleObj>
                  </mc:Fallback>
                </mc:AlternateContent>
              </a:graphicData>
            </a:graphic>
          </p:graphicFrame>
          <p:graphicFrame>
            <p:nvGraphicFramePr>
              <p:cNvPr id="36882" name="Object 19"/>
              <p:cNvGraphicFramePr>
                <a:graphicFrameLocks noChangeAspect="1"/>
              </p:cNvGraphicFramePr>
              <p:nvPr/>
            </p:nvGraphicFramePr>
            <p:xfrm>
              <a:off x="1587258" y="2403174"/>
              <a:ext cx="266700" cy="320040"/>
            </p:xfrm>
            <a:graphic>
              <a:graphicData uri="http://schemas.openxmlformats.org/presentationml/2006/ole">
                <mc:AlternateContent xmlns:mc="http://schemas.openxmlformats.org/markup-compatibility/2006">
                  <mc:Choice xmlns:v="urn:schemas-microsoft-com:vml" Requires="v">
                    <p:oleObj r:id="rId8" imgW="191135" imgH="229235" progId="Equation.DSMT4">
                      <p:embed/>
                    </p:oleObj>
                  </mc:Choice>
                  <mc:Fallback>
                    <p:oleObj r:id="rId8" imgW="191135" imgH="229235" progId="Equation.DSMT4">
                      <p:embed/>
                      <p:pic>
                        <p:nvPicPr>
                          <p:cNvPr id="0" name="图片 3261"/>
                          <p:cNvPicPr/>
                          <p:nvPr/>
                        </p:nvPicPr>
                        <p:blipFill>
                          <a:blip r:embed="rId9"/>
                          <a:stretch>
                            <a:fillRect/>
                          </a:stretch>
                        </p:blipFill>
                        <p:spPr>
                          <a:xfrm>
                            <a:off x="1587258" y="2403174"/>
                            <a:ext cx="266700" cy="320040"/>
                          </a:xfrm>
                          <a:prstGeom prst="rect">
                            <a:avLst/>
                          </a:prstGeom>
                          <a:noFill/>
                          <a:ln w="38100">
                            <a:noFill/>
                            <a:miter/>
                          </a:ln>
                        </p:spPr>
                      </p:pic>
                    </p:oleObj>
                  </mc:Fallback>
                </mc:AlternateContent>
              </a:graphicData>
            </a:graphic>
          </p:graphicFrame>
          <p:graphicFrame>
            <p:nvGraphicFramePr>
              <p:cNvPr id="36883" name="Object 20"/>
              <p:cNvGraphicFramePr>
                <a:graphicFrameLocks noChangeAspect="1"/>
              </p:cNvGraphicFramePr>
              <p:nvPr/>
            </p:nvGraphicFramePr>
            <p:xfrm>
              <a:off x="3077352" y="3835159"/>
              <a:ext cx="248920" cy="320040"/>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256"/>
                          <p:cNvPicPr/>
                          <p:nvPr/>
                        </p:nvPicPr>
                        <p:blipFill>
                          <a:blip r:embed="rId11"/>
                          <a:stretch>
                            <a:fillRect/>
                          </a:stretch>
                        </p:blipFill>
                        <p:spPr>
                          <a:xfrm>
                            <a:off x="3077352" y="3835159"/>
                            <a:ext cx="248920" cy="320040"/>
                          </a:xfrm>
                          <a:prstGeom prst="rect">
                            <a:avLst/>
                          </a:prstGeom>
                          <a:noFill/>
                          <a:ln w="38100">
                            <a:noFill/>
                            <a:miter/>
                          </a:ln>
                        </p:spPr>
                      </p:pic>
                    </p:oleObj>
                  </mc:Fallback>
                </mc:AlternateContent>
              </a:graphicData>
            </a:graphic>
          </p:graphicFrame>
          <p:graphicFrame>
            <p:nvGraphicFramePr>
              <p:cNvPr id="36884" name="Object 21"/>
              <p:cNvGraphicFramePr>
                <a:graphicFrameLocks noChangeAspect="1"/>
              </p:cNvGraphicFramePr>
              <p:nvPr/>
            </p:nvGraphicFramePr>
            <p:xfrm>
              <a:off x="0" y="1488774"/>
              <a:ext cx="266700" cy="320040"/>
            </p:xfrm>
            <a:graphic>
              <a:graphicData uri="http://schemas.openxmlformats.org/presentationml/2006/ole">
                <mc:AlternateContent xmlns:mc="http://schemas.openxmlformats.org/markup-compatibility/2006">
                  <mc:Choice xmlns:v="urn:schemas-microsoft-com:vml" Requires="v">
                    <p:oleObj r:id="rId12" imgW="191135" imgH="229235" progId="Equation.DSMT4">
                      <p:embed/>
                    </p:oleObj>
                  </mc:Choice>
                  <mc:Fallback>
                    <p:oleObj r:id="rId12" imgW="191135" imgH="229235" progId="Equation.DSMT4">
                      <p:embed/>
                      <p:pic>
                        <p:nvPicPr>
                          <p:cNvPr id="0" name="图片 3252"/>
                          <p:cNvPicPr/>
                          <p:nvPr/>
                        </p:nvPicPr>
                        <p:blipFill>
                          <a:blip r:embed="rId13"/>
                          <a:stretch>
                            <a:fillRect/>
                          </a:stretch>
                        </p:blipFill>
                        <p:spPr>
                          <a:xfrm>
                            <a:off x="0" y="1488774"/>
                            <a:ext cx="266700" cy="320040"/>
                          </a:xfrm>
                          <a:prstGeom prst="rect">
                            <a:avLst/>
                          </a:prstGeom>
                          <a:noFill/>
                          <a:ln w="38100">
                            <a:noFill/>
                            <a:miter/>
                          </a:ln>
                        </p:spPr>
                      </p:pic>
                    </p:oleObj>
                  </mc:Fallback>
                </mc:AlternateContent>
              </a:graphicData>
            </a:graphic>
          </p:graphicFrame>
          <p:graphicFrame>
            <p:nvGraphicFramePr>
              <p:cNvPr id="36885" name="Object 22"/>
              <p:cNvGraphicFramePr>
                <a:graphicFrameLocks noChangeAspect="1"/>
              </p:cNvGraphicFramePr>
              <p:nvPr/>
            </p:nvGraphicFramePr>
            <p:xfrm>
              <a:off x="2029483" y="1865582"/>
              <a:ext cx="284163" cy="231775"/>
            </p:xfrm>
            <a:graphic>
              <a:graphicData uri="http://schemas.openxmlformats.org/presentationml/2006/ole">
                <mc:AlternateContent xmlns:mc="http://schemas.openxmlformats.org/markup-compatibility/2006">
                  <mc:Choice xmlns:v="urn:schemas-microsoft-com:vml" Requires="v">
                    <p:oleObj r:id="rId14" imgW="203835" imgH="165735" progId="Equation.DSMT4">
                      <p:embed/>
                    </p:oleObj>
                  </mc:Choice>
                  <mc:Fallback>
                    <p:oleObj r:id="rId14" imgW="203835" imgH="165735" progId="Equation.DSMT4">
                      <p:embed/>
                      <p:pic>
                        <p:nvPicPr>
                          <p:cNvPr id="0" name="图片 3257"/>
                          <p:cNvPicPr/>
                          <p:nvPr/>
                        </p:nvPicPr>
                        <p:blipFill>
                          <a:blip r:embed="rId15"/>
                          <a:stretch>
                            <a:fillRect/>
                          </a:stretch>
                        </p:blipFill>
                        <p:spPr>
                          <a:xfrm>
                            <a:off x="2029483" y="1865582"/>
                            <a:ext cx="284163" cy="231775"/>
                          </a:xfrm>
                          <a:prstGeom prst="rect">
                            <a:avLst/>
                          </a:prstGeom>
                          <a:noFill/>
                          <a:ln w="38100">
                            <a:noFill/>
                            <a:miter/>
                          </a:ln>
                        </p:spPr>
                      </p:pic>
                    </p:oleObj>
                  </mc:Fallback>
                </mc:AlternateContent>
              </a:graphicData>
            </a:graphic>
          </p:graphicFrame>
        </p:grpSp>
        <p:cxnSp>
          <p:nvCxnSpPr>
            <p:cNvPr id="36886" name="直接连接符 113"/>
            <p:cNvCxnSpPr/>
            <p:nvPr/>
          </p:nvCxnSpPr>
          <p:spPr>
            <a:xfrm rot="5400000" flipH="1" flipV="1">
              <a:off x="290176" y="2113225"/>
              <a:ext cx="1724772" cy="1605057"/>
            </a:xfrm>
            <a:prstGeom prst="line">
              <a:avLst/>
            </a:prstGeom>
            <a:ln w="38100" cap="flat" cmpd="sng">
              <a:solidFill>
                <a:srgbClr val="2D2D8A"/>
              </a:solidFill>
              <a:prstDash val="solid"/>
              <a:round/>
              <a:headEnd type="none" w="med" len="med"/>
              <a:tailEnd type="none" w="med" len="med"/>
            </a:ln>
            <a:effectLst>
              <a:outerShdw dist="23000" dir="5400000" algn="ctr" rotWithShape="0">
                <a:srgbClr val="000000">
                  <a:alpha val="32999"/>
                </a:srgbClr>
              </a:outerShdw>
            </a:effectLst>
          </p:spPr>
        </p:cxnSp>
      </p:grpSp>
      <p:sp>
        <p:nvSpPr>
          <p:cNvPr id="36887"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27"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二、收入变动对消费者均衡的影响</a:t>
            </a:r>
          </a:p>
        </p:txBody>
      </p:sp>
      <p:grpSp>
        <p:nvGrpSpPr>
          <p:cNvPr id="28" name="组合 27"/>
          <p:cNvGrpSpPr/>
          <p:nvPr/>
        </p:nvGrpSpPr>
        <p:grpSpPr>
          <a:xfrm>
            <a:off x="4705350" y="2676525"/>
            <a:ext cx="4246563" cy="2222500"/>
            <a:chOff x="0" y="0"/>
            <a:chExt cx="4528021" cy="1066382"/>
          </a:xfrm>
        </p:grpSpPr>
        <p:sp>
          <p:nvSpPr>
            <p:cNvPr id="29" name="圆角矩形 50"/>
            <p:cNvSpPr>
              <a:spLocks noChangeArrowheads="1"/>
            </p:cNvSpPr>
            <p:nvPr/>
          </p:nvSpPr>
          <p:spPr bwMode="auto">
            <a:xfrm>
              <a:off x="0" y="0"/>
              <a:ext cx="4357056" cy="929276"/>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TextBox 3"/>
            <p:cNvSpPr txBox="1">
              <a:spLocks noChangeArrowheads="1"/>
            </p:cNvSpPr>
            <p:nvPr/>
          </p:nvSpPr>
          <p:spPr bwMode="auto">
            <a:xfrm>
              <a:off x="45704" y="83787"/>
              <a:ext cx="4482317" cy="982595"/>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消费者的收入扩展线是一条向右上方倾斜的直线，表明消费者消费的两种商品都是正常商品，随着收入的增加，消费者同比例扩大两种商品的消费数量。</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ox(out)">
                                      <p:cBhvr>
                                        <p:cTn id="7" dur="500"/>
                                        <p:tgtEl>
                                          <p:spTgt spid="27">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2770">
                                            <p:txEl>
                                              <p:pRg st="0" end="0"/>
                                            </p:txEl>
                                          </p:spTgt>
                                        </p:tgtEl>
                                        <p:attrNameLst>
                                          <p:attrName>style.visibility</p:attrName>
                                        </p:attrNameLst>
                                      </p:cBhvr>
                                      <p:to>
                                        <p:strVal val="visible"/>
                                      </p:to>
                                    </p:set>
                                    <p:animEffect transition="in" filter="slide(fromBottom)">
                                      <p:cBhvr>
                                        <p:cTn id="10" dur="500"/>
                                        <p:tgtEl>
                                          <p:spTgt spid="327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2771"/>
                                        </p:tgtEl>
                                        <p:attrNameLst>
                                          <p:attrName>style.visibility</p:attrName>
                                        </p:attrNameLst>
                                      </p:cBhvr>
                                      <p:to>
                                        <p:strVal val="visible"/>
                                      </p:to>
                                    </p:set>
                                    <p:animEffect transition="in" filter="blinds(horizontal)">
                                      <p:cBhvr>
                                        <p:cTn id="15" dur="500"/>
                                        <p:tgtEl>
                                          <p:spTgt spid="32771"/>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317500" y="579438"/>
            <a:ext cx="8229600" cy="47847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32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一、欲望和效用</a:t>
            </a:r>
            <a:endParaRPr kumimoji="0" lang="en-US" altLang="zh-CN" sz="32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AutoNum type="arabicPeriod"/>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欲望</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457200" marR="0" lvl="1" indent="0" algn="l" defTabSz="914400" rtl="0" eaLnBrk="1" fontAlgn="base" latinLnBrk="0" hangingPunct="1">
              <a:lnSpc>
                <a:spcPct val="150000"/>
              </a:lnSpc>
              <a:spcBef>
                <a:spcPct val="2000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无限性：一种欲望得到满足，更高层次的欲望也会随之产生。</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1" indent="0" algn="l" defTabSz="914400" rtl="0" eaLnBrk="1" fontAlgn="base" latinLnBrk="0" hangingPunct="1">
              <a:lnSpc>
                <a:spcPct val="150000"/>
              </a:lnSpc>
              <a:spcBef>
                <a:spcPct val="2000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有限性：对特定的商品而言，人的欲望是有限的。</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lvl="1"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AutoNum type="arabicPeriod"/>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效用</a:t>
            </a:r>
            <a:r>
              <a:rPr kumimoji="0" lang="zh-CN" altLang="en-US" sz="2400" b="1" i="0" u="none" strike="noStrike" kern="1200" cap="none" spc="0" normalizeH="0" baseline="0" noProof="0" dirty="0">
                <a:ln>
                  <a:noFill/>
                </a:ln>
                <a:solidFill>
                  <a:srgbClr val="CC0000"/>
                </a:solidFill>
                <a:effectLst/>
                <a:uLnTx/>
                <a:uFillTx/>
                <a:latin typeface="华文仿宋" panose="02010600040101010101" pitchFamily="2" charset="-122"/>
                <a:ea typeface="华文仿宋" panose="02010600040101010101" pitchFamily="2" charset="-122"/>
                <a:cs typeface="+mn-cs"/>
              </a:rPr>
              <a:t>（</a:t>
            </a:r>
            <a:r>
              <a:rPr kumimoji="0" lang="en-US" altLang="zh-CN" sz="2400" b="1" i="0" u="none" strike="noStrike" kern="1200" cap="none" spc="0" normalizeH="0" baseline="0" noProof="0" dirty="0">
                <a:ln>
                  <a:noFill/>
                </a:ln>
                <a:solidFill>
                  <a:srgbClr val="CC0000"/>
                </a:solidFill>
                <a:effectLst/>
                <a:uLnTx/>
                <a:uFillTx/>
                <a:latin typeface="华文仿宋" panose="02010600040101010101" pitchFamily="2" charset="-122"/>
                <a:ea typeface="华文仿宋" panose="02010600040101010101" pitchFamily="2" charset="-122"/>
                <a:cs typeface="+mn-cs"/>
              </a:rPr>
              <a:t>utility</a:t>
            </a:r>
            <a:r>
              <a:rPr kumimoji="0" lang="zh-CN" altLang="en-US" sz="2400" b="1" i="0" u="none" strike="noStrike" kern="1200" cap="none" spc="0" normalizeH="0" baseline="0" noProof="0" dirty="0">
                <a:ln>
                  <a:noFill/>
                </a:ln>
                <a:solidFill>
                  <a:srgbClr val="CC0000"/>
                </a:solidFill>
                <a:effectLst/>
                <a:uLnTx/>
                <a:uFillTx/>
                <a:latin typeface="华文仿宋" panose="02010600040101010101" pitchFamily="2" charset="-122"/>
                <a:ea typeface="华文仿宋" panose="02010600040101010101" pitchFamily="2" charset="-122"/>
                <a:cs typeface="+mn-cs"/>
              </a:rPr>
              <a:t>）</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0" marR="0" lvl="0" indent="0" algn="l" defTabSz="914400" rtl="0" eaLnBrk="1" fontAlgn="base" latinLnBrk="0" hangingPunct="1">
              <a:lnSpc>
                <a:spcPct val="150000"/>
              </a:lnSpc>
              <a:spcBef>
                <a:spcPct val="2000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      </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消费者</a:t>
            </a:r>
            <a:r>
              <a:rPr kumimoji="0" lang="zh-CN" altLang="en-US" sz="2000" b="0" i="0" u="none" strike="noStrike" kern="1200" cap="none" spc="0" normalizeH="0" baseline="0" noProof="0" dirty="0">
                <a:ln>
                  <a:noFill/>
                </a:ln>
                <a:solidFill>
                  <a:schemeClr val="tx1"/>
                </a:solidFill>
                <a:effectLst/>
                <a:highlight>
                  <a:srgbClr val="FFFF00"/>
                </a:highlight>
                <a:uLnTx/>
                <a:uFillTx/>
                <a:latin typeface="Adobe 黑体 Std R" pitchFamily="34" charset="-122"/>
                <a:ea typeface="Adobe 黑体 Std R" pitchFamily="34" charset="-122"/>
                <a:cs typeface="+mn-cs"/>
              </a:rPr>
              <a:t>拥有或消费商品或服务</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对</a:t>
            </a:r>
            <a:r>
              <a:rPr kumimoji="0" lang="zh-CN" altLang="en-US" sz="2000" b="0" i="0" u="none" strike="noStrike" kern="1200" cap="none" spc="0" normalizeH="0" baseline="0" noProof="0" dirty="0">
                <a:ln>
                  <a:noFill/>
                </a:ln>
                <a:solidFill>
                  <a:schemeClr val="tx1"/>
                </a:solidFill>
                <a:effectLst/>
                <a:highlight>
                  <a:srgbClr val="FFFF00"/>
                </a:highlight>
                <a:uLnTx/>
                <a:uFillTx/>
                <a:latin typeface="Adobe 黑体 Std R" pitchFamily="34" charset="-122"/>
                <a:ea typeface="Adobe 黑体 Std R" pitchFamily="34" charset="-122"/>
                <a:cs typeface="+mn-cs"/>
              </a:rPr>
              <a:t>欲望的满足</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程度。</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0" marR="0" lvl="0" indent="0" algn="l" defTabSz="914400" rtl="0" eaLnBrk="1" fontAlgn="base" latinLnBrk="0" hangingPunct="1">
              <a:lnSpc>
                <a:spcPct val="150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      </a:t>
            </a: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效用的大小取决于消费者的</a:t>
            </a:r>
            <a:r>
              <a:rPr kumimoji="0" lang="zh-CN" altLang="en-US" sz="2000" b="0" i="0" u="none" strike="noStrike" kern="1200" cap="none" spc="0" normalizeH="0" baseline="0" noProof="0" dirty="0">
                <a:ln>
                  <a:noFill/>
                </a:ln>
                <a:solidFill>
                  <a:schemeClr val="tx1"/>
                </a:solidFill>
                <a:effectLst/>
                <a:highlight>
                  <a:srgbClr val="FFFF00"/>
                </a:highlight>
                <a:uLnTx/>
                <a:uFillTx/>
                <a:latin typeface="Adobe 黑体 Std R" pitchFamily="34" charset="-122"/>
                <a:ea typeface="Adobe 黑体 Std R" pitchFamily="34" charset="-122"/>
                <a:cs typeface="+mn-cs"/>
              </a:rPr>
              <a:t>主观心理评价</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，由消费者欲望的强度       所决定</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p:txBody>
      </p:sp>
      <p:sp>
        <p:nvSpPr>
          <p:cNvPr id="10242"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第一节  效用理论概述</a:t>
            </a:r>
            <a:endParaRPr lang="zh-CN" altLang="en-US" sz="1000" dirty="0">
              <a:solidFill>
                <a:srgbClr val="7F7F7F"/>
              </a:solidFill>
              <a:latin typeface="Adobe 黑体 Std R" pitchFamily="34" charset="-122"/>
              <a:ea typeface="Adobe 黑体 Std R"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box(out)">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box(out)">
                                      <p:cBhvr>
                                        <p:cTn id="12" dur="500"/>
                                        <p:tgtEl>
                                          <p:spTgt spid="7170">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animEffect transition="in" filter="slide(fromBottom)">
                                      <p:cBhvr>
                                        <p:cTn id="15" dur="500"/>
                                        <p:tgtEl>
                                          <p:spTgt spid="7170">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170">
                                            <p:txEl>
                                              <p:pRg st="3" end="3"/>
                                            </p:txEl>
                                          </p:spTgt>
                                        </p:tgtEl>
                                        <p:attrNameLst>
                                          <p:attrName>style.visibility</p:attrName>
                                        </p:attrNameLst>
                                      </p:cBhvr>
                                      <p:to>
                                        <p:strVal val="visible"/>
                                      </p:to>
                                    </p:set>
                                    <p:animEffect transition="in" filter="slide(fromBottom)">
                                      <p:cBhvr>
                                        <p:cTn id="18" dur="500"/>
                                        <p:tgtEl>
                                          <p:spTgt spid="717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170">
                                            <p:txEl>
                                              <p:pRg st="5" end="5"/>
                                            </p:txEl>
                                          </p:spTgt>
                                        </p:tgtEl>
                                        <p:attrNameLst>
                                          <p:attrName>style.visibility</p:attrName>
                                        </p:attrNameLst>
                                      </p:cBhvr>
                                      <p:to>
                                        <p:strVal val="visible"/>
                                      </p:to>
                                    </p:set>
                                    <p:animEffect transition="in" filter="slide(fromBottom)">
                                      <p:cBhvr>
                                        <p:cTn id="23" dur="500"/>
                                        <p:tgtEl>
                                          <p:spTgt spid="717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7170">
                                            <p:txEl>
                                              <p:pRg st="6" end="6"/>
                                            </p:txEl>
                                          </p:spTgt>
                                        </p:tgtEl>
                                        <p:attrNameLst>
                                          <p:attrName>style.visibility</p:attrName>
                                        </p:attrNameLst>
                                      </p:cBhvr>
                                      <p:to>
                                        <p:strVal val="visible"/>
                                      </p:to>
                                    </p:set>
                                    <p:animEffect transition="in" filter="slide(fromBottom)">
                                      <p:cBhvr>
                                        <p:cTn id="28" dur="500"/>
                                        <p:tgtEl>
                                          <p:spTgt spid="717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7170">
                                            <p:txEl>
                                              <p:pRg st="7" end="7"/>
                                            </p:txEl>
                                          </p:spTgt>
                                        </p:tgtEl>
                                        <p:attrNameLst>
                                          <p:attrName>style.visibility</p:attrName>
                                        </p:attrNameLst>
                                      </p:cBhvr>
                                      <p:to>
                                        <p:strVal val="visible"/>
                                      </p:to>
                                    </p:set>
                                    <p:animEffect transition="in" filter="slide(fromBottom)">
                                      <p:cBhvr>
                                        <p:cTn id="33" dur="500"/>
                                        <p:tgtEl>
                                          <p:spTgt spid="71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组合 70"/>
          <p:cNvGrpSpPr/>
          <p:nvPr/>
        </p:nvGrpSpPr>
        <p:grpSpPr>
          <a:xfrm>
            <a:off x="238125" y="-2516187"/>
            <a:ext cx="4968875" cy="7708900"/>
            <a:chOff x="0" y="0"/>
            <a:chExt cx="4333273" cy="6173575"/>
          </a:xfrm>
        </p:grpSpPr>
        <p:grpSp>
          <p:nvGrpSpPr>
            <p:cNvPr id="37890" name="组合 25"/>
            <p:cNvGrpSpPr/>
            <p:nvPr/>
          </p:nvGrpSpPr>
          <p:grpSpPr>
            <a:xfrm>
              <a:off x="0" y="0"/>
              <a:ext cx="4333273" cy="6006477"/>
              <a:chOff x="0" y="0"/>
              <a:chExt cx="4333273" cy="6006475"/>
            </a:xfrm>
          </p:grpSpPr>
          <p:grpSp>
            <p:nvGrpSpPr>
              <p:cNvPr id="37891" name="组合 22"/>
              <p:cNvGrpSpPr/>
              <p:nvPr/>
            </p:nvGrpSpPr>
            <p:grpSpPr>
              <a:xfrm>
                <a:off x="0" y="0"/>
                <a:ext cx="2537877" cy="6006475"/>
                <a:chOff x="0" y="0"/>
                <a:chExt cx="2537877" cy="6006475"/>
              </a:xfrm>
            </p:grpSpPr>
            <p:cxnSp>
              <p:nvCxnSpPr>
                <p:cNvPr id="37892" name="直接箭头连接符 89"/>
                <p:cNvCxnSpPr/>
                <p:nvPr/>
              </p:nvCxnSpPr>
              <p:spPr>
                <a:xfrm rot="-5400000" flipV="1">
                  <a:off x="-339227" y="4679463"/>
                  <a:ext cx="2225698" cy="18048"/>
                </a:xfrm>
                <a:prstGeom prst="straightConnector1">
                  <a:avLst/>
                </a:prstGeom>
                <a:ln w="9525" cap="flat" cmpd="sng">
                  <a:solidFill>
                    <a:srgbClr val="7F7F7F"/>
                  </a:solidFill>
                  <a:prstDash val="solid"/>
                  <a:round/>
                  <a:headEnd type="none" w="med" len="med"/>
                  <a:tailEnd type="stealth" w="med" len="lg"/>
                </a:ln>
              </p:spPr>
            </p:cxnSp>
            <p:sp>
              <p:nvSpPr>
                <p:cNvPr id="37893" name="弧形 90"/>
                <p:cNvSpPr/>
                <p:nvPr/>
              </p:nvSpPr>
              <p:spPr>
                <a:xfrm rot="6505090">
                  <a:off x="-1734245" y="1734245"/>
                  <a:ext cx="6006761" cy="2538271"/>
                </a:xfrm>
                <a:custGeom>
                  <a:avLst/>
                  <a:gdLst/>
                  <a:ahLst/>
                  <a:cxnLst>
                    <a:cxn ang="0">
                      <a:pos x="3338507" y="7926"/>
                    </a:cxn>
                    <a:cxn ang="0">
                      <a:pos x="3338507" y="7925"/>
                    </a:cxn>
                    <a:cxn ang="0">
                      <a:pos x="5821604" y="830413"/>
                    </a:cxn>
                    <a:cxn ang="0">
                      <a:pos x="3003381" y="1269136"/>
                    </a:cxn>
                    <a:cxn ang="0">
                      <a:pos x="3338507" y="7926"/>
                    </a:cxn>
                    <a:cxn ang="0">
                      <a:pos x="3338507" y="7926"/>
                    </a:cxn>
                    <a:cxn ang="0">
                      <a:pos x="3338507" y="7925"/>
                    </a:cxn>
                    <a:cxn ang="0">
                      <a:pos x="5821604" y="830413"/>
                    </a:cxn>
                  </a:cxnLst>
                  <a:rect l="0" t="0" r="0" b="0"/>
                  <a:pathLst>
                    <a:path w="6006761" h="2538271" stroke="0">
                      <a:moveTo>
                        <a:pt x="3338507" y="7926"/>
                      </a:moveTo>
                      <a:lnTo>
                        <a:pt x="3338507" y="7925"/>
                      </a:lnTo>
                      <a:cubicBezTo>
                        <a:pt x="4467776" y="61506"/>
                        <a:pt x="5428779" y="379824"/>
                        <a:pt x="5821604" y="830413"/>
                      </a:cubicBezTo>
                      <a:lnTo>
                        <a:pt x="3003381" y="1269136"/>
                      </a:lnTo>
                      <a:lnTo>
                        <a:pt x="3338507" y="7926"/>
                      </a:lnTo>
                      <a:close/>
                    </a:path>
                    <a:path w="6006761" h="2538271" fill="none">
                      <a:moveTo>
                        <a:pt x="3338507" y="7926"/>
                      </a:moveTo>
                      <a:lnTo>
                        <a:pt x="3338507" y="7925"/>
                      </a:lnTo>
                      <a:cubicBezTo>
                        <a:pt x="4467776" y="61506"/>
                        <a:pt x="5428779" y="379824"/>
                        <a:pt x="5821604" y="830413"/>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grpSp>
            <p:nvGrpSpPr>
              <p:cNvPr id="37894" name="组合 24"/>
              <p:cNvGrpSpPr/>
              <p:nvPr/>
            </p:nvGrpSpPr>
            <p:grpSpPr>
              <a:xfrm>
                <a:off x="747560" y="2087387"/>
                <a:ext cx="3585713" cy="3728019"/>
                <a:chOff x="0" y="0"/>
                <a:chExt cx="3585713" cy="3728019"/>
              </a:xfrm>
            </p:grpSpPr>
            <p:sp>
              <p:nvSpPr>
                <p:cNvPr id="37895" name="弧形 81"/>
                <p:cNvSpPr/>
                <p:nvPr/>
              </p:nvSpPr>
              <p:spPr>
                <a:xfrm rot="10800000">
                  <a:off x="49855" y="570786"/>
                  <a:ext cx="3053472" cy="2971717"/>
                </a:xfrm>
                <a:custGeom>
                  <a:avLst/>
                  <a:gdLst/>
                  <a:ahLst/>
                  <a:cxnLst>
                    <a:cxn ang="0">
                      <a:pos x="1707649" y="10469"/>
                    </a:cxn>
                    <a:cxn ang="0">
                      <a:pos x="1707649" y="10468"/>
                    </a:cxn>
                    <a:cxn ang="0">
                      <a:pos x="2944983" y="935753"/>
                    </a:cxn>
                    <a:cxn ang="0">
                      <a:pos x="1526736" y="1485859"/>
                    </a:cxn>
                    <a:cxn ang="0">
                      <a:pos x="1707649" y="10469"/>
                    </a:cxn>
                    <a:cxn ang="0">
                      <a:pos x="1707649" y="10469"/>
                    </a:cxn>
                    <a:cxn ang="0">
                      <a:pos x="1707649" y="10468"/>
                    </a:cxn>
                    <a:cxn ang="0">
                      <a:pos x="2944983" y="935753"/>
                    </a:cxn>
                  </a:cxnLst>
                  <a:rect l="0" t="0" r="0" b="0"/>
                  <a:pathLst>
                    <a:path w="3053472" h="2971717" stroke="0">
                      <a:moveTo>
                        <a:pt x="1707649" y="10469"/>
                      </a:moveTo>
                      <a:lnTo>
                        <a:pt x="1707649" y="10468"/>
                      </a:lnTo>
                      <a:cubicBezTo>
                        <a:pt x="2263128" y="74983"/>
                        <a:pt x="2737870" y="429997"/>
                        <a:pt x="2944983" y="935753"/>
                      </a:cubicBezTo>
                      <a:lnTo>
                        <a:pt x="1526736" y="1485859"/>
                      </a:lnTo>
                      <a:lnTo>
                        <a:pt x="1707649" y="10469"/>
                      </a:lnTo>
                      <a:close/>
                    </a:path>
                    <a:path w="3053472" h="2971717" fill="none">
                      <a:moveTo>
                        <a:pt x="1707649" y="10469"/>
                      </a:moveTo>
                      <a:lnTo>
                        <a:pt x="1707649" y="10468"/>
                      </a:lnTo>
                      <a:cubicBezTo>
                        <a:pt x="2263128" y="74983"/>
                        <a:pt x="2737870" y="429997"/>
                        <a:pt x="2944983" y="935753"/>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nvGrpSpPr>
                <p:cNvPr id="37896" name="组合 23"/>
                <p:cNvGrpSpPr/>
                <p:nvPr/>
              </p:nvGrpSpPr>
              <p:grpSpPr>
                <a:xfrm>
                  <a:off x="0" y="0"/>
                  <a:ext cx="3585713" cy="3728019"/>
                  <a:chOff x="0" y="0"/>
                  <a:chExt cx="3585713" cy="3728019"/>
                </a:xfrm>
              </p:grpSpPr>
              <p:cxnSp>
                <p:nvCxnSpPr>
                  <p:cNvPr id="37897" name="直接箭头连接符 83"/>
                  <p:cNvCxnSpPr/>
                  <p:nvPr/>
                </p:nvCxnSpPr>
                <p:spPr>
                  <a:xfrm flipV="1">
                    <a:off x="35087" y="3732483"/>
                    <a:ext cx="3068240" cy="18535"/>
                  </a:xfrm>
                  <a:prstGeom prst="straightConnector1">
                    <a:avLst/>
                  </a:prstGeom>
                  <a:ln w="9525" cap="flat" cmpd="sng">
                    <a:solidFill>
                      <a:srgbClr val="7F7F7F"/>
                    </a:solidFill>
                    <a:prstDash val="solid"/>
                    <a:round/>
                    <a:headEnd type="none" w="med" len="med"/>
                    <a:tailEnd type="stealth" w="med" len="lg"/>
                  </a:ln>
                </p:spPr>
              </p:cxnSp>
              <p:cxnSp>
                <p:nvCxnSpPr>
                  <p:cNvPr id="37898" name="直接连接符 84"/>
                  <p:cNvCxnSpPr/>
                  <p:nvPr/>
                </p:nvCxnSpPr>
                <p:spPr>
                  <a:xfrm>
                    <a:off x="18679" y="2764050"/>
                    <a:ext cx="1274879" cy="971522"/>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37899" name="直接连接符 85"/>
                  <p:cNvCxnSpPr/>
                  <p:nvPr/>
                </p:nvCxnSpPr>
                <p:spPr>
                  <a:xfrm>
                    <a:off x="53136" y="2299139"/>
                    <a:ext cx="1827818" cy="1417898"/>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37900" name="直接连接符 17"/>
                  <p:cNvCxnSpPr/>
                  <p:nvPr/>
                </p:nvCxnSpPr>
                <p:spPr>
                  <a:xfrm>
                    <a:off x="632" y="1797160"/>
                    <a:ext cx="2500533" cy="1938412"/>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37901" name="弧形 19"/>
                  <p:cNvSpPr/>
                  <p:nvPr/>
                </p:nvSpPr>
                <p:spPr>
                  <a:xfrm rot="10800000">
                    <a:off x="328785" y="297400"/>
                    <a:ext cx="3051832" cy="2973262"/>
                  </a:xfrm>
                  <a:custGeom>
                    <a:avLst/>
                    <a:gdLst/>
                    <a:ahLst/>
                    <a:cxnLst>
                      <a:cxn ang="0">
                        <a:pos x="1706920" y="10496"/>
                      </a:cxn>
                      <a:cxn ang="0">
                        <a:pos x="1706919" y="10496"/>
                      </a:cxn>
                      <a:cxn ang="0">
                        <a:pos x="3051832" y="1486631"/>
                      </a:cxn>
                      <a:cxn ang="0">
                        <a:pos x="3051831" y="1486635"/>
                      </a:cxn>
                      <a:cxn ang="0">
                        <a:pos x="1525916" y="1486631"/>
                      </a:cxn>
                      <a:cxn ang="0">
                        <a:pos x="1706920" y="10496"/>
                      </a:cxn>
                      <a:cxn ang="0">
                        <a:pos x="1706920" y="10496"/>
                      </a:cxn>
                      <a:cxn ang="0">
                        <a:pos x="1706919" y="10496"/>
                      </a:cxn>
                      <a:cxn ang="0">
                        <a:pos x="3051832" y="1486631"/>
                      </a:cxn>
                      <a:cxn ang="0">
                        <a:pos x="3051831" y="1486635"/>
                      </a:cxn>
                    </a:cxnLst>
                    <a:rect l="0" t="0" r="0" b="0"/>
                    <a:pathLst>
                      <a:path w="3051832" h="2973262" stroke="0">
                        <a:moveTo>
                          <a:pt x="1706920" y="10496"/>
                        </a:moveTo>
                        <a:lnTo>
                          <a:pt x="1706919" y="10496"/>
                        </a:lnTo>
                        <a:cubicBezTo>
                          <a:pt x="2474192" y="99797"/>
                          <a:pt x="3051832" y="733796"/>
                          <a:pt x="3051832" y="1486631"/>
                        </a:cubicBezTo>
                        <a:cubicBezTo>
                          <a:pt x="3051832" y="1486632"/>
                          <a:pt x="3051831" y="1486633"/>
                          <a:pt x="3051831" y="1486635"/>
                        </a:cubicBezTo>
                        <a:lnTo>
                          <a:pt x="1525916" y="1486631"/>
                        </a:lnTo>
                        <a:lnTo>
                          <a:pt x="1706920" y="10496"/>
                        </a:lnTo>
                        <a:close/>
                      </a:path>
                      <a:path w="3051832" h="2973262" fill="none">
                        <a:moveTo>
                          <a:pt x="1706920" y="10496"/>
                        </a:moveTo>
                        <a:lnTo>
                          <a:pt x="1706919" y="10496"/>
                        </a:lnTo>
                        <a:cubicBezTo>
                          <a:pt x="2474192" y="99797"/>
                          <a:pt x="3051832" y="733796"/>
                          <a:pt x="3051832" y="1486631"/>
                        </a:cubicBezTo>
                        <a:cubicBezTo>
                          <a:pt x="3051832" y="1486632"/>
                          <a:pt x="3051831" y="1486633"/>
                          <a:pt x="3051831" y="1486635"/>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7902" name="弧形 88"/>
                  <p:cNvSpPr/>
                  <p:nvPr/>
                </p:nvSpPr>
                <p:spPr>
                  <a:xfrm rot="10800000">
                    <a:off x="532241" y="8570"/>
                    <a:ext cx="3053472" cy="2965539"/>
                  </a:xfrm>
                  <a:custGeom>
                    <a:avLst/>
                    <a:gdLst/>
                    <a:ahLst/>
                    <a:cxnLst>
                      <a:cxn ang="0">
                        <a:pos x="1707278" y="10404"/>
                      </a:cxn>
                      <a:cxn ang="0">
                        <a:pos x="1707278" y="10403"/>
                      </a:cxn>
                      <a:cxn ang="0">
                        <a:pos x="3053472" y="1482770"/>
                      </a:cxn>
                      <a:cxn ang="0">
                        <a:pos x="3053471" y="1482774"/>
                      </a:cxn>
                      <a:cxn ang="0">
                        <a:pos x="1526736" y="1482770"/>
                      </a:cxn>
                      <a:cxn ang="0">
                        <a:pos x="1707278" y="10404"/>
                      </a:cxn>
                      <a:cxn ang="0">
                        <a:pos x="1707278" y="10404"/>
                      </a:cxn>
                      <a:cxn ang="0">
                        <a:pos x="1707278" y="10403"/>
                      </a:cxn>
                      <a:cxn ang="0">
                        <a:pos x="3053472" y="1482770"/>
                      </a:cxn>
                      <a:cxn ang="0">
                        <a:pos x="3053471" y="1482774"/>
                      </a:cxn>
                    </a:cxnLst>
                    <a:rect l="0" t="0" r="0" b="0"/>
                    <a:pathLst>
                      <a:path w="3053472" h="2965539" stroke="0">
                        <a:moveTo>
                          <a:pt x="1707278" y="10404"/>
                        </a:moveTo>
                        <a:lnTo>
                          <a:pt x="1707278" y="10403"/>
                        </a:lnTo>
                        <a:cubicBezTo>
                          <a:pt x="2475210" y="99222"/>
                          <a:pt x="3053472" y="731682"/>
                          <a:pt x="3053472" y="1482770"/>
                        </a:cubicBezTo>
                        <a:cubicBezTo>
                          <a:pt x="3053472" y="1482771"/>
                          <a:pt x="3053471" y="1482772"/>
                          <a:pt x="3053471" y="1482774"/>
                        </a:cubicBezTo>
                        <a:lnTo>
                          <a:pt x="1526736" y="1482770"/>
                        </a:lnTo>
                        <a:lnTo>
                          <a:pt x="1707278" y="10404"/>
                        </a:lnTo>
                        <a:close/>
                      </a:path>
                      <a:path w="3053472" h="2965539" fill="none">
                        <a:moveTo>
                          <a:pt x="1707278" y="10404"/>
                        </a:moveTo>
                        <a:lnTo>
                          <a:pt x="1707278" y="10403"/>
                        </a:lnTo>
                        <a:cubicBezTo>
                          <a:pt x="2475210" y="99222"/>
                          <a:pt x="3053472" y="731682"/>
                          <a:pt x="3053472" y="1482770"/>
                        </a:cubicBezTo>
                        <a:cubicBezTo>
                          <a:pt x="3053472" y="1482771"/>
                          <a:pt x="3053471" y="1482772"/>
                          <a:pt x="3053471" y="1482774"/>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grpSp>
        </p:grpSp>
        <p:graphicFrame>
          <p:nvGraphicFramePr>
            <p:cNvPr id="37903" name="Object 17"/>
            <p:cNvGraphicFramePr>
              <a:graphicFrameLocks noChangeAspect="1"/>
            </p:cNvGraphicFramePr>
            <p:nvPr/>
          </p:nvGraphicFramePr>
          <p:xfrm>
            <a:off x="567844" y="5809923"/>
            <a:ext cx="213360" cy="248920"/>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253"/>
                        <p:cNvPicPr/>
                        <p:nvPr/>
                      </p:nvPicPr>
                      <p:blipFill>
                        <a:blip r:embed="rId3"/>
                        <a:stretch>
                          <a:fillRect/>
                        </a:stretch>
                      </p:blipFill>
                      <p:spPr>
                        <a:xfrm>
                          <a:off x="567844" y="5809923"/>
                          <a:ext cx="213360" cy="248920"/>
                        </a:xfrm>
                        <a:prstGeom prst="rect">
                          <a:avLst/>
                        </a:prstGeom>
                        <a:noFill/>
                        <a:ln w="38100">
                          <a:noFill/>
                          <a:miter/>
                        </a:ln>
                      </p:spPr>
                    </p:pic>
                  </p:oleObj>
                </mc:Fallback>
              </mc:AlternateContent>
            </a:graphicData>
          </a:graphic>
        </p:graphicFrame>
        <p:graphicFrame>
          <p:nvGraphicFramePr>
            <p:cNvPr id="37904" name="Object 18"/>
            <p:cNvGraphicFramePr>
              <a:graphicFrameLocks noChangeAspect="1"/>
            </p:cNvGraphicFramePr>
            <p:nvPr/>
          </p:nvGraphicFramePr>
          <p:xfrm>
            <a:off x="1504049" y="5146170"/>
            <a:ext cx="248920" cy="320040"/>
          </p:xfrm>
          <a:graphic>
            <a:graphicData uri="http://schemas.openxmlformats.org/presentationml/2006/ole">
              <mc:AlternateContent xmlns:mc="http://schemas.openxmlformats.org/markup-compatibility/2006">
                <mc:Choice xmlns:v="urn:schemas-microsoft-com:vml" Requires="v">
                  <p:oleObj r:id="rId4" imgW="177800" imgH="228600" progId="Equation.DSMT4">
                    <p:embed/>
                  </p:oleObj>
                </mc:Choice>
                <mc:Fallback>
                  <p:oleObj r:id="rId4" imgW="177800" imgH="228600" progId="Equation.DSMT4">
                    <p:embed/>
                    <p:pic>
                      <p:nvPicPr>
                        <p:cNvPr id="0" name="图片 3254"/>
                        <p:cNvPicPr/>
                        <p:nvPr/>
                      </p:nvPicPr>
                      <p:blipFill>
                        <a:blip r:embed="rId5"/>
                        <a:stretch>
                          <a:fillRect/>
                        </a:stretch>
                      </p:blipFill>
                      <p:spPr>
                        <a:xfrm>
                          <a:off x="1504049" y="5146170"/>
                          <a:ext cx="248920" cy="320040"/>
                        </a:xfrm>
                        <a:prstGeom prst="rect">
                          <a:avLst/>
                        </a:prstGeom>
                        <a:noFill/>
                        <a:ln w="38100">
                          <a:noFill/>
                          <a:miter/>
                        </a:ln>
                      </p:spPr>
                    </p:pic>
                  </p:oleObj>
                </mc:Fallback>
              </mc:AlternateContent>
            </a:graphicData>
          </a:graphic>
        </p:graphicFrame>
        <p:graphicFrame>
          <p:nvGraphicFramePr>
            <p:cNvPr id="37905" name="Object 19"/>
            <p:cNvGraphicFramePr>
              <a:graphicFrameLocks noChangeAspect="1"/>
            </p:cNvGraphicFramePr>
            <p:nvPr/>
          </p:nvGraphicFramePr>
          <p:xfrm>
            <a:off x="1739238" y="4801113"/>
            <a:ext cx="266700" cy="320040"/>
          </p:xfrm>
          <a:graphic>
            <a:graphicData uri="http://schemas.openxmlformats.org/presentationml/2006/ole">
              <mc:AlternateContent xmlns:mc="http://schemas.openxmlformats.org/markup-compatibility/2006">
                <mc:Choice xmlns:v="urn:schemas-microsoft-com:vml" Requires="v">
                  <p:oleObj r:id="rId6" imgW="191135" imgH="229235" progId="Equation.DSMT4">
                    <p:embed/>
                  </p:oleObj>
                </mc:Choice>
                <mc:Fallback>
                  <p:oleObj r:id="rId6" imgW="191135" imgH="229235" progId="Equation.DSMT4">
                    <p:embed/>
                    <p:pic>
                      <p:nvPicPr>
                        <p:cNvPr id="0" name="图片 3255"/>
                        <p:cNvPicPr/>
                        <p:nvPr/>
                      </p:nvPicPr>
                      <p:blipFill>
                        <a:blip r:embed="rId7"/>
                        <a:stretch>
                          <a:fillRect/>
                        </a:stretch>
                      </p:blipFill>
                      <p:spPr>
                        <a:xfrm>
                          <a:off x="1739238" y="4801113"/>
                          <a:ext cx="266700" cy="320040"/>
                        </a:xfrm>
                        <a:prstGeom prst="rect">
                          <a:avLst/>
                        </a:prstGeom>
                        <a:noFill/>
                        <a:ln w="38100">
                          <a:noFill/>
                          <a:miter/>
                        </a:ln>
                      </p:spPr>
                    </p:pic>
                  </p:oleObj>
                </mc:Fallback>
              </mc:AlternateContent>
            </a:graphicData>
          </a:graphic>
        </p:graphicFrame>
        <p:graphicFrame>
          <p:nvGraphicFramePr>
            <p:cNvPr id="37906" name="Object 20"/>
            <p:cNvGraphicFramePr>
              <a:graphicFrameLocks noChangeAspect="1"/>
            </p:cNvGraphicFramePr>
            <p:nvPr/>
          </p:nvGraphicFramePr>
          <p:xfrm>
            <a:off x="2032536" y="4490561"/>
            <a:ext cx="266700" cy="320040"/>
          </p:xfrm>
          <a:graphic>
            <a:graphicData uri="http://schemas.openxmlformats.org/presentationml/2006/ole">
              <mc:AlternateContent xmlns:mc="http://schemas.openxmlformats.org/markup-compatibility/2006">
                <mc:Choice xmlns:v="urn:schemas-microsoft-com:vml" Requires="v">
                  <p:oleObj r:id="rId8" imgW="191135" imgH="229235" progId="Equation.DSMT4">
                    <p:embed/>
                  </p:oleObj>
                </mc:Choice>
                <mc:Fallback>
                  <p:oleObj r:id="rId8" imgW="191135" imgH="229235" progId="Equation.DSMT4">
                    <p:embed/>
                    <p:pic>
                      <p:nvPicPr>
                        <p:cNvPr id="0" name="图片 3258"/>
                        <p:cNvPicPr/>
                        <p:nvPr/>
                      </p:nvPicPr>
                      <p:blipFill>
                        <a:blip r:embed="rId9"/>
                        <a:stretch>
                          <a:fillRect/>
                        </a:stretch>
                      </p:blipFill>
                      <p:spPr>
                        <a:xfrm>
                          <a:off x="2032536" y="4490561"/>
                          <a:ext cx="266700" cy="320040"/>
                        </a:xfrm>
                        <a:prstGeom prst="rect">
                          <a:avLst/>
                        </a:prstGeom>
                        <a:noFill/>
                        <a:ln w="38100">
                          <a:noFill/>
                          <a:miter/>
                        </a:ln>
                      </p:spPr>
                    </p:pic>
                  </p:oleObj>
                </mc:Fallback>
              </mc:AlternateContent>
            </a:graphicData>
          </a:graphic>
        </p:graphicFrame>
        <p:graphicFrame>
          <p:nvGraphicFramePr>
            <p:cNvPr id="37907" name="Object 21"/>
            <p:cNvGraphicFramePr>
              <a:graphicFrameLocks noChangeAspect="1"/>
            </p:cNvGraphicFramePr>
            <p:nvPr/>
          </p:nvGraphicFramePr>
          <p:xfrm>
            <a:off x="3539883" y="5853535"/>
            <a:ext cx="248920" cy="320040"/>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260"/>
                        <p:cNvPicPr/>
                        <p:nvPr/>
                      </p:nvPicPr>
                      <p:blipFill>
                        <a:blip r:embed="rId11"/>
                        <a:stretch>
                          <a:fillRect/>
                        </a:stretch>
                      </p:blipFill>
                      <p:spPr>
                        <a:xfrm>
                          <a:off x="3539883" y="5853535"/>
                          <a:ext cx="248920" cy="320040"/>
                        </a:xfrm>
                        <a:prstGeom prst="rect">
                          <a:avLst/>
                        </a:prstGeom>
                        <a:noFill/>
                        <a:ln w="38100">
                          <a:noFill/>
                          <a:miter/>
                        </a:ln>
                      </p:spPr>
                    </p:pic>
                  </p:oleObj>
                </mc:Fallback>
              </mc:AlternateContent>
            </a:graphicData>
          </a:graphic>
        </p:graphicFrame>
        <p:graphicFrame>
          <p:nvGraphicFramePr>
            <p:cNvPr id="37908" name="Object 22"/>
            <p:cNvGraphicFramePr>
              <a:graphicFrameLocks noChangeAspect="1"/>
            </p:cNvGraphicFramePr>
            <p:nvPr/>
          </p:nvGraphicFramePr>
          <p:xfrm>
            <a:off x="445278" y="3576161"/>
            <a:ext cx="266700" cy="320040"/>
          </p:xfrm>
          <a:graphic>
            <a:graphicData uri="http://schemas.openxmlformats.org/presentationml/2006/ole">
              <mc:AlternateContent xmlns:mc="http://schemas.openxmlformats.org/markup-compatibility/2006">
                <mc:Choice xmlns:v="urn:schemas-microsoft-com:vml" Requires="v">
                  <p:oleObj r:id="rId12" imgW="191135" imgH="229235" progId="Equation.DSMT4">
                    <p:embed/>
                  </p:oleObj>
                </mc:Choice>
                <mc:Fallback>
                  <p:oleObj r:id="rId12" imgW="191135" imgH="229235" progId="Equation.DSMT4">
                    <p:embed/>
                    <p:pic>
                      <p:nvPicPr>
                        <p:cNvPr id="0" name="图片 3265"/>
                        <p:cNvPicPr/>
                        <p:nvPr/>
                      </p:nvPicPr>
                      <p:blipFill>
                        <a:blip r:embed="rId13"/>
                        <a:stretch>
                          <a:fillRect/>
                        </a:stretch>
                      </p:blipFill>
                      <p:spPr>
                        <a:xfrm>
                          <a:off x="445278" y="3576161"/>
                          <a:ext cx="266700" cy="320040"/>
                        </a:xfrm>
                        <a:prstGeom prst="rect">
                          <a:avLst/>
                        </a:prstGeom>
                        <a:noFill/>
                        <a:ln w="38100">
                          <a:noFill/>
                          <a:miter/>
                        </a:ln>
                      </p:spPr>
                    </p:pic>
                  </p:oleObj>
                </mc:Fallback>
              </mc:AlternateContent>
            </a:graphicData>
          </a:graphic>
        </p:graphicFrame>
        <p:graphicFrame>
          <p:nvGraphicFramePr>
            <p:cNvPr id="37909" name="Object 23"/>
            <p:cNvGraphicFramePr>
              <a:graphicFrameLocks noChangeAspect="1"/>
            </p:cNvGraphicFramePr>
            <p:nvPr/>
          </p:nvGraphicFramePr>
          <p:xfrm>
            <a:off x="2440255" y="3745935"/>
            <a:ext cx="284163" cy="231775"/>
          </p:xfrm>
          <a:graphic>
            <a:graphicData uri="http://schemas.openxmlformats.org/presentationml/2006/ole">
              <mc:AlternateContent xmlns:mc="http://schemas.openxmlformats.org/markup-compatibility/2006">
                <mc:Choice xmlns:v="urn:schemas-microsoft-com:vml" Requires="v">
                  <p:oleObj r:id="rId14" imgW="203835" imgH="165735" progId="Equation.DSMT4">
                    <p:embed/>
                  </p:oleObj>
                </mc:Choice>
                <mc:Fallback>
                  <p:oleObj r:id="rId14" imgW="203835" imgH="165735" progId="Equation.DSMT4">
                    <p:embed/>
                    <p:pic>
                      <p:nvPicPr>
                        <p:cNvPr id="0" name="图片 3268"/>
                        <p:cNvPicPr/>
                        <p:nvPr/>
                      </p:nvPicPr>
                      <p:blipFill>
                        <a:blip r:embed="rId15"/>
                        <a:stretch>
                          <a:fillRect/>
                        </a:stretch>
                      </p:blipFill>
                      <p:spPr>
                        <a:xfrm>
                          <a:off x="2440255" y="3745935"/>
                          <a:ext cx="284163" cy="231775"/>
                        </a:xfrm>
                        <a:prstGeom prst="rect">
                          <a:avLst/>
                        </a:prstGeom>
                        <a:noFill/>
                        <a:ln w="38100">
                          <a:noFill/>
                          <a:miter/>
                        </a:ln>
                      </p:spPr>
                    </p:pic>
                  </p:oleObj>
                </mc:Fallback>
              </mc:AlternateContent>
            </a:graphicData>
          </a:graphic>
        </p:graphicFrame>
      </p:grpSp>
      <p:sp>
        <p:nvSpPr>
          <p:cNvPr id="37910"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27"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二、收入变动对消费者均衡的影响</a:t>
            </a:r>
          </a:p>
        </p:txBody>
      </p:sp>
      <p:sp>
        <p:nvSpPr>
          <p:cNvPr id="28" name="Rectangle 3"/>
          <p:cNvSpPr txBox="1"/>
          <p:nvPr/>
        </p:nvSpPr>
        <p:spPr>
          <a:xfrm>
            <a:off x="26988" y="1338263"/>
            <a:ext cx="4641850" cy="371475"/>
          </a:xfrm>
          <a:prstGeom prst="rect">
            <a:avLst/>
          </a:prstGeom>
          <a:noFill/>
          <a:ln w="9525">
            <a:noFill/>
          </a:ln>
        </p:spPr>
        <p:txBody>
          <a:bodyPr anchor="t" anchorCtr="0"/>
          <a:lstStyle/>
          <a:p>
            <a:pPr marL="1143000" lvl="2" indent="-228600" algn="l" rtl="0" eaLnBrk="1" fontAlgn="base" hangingPunct="1">
              <a:spcBef>
                <a:spcPct val="20000"/>
              </a:spcBef>
              <a:spcAft>
                <a:spcPct val="0"/>
              </a:spcAft>
              <a:buChar char="•"/>
            </a:pPr>
            <a:r>
              <a:rPr lang="zh-CN" altLang="en-US" sz="2000" dirty="0">
                <a:solidFill>
                  <a:schemeClr val="tx1"/>
                </a:solidFill>
                <a:latin typeface="Adobe 黑体 Std R" pitchFamily="34" charset="-122"/>
                <a:ea typeface="Adobe 黑体 Std R" pitchFamily="34" charset="-122"/>
              </a:rPr>
              <a:t>右上方倾斜，且越来越陡峭</a:t>
            </a:r>
          </a:p>
        </p:txBody>
      </p:sp>
      <p:grpSp>
        <p:nvGrpSpPr>
          <p:cNvPr id="29" name="组合 28"/>
          <p:cNvGrpSpPr/>
          <p:nvPr/>
        </p:nvGrpSpPr>
        <p:grpSpPr>
          <a:xfrm>
            <a:off x="4829175" y="2349500"/>
            <a:ext cx="4235450" cy="2214563"/>
            <a:chOff x="0" y="0"/>
            <a:chExt cx="4515356" cy="929162"/>
          </a:xfrm>
        </p:grpSpPr>
        <p:sp>
          <p:nvSpPr>
            <p:cNvPr id="30" name="圆角矩形 50"/>
            <p:cNvSpPr>
              <a:spLocks noChangeArrowheads="1"/>
            </p:cNvSpPr>
            <p:nvPr/>
          </p:nvSpPr>
          <p:spPr bwMode="auto">
            <a:xfrm>
              <a:off x="0" y="0"/>
              <a:ext cx="4357962"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TextBox 3"/>
            <p:cNvSpPr txBox="1">
              <a:spLocks noChangeArrowheads="1"/>
            </p:cNvSpPr>
            <p:nvPr/>
          </p:nvSpPr>
          <p:spPr bwMode="auto">
            <a:xfrm>
              <a:off x="33848" y="50621"/>
              <a:ext cx="4481508" cy="813267"/>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收入扩展线随着收入的增加向右上方倾斜，并且越来越陡峭。这表明消费者所消费的两种商品都是正常品，而第二种商品消费数量增长速度更快，所以第一种商品是必需品，第二种商品是一种奢侈品。</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ox(in)">
                                      <p:cBhvr>
                                        <p:cTn id="7" dur="500"/>
                                        <p:tgtEl>
                                          <p:spTgt spid="3379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box(out)">
                                      <p:cBhvr>
                                        <p:cTn id="10" dur="500"/>
                                        <p:tgtEl>
                                          <p:spTgt spid="27">
                                            <p:txEl>
                                              <p:pRg st="0" end="0"/>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slide(fromBottom)">
                                      <p:cBhvr>
                                        <p:cTn id="13" dur="500"/>
                                        <p:tgtEl>
                                          <p:spTgt spid="2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组合 43"/>
          <p:cNvGrpSpPr/>
          <p:nvPr/>
        </p:nvGrpSpPr>
        <p:grpSpPr>
          <a:xfrm>
            <a:off x="-1162050" y="322263"/>
            <a:ext cx="6154738" cy="5073650"/>
            <a:chOff x="0" y="0"/>
            <a:chExt cx="5783576" cy="4068933"/>
          </a:xfrm>
        </p:grpSpPr>
        <p:grpSp>
          <p:nvGrpSpPr>
            <p:cNvPr id="38914" name="组合 25"/>
            <p:cNvGrpSpPr/>
            <p:nvPr/>
          </p:nvGrpSpPr>
          <p:grpSpPr>
            <a:xfrm>
              <a:off x="0" y="0"/>
              <a:ext cx="5783576" cy="3851531"/>
              <a:chOff x="0" y="0"/>
              <a:chExt cx="5783576" cy="3851530"/>
            </a:xfrm>
          </p:grpSpPr>
          <p:grpSp>
            <p:nvGrpSpPr>
              <p:cNvPr id="38915" name="组合 22"/>
              <p:cNvGrpSpPr/>
              <p:nvPr/>
            </p:nvGrpSpPr>
            <p:grpSpPr>
              <a:xfrm>
                <a:off x="0" y="610153"/>
                <a:ext cx="3269509" cy="3241377"/>
                <a:chOff x="0" y="0"/>
                <a:chExt cx="3269509" cy="3241377"/>
              </a:xfrm>
            </p:grpSpPr>
            <p:cxnSp>
              <p:nvCxnSpPr>
                <p:cNvPr id="38916" name="直接箭头连接符 68"/>
                <p:cNvCxnSpPr/>
                <p:nvPr/>
              </p:nvCxnSpPr>
              <p:spPr>
                <a:xfrm rot="-5400000" flipV="1">
                  <a:off x="1111221" y="1979973"/>
                  <a:ext cx="2225820" cy="18430"/>
                </a:xfrm>
                <a:prstGeom prst="straightConnector1">
                  <a:avLst/>
                </a:prstGeom>
                <a:ln w="9525" cap="flat" cmpd="sng">
                  <a:solidFill>
                    <a:srgbClr val="7F7F7F"/>
                  </a:solidFill>
                  <a:prstDash val="solid"/>
                  <a:round/>
                  <a:headEnd type="none" w="med" len="med"/>
                  <a:tailEnd type="stealth" w="med" len="lg"/>
                </a:ln>
              </p:spPr>
            </p:cxnSp>
            <p:sp>
              <p:nvSpPr>
                <p:cNvPr id="38917" name="弧形 69"/>
                <p:cNvSpPr/>
                <p:nvPr/>
              </p:nvSpPr>
              <p:spPr>
                <a:xfrm rot="6424653">
                  <a:off x="14002" y="-13356"/>
                  <a:ext cx="3240756" cy="3268760"/>
                </a:xfrm>
                <a:custGeom>
                  <a:avLst/>
                  <a:gdLst/>
                  <a:ahLst/>
                  <a:cxnLst>
                    <a:cxn ang="0">
                      <a:pos x="479217" y="474058"/>
                    </a:cxn>
                    <a:cxn ang="0">
                      <a:pos x="479217" y="474058"/>
                    </a:cxn>
                    <a:cxn ang="0">
                      <a:pos x="1620378" y="0"/>
                    </a:cxn>
                    <a:cxn ang="0">
                      <a:pos x="2880942" y="607445"/>
                    </a:cxn>
                    <a:cxn ang="0">
                      <a:pos x="1620378" y="1634380"/>
                    </a:cxn>
                    <a:cxn ang="0">
                      <a:pos x="479217" y="474058"/>
                    </a:cxn>
                    <a:cxn ang="0">
                      <a:pos x="479217" y="474058"/>
                    </a:cxn>
                    <a:cxn ang="0">
                      <a:pos x="479217" y="474058"/>
                    </a:cxn>
                    <a:cxn ang="0">
                      <a:pos x="1620378" y="0"/>
                    </a:cxn>
                    <a:cxn ang="0">
                      <a:pos x="2880942" y="607445"/>
                    </a:cxn>
                  </a:cxnLst>
                  <a:rect l="0" t="0" r="0" b="0"/>
                  <a:pathLst>
                    <a:path w="3240756" h="3268760" stroke="0">
                      <a:moveTo>
                        <a:pt x="479217" y="474058"/>
                      </a:moveTo>
                      <a:lnTo>
                        <a:pt x="479217" y="474058"/>
                      </a:lnTo>
                      <a:cubicBezTo>
                        <a:pt x="782713" y="170392"/>
                        <a:pt x="1192885" y="0"/>
                        <a:pt x="1620378" y="0"/>
                      </a:cubicBezTo>
                      <a:cubicBezTo>
                        <a:pt x="2109971" y="0"/>
                        <a:pt x="2573314" y="223277"/>
                        <a:pt x="2880942" y="607445"/>
                      </a:cubicBezTo>
                      <a:lnTo>
                        <a:pt x="1620378" y="1634380"/>
                      </a:lnTo>
                      <a:lnTo>
                        <a:pt x="479217" y="474058"/>
                      </a:lnTo>
                      <a:close/>
                    </a:path>
                    <a:path w="3240756" h="3268760" fill="none">
                      <a:moveTo>
                        <a:pt x="479217" y="474058"/>
                      </a:moveTo>
                      <a:lnTo>
                        <a:pt x="479217" y="474058"/>
                      </a:lnTo>
                      <a:cubicBezTo>
                        <a:pt x="782713" y="170392"/>
                        <a:pt x="1192885" y="0"/>
                        <a:pt x="1620378" y="0"/>
                      </a:cubicBezTo>
                      <a:cubicBezTo>
                        <a:pt x="2109971" y="0"/>
                        <a:pt x="2573314" y="223277"/>
                        <a:pt x="2880942" y="607445"/>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grpSp>
            <p:nvGrpSpPr>
              <p:cNvPr id="38918" name="组合 24"/>
              <p:cNvGrpSpPr/>
              <p:nvPr/>
            </p:nvGrpSpPr>
            <p:grpSpPr>
              <a:xfrm>
                <a:off x="2197863" y="0"/>
                <a:ext cx="3585713" cy="3732360"/>
                <a:chOff x="0" y="0"/>
                <a:chExt cx="3585713" cy="3732360"/>
              </a:xfrm>
            </p:grpSpPr>
            <p:sp>
              <p:nvSpPr>
                <p:cNvPr id="38919" name="弧形 60"/>
                <p:cNvSpPr/>
                <p:nvPr/>
              </p:nvSpPr>
              <p:spPr>
                <a:xfrm rot="10800000">
                  <a:off x="50560" y="569467"/>
                  <a:ext cx="3052629" cy="2949900"/>
                </a:xfrm>
                <a:custGeom>
                  <a:avLst/>
                  <a:gdLst/>
                  <a:ahLst/>
                  <a:cxnLst>
                    <a:cxn ang="0">
                      <a:pos x="1705917" y="10247"/>
                    </a:cxn>
                    <a:cxn ang="0">
                      <a:pos x="1705917" y="10246"/>
                    </a:cxn>
                    <a:cxn ang="0">
                      <a:pos x="2942785" y="925533"/>
                    </a:cxn>
                    <a:cxn ang="0">
                      <a:pos x="1526315" y="1474950"/>
                    </a:cxn>
                    <a:cxn ang="0">
                      <a:pos x="1705917" y="10247"/>
                    </a:cxn>
                    <a:cxn ang="0">
                      <a:pos x="1705917" y="10247"/>
                    </a:cxn>
                    <a:cxn ang="0">
                      <a:pos x="1705917" y="10246"/>
                    </a:cxn>
                    <a:cxn ang="0">
                      <a:pos x="2942785" y="925533"/>
                    </a:cxn>
                  </a:cxnLst>
                  <a:rect l="0" t="0" r="0" b="0"/>
                  <a:pathLst>
                    <a:path w="3052629" h="2949900" stroke="0">
                      <a:moveTo>
                        <a:pt x="1705917" y="10247"/>
                      </a:moveTo>
                      <a:lnTo>
                        <a:pt x="1705917" y="10246"/>
                      </a:lnTo>
                      <a:cubicBezTo>
                        <a:pt x="2260421" y="73740"/>
                        <a:pt x="2734788" y="424773"/>
                        <a:pt x="2942785" y="925533"/>
                      </a:cubicBezTo>
                      <a:lnTo>
                        <a:pt x="1526315" y="1474950"/>
                      </a:lnTo>
                      <a:lnTo>
                        <a:pt x="1705917" y="10247"/>
                      </a:lnTo>
                      <a:close/>
                    </a:path>
                    <a:path w="3052629" h="2949900" fill="none">
                      <a:moveTo>
                        <a:pt x="1705917" y="10247"/>
                      </a:moveTo>
                      <a:lnTo>
                        <a:pt x="1705917" y="10246"/>
                      </a:lnTo>
                      <a:cubicBezTo>
                        <a:pt x="2260421" y="73740"/>
                        <a:pt x="2734788" y="424773"/>
                        <a:pt x="2942785" y="925533"/>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nvGrpSpPr>
                <p:cNvPr id="38920" name="组合 23"/>
                <p:cNvGrpSpPr/>
                <p:nvPr/>
              </p:nvGrpSpPr>
              <p:grpSpPr>
                <a:xfrm>
                  <a:off x="0" y="0"/>
                  <a:ext cx="3585713" cy="3732360"/>
                  <a:chOff x="0" y="0"/>
                  <a:chExt cx="3585713" cy="3732360"/>
                </a:xfrm>
              </p:grpSpPr>
              <p:cxnSp>
                <p:nvCxnSpPr>
                  <p:cNvPr id="38921" name="直接箭头连接符 62"/>
                  <p:cNvCxnSpPr/>
                  <p:nvPr/>
                </p:nvCxnSpPr>
                <p:spPr>
                  <a:xfrm>
                    <a:off x="35482" y="3727559"/>
                    <a:ext cx="3015770" cy="4592"/>
                  </a:xfrm>
                  <a:prstGeom prst="straightConnector1">
                    <a:avLst/>
                  </a:prstGeom>
                  <a:ln w="9525" cap="flat" cmpd="sng">
                    <a:solidFill>
                      <a:srgbClr val="7F7F7F"/>
                    </a:solidFill>
                    <a:prstDash val="solid"/>
                    <a:round/>
                    <a:headEnd type="none" w="med" len="med"/>
                    <a:tailEnd type="stealth" w="med" len="lg"/>
                  </a:ln>
                </p:spPr>
              </p:cxnSp>
              <p:cxnSp>
                <p:nvCxnSpPr>
                  <p:cNvPr id="38922" name="直接连接符 63"/>
                  <p:cNvCxnSpPr/>
                  <p:nvPr/>
                </p:nvCxnSpPr>
                <p:spPr>
                  <a:xfrm>
                    <a:off x="18728" y="2763139"/>
                    <a:ext cx="1275000" cy="949111"/>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38923" name="直接连接符 64"/>
                  <p:cNvCxnSpPr/>
                  <p:nvPr/>
                </p:nvCxnSpPr>
                <p:spPr>
                  <a:xfrm>
                    <a:off x="52236" y="2297768"/>
                    <a:ext cx="1829567" cy="1396112"/>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38924" name="直接连接符 17"/>
                  <p:cNvCxnSpPr/>
                  <p:nvPr/>
                </p:nvCxnSpPr>
                <p:spPr>
                  <a:xfrm>
                    <a:off x="298" y="1797188"/>
                    <a:ext cx="2501414" cy="1915062"/>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38925" name="弧形 19"/>
                  <p:cNvSpPr/>
                  <p:nvPr/>
                </p:nvSpPr>
                <p:spPr>
                  <a:xfrm rot="10800000">
                    <a:off x="328681" y="296980"/>
                    <a:ext cx="3052629" cy="2949900"/>
                  </a:xfrm>
                  <a:custGeom>
                    <a:avLst/>
                    <a:gdLst/>
                    <a:ahLst/>
                    <a:cxnLst>
                      <a:cxn ang="0">
                        <a:pos x="1705917" y="10247"/>
                      </a:cxn>
                      <a:cxn ang="0">
                        <a:pos x="1705917" y="10246"/>
                      </a:cxn>
                      <a:cxn ang="0">
                        <a:pos x="3052630" y="1474950"/>
                      </a:cxn>
                      <a:cxn ang="0">
                        <a:pos x="3052629" y="1474954"/>
                      </a:cxn>
                      <a:cxn ang="0">
                        <a:pos x="1526315" y="1474950"/>
                      </a:cxn>
                      <a:cxn ang="0">
                        <a:pos x="1705917" y="10247"/>
                      </a:cxn>
                      <a:cxn ang="0">
                        <a:pos x="1705917" y="10247"/>
                      </a:cxn>
                      <a:cxn ang="0">
                        <a:pos x="1705917" y="10246"/>
                      </a:cxn>
                      <a:cxn ang="0">
                        <a:pos x="3052630" y="1474950"/>
                      </a:cxn>
                      <a:cxn ang="0">
                        <a:pos x="3052629" y="1474954"/>
                      </a:cxn>
                    </a:cxnLst>
                    <a:rect l="0" t="0" r="0" b="0"/>
                    <a:pathLst>
                      <a:path w="3052629" h="2949900" stroke="0">
                        <a:moveTo>
                          <a:pt x="1705917" y="10247"/>
                        </a:moveTo>
                        <a:lnTo>
                          <a:pt x="1705917" y="10246"/>
                        </a:lnTo>
                        <a:cubicBezTo>
                          <a:pt x="2474030" y="98200"/>
                          <a:pt x="3052630" y="727493"/>
                          <a:pt x="3052630" y="1474950"/>
                        </a:cubicBezTo>
                        <a:cubicBezTo>
                          <a:pt x="3052630" y="1474951"/>
                          <a:pt x="3052629" y="1474952"/>
                          <a:pt x="3052629" y="1474954"/>
                        </a:cubicBezTo>
                        <a:lnTo>
                          <a:pt x="1526315" y="1474950"/>
                        </a:lnTo>
                        <a:lnTo>
                          <a:pt x="1705917" y="10247"/>
                        </a:lnTo>
                        <a:close/>
                      </a:path>
                      <a:path w="3052629" h="2949900" fill="none">
                        <a:moveTo>
                          <a:pt x="1705917" y="10247"/>
                        </a:moveTo>
                        <a:lnTo>
                          <a:pt x="1705917" y="10246"/>
                        </a:lnTo>
                        <a:cubicBezTo>
                          <a:pt x="2474030" y="98200"/>
                          <a:pt x="3052630" y="727493"/>
                          <a:pt x="3052630" y="1474950"/>
                        </a:cubicBezTo>
                        <a:cubicBezTo>
                          <a:pt x="3052630" y="1474951"/>
                          <a:pt x="3052629" y="1474952"/>
                          <a:pt x="3052629" y="1474954"/>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8926" name="弧形 67"/>
                  <p:cNvSpPr/>
                  <p:nvPr/>
                </p:nvSpPr>
                <p:spPr>
                  <a:xfrm rot="10800000">
                    <a:off x="533084" y="0"/>
                    <a:ext cx="3052629" cy="2949900"/>
                  </a:xfrm>
                  <a:custGeom>
                    <a:avLst/>
                    <a:gdLst/>
                    <a:ahLst/>
                    <a:cxnLst>
                      <a:cxn ang="0">
                        <a:pos x="1705917" y="10247"/>
                      </a:cxn>
                      <a:cxn ang="0">
                        <a:pos x="1705917" y="10246"/>
                      </a:cxn>
                      <a:cxn ang="0">
                        <a:pos x="3052630" y="1474950"/>
                      </a:cxn>
                      <a:cxn ang="0">
                        <a:pos x="3052629" y="1474954"/>
                      </a:cxn>
                      <a:cxn ang="0">
                        <a:pos x="1526315" y="1474950"/>
                      </a:cxn>
                      <a:cxn ang="0">
                        <a:pos x="1705917" y="10247"/>
                      </a:cxn>
                      <a:cxn ang="0">
                        <a:pos x="1705917" y="10247"/>
                      </a:cxn>
                      <a:cxn ang="0">
                        <a:pos x="1705917" y="10246"/>
                      </a:cxn>
                      <a:cxn ang="0">
                        <a:pos x="3052630" y="1474950"/>
                      </a:cxn>
                      <a:cxn ang="0">
                        <a:pos x="3052629" y="1474954"/>
                      </a:cxn>
                    </a:cxnLst>
                    <a:rect l="0" t="0" r="0" b="0"/>
                    <a:pathLst>
                      <a:path w="3052629" h="2949900" stroke="0">
                        <a:moveTo>
                          <a:pt x="1705917" y="10247"/>
                        </a:moveTo>
                        <a:lnTo>
                          <a:pt x="1705917" y="10246"/>
                        </a:lnTo>
                        <a:cubicBezTo>
                          <a:pt x="2474030" y="98200"/>
                          <a:pt x="3052630" y="727493"/>
                          <a:pt x="3052630" y="1474950"/>
                        </a:cubicBezTo>
                        <a:cubicBezTo>
                          <a:pt x="3052630" y="1474951"/>
                          <a:pt x="3052629" y="1474952"/>
                          <a:pt x="3052629" y="1474954"/>
                        </a:cubicBezTo>
                        <a:lnTo>
                          <a:pt x="1526315" y="1474950"/>
                        </a:lnTo>
                        <a:lnTo>
                          <a:pt x="1705917" y="10247"/>
                        </a:lnTo>
                        <a:close/>
                      </a:path>
                      <a:path w="3052629" h="2949900" fill="none">
                        <a:moveTo>
                          <a:pt x="1705917" y="10247"/>
                        </a:moveTo>
                        <a:lnTo>
                          <a:pt x="1705917" y="10246"/>
                        </a:lnTo>
                        <a:cubicBezTo>
                          <a:pt x="2474030" y="98200"/>
                          <a:pt x="3052630" y="727493"/>
                          <a:pt x="3052630" y="1474950"/>
                        </a:cubicBezTo>
                        <a:cubicBezTo>
                          <a:pt x="3052630" y="1474951"/>
                          <a:pt x="3052629" y="1474952"/>
                          <a:pt x="3052629" y="1474954"/>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grpSp>
        </p:grpSp>
        <p:graphicFrame>
          <p:nvGraphicFramePr>
            <p:cNvPr id="38927" name="Object 17"/>
            <p:cNvGraphicFramePr>
              <a:graphicFrameLocks noChangeAspect="1"/>
            </p:cNvGraphicFramePr>
            <p:nvPr/>
          </p:nvGraphicFramePr>
          <p:xfrm>
            <a:off x="2018147" y="3722535"/>
            <a:ext cx="213360" cy="248920"/>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266"/>
                        <p:cNvPicPr/>
                        <p:nvPr/>
                      </p:nvPicPr>
                      <p:blipFill>
                        <a:blip r:embed="rId3"/>
                        <a:stretch>
                          <a:fillRect/>
                        </a:stretch>
                      </p:blipFill>
                      <p:spPr>
                        <a:xfrm>
                          <a:off x="2018147" y="3722535"/>
                          <a:ext cx="213360" cy="248920"/>
                        </a:xfrm>
                        <a:prstGeom prst="rect">
                          <a:avLst/>
                        </a:prstGeom>
                        <a:noFill/>
                        <a:ln w="38100">
                          <a:noFill/>
                          <a:miter/>
                        </a:ln>
                      </p:spPr>
                    </p:pic>
                  </p:oleObj>
                </mc:Fallback>
              </mc:AlternateContent>
            </a:graphicData>
          </a:graphic>
        </p:graphicFrame>
        <p:graphicFrame>
          <p:nvGraphicFramePr>
            <p:cNvPr id="38928" name="Object 18"/>
            <p:cNvGraphicFramePr>
              <a:graphicFrameLocks noChangeAspect="1"/>
            </p:cNvGraphicFramePr>
            <p:nvPr/>
          </p:nvGraphicFramePr>
          <p:xfrm>
            <a:off x="2954352" y="3058782"/>
            <a:ext cx="248920" cy="320040"/>
          </p:xfrm>
          <a:graphic>
            <a:graphicData uri="http://schemas.openxmlformats.org/presentationml/2006/ole">
              <mc:AlternateContent xmlns:mc="http://schemas.openxmlformats.org/markup-compatibility/2006">
                <mc:Choice xmlns:v="urn:schemas-microsoft-com:vml" Requires="v">
                  <p:oleObj r:id="rId4" imgW="177800" imgH="228600" progId="Equation.DSMT4">
                    <p:embed/>
                  </p:oleObj>
                </mc:Choice>
                <mc:Fallback>
                  <p:oleObj r:id="rId4" imgW="177800" imgH="228600" progId="Equation.DSMT4">
                    <p:embed/>
                    <p:pic>
                      <p:nvPicPr>
                        <p:cNvPr id="0" name="图片 3269"/>
                        <p:cNvPicPr/>
                        <p:nvPr/>
                      </p:nvPicPr>
                      <p:blipFill>
                        <a:blip r:embed="rId5"/>
                        <a:stretch>
                          <a:fillRect/>
                        </a:stretch>
                      </p:blipFill>
                      <p:spPr>
                        <a:xfrm>
                          <a:off x="2954352" y="3058782"/>
                          <a:ext cx="248920" cy="320040"/>
                        </a:xfrm>
                        <a:prstGeom prst="rect">
                          <a:avLst/>
                        </a:prstGeom>
                        <a:noFill/>
                        <a:ln w="38100">
                          <a:noFill/>
                          <a:miter/>
                        </a:ln>
                      </p:spPr>
                    </p:pic>
                  </p:oleObj>
                </mc:Fallback>
              </mc:AlternateContent>
            </a:graphicData>
          </a:graphic>
        </p:graphicFrame>
        <p:graphicFrame>
          <p:nvGraphicFramePr>
            <p:cNvPr id="38929" name="Object 19"/>
            <p:cNvGraphicFramePr>
              <a:graphicFrameLocks noChangeAspect="1"/>
            </p:cNvGraphicFramePr>
            <p:nvPr/>
          </p:nvGraphicFramePr>
          <p:xfrm>
            <a:off x="3189541" y="2713725"/>
            <a:ext cx="266700" cy="320040"/>
          </p:xfrm>
          <a:graphic>
            <a:graphicData uri="http://schemas.openxmlformats.org/presentationml/2006/ole">
              <mc:AlternateContent xmlns:mc="http://schemas.openxmlformats.org/markup-compatibility/2006">
                <mc:Choice xmlns:v="urn:schemas-microsoft-com:vml" Requires="v">
                  <p:oleObj r:id="rId6" imgW="191135" imgH="229235" progId="Equation.DSMT4">
                    <p:embed/>
                  </p:oleObj>
                </mc:Choice>
                <mc:Fallback>
                  <p:oleObj r:id="rId6" imgW="191135" imgH="229235" progId="Equation.DSMT4">
                    <p:embed/>
                    <p:pic>
                      <p:nvPicPr>
                        <p:cNvPr id="0" name="图片 3267"/>
                        <p:cNvPicPr/>
                        <p:nvPr/>
                      </p:nvPicPr>
                      <p:blipFill>
                        <a:blip r:embed="rId7"/>
                        <a:stretch>
                          <a:fillRect/>
                        </a:stretch>
                      </p:blipFill>
                      <p:spPr>
                        <a:xfrm>
                          <a:off x="3189541" y="2713725"/>
                          <a:ext cx="266700" cy="320040"/>
                        </a:xfrm>
                        <a:prstGeom prst="rect">
                          <a:avLst/>
                        </a:prstGeom>
                        <a:noFill/>
                        <a:ln w="38100">
                          <a:noFill/>
                          <a:miter/>
                        </a:ln>
                      </p:spPr>
                    </p:pic>
                  </p:oleObj>
                </mc:Fallback>
              </mc:AlternateContent>
            </a:graphicData>
          </a:graphic>
        </p:graphicFrame>
        <p:graphicFrame>
          <p:nvGraphicFramePr>
            <p:cNvPr id="38930" name="Object 20"/>
            <p:cNvGraphicFramePr>
              <a:graphicFrameLocks noChangeAspect="1"/>
            </p:cNvGraphicFramePr>
            <p:nvPr/>
          </p:nvGraphicFramePr>
          <p:xfrm>
            <a:off x="3482839" y="2403173"/>
            <a:ext cx="266700" cy="320040"/>
          </p:xfrm>
          <a:graphic>
            <a:graphicData uri="http://schemas.openxmlformats.org/presentationml/2006/ole">
              <mc:AlternateContent xmlns:mc="http://schemas.openxmlformats.org/markup-compatibility/2006">
                <mc:Choice xmlns:v="urn:schemas-microsoft-com:vml" Requires="v">
                  <p:oleObj r:id="rId8" imgW="191135" imgH="229235" progId="Equation.DSMT4">
                    <p:embed/>
                  </p:oleObj>
                </mc:Choice>
                <mc:Fallback>
                  <p:oleObj r:id="rId8" imgW="191135" imgH="229235" progId="Equation.DSMT4">
                    <p:embed/>
                    <p:pic>
                      <p:nvPicPr>
                        <p:cNvPr id="0" name="图片 3270"/>
                        <p:cNvPicPr/>
                        <p:nvPr/>
                      </p:nvPicPr>
                      <p:blipFill>
                        <a:blip r:embed="rId9"/>
                        <a:stretch>
                          <a:fillRect/>
                        </a:stretch>
                      </p:blipFill>
                      <p:spPr>
                        <a:xfrm>
                          <a:off x="3482839" y="2403173"/>
                          <a:ext cx="266700" cy="320040"/>
                        </a:xfrm>
                        <a:prstGeom prst="rect">
                          <a:avLst/>
                        </a:prstGeom>
                        <a:noFill/>
                        <a:ln w="38100">
                          <a:noFill/>
                          <a:miter/>
                        </a:ln>
                      </p:spPr>
                    </p:pic>
                  </p:oleObj>
                </mc:Fallback>
              </mc:AlternateContent>
            </a:graphicData>
          </a:graphic>
        </p:graphicFrame>
        <p:graphicFrame>
          <p:nvGraphicFramePr>
            <p:cNvPr id="38931" name="Object 21"/>
            <p:cNvGraphicFramePr>
              <a:graphicFrameLocks noChangeAspect="1"/>
            </p:cNvGraphicFramePr>
            <p:nvPr/>
          </p:nvGraphicFramePr>
          <p:xfrm>
            <a:off x="4921175" y="3748893"/>
            <a:ext cx="248920" cy="320040"/>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262"/>
                        <p:cNvPicPr/>
                        <p:nvPr/>
                      </p:nvPicPr>
                      <p:blipFill>
                        <a:blip r:embed="rId11"/>
                        <a:stretch>
                          <a:fillRect/>
                        </a:stretch>
                      </p:blipFill>
                      <p:spPr>
                        <a:xfrm>
                          <a:off x="4921175" y="3748893"/>
                          <a:ext cx="248920" cy="320040"/>
                        </a:xfrm>
                        <a:prstGeom prst="rect">
                          <a:avLst/>
                        </a:prstGeom>
                        <a:noFill/>
                        <a:ln w="38100">
                          <a:noFill/>
                          <a:miter/>
                        </a:ln>
                      </p:spPr>
                    </p:pic>
                  </p:oleObj>
                </mc:Fallback>
              </mc:AlternateContent>
            </a:graphicData>
          </a:graphic>
        </p:graphicFrame>
        <p:graphicFrame>
          <p:nvGraphicFramePr>
            <p:cNvPr id="38932" name="Object 22"/>
            <p:cNvGraphicFramePr>
              <a:graphicFrameLocks noChangeAspect="1"/>
            </p:cNvGraphicFramePr>
            <p:nvPr/>
          </p:nvGraphicFramePr>
          <p:xfrm>
            <a:off x="1895581" y="1488773"/>
            <a:ext cx="266700" cy="320040"/>
          </p:xfrm>
          <a:graphic>
            <a:graphicData uri="http://schemas.openxmlformats.org/presentationml/2006/ole">
              <mc:AlternateContent xmlns:mc="http://schemas.openxmlformats.org/markup-compatibility/2006">
                <mc:Choice xmlns:v="urn:schemas-microsoft-com:vml" Requires="v">
                  <p:oleObj r:id="rId12" imgW="191135" imgH="229235" progId="Equation.DSMT4">
                    <p:embed/>
                  </p:oleObj>
                </mc:Choice>
                <mc:Fallback>
                  <p:oleObj r:id="rId12" imgW="191135" imgH="229235" progId="Equation.DSMT4">
                    <p:embed/>
                    <p:pic>
                      <p:nvPicPr>
                        <p:cNvPr id="0" name="图片 3263"/>
                        <p:cNvPicPr/>
                        <p:nvPr/>
                      </p:nvPicPr>
                      <p:blipFill>
                        <a:blip r:embed="rId13"/>
                        <a:stretch>
                          <a:fillRect/>
                        </a:stretch>
                      </p:blipFill>
                      <p:spPr>
                        <a:xfrm>
                          <a:off x="1895581" y="1488773"/>
                          <a:ext cx="266700" cy="320040"/>
                        </a:xfrm>
                        <a:prstGeom prst="rect">
                          <a:avLst/>
                        </a:prstGeom>
                        <a:noFill/>
                        <a:ln w="38100">
                          <a:noFill/>
                          <a:miter/>
                        </a:ln>
                      </p:spPr>
                    </p:pic>
                  </p:oleObj>
                </mc:Fallback>
              </mc:AlternateContent>
            </a:graphicData>
          </a:graphic>
        </p:graphicFrame>
        <p:graphicFrame>
          <p:nvGraphicFramePr>
            <p:cNvPr id="38933" name="Object 23"/>
            <p:cNvGraphicFramePr>
              <a:graphicFrameLocks noChangeAspect="1"/>
            </p:cNvGraphicFramePr>
            <p:nvPr/>
          </p:nvGraphicFramePr>
          <p:xfrm>
            <a:off x="3252203" y="1520525"/>
            <a:ext cx="284163" cy="231775"/>
          </p:xfrm>
          <a:graphic>
            <a:graphicData uri="http://schemas.openxmlformats.org/presentationml/2006/ole">
              <mc:AlternateContent xmlns:mc="http://schemas.openxmlformats.org/markup-compatibility/2006">
                <mc:Choice xmlns:v="urn:schemas-microsoft-com:vml" Requires="v">
                  <p:oleObj r:id="rId14" imgW="203835" imgH="165735" progId="Equation.DSMT4">
                    <p:embed/>
                  </p:oleObj>
                </mc:Choice>
                <mc:Fallback>
                  <p:oleObj r:id="rId14" imgW="203835" imgH="165735" progId="Equation.DSMT4">
                    <p:embed/>
                    <p:pic>
                      <p:nvPicPr>
                        <p:cNvPr id="0" name="图片 3264"/>
                        <p:cNvPicPr/>
                        <p:nvPr/>
                      </p:nvPicPr>
                      <p:blipFill>
                        <a:blip r:embed="rId15"/>
                        <a:stretch>
                          <a:fillRect/>
                        </a:stretch>
                      </p:blipFill>
                      <p:spPr>
                        <a:xfrm>
                          <a:off x="3252203" y="1520525"/>
                          <a:ext cx="284163" cy="231775"/>
                        </a:xfrm>
                        <a:prstGeom prst="rect">
                          <a:avLst/>
                        </a:prstGeom>
                        <a:noFill/>
                        <a:ln w="38100">
                          <a:noFill/>
                          <a:miter/>
                        </a:ln>
                      </p:spPr>
                    </p:pic>
                  </p:oleObj>
                </mc:Fallback>
              </mc:AlternateContent>
            </a:graphicData>
          </a:graphic>
        </p:graphicFrame>
      </p:grpSp>
      <p:sp>
        <p:nvSpPr>
          <p:cNvPr id="38934"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27"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二、收入变动对消费者均衡的影响</a:t>
            </a:r>
          </a:p>
        </p:txBody>
      </p:sp>
      <p:sp>
        <p:nvSpPr>
          <p:cNvPr id="29" name="Rectangle 3"/>
          <p:cNvSpPr txBox="1"/>
          <p:nvPr/>
        </p:nvSpPr>
        <p:spPr>
          <a:xfrm>
            <a:off x="33338" y="1349375"/>
            <a:ext cx="4114800" cy="371475"/>
          </a:xfrm>
          <a:prstGeom prst="rect">
            <a:avLst/>
          </a:prstGeom>
          <a:noFill/>
          <a:ln w="9525">
            <a:noFill/>
          </a:ln>
        </p:spPr>
        <p:txBody>
          <a:bodyPr anchor="t" anchorCtr="0"/>
          <a:lstStyle/>
          <a:p>
            <a:pPr marL="1143000" lvl="2" indent="-228600" algn="l" rtl="0" eaLnBrk="1" fontAlgn="base" hangingPunct="1">
              <a:spcBef>
                <a:spcPct val="20000"/>
              </a:spcBef>
              <a:spcAft>
                <a:spcPct val="0"/>
              </a:spcAft>
              <a:buChar char="•"/>
            </a:pPr>
            <a:r>
              <a:rPr lang="zh-CN" altLang="en-US" sz="2000" dirty="0">
                <a:solidFill>
                  <a:schemeClr val="tx1"/>
                </a:solidFill>
                <a:latin typeface="Adobe 黑体 Std R" pitchFamily="34" charset="-122"/>
                <a:ea typeface="Adobe 黑体 Std R" pitchFamily="34" charset="-122"/>
              </a:rPr>
              <a:t>向后弯曲</a:t>
            </a:r>
          </a:p>
        </p:txBody>
      </p:sp>
      <p:grpSp>
        <p:nvGrpSpPr>
          <p:cNvPr id="28" name="组合 27"/>
          <p:cNvGrpSpPr/>
          <p:nvPr/>
        </p:nvGrpSpPr>
        <p:grpSpPr>
          <a:xfrm>
            <a:off x="4638675" y="2519363"/>
            <a:ext cx="4273550" cy="2020887"/>
            <a:chOff x="0" y="0"/>
            <a:chExt cx="4555969" cy="929162"/>
          </a:xfrm>
        </p:grpSpPr>
        <p:sp>
          <p:nvSpPr>
            <p:cNvPr id="30" name="圆角矩形 50"/>
            <p:cNvSpPr>
              <a:spLocks noChangeArrowheads="1"/>
            </p:cNvSpPr>
            <p:nvPr/>
          </p:nvSpPr>
          <p:spPr bwMode="auto">
            <a:xfrm>
              <a:off x="0" y="0"/>
              <a:ext cx="4357958"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TextBox 3"/>
            <p:cNvSpPr txBox="1">
              <a:spLocks noChangeArrowheads="1"/>
            </p:cNvSpPr>
            <p:nvPr/>
          </p:nvSpPr>
          <p:spPr bwMode="auto">
            <a:xfrm>
              <a:off x="74466" y="12408"/>
              <a:ext cx="4481503" cy="891208"/>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收入扩展线呈现向后弯曲的形状。这说明随着收入的增加，当收入增加到一定程度之后，第一种商品的消费量不仅不增加反而会减少。当超过某一收入水平之后，第一种商品成为一种低档品。</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heel(4)">
                                      <p:cBhvr>
                                        <p:cTn id="7" dur="1000"/>
                                        <p:tgtEl>
                                          <p:spTgt spid="3481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box(out)">
                                      <p:cBhvr>
                                        <p:cTn id="10" dur="500"/>
                                        <p:tgtEl>
                                          <p:spTgt spid="27">
                                            <p:txEl>
                                              <p:pRg st="0" end="0"/>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slide(fromBottom)">
                                      <p:cBhvr>
                                        <p:cTn id="13" dur="500"/>
                                        <p:tgtEl>
                                          <p:spTgt spid="2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type="body" idx="4294967295"/>
          </p:nvPr>
        </p:nvSpPr>
        <p:spPr>
          <a:xfrm>
            <a:off x="-852487" y="1882775"/>
            <a:ext cx="4467225" cy="2827338"/>
          </a:xfrm>
          <a:ln/>
        </p:spPr>
        <p:txBody>
          <a:bodyPr vert="horz" wrap="square" lIns="91440" tIns="45720" rIns="91440" bIns="45720" anchor="t" anchorCtr="0"/>
          <a:lstStyle/>
          <a:p>
            <a:pPr lvl="3" eaLnBrk="1" hangingPunct="1">
              <a:lnSpc>
                <a:spcPct val="150000"/>
              </a:lnSpc>
              <a:buFont typeface="Arial" panose="020B0604020202020204" pitchFamily="34" charset="0"/>
              <a:buChar char="•"/>
            </a:pPr>
            <a:r>
              <a:rPr lang="zh-CN" altLang="en-US" dirty="0">
                <a:ea typeface="Adobe 黑体 Std R" pitchFamily="34" charset="-122"/>
              </a:rPr>
              <a:t>价格变化</a:t>
            </a:r>
            <a:endParaRPr lang="en-US" altLang="zh-CN" dirty="0">
              <a:ea typeface="Adobe 黑体 Std R" pitchFamily="34" charset="-122"/>
            </a:endParaRPr>
          </a:p>
          <a:p>
            <a:pPr lvl="3" eaLnBrk="1" hangingPunct="1">
              <a:lnSpc>
                <a:spcPct val="150000"/>
              </a:lnSpc>
              <a:buFont typeface="Arial" panose="020B0604020202020204" pitchFamily="34" charset="0"/>
              <a:buChar char="•"/>
            </a:pPr>
            <a:r>
              <a:rPr lang="zh-CN" altLang="en-US" dirty="0">
                <a:ea typeface="Adobe 黑体 Std R" pitchFamily="34" charset="-122"/>
              </a:rPr>
              <a:t>预算约束线变化</a:t>
            </a:r>
            <a:endParaRPr lang="en-US" altLang="zh-CN" dirty="0">
              <a:ea typeface="Adobe 黑体 Std R" pitchFamily="34" charset="-122"/>
            </a:endParaRPr>
          </a:p>
          <a:p>
            <a:pPr lvl="3" eaLnBrk="1" hangingPunct="1">
              <a:lnSpc>
                <a:spcPct val="150000"/>
              </a:lnSpc>
              <a:buFont typeface="Arial" panose="020B0604020202020204" pitchFamily="34" charset="0"/>
              <a:buChar char="•"/>
            </a:pPr>
            <a:r>
              <a:rPr lang="zh-CN" altLang="en-US" dirty="0">
                <a:ea typeface="Adobe 黑体 Std R" pitchFamily="34" charset="-122"/>
              </a:rPr>
              <a:t>消费者均衡的变化</a:t>
            </a:r>
            <a:endParaRPr lang="en-US" altLang="zh-CN" dirty="0">
              <a:ea typeface="Adobe 黑体 Std R" pitchFamily="34" charset="-122"/>
            </a:endParaRPr>
          </a:p>
          <a:p>
            <a:pPr lvl="3" eaLnBrk="1" hangingPunct="1">
              <a:lnSpc>
                <a:spcPct val="150000"/>
              </a:lnSpc>
              <a:buFont typeface="Arial" panose="020B0604020202020204" pitchFamily="34" charset="0"/>
              <a:buChar char="•"/>
            </a:pPr>
            <a:r>
              <a:rPr lang="zh-CN" altLang="en-US" dirty="0">
                <a:ea typeface="Adobe 黑体 Std R" pitchFamily="34" charset="-122"/>
              </a:rPr>
              <a:t>消费者均衡变化的轨迹</a:t>
            </a:r>
            <a:endParaRPr lang="en-US" altLang="zh-CN" dirty="0">
              <a:ea typeface="Adobe 黑体 Std R" pitchFamily="34" charset="-122"/>
            </a:endParaRPr>
          </a:p>
        </p:txBody>
      </p:sp>
      <p:sp>
        <p:nvSpPr>
          <p:cNvPr id="39938"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6"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三、价格变动对消费者均衡的影响</a:t>
            </a:r>
          </a:p>
        </p:txBody>
      </p:sp>
      <p:sp>
        <p:nvSpPr>
          <p:cNvPr id="2" name="文本框 1"/>
          <p:cNvSpPr txBox="1"/>
          <p:nvPr/>
        </p:nvSpPr>
        <p:spPr>
          <a:xfrm>
            <a:off x="400050" y="1284288"/>
            <a:ext cx="3667125" cy="830262"/>
          </a:xfrm>
          <a:prstGeom prst="rect">
            <a:avLst/>
          </a:prstGeom>
          <a:noFill/>
          <a:ln w="9525">
            <a:noFill/>
          </a:ln>
        </p:spPr>
        <p:txBody>
          <a:bodyPr anchor="t" anchorCtr="0">
            <a:spAutoFit/>
          </a:bodyPr>
          <a:lstStyle/>
          <a:p>
            <a:pPr marL="457200" indent="-457200" eaLnBrk="0" hangingPunct="0">
              <a:buAutoNum type="arabicPeriod" startAt="2"/>
            </a:pPr>
            <a:r>
              <a:rPr lang="zh-CN" altLang="en-US" sz="2400" b="1" dirty="0">
                <a:solidFill>
                  <a:srgbClr val="CC0000"/>
                </a:solidFill>
                <a:latin typeface="Arial" panose="020B0604020202020204" pitchFamily="34" charset="0"/>
                <a:ea typeface="Adobe 黑体 Std R" pitchFamily="34" charset="-122"/>
              </a:rPr>
              <a:t>价格</a:t>
            </a:r>
            <a:r>
              <a:rPr lang="en-US" altLang="zh-CN" sz="2400" b="1" dirty="0">
                <a:solidFill>
                  <a:srgbClr val="CC0000"/>
                </a:solidFill>
                <a:latin typeface="Arial" panose="020B0604020202020204" pitchFamily="34" charset="0"/>
                <a:ea typeface="Adobe 黑体 Std R" pitchFamily="34" charset="-122"/>
              </a:rPr>
              <a:t>—</a:t>
            </a:r>
            <a:r>
              <a:rPr lang="zh-CN" altLang="en-US" sz="2400" b="1" dirty="0">
                <a:solidFill>
                  <a:srgbClr val="CC0000"/>
                </a:solidFill>
                <a:latin typeface="Arial" panose="020B0604020202020204" pitchFamily="34" charset="0"/>
                <a:ea typeface="Adobe 黑体 Std R" pitchFamily="34" charset="-122"/>
              </a:rPr>
              <a:t>消费扩展线</a:t>
            </a:r>
            <a:endParaRPr lang="en-US" altLang="zh-CN" sz="2400" b="1" dirty="0">
              <a:solidFill>
                <a:srgbClr val="CC0000"/>
              </a:solidFill>
              <a:latin typeface="Arial" panose="020B0604020202020204" pitchFamily="34" charset="0"/>
              <a:ea typeface="Adobe 黑体 Std R" pitchFamily="34" charset="-122"/>
            </a:endParaRPr>
          </a:p>
          <a:p>
            <a:pPr marL="457200" indent="-457200" eaLnBrk="0" hangingPunct="0">
              <a:buAutoNum type="arabicPeriod" startAt="2"/>
            </a:pPr>
            <a:endParaRPr lang="zh-CN" altLang="en-US" sz="2400" b="1" dirty="0">
              <a:solidFill>
                <a:srgbClr val="CC0000"/>
              </a:solidFill>
              <a:latin typeface="Arial" panose="020B0604020202020204" pitchFamily="34" charset="0"/>
              <a:ea typeface="Adobe 黑体 Std R" pitchFamily="34" charset="-122"/>
            </a:endParaRPr>
          </a:p>
        </p:txBody>
      </p:sp>
      <p:grpSp>
        <p:nvGrpSpPr>
          <p:cNvPr id="7" name="组合 6"/>
          <p:cNvGrpSpPr/>
          <p:nvPr/>
        </p:nvGrpSpPr>
        <p:grpSpPr>
          <a:xfrm>
            <a:off x="4208463" y="2085975"/>
            <a:ext cx="4556125" cy="1752600"/>
            <a:chOff x="0" y="0"/>
            <a:chExt cx="4572245" cy="1056219"/>
          </a:xfrm>
        </p:grpSpPr>
        <p:sp>
          <p:nvSpPr>
            <p:cNvPr id="8" name="圆角矩形 50"/>
            <p:cNvSpPr>
              <a:spLocks noChangeArrowheads="1"/>
            </p:cNvSpPr>
            <p:nvPr/>
          </p:nvSpPr>
          <p:spPr bwMode="auto">
            <a:xfrm>
              <a:off x="0" y="0"/>
              <a:ext cx="4357174" cy="928976"/>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TextBox 3"/>
            <p:cNvSpPr txBox="1">
              <a:spLocks noChangeArrowheads="1"/>
            </p:cNvSpPr>
            <p:nvPr/>
          </p:nvSpPr>
          <p:spPr bwMode="auto">
            <a:xfrm>
              <a:off x="90807" y="73668"/>
              <a:ext cx="4481438" cy="982551"/>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价格</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消费扩展线简称为价格扩展线，表示在消费者收入和其他商品价格保持不变的条件下，随着一种商品价格的变动，消费者均衡点变动的轨迹。</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6">
                                            <p:txEl>
                                              <p:pRg st="0" end="0"/>
                                            </p:txEl>
                                          </p:spTgt>
                                        </p:tgtEl>
                                        <p:attrNameLst>
                                          <p:attrName>style.visibility</p:attrName>
                                        </p:attrNameLst>
                                      </p:cBhvr>
                                      <p:to>
                                        <p:strVal val="visible"/>
                                      </p:to>
                                    </p:set>
                                    <p:anim calcmode="lin" valueType="num">
                                      <p:cBhvr additive="base">
                                        <p:cTn id="13" dur="500" fill="hold"/>
                                        <p:tgtEl>
                                          <p:spTgt spid="3686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6">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6866">
                                            <p:txEl>
                                              <p:pRg st="1" end="1"/>
                                            </p:txEl>
                                          </p:spTgt>
                                        </p:tgtEl>
                                        <p:attrNameLst>
                                          <p:attrName>style.visibility</p:attrName>
                                        </p:attrNameLst>
                                      </p:cBhvr>
                                      <p:to>
                                        <p:strVal val="visible"/>
                                      </p:to>
                                    </p:set>
                                    <p:anim calcmode="lin" valueType="num">
                                      <p:cBhvr additive="base">
                                        <p:cTn id="17" dur="500" fill="hold"/>
                                        <p:tgtEl>
                                          <p:spTgt spid="3686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866">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6866">
                                            <p:txEl>
                                              <p:pRg st="2" end="2"/>
                                            </p:txEl>
                                          </p:spTgt>
                                        </p:tgtEl>
                                        <p:attrNameLst>
                                          <p:attrName>style.visibility</p:attrName>
                                        </p:attrNameLst>
                                      </p:cBhvr>
                                      <p:to>
                                        <p:strVal val="visible"/>
                                      </p:to>
                                    </p:set>
                                    <p:anim calcmode="lin" valueType="num">
                                      <p:cBhvr additive="base">
                                        <p:cTn id="21" dur="500" fill="hold"/>
                                        <p:tgtEl>
                                          <p:spTgt spid="36866">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866">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866">
                                            <p:txEl>
                                              <p:pRg st="3" end="3"/>
                                            </p:txEl>
                                          </p:spTgt>
                                        </p:tgtEl>
                                        <p:attrNameLst>
                                          <p:attrName>style.visibility</p:attrName>
                                        </p:attrNameLst>
                                      </p:cBhvr>
                                      <p:to>
                                        <p:strVal val="visible"/>
                                      </p:to>
                                    </p:set>
                                    <p:anim calcmode="lin" valueType="num">
                                      <p:cBhvr additive="base">
                                        <p:cTn id="25" dur="500" fill="hold"/>
                                        <p:tgtEl>
                                          <p:spTgt spid="3686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6">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6"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6" name="Object 4"/>
          <p:cNvGraphicFramePr>
            <a:graphicFrameLocks noChangeAspect="1"/>
          </p:cNvGraphicFramePr>
          <p:nvPr/>
        </p:nvGraphicFramePr>
        <p:xfrm>
          <a:off x="584200" y="5440363"/>
          <a:ext cx="247650" cy="365125"/>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271"/>
                      <p:cNvPicPr/>
                      <p:nvPr/>
                    </p:nvPicPr>
                    <p:blipFill>
                      <a:blip r:embed="rId3"/>
                      <a:stretch>
                        <a:fillRect/>
                      </a:stretch>
                    </p:blipFill>
                    <p:spPr>
                      <a:xfrm>
                        <a:off x="584200" y="5440363"/>
                        <a:ext cx="247650" cy="365125"/>
                      </a:xfrm>
                      <a:prstGeom prst="rect">
                        <a:avLst/>
                      </a:prstGeom>
                      <a:noFill/>
                      <a:ln w="38100">
                        <a:noFill/>
                        <a:miter/>
                      </a:ln>
                    </p:spPr>
                  </p:pic>
                </p:oleObj>
              </mc:Fallback>
            </mc:AlternateContent>
          </a:graphicData>
        </a:graphic>
      </p:graphicFrame>
      <p:cxnSp>
        <p:nvCxnSpPr>
          <p:cNvPr id="37918" name="直接箭头连接符 5"/>
          <p:cNvCxnSpPr/>
          <p:nvPr/>
        </p:nvCxnSpPr>
        <p:spPr>
          <a:xfrm>
            <a:off x="871538" y="5424488"/>
            <a:ext cx="4532312" cy="11112"/>
          </a:xfrm>
          <a:prstGeom prst="straightConnector1">
            <a:avLst/>
          </a:prstGeom>
          <a:ln w="9525" cap="flat" cmpd="sng">
            <a:solidFill>
              <a:srgbClr val="7F7F7F"/>
            </a:solidFill>
            <a:prstDash val="solid"/>
            <a:round/>
            <a:headEnd type="none" w="med" len="med"/>
            <a:tailEnd type="stealth" w="med" len="lg"/>
          </a:ln>
        </p:spPr>
      </p:cxnSp>
      <p:cxnSp>
        <p:nvCxnSpPr>
          <p:cNvPr id="37919" name="直接箭头连接符 7"/>
          <p:cNvCxnSpPr/>
          <p:nvPr/>
        </p:nvCxnSpPr>
        <p:spPr>
          <a:xfrm rot="-5400000" flipV="1">
            <a:off x="-1200150" y="3394075"/>
            <a:ext cx="4086225" cy="17463"/>
          </a:xfrm>
          <a:prstGeom prst="straightConnector1">
            <a:avLst/>
          </a:prstGeom>
          <a:ln w="9525" cap="flat" cmpd="sng">
            <a:solidFill>
              <a:srgbClr val="7F7F7F"/>
            </a:solidFill>
            <a:prstDash val="solid"/>
            <a:round/>
            <a:headEnd type="none" w="med" len="med"/>
            <a:tailEnd type="stealth" w="med" len="lg"/>
          </a:ln>
        </p:spPr>
      </p:cxnSp>
      <p:cxnSp>
        <p:nvCxnSpPr>
          <p:cNvPr id="37920" name="直接箭头连接符 9"/>
          <p:cNvCxnSpPr/>
          <p:nvPr/>
        </p:nvCxnSpPr>
        <p:spPr>
          <a:xfrm>
            <a:off x="850900" y="2301875"/>
            <a:ext cx="2941638" cy="3095625"/>
          </a:xfrm>
          <a:prstGeom prst="straightConnector1">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37921" name="直接连接符 11"/>
          <p:cNvCxnSpPr/>
          <p:nvPr/>
        </p:nvCxnSpPr>
        <p:spPr>
          <a:xfrm>
            <a:off x="833438" y="2301875"/>
            <a:ext cx="4065587" cy="3122613"/>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37922" name="直接连接符 13"/>
          <p:cNvCxnSpPr/>
          <p:nvPr/>
        </p:nvCxnSpPr>
        <p:spPr>
          <a:xfrm rot="-5400000" flipH="1">
            <a:off x="188913" y="2955925"/>
            <a:ext cx="3148012" cy="1831975"/>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37923" name="弧形 16"/>
          <p:cNvSpPr/>
          <p:nvPr/>
        </p:nvSpPr>
        <p:spPr>
          <a:xfrm rot="3216644">
            <a:off x="-1030287" y="-42862"/>
            <a:ext cx="4265612" cy="5722937"/>
          </a:xfrm>
          <a:custGeom>
            <a:avLst/>
            <a:gdLst/>
            <a:ahLst/>
            <a:cxnLst>
              <a:cxn ang="0">
                <a:pos x="10674876" y="818096"/>
              </a:cxn>
              <a:cxn ang="0">
                <a:pos x="10674876" y="818095"/>
              </a:cxn>
              <a:cxn ang="0">
                <a:pos x="13575843" y="4540321"/>
              </a:cxn>
              <a:cxn ang="0">
                <a:pos x="13323801" y="5766061"/>
              </a:cxn>
              <a:cxn ang="0">
                <a:pos x="6787923" y="4540321"/>
              </a:cxn>
              <a:cxn ang="0">
                <a:pos x="10674876" y="818096"/>
              </a:cxn>
              <a:cxn ang="0">
                <a:pos x="10674876" y="818096"/>
              </a:cxn>
              <a:cxn ang="0">
                <a:pos x="10674876" y="818095"/>
              </a:cxn>
              <a:cxn ang="0">
                <a:pos x="13575843" y="4540321"/>
              </a:cxn>
              <a:cxn ang="0">
                <a:pos x="13323801" y="5766061"/>
              </a:cxn>
            </a:cxnLst>
            <a:rect l="0" t="0" r="0" b="0"/>
            <a:pathLst>
              <a:path w="2899922" h="4906666" stroke="0">
                <a:moveTo>
                  <a:pt x="2280249" y="442053"/>
                </a:moveTo>
                <a:lnTo>
                  <a:pt x="2280249" y="442052"/>
                </a:lnTo>
                <a:cubicBezTo>
                  <a:pt x="2668566" y="900979"/>
                  <a:pt x="2899922" y="1651893"/>
                  <a:pt x="2899922" y="2453333"/>
                </a:cubicBezTo>
                <a:cubicBezTo>
                  <a:pt x="2899922" y="2677229"/>
                  <a:pt x="2881807" y="2900071"/>
                  <a:pt x="2846083" y="3115653"/>
                </a:cubicBezTo>
                <a:lnTo>
                  <a:pt x="1449961" y="2453333"/>
                </a:lnTo>
                <a:lnTo>
                  <a:pt x="2280249" y="442053"/>
                </a:lnTo>
                <a:close/>
              </a:path>
              <a:path w="2899922" h="4906666" fill="none">
                <a:moveTo>
                  <a:pt x="2280249" y="442053"/>
                </a:moveTo>
                <a:lnTo>
                  <a:pt x="2280249" y="442052"/>
                </a:lnTo>
                <a:cubicBezTo>
                  <a:pt x="2668566" y="900979"/>
                  <a:pt x="2899922" y="1651893"/>
                  <a:pt x="2899922" y="2453333"/>
                </a:cubicBezTo>
                <a:cubicBezTo>
                  <a:pt x="2899922" y="2677229"/>
                  <a:pt x="2881807" y="2900071"/>
                  <a:pt x="2846083" y="3115653"/>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7924" name="弧形 20"/>
          <p:cNvSpPr/>
          <p:nvPr/>
        </p:nvSpPr>
        <p:spPr>
          <a:xfrm rot="10117450">
            <a:off x="1727200" y="793750"/>
            <a:ext cx="2979738" cy="4675188"/>
          </a:xfrm>
          <a:custGeom>
            <a:avLst/>
            <a:gdLst/>
            <a:ahLst/>
            <a:cxnLst>
              <a:cxn ang="0">
                <a:pos x="3377163" y="718314"/>
              </a:cxn>
              <a:cxn ang="0">
                <a:pos x="3377163" y="718308"/>
              </a:cxn>
              <a:cxn ang="0">
                <a:pos x="4717125" y="6741285"/>
              </a:cxn>
              <a:cxn ang="0">
                <a:pos x="2363772" y="7438895"/>
              </a:cxn>
              <a:cxn ang="0">
                <a:pos x="3377163" y="718314"/>
              </a:cxn>
              <a:cxn ang="0">
                <a:pos x="3377163" y="718314"/>
              </a:cxn>
              <a:cxn ang="0">
                <a:pos x="3377163" y="718308"/>
              </a:cxn>
              <a:cxn ang="0">
                <a:pos x="4717125" y="6741285"/>
              </a:cxn>
            </a:cxnLst>
            <a:rect l="0" t="0" r="0" b="0"/>
            <a:pathLst>
              <a:path w="2554812" h="3178479" stroke="0">
                <a:moveTo>
                  <a:pt x="1825053" y="153460"/>
                </a:moveTo>
                <a:lnTo>
                  <a:pt x="1825053" y="153459"/>
                </a:lnTo>
                <a:cubicBezTo>
                  <a:pt x="2231841" y="393620"/>
                  <a:pt x="2506957" y="882488"/>
                  <a:pt x="2549182" y="1440203"/>
                </a:cubicBezTo>
                <a:lnTo>
                  <a:pt x="1277406" y="1589240"/>
                </a:lnTo>
                <a:lnTo>
                  <a:pt x="1825053" y="153460"/>
                </a:lnTo>
                <a:close/>
              </a:path>
              <a:path w="2554812" h="3178479" fill="none">
                <a:moveTo>
                  <a:pt x="1825053" y="153460"/>
                </a:moveTo>
                <a:lnTo>
                  <a:pt x="1825053" y="153459"/>
                </a:lnTo>
                <a:cubicBezTo>
                  <a:pt x="2231841" y="393620"/>
                  <a:pt x="2506957" y="882488"/>
                  <a:pt x="2549182" y="1440203"/>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7925" name="弧形 21"/>
          <p:cNvSpPr/>
          <p:nvPr/>
        </p:nvSpPr>
        <p:spPr>
          <a:xfrm rot="-10221149">
            <a:off x="2146300" y="822325"/>
            <a:ext cx="4035425" cy="4041775"/>
          </a:xfrm>
          <a:custGeom>
            <a:avLst/>
            <a:gdLst/>
            <a:ahLst/>
            <a:cxnLst>
              <a:cxn ang="0">
                <a:pos x="3203228" y="0"/>
              </a:cxn>
              <a:cxn ang="0">
                <a:pos x="3203227" y="0"/>
              </a:cxn>
              <a:cxn ang="0">
                <a:pos x="6226548" y="4308031"/>
              </a:cxn>
              <a:cxn ang="0">
                <a:pos x="3203226" y="6433831"/>
              </a:cxn>
              <a:cxn ang="0">
                <a:pos x="3203228" y="0"/>
              </a:cxn>
              <a:cxn ang="0">
                <a:pos x="3203228" y="0"/>
              </a:cxn>
              <a:cxn ang="0">
                <a:pos x="3203227" y="0"/>
              </a:cxn>
              <a:cxn ang="0">
                <a:pos x="6226548" y="4308031"/>
              </a:cxn>
            </a:cxnLst>
            <a:rect l="0" t="0" r="0" b="0"/>
            <a:pathLst>
              <a:path w="3459234" h="2747449" stroke="0">
                <a:moveTo>
                  <a:pt x="1729619" y="0"/>
                </a:moveTo>
                <a:lnTo>
                  <a:pt x="1729618" y="0"/>
                </a:lnTo>
                <a:cubicBezTo>
                  <a:pt x="2464568" y="0"/>
                  <a:pt x="3119260" y="368892"/>
                  <a:pt x="3362094" y="919833"/>
                </a:cubicBezTo>
                <a:lnTo>
                  <a:pt x="1729617" y="1373725"/>
                </a:lnTo>
                <a:lnTo>
                  <a:pt x="1729619" y="0"/>
                </a:lnTo>
                <a:close/>
              </a:path>
              <a:path w="3459234" h="2747449" fill="none">
                <a:moveTo>
                  <a:pt x="1729619" y="0"/>
                </a:moveTo>
                <a:lnTo>
                  <a:pt x="1729618" y="0"/>
                </a:lnTo>
                <a:cubicBezTo>
                  <a:pt x="2464568" y="0"/>
                  <a:pt x="3119260" y="368892"/>
                  <a:pt x="3362094" y="919833"/>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37917" name="弧形 22"/>
          <p:cNvSpPr/>
          <p:nvPr/>
        </p:nvSpPr>
        <p:spPr>
          <a:xfrm rot="10380277">
            <a:off x="2260600" y="725488"/>
            <a:ext cx="3367088" cy="3513137"/>
          </a:xfrm>
          <a:custGeom>
            <a:avLst/>
            <a:gdLst/>
            <a:ahLst/>
            <a:cxnLst>
              <a:cxn ang="0">
                <a:pos x="3029364" y="51266"/>
              </a:cxn>
              <a:cxn ang="0">
                <a:pos x="3029362" y="51266"/>
              </a:cxn>
              <a:cxn ang="0">
                <a:pos x="5337570" y="5591223"/>
              </a:cxn>
              <a:cxn ang="0">
                <a:pos x="5337562" y="5603244"/>
              </a:cxn>
              <a:cxn ang="0">
                <a:pos x="2668785" y="5591223"/>
              </a:cxn>
              <a:cxn ang="0">
                <a:pos x="3029364" y="51266"/>
              </a:cxn>
              <a:cxn ang="0">
                <a:pos x="3029364" y="51266"/>
              </a:cxn>
              <a:cxn ang="0">
                <a:pos x="3029362" y="51266"/>
              </a:cxn>
              <a:cxn ang="0">
                <a:pos x="5337570" y="5591223"/>
              </a:cxn>
              <a:cxn ang="0">
                <a:pos x="5337562" y="5603244"/>
              </a:cxn>
            </a:cxnLst>
            <a:rect l="0" t="0" r="0" b="0"/>
            <a:pathLst>
              <a:path w="2887740" h="2388258" stroke="0">
                <a:moveTo>
                  <a:pt x="1638951" y="10949"/>
                </a:moveTo>
                <a:lnTo>
                  <a:pt x="1638950" y="10949"/>
                </a:lnTo>
                <a:cubicBezTo>
                  <a:pt x="2354369" y="91630"/>
                  <a:pt x="2887740" y="596978"/>
                  <a:pt x="2887740" y="1194129"/>
                </a:cubicBezTo>
                <a:cubicBezTo>
                  <a:pt x="2887740" y="1194985"/>
                  <a:pt x="2887738" y="1195841"/>
                  <a:pt x="2887736" y="1196697"/>
                </a:cubicBezTo>
                <a:lnTo>
                  <a:pt x="1443870" y="1194129"/>
                </a:lnTo>
                <a:lnTo>
                  <a:pt x="1638951" y="10949"/>
                </a:lnTo>
                <a:close/>
              </a:path>
              <a:path w="2887740" h="2388258" fill="none">
                <a:moveTo>
                  <a:pt x="1638951" y="10949"/>
                </a:moveTo>
                <a:lnTo>
                  <a:pt x="1638950" y="10949"/>
                </a:lnTo>
                <a:cubicBezTo>
                  <a:pt x="2354369" y="91630"/>
                  <a:pt x="2887740" y="596978"/>
                  <a:pt x="2887740" y="1194129"/>
                </a:cubicBezTo>
                <a:cubicBezTo>
                  <a:pt x="2887740" y="1194985"/>
                  <a:pt x="2887738" y="1195841"/>
                  <a:pt x="2887736" y="1196697"/>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aphicFrame>
        <p:nvGraphicFramePr>
          <p:cNvPr id="37899" name="Object 17"/>
          <p:cNvGraphicFramePr>
            <a:graphicFrameLocks noChangeAspect="1"/>
          </p:cNvGraphicFramePr>
          <p:nvPr/>
        </p:nvGraphicFramePr>
        <p:xfrm>
          <a:off x="2482850" y="5489575"/>
          <a:ext cx="269875" cy="471488"/>
        </p:xfrm>
        <a:graphic>
          <a:graphicData uri="http://schemas.openxmlformats.org/presentationml/2006/ole">
            <mc:AlternateContent xmlns:mc="http://schemas.openxmlformats.org/markup-compatibility/2006">
              <mc:Choice xmlns:v="urn:schemas-microsoft-com:vml" Requires="v">
                <p:oleObj r:id="rId4" imgW="165100" imgH="229235" progId="Equation.DSMT4">
                  <p:embed/>
                </p:oleObj>
              </mc:Choice>
              <mc:Fallback>
                <p:oleObj r:id="rId4" imgW="165100" imgH="229235" progId="Equation.DSMT4">
                  <p:embed/>
                  <p:pic>
                    <p:nvPicPr>
                      <p:cNvPr id="0" name="图片 3284"/>
                      <p:cNvPicPr/>
                      <p:nvPr/>
                    </p:nvPicPr>
                    <p:blipFill>
                      <a:blip r:embed="rId5"/>
                      <a:stretch>
                        <a:fillRect/>
                      </a:stretch>
                    </p:blipFill>
                    <p:spPr>
                      <a:xfrm>
                        <a:off x="2482850" y="5489575"/>
                        <a:ext cx="269875" cy="471488"/>
                      </a:xfrm>
                      <a:prstGeom prst="rect">
                        <a:avLst/>
                      </a:prstGeom>
                      <a:noFill/>
                      <a:ln w="38100">
                        <a:noFill/>
                        <a:miter/>
                      </a:ln>
                    </p:spPr>
                  </p:pic>
                </p:oleObj>
              </mc:Fallback>
            </mc:AlternateContent>
          </a:graphicData>
        </a:graphic>
      </p:graphicFrame>
      <p:graphicFrame>
        <p:nvGraphicFramePr>
          <p:cNvPr id="37900" name="Object 18"/>
          <p:cNvGraphicFramePr>
            <a:graphicFrameLocks noChangeAspect="1"/>
          </p:cNvGraphicFramePr>
          <p:nvPr/>
        </p:nvGraphicFramePr>
        <p:xfrm>
          <a:off x="3656013" y="5481638"/>
          <a:ext cx="311150" cy="471487"/>
        </p:xfrm>
        <a:graphic>
          <a:graphicData uri="http://schemas.openxmlformats.org/presentationml/2006/ole">
            <mc:AlternateContent xmlns:mc="http://schemas.openxmlformats.org/markup-compatibility/2006">
              <mc:Choice xmlns:v="urn:schemas-microsoft-com:vml" Requires="v">
                <p:oleObj r:id="rId6" imgW="191135" imgH="229235" progId="Equation.DSMT4">
                  <p:embed/>
                </p:oleObj>
              </mc:Choice>
              <mc:Fallback>
                <p:oleObj r:id="rId6" imgW="191135" imgH="229235" progId="Equation.DSMT4">
                  <p:embed/>
                  <p:pic>
                    <p:nvPicPr>
                      <p:cNvPr id="0" name="图片 3280"/>
                      <p:cNvPicPr/>
                      <p:nvPr/>
                    </p:nvPicPr>
                    <p:blipFill>
                      <a:blip r:embed="rId7"/>
                      <a:stretch>
                        <a:fillRect/>
                      </a:stretch>
                    </p:blipFill>
                    <p:spPr>
                      <a:xfrm>
                        <a:off x="3656013" y="5481638"/>
                        <a:ext cx="311150" cy="471487"/>
                      </a:xfrm>
                      <a:prstGeom prst="rect">
                        <a:avLst/>
                      </a:prstGeom>
                      <a:noFill/>
                      <a:ln w="38100">
                        <a:noFill/>
                        <a:miter/>
                      </a:ln>
                    </p:spPr>
                  </p:pic>
                </p:oleObj>
              </mc:Fallback>
            </mc:AlternateContent>
          </a:graphicData>
        </a:graphic>
      </p:graphicFrame>
      <p:graphicFrame>
        <p:nvGraphicFramePr>
          <p:cNvPr id="37901" name="Object 19"/>
          <p:cNvGraphicFramePr>
            <a:graphicFrameLocks noChangeAspect="1"/>
          </p:cNvGraphicFramePr>
          <p:nvPr/>
        </p:nvGraphicFramePr>
        <p:xfrm>
          <a:off x="4689475" y="5487988"/>
          <a:ext cx="288925" cy="469900"/>
        </p:xfrm>
        <a:graphic>
          <a:graphicData uri="http://schemas.openxmlformats.org/presentationml/2006/ole">
            <mc:AlternateContent xmlns:mc="http://schemas.openxmlformats.org/markup-compatibility/2006">
              <mc:Choice xmlns:v="urn:schemas-microsoft-com:vml" Requires="v">
                <p:oleObj r:id="rId8" imgW="177800" imgH="228600" progId="Equation.DSMT4">
                  <p:embed/>
                </p:oleObj>
              </mc:Choice>
              <mc:Fallback>
                <p:oleObj r:id="rId8" imgW="177800" imgH="228600" progId="Equation.DSMT4">
                  <p:embed/>
                  <p:pic>
                    <p:nvPicPr>
                      <p:cNvPr id="0" name="图片 3285"/>
                      <p:cNvPicPr/>
                      <p:nvPr/>
                    </p:nvPicPr>
                    <p:blipFill>
                      <a:blip r:embed="rId9"/>
                      <a:stretch>
                        <a:fillRect/>
                      </a:stretch>
                    </p:blipFill>
                    <p:spPr>
                      <a:xfrm>
                        <a:off x="4689475" y="5487988"/>
                        <a:ext cx="288925" cy="469900"/>
                      </a:xfrm>
                      <a:prstGeom prst="rect">
                        <a:avLst/>
                      </a:prstGeom>
                      <a:noFill/>
                      <a:ln w="38100">
                        <a:noFill/>
                        <a:miter/>
                      </a:ln>
                    </p:spPr>
                  </p:pic>
                </p:oleObj>
              </mc:Fallback>
            </mc:AlternateContent>
          </a:graphicData>
        </a:graphic>
      </p:graphicFrame>
      <p:graphicFrame>
        <p:nvGraphicFramePr>
          <p:cNvPr id="37902" name="Object 20"/>
          <p:cNvGraphicFramePr>
            <a:graphicFrameLocks noChangeAspect="1"/>
          </p:cNvGraphicFramePr>
          <p:nvPr/>
        </p:nvGraphicFramePr>
        <p:xfrm>
          <a:off x="5089525" y="5453063"/>
          <a:ext cx="290513" cy="471487"/>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282"/>
                      <p:cNvPicPr/>
                      <p:nvPr/>
                    </p:nvPicPr>
                    <p:blipFill>
                      <a:blip r:embed="rId11"/>
                      <a:stretch>
                        <a:fillRect/>
                      </a:stretch>
                    </p:blipFill>
                    <p:spPr>
                      <a:xfrm>
                        <a:off x="5089525" y="5453063"/>
                        <a:ext cx="290513" cy="471487"/>
                      </a:xfrm>
                      <a:prstGeom prst="rect">
                        <a:avLst/>
                      </a:prstGeom>
                      <a:noFill/>
                      <a:ln w="38100">
                        <a:noFill/>
                        <a:miter/>
                      </a:ln>
                    </p:spPr>
                  </p:pic>
                </p:oleObj>
              </mc:Fallback>
            </mc:AlternateContent>
          </a:graphicData>
        </a:graphic>
      </p:graphicFrame>
      <p:graphicFrame>
        <p:nvGraphicFramePr>
          <p:cNvPr id="37903" name="Object 21"/>
          <p:cNvGraphicFramePr>
            <a:graphicFrameLocks noChangeAspect="1"/>
          </p:cNvGraphicFramePr>
          <p:nvPr/>
        </p:nvGraphicFramePr>
        <p:xfrm>
          <a:off x="481013" y="1497013"/>
          <a:ext cx="311150" cy="469900"/>
        </p:xfrm>
        <a:graphic>
          <a:graphicData uri="http://schemas.openxmlformats.org/presentationml/2006/ole">
            <mc:AlternateContent xmlns:mc="http://schemas.openxmlformats.org/markup-compatibility/2006">
              <mc:Choice xmlns:v="urn:schemas-microsoft-com:vml" Requires="v">
                <p:oleObj r:id="rId12" imgW="191135" imgH="229235" progId="Equation.DSMT4">
                  <p:embed/>
                </p:oleObj>
              </mc:Choice>
              <mc:Fallback>
                <p:oleObj r:id="rId12" imgW="191135" imgH="229235" progId="Equation.DSMT4">
                  <p:embed/>
                  <p:pic>
                    <p:nvPicPr>
                      <p:cNvPr id="0" name="图片 3287"/>
                      <p:cNvPicPr/>
                      <p:nvPr/>
                    </p:nvPicPr>
                    <p:blipFill>
                      <a:blip r:embed="rId13"/>
                      <a:stretch>
                        <a:fillRect/>
                      </a:stretch>
                    </p:blipFill>
                    <p:spPr>
                      <a:xfrm>
                        <a:off x="481013" y="1497013"/>
                        <a:ext cx="311150" cy="469900"/>
                      </a:xfrm>
                      <a:prstGeom prst="rect">
                        <a:avLst/>
                      </a:prstGeom>
                      <a:noFill/>
                      <a:ln w="38100">
                        <a:noFill/>
                        <a:miter/>
                      </a:ln>
                    </p:spPr>
                  </p:pic>
                </p:oleObj>
              </mc:Fallback>
            </mc:AlternateContent>
          </a:graphicData>
        </a:graphic>
      </p:graphicFrame>
      <p:graphicFrame>
        <p:nvGraphicFramePr>
          <p:cNvPr id="37904" name="Object 22"/>
          <p:cNvGraphicFramePr>
            <a:graphicFrameLocks noChangeAspect="1"/>
          </p:cNvGraphicFramePr>
          <p:nvPr/>
        </p:nvGraphicFramePr>
        <p:xfrm>
          <a:off x="530225" y="2147888"/>
          <a:ext cx="249238" cy="341312"/>
        </p:xfrm>
        <a:graphic>
          <a:graphicData uri="http://schemas.openxmlformats.org/presentationml/2006/ole">
            <mc:AlternateContent xmlns:mc="http://schemas.openxmlformats.org/markup-compatibility/2006">
              <mc:Choice xmlns:v="urn:schemas-microsoft-com:vml" Requires="v">
                <p:oleObj r:id="rId14" imgW="153035" imgH="165735" progId="Equation.DSMT4">
                  <p:embed/>
                </p:oleObj>
              </mc:Choice>
              <mc:Fallback>
                <p:oleObj r:id="rId14" imgW="153035" imgH="165735" progId="Equation.DSMT4">
                  <p:embed/>
                  <p:pic>
                    <p:nvPicPr>
                      <p:cNvPr id="0" name="图片 3276"/>
                      <p:cNvPicPr/>
                      <p:nvPr/>
                    </p:nvPicPr>
                    <p:blipFill>
                      <a:blip r:embed="rId15"/>
                      <a:stretch>
                        <a:fillRect/>
                      </a:stretch>
                    </p:blipFill>
                    <p:spPr>
                      <a:xfrm>
                        <a:off x="530225" y="2147888"/>
                        <a:ext cx="249238" cy="341312"/>
                      </a:xfrm>
                      <a:prstGeom prst="rect">
                        <a:avLst/>
                      </a:prstGeom>
                      <a:noFill/>
                      <a:ln w="38100">
                        <a:noFill/>
                        <a:miter/>
                      </a:ln>
                    </p:spPr>
                  </p:pic>
                </p:oleObj>
              </mc:Fallback>
            </mc:AlternateContent>
          </a:graphicData>
        </a:graphic>
      </p:graphicFrame>
      <p:graphicFrame>
        <p:nvGraphicFramePr>
          <p:cNvPr id="37905" name="Object 23"/>
          <p:cNvGraphicFramePr>
            <a:graphicFrameLocks noChangeAspect="1"/>
          </p:cNvGraphicFramePr>
          <p:nvPr/>
        </p:nvGraphicFramePr>
        <p:xfrm>
          <a:off x="2317750" y="4327525"/>
          <a:ext cx="290513" cy="469900"/>
        </p:xfrm>
        <a:graphic>
          <a:graphicData uri="http://schemas.openxmlformats.org/presentationml/2006/ole">
            <mc:AlternateContent xmlns:mc="http://schemas.openxmlformats.org/markup-compatibility/2006">
              <mc:Choice xmlns:v="urn:schemas-microsoft-com:vml" Requires="v">
                <p:oleObj r:id="rId16" imgW="177800" imgH="228600" progId="Equation.DSMT4">
                  <p:embed/>
                </p:oleObj>
              </mc:Choice>
              <mc:Fallback>
                <p:oleObj r:id="rId16" imgW="177800" imgH="228600" progId="Equation.DSMT4">
                  <p:embed/>
                  <p:pic>
                    <p:nvPicPr>
                      <p:cNvPr id="0" name="图片 3275"/>
                      <p:cNvPicPr/>
                      <p:nvPr/>
                    </p:nvPicPr>
                    <p:blipFill>
                      <a:blip r:embed="rId17"/>
                      <a:stretch>
                        <a:fillRect/>
                      </a:stretch>
                    </p:blipFill>
                    <p:spPr>
                      <a:xfrm>
                        <a:off x="2317750" y="4327525"/>
                        <a:ext cx="290513" cy="469900"/>
                      </a:xfrm>
                      <a:prstGeom prst="rect">
                        <a:avLst/>
                      </a:prstGeom>
                      <a:noFill/>
                      <a:ln w="38100">
                        <a:noFill/>
                        <a:miter/>
                      </a:ln>
                    </p:spPr>
                  </p:pic>
                </p:oleObj>
              </mc:Fallback>
            </mc:AlternateContent>
          </a:graphicData>
        </a:graphic>
      </p:graphicFrame>
      <p:graphicFrame>
        <p:nvGraphicFramePr>
          <p:cNvPr id="37906" name="Object 24"/>
          <p:cNvGraphicFramePr>
            <a:graphicFrameLocks noChangeAspect="1"/>
          </p:cNvGraphicFramePr>
          <p:nvPr/>
        </p:nvGraphicFramePr>
        <p:xfrm>
          <a:off x="2646363" y="3803650"/>
          <a:ext cx="311150" cy="471488"/>
        </p:xfrm>
        <a:graphic>
          <a:graphicData uri="http://schemas.openxmlformats.org/presentationml/2006/ole">
            <mc:AlternateContent xmlns:mc="http://schemas.openxmlformats.org/markup-compatibility/2006">
              <mc:Choice xmlns:v="urn:schemas-microsoft-com:vml" Requires="v">
                <p:oleObj r:id="rId18" imgW="191135" imgH="229235" progId="Equation.DSMT4">
                  <p:embed/>
                </p:oleObj>
              </mc:Choice>
              <mc:Fallback>
                <p:oleObj r:id="rId18" imgW="191135" imgH="229235" progId="Equation.DSMT4">
                  <p:embed/>
                  <p:pic>
                    <p:nvPicPr>
                      <p:cNvPr id="0" name="图片 3274"/>
                      <p:cNvPicPr/>
                      <p:nvPr/>
                    </p:nvPicPr>
                    <p:blipFill>
                      <a:blip r:embed="rId19"/>
                      <a:stretch>
                        <a:fillRect/>
                      </a:stretch>
                    </p:blipFill>
                    <p:spPr>
                      <a:xfrm>
                        <a:off x="2646363" y="3803650"/>
                        <a:ext cx="311150" cy="471488"/>
                      </a:xfrm>
                      <a:prstGeom prst="rect">
                        <a:avLst/>
                      </a:prstGeom>
                      <a:noFill/>
                      <a:ln w="38100">
                        <a:noFill/>
                        <a:miter/>
                      </a:ln>
                    </p:spPr>
                  </p:pic>
                </p:oleObj>
              </mc:Fallback>
            </mc:AlternateContent>
          </a:graphicData>
        </a:graphic>
      </p:graphicFrame>
      <p:graphicFrame>
        <p:nvGraphicFramePr>
          <p:cNvPr id="37907" name="Object 25"/>
          <p:cNvGraphicFramePr>
            <a:graphicFrameLocks noChangeAspect="1"/>
          </p:cNvGraphicFramePr>
          <p:nvPr/>
        </p:nvGraphicFramePr>
        <p:xfrm>
          <a:off x="2921000" y="3422650"/>
          <a:ext cx="311150" cy="469900"/>
        </p:xfrm>
        <a:graphic>
          <a:graphicData uri="http://schemas.openxmlformats.org/presentationml/2006/ole">
            <mc:AlternateContent xmlns:mc="http://schemas.openxmlformats.org/markup-compatibility/2006">
              <mc:Choice xmlns:v="urn:schemas-microsoft-com:vml" Requires="v">
                <p:oleObj r:id="rId20" imgW="191135" imgH="229235" progId="Equation.DSMT4">
                  <p:embed/>
                </p:oleObj>
              </mc:Choice>
              <mc:Fallback>
                <p:oleObj r:id="rId20" imgW="191135" imgH="229235" progId="Equation.DSMT4">
                  <p:embed/>
                  <p:pic>
                    <p:nvPicPr>
                      <p:cNvPr id="0" name="图片 3288"/>
                      <p:cNvPicPr/>
                      <p:nvPr/>
                    </p:nvPicPr>
                    <p:blipFill>
                      <a:blip r:embed="rId21"/>
                      <a:stretch>
                        <a:fillRect/>
                      </a:stretch>
                    </p:blipFill>
                    <p:spPr>
                      <a:xfrm>
                        <a:off x="2921000" y="3422650"/>
                        <a:ext cx="311150" cy="469900"/>
                      </a:xfrm>
                      <a:prstGeom prst="rect">
                        <a:avLst/>
                      </a:prstGeom>
                      <a:noFill/>
                      <a:ln w="38100">
                        <a:noFill/>
                        <a:miter/>
                      </a:ln>
                    </p:spPr>
                  </p:pic>
                </p:oleObj>
              </mc:Fallback>
            </mc:AlternateContent>
          </a:graphicData>
        </a:graphic>
      </p:graphicFrame>
      <p:graphicFrame>
        <p:nvGraphicFramePr>
          <p:cNvPr id="37908" name="Object 26"/>
          <p:cNvGraphicFramePr>
            <a:graphicFrameLocks noChangeAspect="1"/>
          </p:cNvGraphicFramePr>
          <p:nvPr/>
        </p:nvGraphicFramePr>
        <p:xfrm>
          <a:off x="2865438" y="4908550"/>
          <a:ext cx="311150" cy="471488"/>
        </p:xfrm>
        <a:graphic>
          <a:graphicData uri="http://schemas.openxmlformats.org/presentationml/2006/ole">
            <mc:AlternateContent xmlns:mc="http://schemas.openxmlformats.org/markup-compatibility/2006">
              <mc:Choice xmlns:v="urn:schemas-microsoft-com:vml" Requires="v">
                <p:oleObj r:id="rId22" imgW="191135" imgH="229235" progId="Equation.DSMT4">
                  <p:embed/>
                </p:oleObj>
              </mc:Choice>
              <mc:Fallback>
                <p:oleObj r:id="rId22" imgW="191135" imgH="229235" progId="Equation.DSMT4">
                  <p:embed/>
                  <p:pic>
                    <p:nvPicPr>
                      <p:cNvPr id="0" name="图片 3283"/>
                      <p:cNvPicPr/>
                      <p:nvPr/>
                    </p:nvPicPr>
                    <p:blipFill>
                      <a:blip r:embed="rId23"/>
                      <a:stretch>
                        <a:fillRect/>
                      </a:stretch>
                    </p:blipFill>
                    <p:spPr>
                      <a:xfrm>
                        <a:off x="2865438" y="4908550"/>
                        <a:ext cx="311150" cy="471488"/>
                      </a:xfrm>
                      <a:prstGeom prst="rect">
                        <a:avLst/>
                      </a:prstGeom>
                      <a:noFill/>
                      <a:ln w="38100">
                        <a:noFill/>
                        <a:miter/>
                      </a:ln>
                    </p:spPr>
                  </p:pic>
                </p:oleObj>
              </mc:Fallback>
            </mc:AlternateContent>
          </a:graphicData>
        </a:graphic>
      </p:graphicFrame>
      <p:graphicFrame>
        <p:nvGraphicFramePr>
          <p:cNvPr id="37909" name="Object 27"/>
          <p:cNvGraphicFramePr>
            <a:graphicFrameLocks noChangeAspect="1"/>
          </p:cNvGraphicFramePr>
          <p:nvPr/>
        </p:nvGraphicFramePr>
        <p:xfrm>
          <a:off x="3763963" y="4737100"/>
          <a:ext cx="331787" cy="469900"/>
        </p:xfrm>
        <a:graphic>
          <a:graphicData uri="http://schemas.openxmlformats.org/presentationml/2006/ole">
            <mc:AlternateContent xmlns:mc="http://schemas.openxmlformats.org/markup-compatibility/2006">
              <mc:Choice xmlns:v="urn:schemas-microsoft-com:vml" Requires="v">
                <p:oleObj r:id="rId24" imgW="203835" imgH="229235" progId="Equation.DSMT4">
                  <p:embed/>
                </p:oleObj>
              </mc:Choice>
              <mc:Fallback>
                <p:oleObj r:id="rId24" imgW="203835" imgH="229235" progId="Equation.DSMT4">
                  <p:embed/>
                  <p:pic>
                    <p:nvPicPr>
                      <p:cNvPr id="0" name="图片 3278"/>
                      <p:cNvPicPr/>
                      <p:nvPr/>
                    </p:nvPicPr>
                    <p:blipFill>
                      <a:blip r:embed="rId25"/>
                      <a:stretch>
                        <a:fillRect/>
                      </a:stretch>
                    </p:blipFill>
                    <p:spPr>
                      <a:xfrm>
                        <a:off x="3763963" y="4737100"/>
                        <a:ext cx="331787" cy="469900"/>
                      </a:xfrm>
                      <a:prstGeom prst="rect">
                        <a:avLst/>
                      </a:prstGeom>
                      <a:noFill/>
                      <a:ln w="38100">
                        <a:noFill/>
                        <a:miter/>
                      </a:ln>
                    </p:spPr>
                  </p:pic>
                </p:oleObj>
              </mc:Fallback>
            </mc:AlternateContent>
          </a:graphicData>
        </a:graphic>
      </p:graphicFrame>
      <p:graphicFrame>
        <p:nvGraphicFramePr>
          <p:cNvPr id="37910" name="Object 28"/>
          <p:cNvGraphicFramePr>
            <a:graphicFrameLocks noChangeAspect="1"/>
          </p:cNvGraphicFramePr>
          <p:nvPr/>
        </p:nvGraphicFramePr>
        <p:xfrm>
          <a:off x="3930650" y="3889375"/>
          <a:ext cx="311150" cy="469900"/>
        </p:xfrm>
        <a:graphic>
          <a:graphicData uri="http://schemas.openxmlformats.org/presentationml/2006/ole">
            <mc:AlternateContent xmlns:mc="http://schemas.openxmlformats.org/markup-compatibility/2006">
              <mc:Choice xmlns:v="urn:schemas-microsoft-com:vml" Requires="v">
                <p:oleObj r:id="rId26" imgW="191135" imgH="229235" progId="Equation.DSMT4">
                  <p:embed/>
                </p:oleObj>
              </mc:Choice>
              <mc:Fallback>
                <p:oleObj r:id="rId26" imgW="191135" imgH="229235" progId="Equation.DSMT4">
                  <p:embed/>
                  <p:pic>
                    <p:nvPicPr>
                      <p:cNvPr id="0" name="图片 3273"/>
                      <p:cNvPicPr/>
                      <p:nvPr/>
                    </p:nvPicPr>
                    <p:blipFill>
                      <a:blip r:embed="rId27"/>
                      <a:stretch>
                        <a:fillRect/>
                      </a:stretch>
                    </p:blipFill>
                    <p:spPr>
                      <a:xfrm>
                        <a:off x="3930650" y="3889375"/>
                        <a:ext cx="311150" cy="469900"/>
                      </a:xfrm>
                      <a:prstGeom prst="rect">
                        <a:avLst/>
                      </a:prstGeom>
                      <a:noFill/>
                      <a:ln w="38100">
                        <a:noFill/>
                        <a:miter/>
                      </a:ln>
                    </p:spPr>
                  </p:pic>
                </p:oleObj>
              </mc:Fallback>
            </mc:AlternateContent>
          </a:graphicData>
        </a:graphic>
      </p:graphicFrame>
      <p:graphicFrame>
        <p:nvGraphicFramePr>
          <p:cNvPr id="37911" name="Object 29"/>
          <p:cNvGraphicFramePr>
            <a:graphicFrameLocks noChangeAspect="1"/>
          </p:cNvGraphicFramePr>
          <p:nvPr/>
        </p:nvGraphicFramePr>
        <p:xfrm>
          <a:off x="884238" y="2806700"/>
          <a:ext cx="227012" cy="471488"/>
        </p:xfrm>
        <a:graphic>
          <a:graphicData uri="http://schemas.openxmlformats.org/presentationml/2006/ole">
            <mc:AlternateContent xmlns:mc="http://schemas.openxmlformats.org/markup-compatibility/2006">
              <mc:Choice xmlns:v="urn:schemas-microsoft-com:vml" Requires="v">
                <p:oleObj r:id="rId28" imgW="140335" imgH="229235" progId="Equation.DSMT4">
                  <p:embed/>
                </p:oleObj>
              </mc:Choice>
              <mc:Fallback>
                <p:oleObj r:id="rId28" imgW="140335" imgH="229235" progId="Equation.DSMT4">
                  <p:embed/>
                  <p:pic>
                    <p:nvPicPr>
                      <p:cNvPr id="0" name="图片 3277"/>
                      <p:cNvPicPr/>
                      <p:nvPr/>
                    </p:nvPicPr>
                    <p:blipFill>
                      <a:blip r:embed="rId29"/>
                      <a:stretch>
                        <a:fillRect/>
                      </a:stretch>
                    </p:blipFill>
                    <p:spPr>
                      <a:xfrm>
                        <a:off x="884238" y="2806700"/>
                        <a:ext cx="227012" cy="471488"/>
                      </a:xfrm>
                      <a:prstGeom prst="rect">
                        <a:avLst/>
                      </a:prstGeom>
                      <a:noFill/>
                      <a:ln w="38100">
                        <a:noFill/>
                        <a:miter/>
                      </a:ln>
                    </p:spPr>
                  </p:pic>
                </p:oleObj>
              </mc:Fallback>
            </mc:AlternateContent>
          </a:graphicData>
        </a:graphic>
      </p:graphicFrame>
      <p:graphicFrame>
        <p:nvGraphicFramePr>
          <p:cNvPr id="37912" name="Object 30"/>
          <p:cNvGraphicFramePr>
            <a:graphicFrameLocks noChangeAspect="1"/>
          </p:cNvGraphicFramePr>
          <p:nvPr/>
        </p:nvGraphicFramePr>
        <p:xfrm>
          <a:off x="1519238" y="1795463"/>
          <a:ext cx="249237" cy="471487"/>
        </p:xfrm>
        <a:graphic>
          <a:graphicData uri="http://schemas.openxmlformats.org/presentationml/2006/ole">
            <mc:AlternateContent xmlns:mc="http://schemas.openxmlformats.org/markup-compatibility/2006">
              <mc:Choice xmlns:v="urn:schemas-microsoft-com:vml" Requires="v">
                <p:oleObj r:id="rId30" imgW="153035" imgH="229235" progId="Equation.DSMT4">
                  <p:embed/>
                </p:oleObj>
              </mc:Choice>
              <mc:Fallback>
                <p:oleObj r:id="rId30" imgW="153035" imgH="229235" progId="Equation.DSMT4">
                  <p:embed/>
                  <p:pic>
                    <p:nvPicPr>
                      <p:cNvPr id="0" name="图片 3286"/>
                      <p:cNvPicPr/>
                      <p:nvPr/>
                    </p:nvPicPr>
                    <p:blipFill>
                      <a:blip r:embed="rId31"/>
                      <a:stretch>
                        <a:fillRect/>
                      </a:stretch>
                    </p:blipFill>
                    <p:spPr>
                      <a:xfrm>
                        <a:off x="1519238" y="1795463"/>
                        <a:ext cx="249237" cy="471487"/>
                      </a:xfrm>
                      <a:prstGeom prst="rect">
                        <a:avLst/>
                      </a:prstGeom>
                      <a:noFill/>
                      <a:ln w="38100">
                        <a:noFill/>
                        <a:miter/>
                      </a:ln>
                    </p:spPr>
                  </p:pic>
                </p:oleObj>
              </mc:Fallback>
            </mc:AlternateContent>
          </a:graphicData>
        </a:graphic>
      </p:graphicFrame>
      <p:graphicFrame>
        <p:nvGraphicFramePr>
          <p:cNvPr id="37913" name="Object 31"/>
          <p:cNvGraphicFramePr>
            <a:graphicFrameLocks noChangeAspect="1"/>
          </p:cNvGraphicFramePr>
          <p:nvPr/>
        </p:nvGraphicFramePr>
        <p:xfrm>
          <a:off x="4575175" y="4667250"/>
          <a:ext cx="249238" cy="469900"/>
        </p:xfrm>
        <a:graphic>
          <a:graphicData uri="http://schemas.openxmlformats.org/presentationml/2006/ole">
            <mc:AlternateContent xmlns:mc="http://schemas.openxmlformats.org/markup-compatibility/2006">
              <mc:Choice xmlns:v="urn:schemas-microsoft-com:vml" Requires="v">
                <p:oleObj r:id="rId32" imgW="153035" imgH="229235" progId="Equation.DSMT4">
                  <p:embed/>
                </p:oleObj>
              </mc:Choice>
              <mc:Fallback>
                <p:oleObj r:id="rId32" imgW="153035" imgH="229235" progId="Equation.DSMT4">
                  <p:embed/>
                  <p:pic>
                    <p:nvPicPr>
                      <p:cNvPr id="0" name="图片 3281"/>
                      <p:cNvPicPr/>
                      <p:nvPr/>
                    </p:nvPicPr>
                    <p:blipFill>
                      <a:blip r:embed="rId33"/>
                      <a:stretch>
                        <a:fillRect/>
                      </a:stretch>
                    </p:blipFill>
                    <p:spPr>
                      <a:xfrm>
                        <a:off x="4575175" y="4667250"/>
                        <a:ext cx="249238" cy="469900"/>
                      </a:xfrm>
                      <a:prstGeom prst="rect">
                        <a:avLst/>
                      </a:prstGeom>
                      <a:noFill/>
                      <a:ln w="38100">
                        <a:noFill/>
                        <a:miter/>
                      </a:ln>
                    </p:spPr>
                  </p:pic>
                </p:oleObj>
              </mc:Fallback>
            </mc:AlternateContent>
          </a:graphicData>
        </a:graphic>
      </p:graphicFrame>
      <p:graphicFrame>
        <p:nvGraphicFramePr>
          <p:cNvPr id="37914" name="Object 32"/>
          <p:cNvGraphicFramePr>
            <a:graphicFrameLocks noChangeAspect="1"/>
          </p:cNvGraphicFramePr>
          <p:nvPr/>
        </p:nvGraphicFramePr>
        <p:xfrm>
          <a:off x="3376613" y="1617663"/>
          <a:ext cx="414337" cy="365125"/>
        </p:xfrm>
        <a:graphic>
          <a:graphicData uri="http://schemas.openxmlformats.org/presentationml/2006/ole">
            <mc:AlternateContent xmlns:mc="http://schemas.openxmlformats.org/markup-compatibility/2006">
              <mc:Choice xmlns:v="urn:schemas-microsoft-com:vml" Requires="v">
                <p:oleObj r:id="rId34" imgW="254000" imgH="177800" progId="Equation.DSMT4">
                  <p:embed/>
                </p:oleObj>
              </mc:Choice>
              <mc:Fallback>
                <p:oleObj r:id="rId34" imgW="254000" imgH="177800" progId="Equation.DSMT4">
                  <p:embed/>
                  <p:pic>
                    <p:nvPicPr>
                      <p:cNvPr id="0" name="图片 3279"/>
                      <p:cNvPicPr/>
                      <p:nvPr/>
                    </p:nvPicPr>
                    <p:blipFill>
                      <a:blip r:embed="rId35"/>
                      <a:stretch>
                        <a:fillRect/>
                      </a:stretch>
                    </p:blipFill>
                    <p:spPr>
                      <a:xfrm>
                        <a:off x="3376613" y="1617663"/>
                        <a:ext cx="414337" cy="365125"/>
                      </a:xfrm>
                      <a:prstGeom prst="rect">
                        <a:avLst/>
                      </a:prstGeom>
                      <a:noFill/>
                      <a:ln w="38100">
                        <a:noFill/>
                        <a:miter/>
                      </a:ln>
                    </p:spPr>
                  </p:pic>
                </p:oleObj>
              </mc:Fallback>
            </mc:AlternateContent>
          </a:graphicData>
        </a:graphic>
      </p:graphicFrame>
      <p:cxnSp>
        <p:nvCxnSpPr>
          <p:cNvPr id="37915" name="直接箭头连接符 33"/>
          <p:cNvCxnSpPr/>
          <p:nvPr/>
        </p:nvCxnSpPr>
        <p:spPr>
          <a:xfrm rot="5400000">
            <a:off x="1276350" y="2732088"/>
            <a:ext cx="854075" cy="0"/>
          </a:xfrm>
          <a:prstGeom prst="straightConnector1">
            <a:avLst/>
          </a:prstGeom>
          <a:ln w="9525" cap="flat" cmpd="sng">
            <a:solidFill>
              <a:srgbClr val="7F7F7F"/>
            </a:solidFill>
            <a:prstDash val="solid"/>
            <a:round/>
            <a:headEnd type="none" w="med" len="med"/>
            <a:tailEnd type="stealth" w="med" len="lg"/>
          </a:ln>
        </p:spPr>
      </p:cxnSp>
      <p:sp>
        <p:nvSpPr>
          <p:cNvPr id="40988"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37"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三、价格变动对消费者均衡的影响</a:t>
            </a:r>
          </a:p>
        </p:txBody>
      </p:sp>
      <p:grpSp>
        <p:nvGrpSpPr>
          <p:cNvPr id="36" name="组合 35"/>
          <p:cNvGrpSpPr/>
          <p:nvPr/>
        </p:nvGrpSpPr>
        <p:grpSpPr>
          <a:xfrm>
            <a:off x="4638675" y="2782888"/>
            <a:ext cx="4556125" cy="1543050"/>
            <a:chOff x="0" y="0"/>
            <a:chExt cx="4572245" cy="929162"/>
          </a:xfrm>
        </p:grpSpPr>
        <p:sp>
          <p:nvSpPr>
            <p:cNvPr id="38" name="圆角矩形 50"/>
            <p:cNvSpPr>
              <a:spLocks noChangeArrowheads="1"/>
            </p:cNvSpPr>
            <p:nvPr/>
          </p:nvSpPr>
          <p:spPr bwMode="auto">
            <a:xfrm>
              <a:off x="0" y="0"/>
              <a:ext cx="4357175"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TextBox 3"/>
            <p:cNvSpPr txBox="1">
              <a:spLocks noChangeArrowheads="1"/>
            </p:cNvSpPr>
            <p:nvPr/>
          </p:nvSpPr>
          <p:spPr bwMode="auto">
            <a:xfrm>
              <a:off x="90808" y="73606"/>
              <a:ext cx="4481437" cy="797244"/>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价格</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消费扩展线表示在消费者收入和其他商品价格保持不变的条件下，随着一种商品价格的变动，消费者均衡点变动的轨迹。</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box(out)">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03"/>
                                        </p:tgtEl>
                                        <p:attrNameLst>
                                          <p:attrName>style.visibility</p:attrName>
                                        </p:attrNameLst>
                                      </p:cBhvr>
                                      <p:to>
                                        <p:strVal val="visible"/>
                                      </p:to>
                                    </p:set>
                                    <p:animEffect transition="in" filter="fade">
                                      <p:cBhvr>
                                        <p:cTn id="12" dur="500"/>
                                        <p:tgtEl>
                                          <p:spTgt spid="37903"/>
                                        </p:tgtEl>
                                      </p:cBhvr>
                                    </p:animEffect>
                                  </p:childTnLst>
                                </p:cTn>
                              </p:par>
                              <p:par>
                                <p:cTn id="13" presetID="10" presetClass="entr" presetSubtype="0" fill="hold" nodeType="withEffect">
                                  <p:stCondLst>
                                    <p:cond delay="0"/>
                                  </p:stCondLst>
                                  <p:childTnLst>
                                    <p:set>
                                      <p:cBhvr>
                                        <p:cTn id="14" dur="1" fill="hold">
                                          <p:stCondLst>
                                            <p:cond delay="0"/>
                                          </p:stCondLst>
                                        </p:cTn>
                                        <p:tgtEl>
                                          <p:spTgt spid="37919"/>
                                        </p:tgtEl>
                                        <p:attrNameLst>
                                          <p:attrName>style.visibility</p:attrName>
                                        </p:attrNameLst>
                                      </p:cBhvr>
                                      <p:to>
                                        <p:strVal val="visible"/>
                                      </p:to>
                                    </p:set>
                                    <p:animEffect transition="in" filter="fade">
                                      <p:cBhvr>
                                        <p:cTn id="15" dur="500"/>
                                        <p:tgtEl>
                                          <p:spTgt spid="37919"/>
                                        </p:tgtEl>
                                      </p:cBhvr>
                                    </p:animEffect>
                                  </p:childTnLst>
                                </p:cTn>
                              </p:par>
                              <p:par>
                                <p:cTn id="16" presetID="10" presetClass="entr" presetSubtype="0" fill="hold" nodeType="withEffect">
                                  <p:stCondLst>
                                    <p:cond delay="0"/>
                                  </p:stCondLst>
                                  <p:childTnLst>
                                    <p:set>
                                      <p:cBhvr>
                                        <p:cTn id="17" dur="1" fill="hold">
                                          <p:stCondLst>
                                            <p:cond delay="0"/>
                                          </p:stCondLst>
                                        </p:cTn>
                                        <p:tgtEl>
                                          <p:spTgt spid="37896"/>
                                        </p:tgtEl>
                                        <p:attrNameLst>
                                          <p:attrName>style.visibility</p:attrName>
                                        </p:attrNameLst>
                                      </p:cBhvr>
                                      <p:to>
                                        <p:strVal val="visible"/>
                                      </p:to>
                                    </p:set>
                                    <p:animEffect transition="in" filter="fade">
                                      <p:cBhvr>
                                        <p:cTn id="18" dur="500"/>
                                        <p:tgtEl>
                                          <p:spTgt spid="37896"/>
                                        </p:tgtEl>
                                      </p:cBhvr>
                                    </p:animEffect>
                                  </p:childTnLst>
                                </p:cTn>
                              </p:par>
                              <p:par>
                                <p:cTn id="19" presetID="10" presetClass="entr" presetSubtype="0" fill="hold" nodeType="withEffect">
                                  <p:stCondLst>
                                    <p:cond delay="0"/>
                                  </p:stCondLst>
                                  <p:childTnLst>
                                    <p:set>
                                      <p:cBhvr>
                                        <p:cTn id="20" dur="1" fill="hold">
                                          <p:stCondLst>
                                            <p:cond delay="0"/>
                                          </p:stCondLst>
                                        </p:cTn>
                                        <p:tgtEl>
                                          <p:spTgt spid="37918"/>
                                        </p:tgtEl>
                                        <p:attrNameLst>
                                          <p:attrName>style.visibility</p:attrName>
                                        </p:attrNameLst>
                                      </p:cBhvr>
                                      <p:to>
                                        <p:strVal val="visible"/>
                                      </p:to>
                                    </p:set>
                                    <p:animEffect transition="in" filter="fade">
                                      <p:cBhvr>
                                        <p:cTn id="21" dur="500"/>
                                        <p:tgtEl>
                                          <p:spTgt spid="37918"/>
                                        </p:tgtEl>
                                      </p:cBhvr>
                                    </p:animEffect>
                                  </p:childTnLst>
                                </p:cTn>
                              </p:par>
                              <p:par>
                                <p:cTn id="22" presetID="10" presetClass="entr" presetSubtype="0" fill="hold" nodeType="withEffect">
                                  <p:stCondLst>
                                    <p:cond delay="0"/>
                                  </p:stCondLst>
                                  <p:childTnLst>
                                    <p:set>
                                      <p:cBhvr>
                                        <p:cTn id="23" dur="1" fill="hold">
                                          <p:stCondLst>
                                            <p:cond delay="0"/>
                                          </p:stCondLst>
                                        </p:cTn>
                                        <p:tgtEl>
                                          <p:spTgt spid="37902"/>
                                        </p:tgtEl>
                                        <p:attrNameLst>
                                          <p:attrName>style.visibility</p:attrName>
                                        </p:attrNameLst>
                                      </p:cBhvr>
                                      <p:to>
                                        <p:strVal val="visible"/>
                                      </p:to>
                                    </p:set>
                                    <p:animEffect transition="in" filter="fade">
                                      <p:cBhvr>
                                        <p:cTn id="24" dur="500"/>
                                        <p:tgtEl>
                                          <p:spTgt spid="3790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899"/>
                                        </p:tgtEl>
                                        <p:attrNameLst>
                                          <p:attrName>style.visibility</p:attrName>
                                        </p:attrNameLst>
                                      </p:cBhvr>
                                      <p:to>
                                        <p:strVal val="visible"/>
                                      </p:to>
                                    </p:set>
                                    <p:animEffect transition="in" filter="fade">
                                      <p:cBhvr>
                                        <p:cTn id="29" dur="500"/>
                                        <p:tgtEl>
                                          <p:spTgt spid="37899"/>
                                        </p:tgtEl>
                                      </p:cBhvr>
                                    </p:animEffect>
                                  </p:childTnLst>
                                </p:cTn>
                              </p:par>
                              <p:par>
                                <p:cTn id="30" presetID="10" presetClass="entr" presetSubtype="0" fill="hold" nodeType="withEffect">
                                  <p:stCondLst>
                                    <p:cond delay="0"/>
                                  </p:stCondLst>
                                  <p:childTnLst>
                                    <p:set>
                                      <p:cBhvr>
                                        <p:cTn id="31" dur="1" fill="hold">
                                          <p:stCondLst>
                                            <p:cond delay="0"/>
                                          </p:stCondLst>
                                        </p:cTn>
                                        <p:tgtEl>
                                          <p:spTgt spid="37904"/>
                                        </p:tgtEl>
                                        <p:attrNameLst>
                                          <p:attrName>style.visibility</p:attrName>
                                        </p:attrNameLst>
                                      </p:cBhvr>
                                      <p:to>
                                        <p:strVal val="visible"/>
                                      </p:to>
                                    </p:set>
                                    <p:animEffect transition="in" filter="fade">
                                      <p:cBhvr>
                                        <p:cTn id="32" dur="500"/>
                                        <p:tgtEl>
                                          <p:spTgt spid="37904"/>
                                        </p:tgtEl>
                                      </p:cBhvr>
                                    </p:animEffect>
                                  </p:childTnLst>
                                </p:cTn>
                              </p:par>
                              <p:par>
                                <p:cTn id="33" presetID="10" presetClass="entr" presetSubtype="0" fill="hold" nodeType="withEffect">
                                  <p:stCondLst>
                                    <p:cond delay="0"/>
                                  </p:stCondLst>
                                  <p:childTnLst>
                                    <p:set>
                                      <p:cBhvr>
                                        <p:cTn id="34" dur="1" fill="hold">
                                          <p:stCondLst>
                                            <p:cond delay="0"/>
                                          </p:stCondLst>
                                        </p:cTn>
                                        <p:tgtEl>
                                          <p:spTgt spid="37922"/>
                                        </p:tgtEl>
                                        <p:attrNameLst>
                                          <p:attrName>style.visibility</p:attrName>
                                        </p:attrNameLst>
                                      </p:cBhvr>
                                      <p:to>
                                        <p:strVal val="visible"/>
                                      </p:to>
                                    </p:set>
                                    <p:animEffect transition="in" filter="fade">
                                      <p:cBhvr>
                                        <p:cTn id="35" dur="500"/>
                                        <p:tgtEl>
                                          <p:spTgt spid="37922"/>
                                        </p:tgtEl>
                                      </p:cBhvr>
                                    </p:animEffect>
                                  </p:childTnLst>
                                </p:cTn>
                              </p:par>
                              <p:par>
                                <p:cTn id="36" presetID="10" presetClass="entr" presetSubtype="0" fill="hold" nodeType="withEffect">
                                  <p:stCondLst>
                                    <p:cond delay="0"/>
                                  </p:stCondLst>
                                  <p:childTnLst>
                                    <p:set>
                                      <p:cBhvr>
                                        <p:cTn id="37" dur="1" fill="hold">
                                          <p:stCondLst>
                                            <p:cond delay="0"/>
                                          </p:stCondLst>
                                        </p:cTn>
                                        <p:tgtEl>
                                          <p:spTgt spid="37911"/>
                                        </p:tgtEl>
                                        <p:attrNameLst>
                                          <p:attrName>style.visibility</p:attrName>
                                        </p:attrNameLst>
                                      </p:cBhvr>
                                      <p:to>
                                        <p:strVal val="visible"/>
                                      </p:to>
                                    </p:set>
                                    <p:animEffect transition="in" filter="fade">
                                      <p:cBhvr>
                                        <p:cTn id="38" dur="500"/>
                                        <p:tgtEl>
                                          <p:spTgt spid="379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7908"/>
                                        </p:tgtEl>
                                        <p:attrNameLst>
                                          <p:attrName>style.visibility</p:attrName>
                                        </p:attrNameLst>
                                      </p:cBhvr>
                                      <p:to>
                                        <p:strVal val="visible"/>
                                      </p:to>
                                    </p:set>
                                    <p:animEffect transition="in" filter="fade">
                                      <p:cBhvr>
                                        <p:cTn id="43" dur="500"/>
                                        <p:tgtEl>
                                          <p:spTgt spid="37908"/>
                                        </p:tgtEl>
                                      </p:cBhvr>
                                    </p:animEffect>
                                  </p:childTnLst>
                                </p:cTn>
                              </p:par>
                              <p:par>
                                <p:cTn id="44" presetID="10" presetClass="entr" presetSubtype="0" fill="hold" nodeType="withEffect">
                                  <p:stCondLst>
                                    <p:cond delay="0"/>
                                  </p:stCondLst>
                                  <p:childTnLst>
                                    <p:set>
                                      <p:cBhvr>
                                        <p:cTn id="45" dur="1" fill="hold">
                                          <p:stCondLst>
                                            <p:cond delay="0"/>
                                          </p:stCondLst>
                                        </p:cTn>
                                        <p:tgtEl>
                                          <p:spTgt spid="37924"/>
                                        </p:tgtEl>
                                        <p:attrNameLst>
                                          <p:attrName>style.visibility</p:attrName>
                                        </p:attrNameLst>
                                      </p:cBhvr>
                                      <p:to>
                                        <p:strVal val="visible"/>
                                      </p:to>
                                    </p:set>
                                    <p:animEffect transition="in" filter="fade">
                                      <p:cBhvr>
                                        <p:cTn id="46" dur="500"/>
                                        <p:tgtEl>
                                          <p:spTgt spid="37924"/>
                                        </p:tgtEl>
                                      </p:cBhvr>
                                    </p:animEffect>
                                  </p:childTnLst>
                                </p:cTn>
                              </p:par>
                              <p:par>
                                <p:cTn id="47" presetID="10" presetClass="entr" presetSubtype="0" fill="hold" nodeType="withEffect">
                                  <p:stCondLst>
                                    <p:cond delay="0"/>
                                  </p:stCondLst>
                                  <p:childTnLst>
                                    <p:set>
                                      <p:cBhvr>
                                        <p:cTn id="48" dur="1" fill="hold">
                                          <p:stCondLst>
                                            <p:cond delay="0"/>
                                          </p:stCondLst>
                                        </p:cTn>
                                        <p:tgtEl>
                                          <p:spTgt spid="37905"/>
                                        </p:tgtEl>
                                        <p:attrNameLst>
                                          <p:attrName>style.visibility</p:attrName>
                                        </p:attrNameLst>
                                      </p:cBhvr>
                                      <p:to>
                                        <p:strVal val="visible"/>
                                      </p:to>
                                    </p:set>
                                    <p:animEffect transition="in" filter="fade">
                                      <p:cBhvr>
                                        <p:cTn id="49" dur="500"/>
                                        <p:tgtEl>
                                          <p:spTgt spid="3790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7900"/>
                                        </p:tgtEl>
                                        <p:attrNameLst>
                                          <p:attrName>style.visibility</p:attrName>
                                        </p:attrNameLst>
                                      </p:cBhvr>
                                      <p:to>
                                        <p:strVal val="visible"/>
                                      </p:to>
                                    </p:set>
                                    <p:animEffect transition="in" filter="fade">
                                      <p:cBhvr>
                                        <p:cTn id="54" dur="500"/>
                                        <p:tgtEl>
                                          <p:spTgt spid="37900"/>
                                        </p:tgtEl>
                                      </p:cBhvr>
                                    </p:animEffect>
                                  </p:childTnLst>
                                </p:cTn>
                              </p:par>
                              <p:par>
                                <p:cTn id="55" presetID="10" presetClass="entr" presetSubtype="0" fill="hold" nodeType="withEffect">
                                  <p:stCondLst>
                                    <p:cond delay="0"/>
                                  </p:stCondLst>
                                  <p:childTnLst>
                                    <p:set>
                                      <p:cBhvr>
                                        <p:cTn id="56" dur="1" fill="hold">
                                          <p:stCondLst>
                                            <p:cond delay="0"/>
                                          </p:stCondLst>
                                        </p:cTn>
                                        <p:tgtEl>
                                          <p:spTgt spid="37920"/>
                                        </p:tgtEl>
                                        <p:attrNameLst>
                                          <p:attrName>style.visibility</p:attrName>
                                        </p:attrNameLst>
                                      </p:cBhvr>
                                      <p:to>
                                        <p:strVal val="visible"/>
                                      </p:to>
                                    </p:set>
                                    <p:animEffect transition="in" filter="fade">
                                      <p:cBhvr>
                                        <p:cTn id="57" dur="500"/>
                                        <p:tgtEl>
                                          <p:spTgt spid="379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7915"/>
                                        </p:tgtEl>
                                        <p:attrNameLst>
                                          <p:attrName>style.visibility</p:attrName>
                                        </p:attrNameLst>
                                      </p:cBhvr>
                                      <p:to>
                                        <p:strVal val="visible"/>
                                      </p:to>
                                    </p:set>
                                    <p:animEffect transition="in" filter="fade">
                                      <p:cBhvr>
                                        <p:cTn id="62" dur="500"/>
                                        <p:tgtEl>
                                          <p:spTgt spid="37915"/>
                                        </p:tgtEl>
                                      </p:cBhvr>
                                    </p:animEffect>
                                  </p:childTnLst>
                                </p:cTn>
                              </p:par>
                              <p:par>
                                <p:cTn id="63" presetID="10" presetClass="entr" presetSubtype="0" fill="hold" nodeType="withEffect">
                                  <p:stCondLst>
                                    <p:cond delay="0"/>
                                  </p:stCondLst>
                                  <p:childTnLst>
                                    <p:set>
                                      <p:cBhvr>
                                        <p:cTn id="64" dur="1" fill="hold">
                                          <p:stCondLst>
                                            <p:cond delay="0"/>
                                          </p:stCondLst>
                                        </p:cTn>
                                        <p:tgtEl>
                                          <p:spTgt spid="37912"/>
                                        </p:tgtEl>
                                        <p:attrNameLst>
                                          <p:attrName>style.visibility</p:attrName>
                                        </p:attrNameLst>
                                      </p:cBhvr>
                                      <p:to>
                                        <p:strVal val="visible"/>
                                      </p:to>
                                    </p:set>
                                    <p:animEffect transition="in" filter="fade">
                                      <p:cBhvr>
                                        <p:cTn id="65" dur="500"/>
                                        <p:tgtEl>
                                          <p:spTgt spid="3791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7925"/>
                                        </p:tgtEl>
                                        <p:attrNameLst>
                                          <p:attrName>style.visibility</p:attrName>
                                        </p:attrNameLst>
                                      </p:cBhvr>
                                      <p:to>
                                        <p:strVal val="visible"/>
                                      </p:to>
                                    </p:set>
                                    <p:animEffect transition="in" filter="fade">
                                      <p:cBhvr>
                                        <p:cTn id="70" dur="500"/>
                                        <p:tgtEl>
                                          <p:spTgt spid="37925"/>
                                        </p:tgtEl>
                                      </p:cBhvr>
                                    </p:animEffect>
                                  </p:childTnLst>
                                </p:cTn>
                              </p:par>
                              <p:par>
                                <p:cTn id="71" presetID="10" presetClass="entr" presetSubtype="0" fill="hold" nodeType="withEffect">
                                  <p:stCondLst>
                                    <p:cond delay="0"/>
                                  </p:stCondLst>
                                  <p:childTnLst>
                                    <p:set>
                                      <p:cBhvr>
                                        <p:cTn id="72" dur="1" fill="hold">
                                          <p:stCondLst>
                                            <p:cond delay="0"/>
                                          </p:stCondLst>
                                        </p:cTn>
                                        <p:tgtEl>
                                          <p:spTgt spid="37909"/>
                                        </p:tgtEl>
                                        <p:attrNameLst>
                                          <p:attrName>style.visibility</p:attrName>
                                        </p:attrNameLst>
                                      </p:cBhvr>
                                      <p:to>
                                        <p:strVal val="visible"/>
                                      </p:to>
                                    </p:set>
                                    <p:animEffect transition="in" filter="fade">
                                      <p:cBhvr>
                                        <p:cTn id="73" dur="500"/>
                                        <p:tgtEl>
                                          <p:spTgt spid="37909"/>
                                        </p:tgtEl>
                                      </p:cBhvr>
                                    </p:animEffect>
                                  </p:childTnLst>
                                </p:cTn>
                              </p:par>
                              <p:par>
                                <p:cTn id="74" presetID="10" presetClass="entr" presetSubtype="0" fill="hold" nodeType="withEffect">
                                  <p:stCondLst>
                                    <p:cond delay="0"/>
                                  </p:stCondLst>
                                  <p:childTnLst>
                                    <p:set>
                                      <p:cBhvr>
                                        <p:cTn id="75" dur="1" fill="hold">
                                          <p:stCondLst>
                                            <p:cond delay="0"/>
                                          </p:stCondLst>
                                        </p:cTn>
                                        <p:tgtEl>
                                          <p:spTgt spid="37906"/>
                                        </p:tgtEl>
                                        <p:attrNameLst>
                                          <p:attrName>style.visibility</p:attrName>
                                        </p:attrNameLst>
                                      </p:cBhvr>
                                      <p:to>
                                        <p:strVal val="visible"/>
                                      </p:to>
                                    </p:set>
                                    <p:animEffect transition="in" filter="fade">
                                      <p:cBhvr>
                                        <p:cTn id="76" dur="500"/>
                                        <p:tgtEl>
                                          <p:spTgt spid="3790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7901"/>
                                        </p:tgtEl>
                                        <p:attrNameLst>
                                          <p:attrName>style.visibility</p:attrName>
                                        </p:attrNameLst>
                                      </p:cBhvr>
                                      <p:to>
                                        <p:strVal val="visible"/>
                                      </p:to>
                                    </p:set>
                                    <p:animEffect transition="in" filter="fade">
                                      <p:cBhvr>
                                        <p:cTn id="81" dur="500"/>
                                        <p:tgtEl>
                                          <p:spTgt spid="37901"/>
                                        </p:tgtEl>
                                      </p:cBhvr>
                                    </p:animEffect>
                                  </p:childTnLst>
                                </p:cTn>
                              </p:par>
                              <p:par>
                                <p:cTn id="82" presetID="10" presetClass="entr" presetSubtype="0" fill="hold" nodeType="withEffect">
                                  <p:stCondLst>
                                    <p:cond delay="0"/>
                                  </p:stCondLst>
                                  <p:childTnLst>
                                    <p:set>
                                      <p:cBhvr>
                                        <p:cTn id="83" dur="1" fill="hold">
                                          <p:stCondLst>
                                            <p:cond delay="0"/>
                                          </p:stCondLst>
                                        </p:cTn>
                                        <p:tgtEl>
                                          <p:spTgt spid="37921"/>
                                        </p:tgtEl>
                                        <p:attrNameLst>
                                          <p:attrName>style.visibility</p:attrName>
                                        </p:attrNameLst>
                                      </p:cBhvr>
                                      <p:to>
                                        <p:strVal val="visible"/>
                                      </p:to>
                                    </p:set>
                                    <p:animEffect transition="in" filter="fade">
                                      <p:cBhvr>
                                        <p:cTn id="84" dur="500"/>
                                        <p:tgtEl>
                                          <p:spTgt spid="37921"/>
                                        </p:tgtEl>
                                      </p:cBhvr>
                                    </p:animEffect>
                                  </p:childTnLst>
                                </p:cTn>
                              </p:par>
                              <p:par>
                                <p:cTn id="85" presetID="10" presetClass="entr" presetSubtype="0" fill="hold" nodeType="withEffect">
                                  <p:stCondLst>
                                    <p:cond delay="0"/>
                                  </p:stCondLst>
                                  <p:childTnLst>
                                    <p:set>
                                      <p:cBhvr>
                                        <p:cTn id="86" dur="1" fill="hold">
                                          <p:stCondLst>
                                            <p:cond delay="0"/>
                                          </p:stCondLst>
                                        </p:cTn>
                                        <p:tgtEl>
                                          <p:spTgt spid="37913"/>
                                        </p:tgtEl>
                                        <p:attrNameLst>
                                          <p:attrName>style.visibility</p:attrName>
                                        </p:attrNameLst>
                                      </p:cBhvr>
                                      <p:to>
                                        <p:strVal val="visible"/>
                                      </p:to>
                                    </p:set>
                                    <p:animEffect transition="in" filter="fade">
                                      <p:cBhvr>
                                        <p:cTn id="87" dur="500"/>
                                        <p:tgtEl>
                                          <p:spTgt spid="3791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7917"/>
                                        </p:tgtEl>
                                        <p:attrNameLst>
                                          <p:attrName>style.visibility</p:attrName>
                                        </p:attrNameLst>
                                      </p:cBhvr>
                                      <p:to>
                                        <p:strVal val="visible"/>
                                      </p:to>
                                    </p:set>
                                    <p:animEffect transition="in" filter="fade">
                                      <p:cBhvr>
                                        <p:cTn id="92" dur="500"/>
                                        <p:tgtEl>
                                          <p:spTgt spid="37917"/>
                                        </p:tgtEl>
                                      </p:cBhvr>
                                    </p:animEffect>
                                  </p:childTnLst>
                                </p:cTn>
                              </p:par>
                              <p:par>
                                <p:cTn id="93" presetID="10" presetClass="entr" presetSubtype="0" fill="hold" nodeType="withEffect">
                                  <p:stCondLst>
                                    <p:cond delay="0"/>
                                  </p:stCondLst>
                                  <p:childTnLst>
                                    <p:set>
                                      <p:cBhvr>
                                        <p:cTn id="94" dur="1" fill="hold">
                                          <p:stCondLst>
                                            <p:cond delay="0"/>
                                          </p:stCondLst>
                                        </p:cTn>
                                        <p:tgtEl>
                                          <p:spTgt spid="37910"/>
                                        </p:tgtEl>
                                        <p:attrNameLst>
                                          <p:attrName>style.visibility</p:attrName>
                                        </p:attrNameLst>
                                      </p:cBhvr>
                                      <p:to>
                                        <p:strVal val="visible"/>
                                      </p:to>
                                    </p:set>
                                    <p:animEffect transition="in" filter="fade">
                                      <p:cBhvr>
                                        <p:cTn id="95" dur="500"/>
                                        <p:tgtEl>
                                          <p:spTgt spid="37910"/>
                                        </p:tgtEl>
                                      </p:cBhvr>
                                    </p:animEffect>
                                  </p:childTnLst>
                                </p:cTn>
                              </p:par>
                              <p:par>
                                <p:cTn id="96" presetID="10" presetClass="entr" presetSubtype="0" fill="hold" nodeType="withEffect">
                                  <p:stCondLst>
                                    <p:cond delay="0"/>
                                  </p:stCondLst>
                                  <p:childTnLst>
                                    <p:set>
                                      <p:cBhvr>
                                        <p:cTn id="97" dur="1" fill="hold">
                                          <p:stCondLst>
                                            <p:cond delay="0"/>
                                          </p:stCondLst>
                                        </p:cTn>
                                        <p:tgtEl>
                                          <p:spTgt spid="37907"/>
                                        </p:tgtEl>
                                        <p:attrNameLst>
                                          <p:attrName>style.visibility</p:attrName>
                                        </p:attrNameLst>
                                      </p:cBhvr>
                                      <p:to>
                                        <p:strVal val="visible"/>
                                      </p:to>
                                    </p:set>
                                    <p:animEffect transition="in" filter="fade">
                                      <p:cBhvr>
                                        <p:cTn id="98" dur="500"/>
                                        <p:tgtEl>
                                          <p:spTgt spid="3790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7923"/>
                                        </p:tgtEl>
                                        <p:attrNameLst>
                                          <p:attrName>style.visibility</p:attrName>
                                        </p:attrNameLst>
                                      </p:cBhvr>
                                      <p:to>
                                        <p:strVal val="visible"/>
                                      </p:to>
                                    </p:set>
                                    <p:animEffect transition="in" filter="fade">
                                      <p:cBhvr>
                                        <p:cTn id="103" dur="500"/>
                                        <p:tgtEl>
                                          <p:spTgt spid="37923"/>
                                        </p:tgtEl>
                                      </p:cBhvr>
                                    </p:animEffect>
                                  </p:childTnLst>
                                </p:cTn>
                              </p:par>
                              <p:par>
                                <p:cTn id="104" presetID="10" presetClass="entr" presetSubtype="0" fill="hold" nodeType="withEffect">
                                  <p:stCondLst>
                                    <p:cond delay="0"/>
                                  </p:stCondLst>
                                  <p:childTnLst>
                                    <p:set>
                                      <p:cBhvr>
                                        <p:cTn id="105" dur="1" fill="hold">
                                          <p:stCondLst>
                                            <p:cond delay="0"/>
                                          </p:stCondLst>
                                        </p:cTn>
                                        <p:tgtEl>
                                          <p:spTgt spid="37914"/>
                                        </p:tgtEl>
                                        <p:attrNameLst>
                                          <p:attrName>style.visibility</p:attrName>
                                        </p:attrNameLst>
                                      </p:cBhvr>
                                      <p:to>
                                        <p:strVal val="visible"/>
                                      </p:to>
                                    </p:set>
                                    <p:animEffect transition="in" filter="fade">
                                      <p:cBhvr>
                                        <p:cTn id="106" dur="500"/>
                                        <p:tgtEl>
                                          <p:spTgt spid="3791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p:cNvSpPr>
          <p:nvPr>
            <p:ph type="body" idx="4294967295"/>
          </p:nvPr>
        </p:nvSpPr>
        <p:spPr>
          <a:xfrm>
            <a:off x="217488" y="1309688"/>
            <a:ext cx="4010025" cy="1208087"/>
          </a:xfrm>
          <a:ln/>
        </p:spPr>
        <p:txBody>
          <a:bodyPr vert="horz" wrap="square" lIns="91440" tIns="45720" rIns="91440" bIns="45720" anchor="t" anchorCtr="0"/>
          <a:lstStyle/>
          <a:p>
            <a:pPr marL="571500" lvl="2" indent="-457200" eaLnBrk="1" hangingPunct="1">
              <a:lnSpc>
                <a:spcPct val="150000"/>
              </a:lnSpc>
              <a:buAutoNum type="arabicPeriod" startAt="3"/>
            </a:pPr>
            <a:r>
              <a:rPr lang="zh-CN" altLang="en-US" b="1" dirty="0">
                <a:solidFill>
                  <a:srgbClr val="CC0000"/>
                </a:solidFill>
                <a:latin typeface="Arial" panose="020B0604020202020204" pitchFamily="34" charset="0"/>
                <a:ea typeface="Adobe 黑体 Std R" pitchFamily="34" charset="-122"/>
              </a:rPr>
              <a:t>消费者的需求曲线</a:t>
            </a:r>
          </a:p>
        </p:txBody>
      </p:sp>
      <p:grpSp>
        <p:nvGrpSpPr>
          <p:cNvPr id="38915" name="组合 85"/>
          <p:cNvGrpSpPr/>
          <p:nvPr/>
        </p:nvGrpSpPr>
        <p:grpSpPr>
          <a:xfrm>
            <a:off x="3614738" y="-298450"/>
            <a:ext cx="6388100" cy="6535738"/>
            <a:chOff x="0" y="0"/>
            <a:chExt cx="6695169" cy="7535927"/>
          </a:xfrm>
        </p:grpSpPr>
        <p:grpSp>
          <p:nvGrpSpPr>
            <p:cNvPr id="41987" name="组合 4"/>
            <p:cNvGrpSpPr/>
            <p:nvPr/>
          </p:nvGrpSpPr>
          <p:grpSpPr>
            <a:xfrm>
              <a:off x="0" y="0"/>
              <a:ext cx="6695169" cy="4683968"/>
              <a:chOff x="0" y="0"/>
              <a:chExt cx="7744405" cy="4821579"/>
            </a:xfrm>
          </p:grpSpPr>
          <p:graphicFrame>
            <p:nvGraphicFramePr>
              <p:cNvPr id="41988" name="Object 5"/>
              <p:cNvGraphicFramePr>
                <a:graphicFrameLocks noChangeAspect="1"/>
              </p:cNvGraphicFramePr>
              <p:nvPr/>
            </p:nvGraphicFramePr>
            <p:xfrm>
              <a:off x="2066697" y="4467082"/>
              <a:ext cx="213360" cy="248920"/>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299"/>
                          <p:cNvPicPr/>
                          <p:nvPr/>
                        </p:nvPicPr>
                        <p:blipFill>
                          <a:blip r:embed="rId3"/>
                          <a:stretch>
                            <a:fillRect/>
                          </a:stretch>
                        </p:blipFill>
                        <p:spPr>
                          <a:xfrm>
                            <a:off x="2066697" y="4467082"/>
                            <a:ext cx="213360" cy="248920"/>
                          </a:xfrm>
                          <a:prstGeom prst="rect">
                            <a:avLst/>
                          </a:prstGeom>
                          <a:noFill/>
                          <a:ln w="38100">
                            <a:noFill/>
                            <a:miter/>
                          </a:ln>
                        </p:spPr>
                      </p:pic>
                    </p:oleObj>
                  </mc:Fallback>
                </mc:AlternateContent>
              </a:graphicData>
            </a:graphic>
          </p:graphicFrame>
          <p:grpSp>
            <p:nvGrpSpPr>
              <p:cNvPr id="41989" name="组合 36"/>
              <p:cNvGrpSpPr/>
              <p:nvPr/>
            </p:nvGrpSpPr>
            <p:grpSpPr>
              <a:xfrm>
                <a:off x="0" y="0"/>
                <a:ext cx="7744405" cy="4821579"/>
                <a:chOff x="0" y="0"/>
                <a:chExt cx="7744405" cy="4821579"/>
              </a:xfrm>
            </p:grpSpPr>
            <p:grpSp>
              <p:nvGrpSpPr>
                <p:cNvPr id="41990" name="组合 14"/>
                <p:cNvGrpSpPr/>
                <p:nvPr/>
              </p:nvGrpSpPr>
              <p:grpSpPr>
                <a:xfrm>
                  <a:off x="0" y="0"/>
                  <a:ext cx="7744405" cy="4696547"/>
                  <a:chOff x="0" y="0"/>
                  <a:chExt cx="7744405" cy="4696547"/>
                </a:xfrm>
              </p:grpSpPr>
              <p:grpSp>
                <p:nvGrpSpPr>
                  <p:cNvPr id="41991" name="组合 12"/>
                  <p:cNvGrpSpPr/>
                  <p:nvPr/>
                </p:nvGrpSpPr>
                <p:grpSpPr>
                  <a:xfrm>
                    <a:off x="0" y="0"/>
                    <a:ext cx="7744405" cy="4696547"/>
                    <a:chOff x="0" y="0"/>
                    <a:chExt cx="7744405" cy="4696547"/>
                  </a:xfrm>
                </p:grpSpPr>
                <p:cxnSp>
                  <p:nvCxnSpPr>
                    <p:cNvPr id="41992" name="直接箭头连接符 27"/>
                    <p:cNvCxnSpPr/>
                    <p:nvPr/>
                  </p:nvCxnSpPr>
                  <p:spPr>
                    <a:xfrm>
                      <a:off x="2315244" y="4487386"/>
                      <a:ext cx="3883218" cy="8170"/>
                    </a:xfrm>
                    <a:prstGeom prst="straightConnector1">
                      <a:avLst/>
                    </a:prstGeom>
                    <a:ln w="9525" cap="flat" cmpd="sng">
                      <a:solidFill>
                        <a:srgbClr val="7F7F7F"/>
                      </a:solidFill>
                      <a:prstDash val="solid"/>
                      <a:round/>
                      <a:headEnd type="none" w="med" len="med"/>
                      <a:tailEnd type="stealth" w="med" len="lg"/>
                    </a:ln>
                  </p:spPr>
                </p:cxnSp>
                <p:cxnSp>
                  <p:nvCxnSpPr>
                    <p:cNvPr id="41993" name="直接箭头连接符 28"/>
                    <p:cNvCxnSpPr/>
                    <p:nvPr/>
                  </p:nvCxnSpPr>
                  <p:spPr>
                    <a:xfrm rot="-5400000" flipV="1">
                      <a:off x="884062" y="3092540"/>
                      <a:ext cx="2809109" cy="16525"/>
                    </a:xfrm>
                    <a:prstGeom prst="straightConnector1">
                      <a:avLst/>
                    </a:prstGeom>
                    <a:ln w="9525" cap="flat" cmpd="sng">
                      <a:solidFill>
                        <a:srgbClr val="7F7F7F"/>
                      </a:solidFill>
                      <a:prstDash val="solid"/>
                      <a:round/>
                      <a:headEnd type="none" w="med" len="med"/>
                      <a:tailEnd type="stealth" w="med" len="lg"/>
                    </a:ln>
                  </p:spPr>
                </p:cxnSp>
                <p:cxnSp>
                  <p:nvCxnSpPr>
                    <p:cNvPr id="41994" name="直接箭头连接符 29"/>
                    <p:cNvCxnSpPr/>
                    <p:nvPr/>
                  </p:nvCxnSpPr>
                  <p:spPr>
                    <a:xfrm>
                      <a:off x="2296883" y="2364620"/>
                      <a:ext cx="2456618" cy="2126034"/>
                    </a:xfrm>
                    <a:prstGeom prst="straightConnector1">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41995" name="直接连接符 30"/>
                    <p:cNvCxnSpPr/>
                    <p:nvPr/>
                  </p:nvCxnSpPr>
                  <p:spPr>
                    <a:xfrm>
                      <a:off x="2280358" y="2364620"/>
                      <a:ext cx="3486635" cy="2122766"/>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41996" name="直接连接符 31"/>
                    <p:cNvCxnSpPr/>
                    <p:nvPr/>
                  </p:nvCxnSpPr>
                  <p:spPr>
                    <a:xfrm rot="-5400000" flipH="1">
                      <a:off x="2012332" y="2649162"/>
                      <a:ext cx="2140741" cy="1571648"/>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41997" name="弧形 32"/>
                    <p:cNvSpPr/>
                    <p:nvPr/>
                  </p:nvSpPr>
                  <p:spPr>
                    <a:xfrm rot="3216644">
                      <a:off x="1073718" y="178038"/>
                      <a:ext cx="2758452" cy="4905891"/>
                    </a:xfrm>
                    <a:custGeom>
                      <a:avLst/>
                      <a:gdLst/>
                      <a:ahLst/>
                      <a:cxnLst>
                        <a:cxn ang="0">
                          <a:pos x="2320241" y="659613"/>
                        </a:cxn>
                        <a:cxn ang="0">
                          <a:pos x="2320241" y="659612"/>
                        </a:cxn>
                        <a:cxn ang="0">
                          <a:pos x="2758452" y="2452945"/>
                        </a:cxn>
                        <a:cxn ang="0">
                          <a:pos x="2711857" y="3085146"/>
                        </a:cxn>
                        <a:cxn ang="0">
                          <a:pos x="1379226" y="2452946"/>
                        </a:cxn>
                        <a:cxn ang="0">
                          <a:pos x="2320241" y="659613"/>
                        </a:cxn>
                        <a:cxn ang="0">
                          <a:pos x="2320241" y="659613"/>
                        </a:cxn>
                        <a:cxn ang="0">
                          <a:pos x="2320241" y="659612"/>
                        </a:cxn>
                        <a:cxn ang="0">
                          <a:pos x="2758452" y="2452945"/>
                        </a:cxn>
                        <a:cxn ang="0">
                          <a:pos x="2711857" y="3085146"/>
                        </a:cxn>
                      </a:cxnLst>
                      <a:rect l="0" t="0" r="0" b="0"/>
                      <a:pathLst>
                        <a:path w="2758452" h="4905891" stroke="0">
                          <a:moveTo>
                            <a:pt x="2320241" y="659613"/>
                          </a:moveTo>
                          <a:lnTo>
                            <a:pt x="2320241" y="659612"/>
                          </a:lnTo>
                          <a:cubicBezTo>
                            <a:pt x="2599754" y="1123533"/>
                            <a:pt x="2758452" y="1772986"/>
                            <a:pt x="2758452" y="2452945"/>
                          </a:cubicBezTo>
                          <a:cubicBezTo>
                            <a:pt x="2758452" y="2666386"/>
                            <a:pt x="2742788" y="2878915"/>
                            <a:pt x="2711857" y="3085146"/>
                          </a:cubicBezTo>
                          <a:lnTo>
                            <a:pt x="1379226" y="2452946"/>
                          </a:lnTo>
                          <a:lnTo>
                            <a:pt x="2320241" y="659613"/>
                          </a:lnTo>
                          <a:close/>
                        </a:path>
                        <a:path w="2758452" h="4905891" fill="none">
                          <a:moveTo>
                            <a:pt x="2320241" y="659613"/>
                          </a:moveTo>
                          <a:lnTo>
                            <a:pt x="2320241" y="659612"/>
                          </a:lnTo>
                          <a:cubicBezTo>
                            <a:pt x="2599754" y="1123533"/>
                            <a:pt x="2758452" y="1772986"/>
                            <a:pt x="2758452" y="2452945"/>
                          </a:cubicBezTo>
                          <a:cubicBezTo>
                            <a:pt x="2758452" y="2666386"/>
                            <a:pt x="2742788" y="2878915"/>
                            <a:pt x="2711857" y="3085146"/>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41998" name="弧形 33"/>
                    <p:cNvSpPr/>
                    <p:nvPr/>
                  </p:nvSpPr>
                  <p:spPr>
                    <a:xfrm rot="-10622409">
                      <a:off x="2882578" y="0"/>
                      <a:ext cx="4861827" cy="4727606"/>
                    </a:xfrm>
                    <a:custGeom>
                      <a:avLst/>
                      <a:gdLst/>
                      <a:ahLst/>
                      <a:cxnLst>
                        <a:cxn ang="0">
                          <a:pos x="3505547" y="243518"/>
                        </a:cxn>
                        <a:cxn ang="0">
                          <a:pos x="3505547" y="243517"/>
                        </a:cxn>
                        <a:cxn ang="0">
                          <a:pos x="4844364" y="2080976"/>
                        </a:cxn>
                        <a:cxn ang="0">
                          <a:pos x="2430914" y="2363803"/>
                        </a:cxn>
                        <a:cxn ang="0">
                          <a:pos x="3505547" y="243518"/>
                        </a:cxn>
                        <a:cxn ang="0">
                          <a:pos x="3505547" y="243518"/>
                        </a:cxn>
                        <a:cxn ang="0">
                          <a:pos x="3505547" y="243517"/>
                        </a:cxn>
                        <a:cxn ang="0">
                          <a:pos x="4844364" y="2080976"/>
                        </a:cxn>
                      </a:cxnLst>
                      <a:rect l="0" t="0" r="0" b="0"/>
                      <a:pathLst>
                        <a:path w="4861827" h="4727606" stroke="0">
                          <a:moveTo>
                            <a:pt x="3505547" y="243518"/>
                          </a:moveTo>
                          <a:lnTo>
                            <a:pt x="3505547" y="243517"/>
                          </a:lnTo>
                          <a:cubicBezTo>
                            <a:pt x="4242453" y="596669"/>
                            <a:pt x="4746067" y="1287855"/>
                            <a:pt x="4844364" y="2080976"/>
                          </a:cubicBezTo>
                          <a:lnTo>
                            <a:pt x="2430914" y="2363803"/>
                          </a:lnTo>
                          <a:lnTo>
                            <a:pt x="3505547" y="243518"/>
                          </a:lnTo>
                          <a:close/>
                        </a:path>
                        <a:path w="4861827" h="4727606" fill="none">
                          <a:moveTo>
                            <a:pt x="3505547" y="243518"/>
                          </a:moveTo>
                          <a:lnTo>
                            <a:pt x="3505547" y="243517"/>
                          </a:lnTo>
                          <a:cubicBezTo>
                            <a:pt x="4242453" y="596669"/>
                            <a:pt x="4746067" y="1287855"/>
                            <a:pt x="4844364" y="2080976"/>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41999" name="弧形 34"/>
                    <p:cNvSpPr/>
                    <p:nvPr/>
                  </p:nvSpPr>
                  <p:spPr>
                    <a:xfrm rot="-9689125">
                      <a:off x="3058838" y="1153712"/>
                      <a:ext cx="4142100" cy="2961087"/>
                    </a:xfrm>
                    <a:custGeom>
                      <a:avLst/>
                      <a:gdLst/>
                      <a:ahLst/>
                      <a:cxnLst>
                        <a:cxn ang="0">
                          <a:pos x="2071052" y="0"/>
                        </a:cxn>
                        <a:cxn ang="0">
                          <a:pos x="2071051" y="0"/>
                        </a:cxn>
                        <a:cxn ang="0">
                          <a:pos x="4001249" y="943873"/>
                        </a:cxn>
                        <a:cxn ang="0">
                          <a:pos x="2071050" y="1480544"/>
                        </a:cxn>
                        <a:cxn ang="0">
                          <a:pos x="2071052" y="0"/>
                        </a:cxn>
                        <a:cxn ang="0">
                          <a:pos x="2071052" y="0"/>
                        </a:cxn>
                        <a:cxn ang="0">
                          <a:pos x="2071051" y="0"/>
                        </a:cxn>
                        <a:cxn ang="0">
                          <a:pos x="4001249" y="943873"/>
                        </a:cxn>
                      </a:cxnLst>
                      <a:rect l="0" t="0" r="0" b="0"/>
                      <a:pathLst>
                        <a:path w="4142100" h="2961087" stroke="0">
                          <a:moveTo>
                            <a:pt x="2071052" y="0"/>
                          </a:moveTo>
                          <a:lnTo>
                            <a:pt x="2071051" y="0"/>
                          </a:lnTo>
                          <a:cubicBezTo>
                            <a:pt x="2925151" y="0"/>
                            <a:pt x="3691653" y="374822"/>
                            <a:pt x="4001249" y="943873"/>
                          </a:cubicBezTo>
                          <a:lnTo>
                            <a:pt x="2071050" y="1480544"/>
                          </a:lnTo>
                          <a:lnTo>
                            <a:pt x="2071052" y="0"/>
                          </a:lnTo>
                          <a:close/>
                        </a:path>
                        <a:path w="4142100" h="2961087" fill="none">
                          <a:moveTo>
                            <a:pt x="2071052" y="0"/>
                          </a:moveTo>
                          <a:lnTo>
                            <a:pt x="2071051" y="0"/>
                          </a:lnTo>
                          <a:cubicBezTo>
                            <a:pt x="2925151" y="0"/>
                            <a:pt x="3691653" y="374822"/>
                            <a:pt x="4001249" y="943873"/>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sp>
                <p:nvSpPr>
                  <p:cNvPr id="42000" name="弧形 22"/>
                  <p:cNvSpPr/>
                  <p:nvPr/>
                </p:nvSpPr>
                <p:spPr>
                  <a:xfrm rot="10380277">
                    <a:off x="3389325" y="1223981"/>
                    <a:ext cx="2981724" cy="2394035"/>
                  </a:xfrm>
                  <a:custGeom>
                    <a:avLst/>
                    <a:gdLst/>
                    <a:ahLst/>
                    <a:cxnLst>
                      <a:cxn ang="0">
                        <a:pos x="1686517" y="10353"/>
                      </a:cxn>
                      <a:cxn ang="0">
                        <a:pos x="1686517" y="10352"/>
                      </a:cxn>
                      <a:cxn ang="0">
                        <a:pos x="2981724" y="1197018"/>
                      </a:cxn>
                      <a:cxn ang="0">
                        <a:pos x="2981720" y="1199671"/>
                      </a:cxn>
                      <a:cxn ang="0">
                        <a:pos x="1490862" y="1197018"/>
                      </a:cxn>
                      <a:cxn ang="0">
                        <a:pos x="1686517" y="10353"/>
                      </a:cxn>
                      <a:cxn ang="0">
                        <a:pos x="1686517" y="10353"/>
                      </a:cxn>
                      <a:cxn ang="0">
                        <a:pos x="1686517" y="10352"/>
                      </a:cxn>
                      <a:cxn ang="0">
                        <a:pos x="2981724" y="1197018"/>
                      </a:cxn>
                      <a:cxn ang="0">
                        <a:pos x="2981720" y="1199671"/>
                      </a:cxn>
                    </a:cxnLst>
                    <a:rect l="0" t="0" r="0" b="0"/>
                    <a:pathLst>
                      <a:path w="2981724" h="2394035" stroke="0">
                        <a:moveTo>
                          <a:pt x="1686517" y="10353"/>
                        </a:moveTo>
                        <a:lnTo>
                          <a:pt x="1686517" y="10352"/>
                        </a:lnTo>
                        <a:cubicBezTo>
                          <a:pt x="2427804" y="89143"/>
                          <a:pt x="2981724" y="596643"/>
                          <a:pt x="2981724" y="1197018"/>
                        </a:cubicBezTo>
                        <a:cubicBezTo>
                          <a:pt x="2981724" y="1197902"/>
                          <a:pt x="2981722" y="1198786"/>
                          <a:pt x="2981720" y="1199671"/>
                        </a:cubicBezTo>
                        <a:lnTo>
                          <a:pt x="1490862" y="1197018"/>
                        </a:lnTo>
                        <a:lnTo>
                          <a:pt x="1686517" y="10353"/>
                        </a:lnTo>
                        <a:close/>
                      </a:path>
                      <a:path w="2981724" h="2394035" fill="none">
                        <a:moveTo>
                          <a:pt x="1686517" y="10353"/>
                        </a:moveTo>
                        <a:lnTo>
                          <a:pt x="1686517" y="10352"/>
                        </a:lnTo>
                        <a:cubicBezTo>
                          <a:pt x="2427804" y="89143"/>
                          <a:pt x="2981724" y="596643"/>
                          <a:pt x="2981724" y="1197018"/>
                        </a:cubicBezTo>
                        <a:cubicBezTo>
                          <a:pt x="2981724" y="1197902"/>
                          <a:pt x="2981722" y="1198786"/>
                          <a:pt x="2981720" y="1199671"/>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graphicFrame>
              <p:nvGraphicFramePr>
                <p:cNvPr id="42001" name="Object 18"/>
                <p:cNvGraphicFramePr>
                  <a:graphicFrameLocks noChangeAspect="1"/>
                </p:cNvGraphicFramePr>
                <p:nvPr/>
              </p:nvGraphicFramePr>
              <p:xfrm>
                <a:off x="3694437" y="4501539"/>
                <a:ext cx="231140" cy="320040"/>
              </p:xfrm>
              <a:graphic>
                <a:graphicData uri="http://schemas.openxmlformats.org/presentationml/2006/ole">
                  <mc:AlternateContent xmlns:mc="http://schemas.openxmlformats.org/markup-compatibility/2006">
                    <mc:Choice xmlns:v="urn:schemas-microsoft-com:vml" Requires="v">
                      <p:oleObj r:id="rId4" imgW="165100" imgH="229235" progId="Equation.DSMT4">
                        <p:embed/>
                      </p:oleObj>
                    </mc:Choice>
                    <mc:Fallback>
                      <p:oleObj r:id="rId4" imgW="165100" imgH="229235" progId="Equation.DSMT4">
                        <p:embed/>
                        <p:pic>
                          <p:nvPicPr>
                            <p:cNvPr id="0" name="图片 3303"/>
                            <p:cNvPicPr/>
                            <p:nvPr/>
                          </p:nvPicPr>
                          <p:blipFill>
                            <a:blip r:embed="rId5"/>
                            <a:stretch>
                              <a:fillRect/>
                            </a:stretch>
                          </p:blipFill>
                          <p:spPr>
                            <a:xfrm>
                              <a:off x="3694437" y="4501539"/>
                              <a:ext cx="231140" cy="320040"/>
                            </a:xfrm>
                            <a:prstGeom prst="rect">
                              <a:avLst/>
                            </a:prstGeom>
                            <a:noFill/>
                            <a:ln w="38100">
                              <a:noFill/>
                              <a:miter/>
                            </a:ln>
                          </p:spPr>
                        </p:pic>
                      </p:oleObj>
                    </mc:Fallback>
                  </mc:AlternateContent>
                </a:graphicData>
              </a:graphic>
            </p:graphicFrame>
            <p:graphicFrame>
              <p:nvGraphicFramePr>
                <p:cNvPr id="42002" name="Object 19"/>
                <p:cNvGraphicFramePr>
                  <a:graphicFrameLocks noChangeAspect="1"/>
                </p:cNvGraphicFramePr>
                <p:nvPr/>
              </p:nvGraphicFramePr>
              <p:xfrm>
                <a:off x="4700006" y="4495905"/>
                <a:ext cx="266700" cy="320040"/>
              </p:xfrm>
              <a:graphic>
                <a:graphicData uri="http://schemas.openxmlformats.org/presentationml/2006/ole">
                  <mc:AlternateContent xmlns:mc="http://schemas.openxmlformats.org/markup-compatibility/2006">
                    <mc:Choice xmlns:v="urn:schemas-microsoft-com:vml" Requires="v">
                      <p:oleObj r:id="rId6" imgW="191135" imgH="229235" progId="Equation.DSMT4">
                        <p:embed/>
                      </p:oleObj>
                    </mc:Choice>
                    <mc:Fallback>
                      <p:oleObj r:id="rId6" imgW="191135" imgH="229235" progId="Equation.DSMT4">
                        <p:embed/>
                        <p:pic>
                          <p:nvPicPr>
                            <p:cNvPr id="0" name="图片 3295"/>
                            <p:cNvPicPr/>
                            <p:nvPr/>
                          </p:nvPicPr>
                          <p:blipFill>
                            <a:blip r:embed="rId7"/>
                            <a:stretch>
                              <a:fillRect/>
                            </a:stretch>
                          </p:blipFill>
                          <p:spPr>
                            <a:xfrm>
                              <a:off x="4700006" y="4495905"/>
                              <a:ext cx="266700" cy="320040"/>
                            </a:xfrm>
                            <a:prstGeom prst="rect">
                              <a:avLst/>
                            </a:prstGeom>
                            <a:noFill/>
                            <a:ln w="38100">
                              <a:noFill/>
                              <a:miter/>
                            </a:ln>
                          </p:spPr>
                        </p:pic>
                      </p:oleObj>
                    </mc:Fallback>
                  </mc:AlternateContent>
                </a:graphicData>
              </a:graphic>
            </p:graphicFrame>
            <p:graphicFrame>
              <p:nvGraphicFramePr>
                <p:cNvPr id="42003" name="Object 20"/>
                <p:cNvGraphicFramePr>
                  <a:graphicFrameLocks noChangeAspect="1"/>
                </p:cNvGraphicFramePr>
                <p:nvPr/>
              </p:nvGraphicFramePr>
              <p:xfrm>
                <a:off x="5585898" y="4499778"/>
                <a:ext cx="248920" cy="320040"/>
              </p:xfrm>
              <a:graphic>
                <a:graphicData uri="http://schemas.openxmlformats.org/presentationml/2006/ole">
                  <mc:AlternateContent xmlns:mc="http://schemas.openxmlformats.org/markup-compatibility/2006">
                    <mc:Choice xmlns:v="urn:schemas-microsoft-com:vml" Requires="v">
                      <p:oleObj r:id="rId8" imgW="177800" imgH="228600" progId="Equation.DSMT4">
                        <p:embed/>
                      </p:oleObj>
                    </mc:Choice>
                    <mc:Fallback>
                      <p:oleObj r:id="rId8" imgW="177800" imgH="228600" progId="Equation.DSMT4">
                        <p:embed/>
                        <p:pic>
                          <p:nvPicPr>
                            <p:cNvPr id="0" name="图片 3296"/>
                            <p:cNvPicPr/>
                            <p:nvPr/>
                          </p:nvPicPr>
                          <p:blipFill>
                            <a:blip r:embed="rId9"/>
                            <a:stretch>
                              <a:fillRect/>
                            </a:stretch>
                          </p:blipFill>
                          <p:spPr>
                            <a:xfrm>
                              <a:off x="5585898" y="4499778"/>
                              <a:ext cx="248920" cy="320040"/>
                            </a:xfrm>
                            <a:prstGeom prst="rect">
                              <a:avLst/>
                            </a:prstGeom>
                            <a:noFill/>
                            <a:ln w="38100">
                              <a:noFill/>
                              <a:miter/>
                            </a:ln>
                          </p:spPr>
                        </p:pic>
                      </p:oleObj>
                    </mc:Fallback>
                  </mc:AlternateContent>
                </a:graphicData>
              </a:graphic>
            </p:graphicFrame>
            <p:graphicFrame>
              <p:nvGraphicFramePr>
                <p:cNvPr id="42004" name="Object 21"/>
                <p:cNvGraphicFramePr>
                  <a:graphicFrameLocks noChangeAspect="1"/>
                </p:cNvGraphicFramePr>
                <p:nvPr/>
              </p:nvGraphicFramePr>
              <p:xfrm>
                <a:off x="5929194" y="4476540"/>
                <a:ext cx="248920" cy="320040"/>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297"/>
                            <p:cNvPicPr/>
                            <p:nvPr/>
                          </p:nvPicPr>
                          <p:blipFill>
                            <a:blip r:embed="rId11"/>
                            <a:stretch>
                              <a:fillRect/>
                            </a:stretch>
                          </p:blipFill>
                          <p:spPr>
                            <a:xfrm>
                              <a:off x="5929194" y="4476540"/>
                              <a:ext cx="248920" cy="320040"/>
                            </a:xfrm>
                            <a:prstGeom prst="rect">
                              <a:avLst/>
                            </a:prstGeom>
                            <a:noFill/>
                            <a:ln w="38100">
                              <a:noFill/>
                              <a:miter/>
                            </a:ln>
                          </p:spPr>
                        </p:pic>
                      </p:oleObj>
                    </mc:Fallback>
                  </mc:AlternateContent>
                </a:graphicData>
              </a:graphic>
            </p:graphicFrame>
            <p:graphicFrame>
              <p:nvGraphicFramePr>
                <p:cNvPr id="42005" name="Object 22"/>
                <p:cNvGraphicFramePr>
                  <a:graphicFrameLocks noChangeAspect="1"/>
                </p:cNvGraphicFramePr>
                <p:nvPr/>
              </p:nvGraphicFramePr>
              <p:xfrm>
                <a:off x="1978989" y="1786508"/>
                <a:ext cx="266700" cy="320040"/>
              </p:xfrm>
              <a:graphic>
                <a:graphicData uri="http://schemas.openxmlformats.org/presentationml/2006/ole">
                  <mc:AlternateContent xmlns:mc="http://schemas.openxmlformats.org/markup-compatibility/2006">
                    <mc:Choice xmlns:v="urn:schemas-microsoft-com:vml" Requires="v">
                      <p:oleObj r:id="rId12" imgW="191135" imgH="229235" progId="Equation.DSMT4">
                        <p:embed/>
                      </p:oleObj>
                    </mc:Choice>
                    <mc:Fallback>
                      <p:oleObj r:id="rId12" imgW="191135" imgH="229235" progId="Equation.DSMT4">
                        <p:embed/>
                        <p:pic>
                          <p:nvPicPr>
                            <p:cNvPr id="0" name="图片 3290"/>
                            <p:cNvPicPr/>
                            <p:nvPr/>
                          </p:nvPicPr>
                          <p:blipFill>
                            <a:blip r:embed="rId13"/>
                            <a:stretch>
                              <a:fillRect/>
                            </a:stretch>
                          </p:blipFill>
                          <p:spPr>
                            <a:xfrm>
                              <a:off x="1978989" y="1786508"/>
                              <a:ext cx="266700" cy="320040"/>
                            </a:xfrm>
                            <a:prstGeom prst="rect">
                              <a:avLst/>
                            </a:prstGeom>
                            <a:noFill/>
                            <a:ln w="38100">
                              <a:noFill/>
                              <a:miter/>
                            </a:ln>
                          </p:spPr>
                        </p:pic>
                      </p:oleObj>
                    </mc:Fallback>
                  </mc:AlternateContent>
                </a:graphicData>
              </a:graphic>
            </p:graphicFrame>
            <p:graphicFrame>
              <p:nvGraphicFramePr>
                <p:cNvPr id="42006" name="Object 23"/>
                <p:cNvGraphicFramePr>
                  <a:graphicFrameLocks noChangeAspect="1"/>
                </p:cNvGraphicFramePr>
                <p:nvPr/>
              </p:nvGraphicFramePr>
              <p:xfrm>
                <a:off x="2020924" y="2229860"/>
                <a:ext cx="213360" cy="231140"/>
              </p:xfrm>
              <a:graphic>
                <a:graphicData uri="http://schemas.openxmlformats.org/presentationml/2006/ole">
                  <mc:AlternateContent xmlns:mc="http://schemas.openxmlformats.org/markup-compatibility/2006">
                    <mc:Choice xmlns:v="urn:schemas-microsoft-com:vml" Requires="v">
                      <p:oleObj r:id="rId14" imgW="153035" imgH="165735" progId="Equation.DSMT4">
                        <p:embed/>
                      </p:oleObj>
                    </mc:Choice>
                    <mc:Fallback>
                      <p:oleObj r:id="rId14" imgW="153035" imgH="165735" progId="Equation.DSMT4">
                        <p:embed/>
                        <p:pic>
                          <p:nvPicPr>
                            <p:cNvPr id="0" name="图片 3300"/>
                            <p:cNvPicPr/>
                            <p:nvPr/>
                          </p:nvPicPr>
                          <p:blipFill>
                            <a:blip r:embed="rId15"/>
                            <a:stretch>
                              <a:fillRect/>
                            </a:stretch>
                          </p:blipFill>
                          <p:spPr>
                            <a:xfrm>
                              <a:off x="2020924" y="2229860"/>
                              <a:ext cx="213360" cy="231140"/>
                            </a:xfrm>
                            <a:prstGeom prst="rect">
                              <a:avLst/>
                            </a:prstGeom>
                            <a:noFill/>
                            <a:ln w="38100">
                              <a:noFill/>
                              <a:miter/>
                            </a:ln>
                          </p:spPr>
                        </p:pic>
                      </p:oleObj>
                    </mc:Fallback>
                  </mc:AlternateContent>
                </a:graphicData>
              </a:graphic>
            </p:graphicFrame>
            <p:graphicFrame>
              <p:nvGraphicFramePr>
                <p:cNvPr id="42007" name="Object 24"/>
                <p:cNvGraphicFramePr>
                  <a:graphicFrameLocks noChangeAspect="1"/>
                </p:cNvGraphicFramePr>
                <p:nvPr/>
              </p:nvGraphicFramePr>
              <p:xfrm>
                <a:off x="3382912" y="3617418"/>
                <a:ext cx="248920" cy="320040"/>
              </p:xfrm>
              <a:graphic>
                <a:graphicData uri="http://schemas.openxmlformats.org/presentationml/2006/ole">
                  <mc:AlternateContent xmlns:mc="http://schemas.openxmlformats.org/markup-compatibility/2006">
                    <mc:Choice xmlns:v="urn:schemas-microsoft-com:vml" Requires="v">
                      <p:oleObj r:id="rId16" imgW="177800" imgH="228600" progId="Equation.DSMT4">
                        <p:embed/>
                      </p:oleObj>
                    </mc:Choice>
                    <mc:Fallback>
                      <p:oleObj r:id="rId16" imgW="177800" imgH="228600" progId="Equation.DSMT4">
                        <p:embed/>
                        <p:pic>
                          <p:nvPicPr>
                            <p:cNvPr id="0" name="图片 3301"/>
                            <p:cNvPicPr/>
                            <p:nvPr/>
                          </p:nvPicPr>
                          <p:blipFill>
                            <a:blip r:embed="rId17"/>
                            <a:stretch>
                              <a:fillRect/>
                            </a:stretch>
                          </p:blipFill>
                          <p:spPr>
                            <a:xfrm>
                              <a:off x="3382912" y="3617418"/>
                              <a:ext cx="248920" cy="320040"/>
                            </a:xfrm>
                            <a:prstGeom prst="rect">
                              <a:avLst/>
                            </a:prstGeom>
                            <a:noFill/>
                            <a:ln w="38100">
                              <a:noFill/>
                              <a:miter/>
                            </a:ln>
                          </p:spPr>
                        </p:pic>
                      </p:oleObj>
                    </mc:Fallback>
                  </mc:AlternateContent>
                </a:graphicData>
              </a:graphic>
            </p:graphicFrame>
            <p:graphicFrame>
              <p:nvGraphicFramePr>
                <p:cNvPr id="42008" name="Object 25"/>
                <p:cNvGraphicFramePr>
                  <a:graphicFrameLocks noChangeAspect="1"/>
                </p:cNvGraphicFramePr>
                <p:nvPr/>
              </p:nvGraphicFramePr>
              <p:xfrm>
                <a:off x="3750267" y="3355106"/>
                <a:ext cx="266700" cy="320040"/>
              </p:xfrm>
              <a:graphic>
                <a:graphicData uri="http://schemas.openxmlformats.org/presentationml/2006/ole">
                  <mc:AlternateContent xmlns:mc="http://schemas.openxmlformats.org/markup-compatibility/2006">
                    <mc:Choice xmlns:v="urn:schemas-microsoft-com:vml" Requires="v">
                      <p:oleObj r:id="rId18" imgW="191135" imgH="229235" progId="Equation.DSMT4">
                        <p:embed/>
                      </p:oleObj>
                    </mc:Choice>
                    <mc:Fallback>
                      <p:oleObj r:id="rId18" imgW="191135" imgH="229235" progId="Equation.DSMT4">
                        <p:embed/>
                        <p:pic>
                          <p:nvPicPr>
                            <p:cNvPr id="0" name="图片 3294"/>
                            <p:cNvPicPr/>
                            <p:nvPr/>
                          </p:nvPicPr>
                          <p:blipFill>
                            <a:blip r:embed="rId19"/>
                            <a:stretch>
                              <a:fillRect/>
                            </a:stretch>
                          </p:blipFill>
                          <p:spPr>
                            <a:xfrm>
                              <a:off x="3750267" y="3355106"/>
                              <a:ext cx="266700" cy="320040"/>
                            </a:xfrm>
                            <a:prstGeom prst="rect">
                              <a:avLst/>
                            </a:prstGeom>
                            <a:noFill/>
                            <a:ln w="38100">
                              <a:noFill/>
                              <a:miter/>
                            </a:ln>
                          </p:spPr>
                        </p:pic>
                      </p:oleObj>
                    </mc:Fallback>
                  </mc:AlternateContent>
                </a:graphicData>
              </a:graphic>
            </p:graphicFrame>
            <p:graphicFrame>
              <p:nvGraphicFramePr>
                <p:cNvPr id="42009" name="Object 26"/>
                <p:cNvGraphicFramePr>
                  <a:graphicFrameLocks noChangeAspect="1"/>
                </p:cNvGraphicFramePr>
                <p:nvPr/>
              </p:nvGraphicFramePr>
              <p:xfrm>
                <a:off x="4070453" y="3095609"/>
                <a:ext cx="266700" cy="320040"/>
              </p:xfrm>
              <a:graphic>
                <a:graphicData uri="http://schemas.openxmlformats.org/presentationml/2006/ole">
                  <mc:AlternateContent xmlns:mc="http://schemas.openxmlformats.org/markup-compatibility/2006">
                    <mc:Choice xmlns:v="urn:schemas-microsoft-com:vml" Requires="v">
                      <p:oleObj r:id="rId20" imgW="191135" imgH="229235" progId="Equation.DSMT4">
                        <p:embed/>
                      </p:oleObj>
                    </mc:Choice>
                    <mc:Fallback>
                      <p:oleObj r:id="rId20" imgW="191135" imgH="229235" progId="Equation.DSMT4">
                        <p:embed/>
                        <p:pic>
                          <p:nvPicPr>
                            <p:cNvPr id="0" name="图片 3291"/>
                            <p:cNvPicPr/>
                            <p:nvPr/>
                          </p:nvPicPr>
                          <p:blipFill>
                            <a:blip r:embed="rId21"/>
                            <a:stretch>
                              <a:fillRect/>
                            </a:stretch>
                          </p:blipFill>
                          <p:spPr>
                            <a:xfrm>
                              <a:off x="4070453" y="3095609"/>
                              <a:ext cx="266700" cy="320040"/>
                            </a:xfrm>
                            <a:prstGeom prst="rect">
                              <a:avLst/>
                            </a:prstGeom>
                            <a:noFill/>
                            <a:ln w="38100">
                              <a:noFill/>
                              <a:miter/>
                            </a:ln>
                          </p:spPr>
                        </p:pic>
                      </p:oleObj>
                    </mc:Fallback>
                  </mc:AlternateContent>
                </a:graphicData>
              </a:graphic>
            </p:graphicFrame>
            <p:graphicFrame>
              <p:nvGraphicFramePr>
                <p:cNvPr id="42010" name="Object 27"/>
                <p:cNvGraphicFramePr>
                  <a:graphicFrameLocks noChangeAspect="1"/>
                </p:cNvGraphicFramePr>
                <p:nvPr/>
              </p:nvGraphicFramePr>
              <p:xfrm>
                <a:off x="2641219" y="2109734"/>
                <a:ext cx="266700" cy="320040"/>
              </p:xfrm>
              <a:graphic>
                <a:graphicData uri="http://schemas.openxmlformats.org/presentationml/2006/ole">
                  <mc:AlternateContent xmlns:mc="http://schemas.openxmlformats.org/markup-compatibility/2006">
                    <mc:Choice xmlns:v="urn:schemas-microsoft-com:vml" Requires="v">
                      <p:oleObj r:id="rId22" imgW="191135" imgH="229235" progId="Equation.DSMT4">
                        <p:embed/>
                      </p:oleObj>
                    </mc:Choice>
                    <mc:Fallback>
                      <p:oleObj r:id="rId22" imgW="191135" imgH="229235" progId="Equation.DSMT4">
                        <p:embed/>
                        <p:pic>
                          <p:nvPicPr>
                            <p:cNvPr id="0" name="图片 3305"/>
                            <p:cNvPicPr/>
                            <p:nvPr/>
                          </p:nvPicPr>
                          <p:blipFill>
                            <a:blip r:embed="rId23"/>
                            <a:stretch>
                              <a:fillRect/>
                            </a:stretch>
                          </p:blipFill>
                          <p:spPr>
                            <a:xfrm>
                              <a:off x="2641219" y="2109734"/>
                              <a:ext cx="266700" cy="320040"/>
                            </a:xfrm>
                            <a:prstGeom prst="rect">
                              <a:avLst/>
                            </a:prstGeom>
                            <a:noFill/>
                            <a:ln w="38100">
                              <a:noFill/>
                              <a:miter/>
                            </a:ln>
                          </p:spPr>
                        </p:pic>
                      </p:oleObj>
                    </mc:Fallback>
                  </mc:AlternateContent>
                </a:graphicData>
              </a:graphic>
            </p:graphicFrame>
            <p:graphicFrame>
              <p:nvGraphicFramePr>
                <p:cNvPr id="42011" name="Object 28"/>
                <p:cNvGraphicFramePr>
                  <a:graphicFrameLocks noChangeAspect="1"/>
                </p:cNvGraphicFramePr>
                <p:nvPr/>
              </p:nvGraphicFramePr>
              <p:xfrm>
                <a:off x="2966132" y="2123113"/>
                <a:ext cx="284480" cy="320040"/>
              </p:xfrm>
              <a:graphic>
                <a:graphicData uri="http://schemas.openxmlformats.org/presentationml/2006/ole">
                  <mc:AlternateContent xmlns:mc="http://schemas.openxmlformats.org/markup-compatibility/2006">
                    <mc:Choice xmlns:v="urn:schemas-microsoft-com:vml" Requires="v">
                      <p:oleObj r:id="rId24" imgW="203835" imgH="229235" progId="Equation.DSMT4">
                        <p:embed/>
                      </p:oleObj>
                    </mc:Choice>
                    <mc:Fallback>
                      <p:oleObj r:id="rId24" imgW="203835" imgH="229235" progId="Equation.DSMT4">
                        <p:embed/>
                        <p:pic>
                          <p:nvPicPr>
                            <p:cNvPr id="0" name="图片 3302"/>
                            <p:cNvPicPr/>
                            <p:nvPr/>
                          </p:nvPicPr>
                          <p:blipFill>
                            <a:blip r:embed="rId25"/>
                            <a:stretch>
                              <a:fillRect/>
                            </a:stretch>
                          </p:blipFill>
                          <p:spPr>
                            <a:xfrm>
                              <a:off x="2966132" y="2123113"/>
                              <a:ext cx="284480" cy="320040"/>
                            </a:xfrm>
                            <a:prstGeom prst="rect">
                              <a:avLst/>
                            </a:prstGeom>
                            <a:noFill/>
                            <a:ln w="38100">
                              <a:noFill/>
                              <a:miter/>
                            </a:ln>
                          </p:spPr>
                        </p:pic>
                      </p:oleObj>
                    </mc:Fallback>
                  </mc:AlternateContent>
                </a:graphicData>
              </a:graphic>
            </p:graphicFrame>
            <p:graphicFrame>
              <p:nvGraphicFramePr>
                <p:cNvPr id="42012" name="Object 29"/>
                <p:cNvGraphicFramePr>
                  <a:graphicFrameLocks noChangeAspect="1"/>
                </p:cNvGraphicFramePr>
                <p:nvPr/>
              </p:nvGraphicFramePr>
              <p:xfrm>
                <a:off x="3257820" y="2144239"/>
                <a:ext cx="266700" cy="320040"/>
              </p:xfrm>
              <a:graphic>
                <a:graphicData uri="http://schemas.openxmlformats.org/presentationml/2006/ole">
                  <mc:AlternateContent xmlns:mc="http://schemas.openxmlformats.org/markup-compatibility/2006">
                    <mc:Choice xmlns:v="urn:schemas-microsoft-com:vml" Requires="v">
                      <p:oleObj r:id="rId26" imgW="191135" imgH="229235" progId="Equation.DSMT4">
                        <p:embed/>
                      </p:oleObj>
                    </mc:Choice>
                    <mc:Fallback>
                      <p:oleObj r:id="rId26" imgW="191135" imgH="229235" progId="Equation.DSMT4">
                        <p:embed/>
                        <p:pic>
                          <p:nvPicPr>
                            <p:cNvPr id="0" name="图片 3304"/>
                            <p:cNvPicPr/>
                            <p:nvPr/>
                          </p:nvPicPr>
                          <p:blipFill>
                            <a:blip r:embed="rId27"/>
                            <a:stretch>
                              <a:fillRect/>
                            </a:stretch>
                          </p:blipFill>
                          <p:spPr>
                            <a:xfrm>
                              <a:off x="3257820" y="2144239"/>
                              <a:ext cx="266700" cy="320040"/>
                            </a:xfrm>
                            <a:prstGeom prst="rect">
                              <a:avLst/>
                            </a:prstGeom>
                            <a:noFill/>
                            <a:ln w="38100">
                              <a:noFill/>
                              <a:miter/>
                            </a:ln>
                          </p:spPr>
                        </p:pic>
                      </p:oleObj>
                    </mc:Fallback>
                  </mc:AlternateContent>
                </a:graphicData>
              </a:graphic>
            </p:graphicFrame>
            <p:graphicFrame>
              <p:nvGraphicFramePr>
                <p:cNvPr id="42013" name="Object 30"/>
                <p:cNvGraphicFramePr>
                  <a:graphicFrameLocks noChangeAspect="1"/>
                </p:cNvGraphicFramePr>
                <p:nvPr/>
              </p:nvGraphicFramePr>
              <p:xfrm>
                <a:off x="3322311" y="4095921"/>
                <a:ext cx="195580" cy="320040"/>
              </p:xfrm>
              <a:graphic>
                <a:graphicData uri="http://schemas.openxmlformats.org/presentationml/2006/ole">
                  <mc:AlternateContent xmlns:mc="http://schemas.openxmlformats.org/markup-compatibility/2006">
                    <mc:Choice xmlns:v="urn:schemas-microsoft-com:vml" Requires="v">
                      <p:oleObj r:id="rId28" imgW="140335" imgH="229235" progId="Equation.DSMT4">
                        <p:embed/>
                      </p:oleObj>
                    </mc:Choice>
                    <mc:Fallback>
                      <p:oleObj r:id="rId28" imgW="140335" imgH="229235" progId="Equation.DSMT4">
                        <p:embed/>
                        <p:pic>
                          <p:nvPicPr>
                            <p:cNvPr id="0" name="图片 3298"/>
                            <p:cNvPicPr/>
                            <p:nvPr/>
                          </p:nvPicPr>
                          <p:blipFill>
                            <a:blip r:embed="rId29"/>
                            <a:stretch>
                              <a:fillRect/>
                            </a:stretch>
                          </p:blipFill>
                          <p:spPr>
                            <a:xfrm>
                              <a:off x="3322311" y="4095921"/>
                              <a:ext cx="195580" cy="320040"/>
                            </a:xfrm>
                            <a:prstGeom prst="rect">
                              <a:avLst/>
                            </a:prstGeom>
                            <a:noFill/>
                            <a:ln w="38100">
                              <a:noFill/>
                              <a:miter/>
                            </a:ln>
                          </p:spPr>
                        </p:pic>
                      </p:oleObj>
                    </mc:Fallback>
                  </mc:AlternateContent>
                </a:graphicData>
              </a:graphic>
            </p:graphicFrame>
            <p:graphicFrame>
              <p:nvGraphicFramePr>
                <p:cNvPr id="42014" name="Object 31"/>
                <p:cNvGraphicFramePr>
                  <a:graphicFrameLocks noChangeAspect="1"/>
                </p:cNvGraphicFramePr>
                <p:nvPr/>
              </p:nvGraphicFramePr>
              <p:xfrm>
                <a:off x="4270669" y="4154722"/>
                <a:ext cx="213360" cy="320040"/>
              </p:xfrm>
              <a:graphic>
                <a:graphicData uri="http://schemas.openxmlformats.org/presentationml/2006/ole">
                  <mc:AlternateContent xmlns:mc="http://schemas.openxmlformats.org/markup-compatibility/2006">
                    <mc:Choice xmlns:v="urn:schemas-microsoft-com:vml" Requires="v">
                      <p:oleObj r:id="rId30" imgW="153035" imgH="229235" progId="Equation.DSMT4">
                        <p:embed/>
                      </p:oleObj>
                    </mc:Choice>
                    <mc:Fallback>
                      <p:oleObj r:id="rId30" imgW="153035" imgH="229235" progId="Equation.DSMT4">
                        <p:embed/>
                        <p:pic>
                          <p:nvPicPr>
                            <p:cNvPr id="0" name="图片 3292"/>
                            <p:cNvPicPr/>
                            <p:nvPr/>
                          </p:nvPicPr>
                          <p:blipFill>
                            <a:blip r:embed="rId31"/>
                            <a:stretch>
                              <a:fillRect/>
                            </a:stretch>
                          </p:blipFill>
                          <p:spPr>
                            <a:xfrm>
                              <a:off x="4270669" y="4154722"/>
                              <a:ext cx="213360" cy="320040"/>
                            </a:xfrm>
                            <a:prstGeom prst="rect">
                              <a:avLst/>
                            </a:prstGeom>
                            <a:noFill/>
                            <a:ln w="38100">
                              <a:noFill/>
                              <a:miter/>
                            </a:ln>
                          </p:spPr>
                        </p:pic>
                      </p:oleObj>
                    </mc:Fallback>
                  </mc:AlternateContent>
                </a:graphicData>
              </a:graphic>
            </p:graphicFrame>
            <p:graphicFrame>
              <p:nvGraphicFramePr>
                <p:cNvPr id="42015" name="Object 32"/>
                <p:cNvGraphicFramePr>
                  <a:graphicFrameLocks noChangeAspect="1"/>
                </p:cNvGraphicFramePr>
                <p:nvPr/>
              </p:nvGraphicFramePr>
              <p:xfrm>
                <a:off x="5042222" y="4109655"/>
                <a:ext cx="213360" cy="320040"/>
              </p:xfrm>
              <a:graphic>
                <a:graphicData uri="http://schemas.openxmlformats.org/presentationml/2006/ole">
                  <mc:AlternateContent xmlns:mc="http://schemas.openxmlformats.org/markup-compatibility/2006">
                    <mc:Choice xmlns:v="urn:schemas-microsoft-com:vml" Requires="v">
                      <p:oleObj r:id="rId32" imgW="153035" imgH="229235" progId="Equation.DSMT4">
                        <p:embed/>
                      </p:oleObj>
                    </mc:Choice>
                    <mc:Fallback>
                      <p:oleObj r:id="rId32" imgW="153035" imgH="229235" progId="Equation.DSMT4">
                        <p:embed/>
                        <p:pic>
                          <p:nvPicPr>
                            <p:cNvPr id="0" name="图片 3289"/>
                            <p:cNvPicPr/>
                            <p:nvPr/>
                          </p:nvPicPr>
                          <p:blipFill>
                            <a:blip r:embed="rId33"/>
                            <a:stretch>
                              <a:fillRect/>
                            </a:stretch>
                          </p:blipFill>
                          <p:spPr>
                            <a:xfrm>
                              <a:off x="5042222" y="4109655"/>
                              <a:ext cx="213360" cy="320040"/>
                            </a:xfrm>
                            <a:prstGeom prst="rect">
                              <a:avLst/>
                            </a:prstGeom>
                            <a:noFill/>
                            <a:ln w="38100">
                              <a:noFill/>
                              <a:miter/>
                            </a:ln>
                          </p:spPr>
                        </p:pic>
                      </p:oleObj>
                    </mc:Fallback>
                  </mc:AlternateContent>
                </a:graphicData>
              </a:graphic>
            </p:graphicFrame>
            <p:graphicFrame>
              <p:nvGraphicFramePr>
                <p:cNvPr id="42016" name="Object 33"/>
                <p:cNvGraphicFramePr>
                  <a:graphicFrameLocks noChangeAspect="1"/>
                </p:cNvGraphicFramePr>
                <p:nvPr/>
              </p:nvGraphicFramePr>
              <p:xfrm>
                <a:off x="4460870" y="1868595"/>
                <a:ext cx="355600" cy="248920"/>
              </p:xfrm>
              <a:graphic>
                <a:graphicData uri="http://schemas.openxmlformats.org/presentationml/2006/ole">
                  <mc:AlternateContent xmlns:mc="http://schemas.openxmlformats.org/markup-compatibility/2006">
                    <mc:Choice xmlns:v="urn:schemas-microsoft-com:vml" Requires="v">
                      <p:oleObj r:id="rId34" imgW="254000" imgH="177800" progId="Equation.DSMT4">
                        <p:embed/>
                      </p:oleObj>
                    </mc:Choice>
                    <mc:Fallback>
                      <p:oleObj r:id="rId34" imgW="254000" imgH="177800" progId="Equation.DSMT4">
                        <p:embed/>
                        <p:pic>
                          <p:nvPicPr>
                            <p:cNvPr id="0" name="图片 3293"/>
                            <p:cNvPicPr/>
                            <p:nvPr/>
                          </p:nvPicPr>
                          <p:blipFill>
                            <a:blip r:embed="rId35"/>
                            <a:stretch>
                              <a:fillRect/>
                            </a:stretch>
                          </p:blipFill>
                          <p:spPr>
                            <a:xfrm>
                              <a:off x="4460870" y="1868595"/>
                              <a:ext cx="355600" cy="248920"/>
                            </a:xfrm>
                            <a:prstGeom prst="rect">
                              <a:avLst/>
                            </a:prstGeom>
                            <a:noFill/>
                            <a:ln w="38100">
                              <a:noFill/>
                              <a:miter/>
                            </a:ln>
                          </p:spPr>
                        </p:pic>
                      </p:oleObj>
                    </mc:Fallback>
                  </mc:AlternateContent>
                </a:graphicData>
              </a:graphic>
            </p:graphicFrame>
          </p:grpSp>
        </p:grpSp>
        <p:grpSp>
          <p:nvGrpSpPr>
            <p:cNvPr id="42017" name="组合 84"/>
            <p:cNvGrpSpPr/>
            <p:nvPr/>
          </p:nvGrpSpPr>
          <p:grpSpPr>
            <a:xfrm>
              <a:off x="1633603" y="3191068"/>
              <a:ext cx="4296998" cy="4344859"/>
              <a:chOff x="0" y="0"/>
              <a:chExt cx="4296998" cy="4344859"/>
            </a:xfrm>
          </p:grpSpPr>
          <p:cxnSp>
            <p:nvCxnSpPr>
              <p:cNvPr id="42018" name="直接连接符 45"/>
              <p:cNvCxnSpPr/>
              <p:nvPr/>
            </p:nvCxnSpPr>
            <p:spPr>
              <a:xfrm rot="-5400000" flipH="1">
                <a:off x="-487043" y="2173936"/>
                <a:ext cx="3546505" cy="93650"/>
              </a:xfrm>
              <a:prstGeom prst="line">
                <a:avLst/>
              </a:prstGeom>
              <a:ln w="9525" cap="flat" cmpd="sng">
                <a:solidFill>
                  <a:srgbClr val="7F7F7F"/>
                </a:solidFill>
                <a:prstDash val="lgDash"/>
                <a:round/>
                <a:headEnd type="none" w="med" len="med"/>
                <a:tailEnd type="none" w="med" len="med"/>
              </a:ln>
            </p:spPr>
          </p:cxnSp>
          <p:cxnSp>
            <p:nvCxnSpPr>
              <p:cNvPr id="42019" name="直接连接符 50"/>
              <p:cNvCxnSpPr/>
              <p:nvPr/>
            </p:nvCxnSpPr>
            <p:spPr>
              <a:xfrm rot="-5400000" flipH="1">
                <a:off x="-337064" y="2062015"/>
                <a:ext cx="3806857" cy="57142"/>
              </a:xfrm>
              <a:prstGeom prst="line">
                <a:avLst/>
              </a:prstGeom>
              <a:ln w="9525" cap="flat" cmpd="sng">
                <a:solidFill>
                  <a:srgbClr val="7F7F7F"/>
                </a:solidFill>
                <a:prstDash val="lgDash"/>
                <a:round/>
                <a:headEnd type="none" w="med" len="med"/>
                <a:tailEnd type="none" w="med" len="med"/>
              </a:ln>
            </p:spPr>
          </p:cxnSp>
          <p:cxnSp>
            <p:nvCxnSpPr>
              <p:cNvPr id="42020" name="直接连接符 52"/>
              <p:cNvCxnSpPr/>
              <p:nvPr/>
            </p:nvCxnSpPr>
            <p:spPr>
              <a:xfrm rot="-5400000" flipH="1">
                <a:off x="-234697" y="1940578"/>
                <a:ext cx="3994184" cy="112698"/>
              </a:xfrm>
              <a:prstGeom prst="line">
                <a:avLst/>
              </a:prstGeom>
              <a:ln w="9525" cap="flat" cmpd="sng">
                <a:solidFill>
                  <a:srgbClr val="7F7F7F"/>
                </a:solidFill>
                <a:prstDash val="lgDash"/>
                <a:round/>
                <a:headEnd type="none" w="med" len="med"/>
                <a:tailEnd type="none" w="med" len="med"/>
              </a:ln>
            </p:spPr>
          </p:cxnSp>
          <p:cxnSp>
            <p:nvCxnSpPr>
              <p:cNvPr id="42021" name="直接连接符 54"/>
              <p:cNvCxnSpPr/>
              <p:nvPr/>
            </p:nvCxnSpPr>
            <p:spPr>
              <a:xfrm>
                <a:off x="344154" y="3097073"/>
                <a:ext cx="1474589" cy="1588"/>
              </a:xfrm>
              <a:prstGeom prst="line">
                <a:avLst/>
              </a:prstGeom>
              <a:ln w="9525" cap="flat" cmpd="sng">
                <a:solidFill>
                  <a:srgbClr val="7F7F7F"/>
                </a:solidFill>
                <a:prstDash val="lgDash"/>
                <a:round/>
                <a:headEnd type="none" w="med" len="med"/>
                <a:tailEnd type="none" w="med" len="med"/>
              </a:ln>
            </p:spPr>
          </p:cxnSp>
          <p:cxnSp>
            <p:nvCxnSpPr>
              <p:cNvPr id="42022" name="直接连接符 57"/>
              <p:cNvCxnSpPr/>
              <p:nvPr/>
            </p:nvCxnSpPr>
            <p:spPr>
              <a:xfrm rot="10800000">
                <a:off x="344154" y="2892285"/>
                <a:ext cx="1231733" cy="0"/>
              </a:xfrm>
              <a:prstGeom prst="line">
                <a:avLst/>
              </a:prstGeom>
              <a:ln w="9525" cap="flat" cmpd="sng">
                <a:solidFill>
                  <a:srgbClr val="7F7F7F"/>
                </a:solidFill>
                <a:prstDash val="lgDash"/>
                <a:round/>
                <a:headEnd type="none" w="med" len="med"/>
                <a:tailEnd type="none" w="med" len="med"/>
              </a:ln>
            </p:spPr>
          </p:cxnSp>
          <p:cxnSp>
            <p:nvCxnSpPr>
              <p:cNvPr id="42023" name="直接连接符 59"/>
              <p:cNvCxnSpPr/>
              <p:nvPr/>
            </p:nvCxnSpPr>
            <p:spPr>
              <a:xfrm rot="10800000">
                <a:off x="382249" y="2538269"/>
                <a:ext cx="950784" cy="1588"/>
              </a:xfrm>
              <a:prstGeom prst="line">
                <a:avLst/>
              </a:prstGeom>
              <a:ln w="9525" cap="flat" cmpd="sng">
                <a:solidFill>
                  <a:srgbClr val="7F7F7F"/>
                </a:solidFill>
                <a:prstDash val="lgDash"/>
                <a:round/>
                <a:headEnd type="none" w="med" len="med"/>
                <a:tailEnd type="none" w="med" len="med"/>
              </a:ln>
            </p:spPr>
          </p:cxnSp>
          <p:grpSp>
            <p:nvGrpSpPr>
              <p:cNvPr id="42024" name="组合 83"/>
              <p:cNvGrpSpPr/>
              <p:nvPr/>
            </p:nvGrpSpPr>
            <p:grpSpPr>
              <a:xfrm>
                <a:off x="0" y="671804"/>
                <a:ext cx="4296998" cy="3673055"/>
                <a:chOff x="0" y="0"/>
                <a:chExt cx="4296998" cy="3673055"/>
              </a:xfrm>
            </p:grpSpPr>
            <p:grpSp>
              <p:nvGrpSpPr>
                <p:cNvPr id="42025" name="组合 43"/>
                <p:cNvGrpSpPr/>
                <p:nvPr/>
              </p:nvGrpSpPr>
              <p:grpSpPr>
                <a:xfrm>
                  <a:off x="324365" y="0"/>
                  <a:ext cx="3972633" cy="3317758"/>
                  <a:chOff x="0" y="0"/>
                  <a:chExt cx="3972633" cy="3317758"/>
                </a:xfrm>
              </p:grpSpPr>
              <p:cxnSp>
                <p:nvCxnSpPr>
                  <p:cNvPr id="42026" name="直接箭头连接符 37"/>
                  <p:cNvCxnSpPr/>
                  <p:nvPr/>
                </p:nvCxnSpPr>
                <p:spPr>
                  <a:xfrm>
                    <a:off x="742" y="3330152"/>
                    <a:ext cx="3134889" cy="17463"/>
                  </a:xfrm>
                  <a:prstGeom prst="straightConnector1">
                    <a:avLst/>
                  </a:prstGeom>
                  <a:ln w="9525" cap="flat" cmpd="sng">
                    <a:solidFill>
                      <a:srgbClr val="7F7F7F"/>
                    </a:solidFill>
                    <a:prstDash val="solid"/>
                    <a:round/>
                    <a:headEnd type="none" w="med" len="med"/>
                    <a:tailEnd type="stealth" w="med" len="lg"/>
                  </a:ln>
                </p:spPr>
              </p:cxnSp>
              <p:cxnSp>
                <p:nvCxnSpPr>
                  <p:cNvPr id="42027" name="直接箭头连接符 41"/>
                  <p:cNvCxnSpPr/>
                  <p:nvPr/>
                </p:nvCxnSpPr>
                <p:spPr>
                  <a:xfrm rot="-5400000" flipV="1">
                    <a:off x="-1254188" y="2076808"/>
                    <a:ext cx="2528908" cy="15873"/>
                  </a:xfrm>
                  <a:prstGeom prst="straightConnector1">
                    <a:avLst/>
                  </a:prstGeom>
                  <a:ln w="9525" cap="flat" cmpd="sng">
                    <a:solidFill>
                      <a:srgbClr val="7F7F7F"/>
                    </a:solidFill>
                    <a:prstDash val="solid"/>
                    <a:round/>
                    <a:headEnd type="none" w="med" len="med"/>
                    <a:tailEnd type="stealth" w="med" len="lg"/>
                  </a:ln>
                </p:spPr>
              </p:cxnSp>
              <p:sp>
                <p:nvSpPr>
                  <p:cNvPr id="42028" name="弧形 42"/>
                  <p:cNvSpPr/>
                  <p:nvPr/>
                </p:nvSpPr>
                <p:spPr>
                  <a:xfrm rot="-10487533">
                    <a:off x="846766" y="-451"/>
                    <a:ext cx="3125365" cy="2720998"/>
                  </a:xfrm>
                  <a:custGeom>
                    <a:avLst/>
                    <a:gdLst/>
                    <a:ahLst/>
                    <a:cxnLst>
                      <a:cxn ang="0">
                        <a:pos x="1562684" y="0"/>
                      </a:cxn>
                      <a:cxn ang="0">
                        <a:pos x="1562683" y="0"/>
                      </a:cxn>
                      <a:cxn ang="0">
                        <a:pos x="3069402" y="999668"/>
                      </a:cxn>
                      <a:cxn ang="0">
                        <a:pos x="1562683" y="1360499"/>
                      </a:cxn>
                      <a:cxn ang="0">
                        <a:pos x="1562684" y="0"/>
                      </a:cxn>
                      <a:cxn ang="0">
                        <a:pos x="1562684" y="0"/>
                      </a:cxn>
                      <a:cxn ang="0">
                        <a:pos x="1562683" y="0"/>
                      </a:cxn>
                      <a:cxn ang="0">
                        <a:pos x="3069402" y="999668"/>
                      </a:cxn>
                    </a:cxnLst>
                    <a:rect l="0" t="0" r="0" b="0"/>
                    <a:pathLst>
                      <a:path w="3125365" h="2720998" stroke="0">
                        <a:moveTo>
                          <a:pt x="1562684" y="0"/>
                        </a:moveTo>
                        <a:lnTo>
                          <a:pt x="1562683" y="0"/>
                        </a:lnTo>
                        <a:cubicBezTo>
                          <a:pt x="2266111" y="0"/>
                          <a:pt x="2882839" y="409183"/>
                          <a:pt x="3069402" y="999668"/>
                        </a:cubicBezTo>
                        <a:lnTo>
                          <a:pt x="1562683" y="1360499"/>
                        </a:lnTo>
                        <a:lnTo>
                          <a:pt x="1562684" y="0"/>
                        </a:lnTo>
                        <a:close/>
                      </a:path>
                      <a:path w="3125365" h="2720998" fill="none">
                        <a:moveTo>
                          <a:pt x="1562684" y="0"/>
                        </a:moveTo>
                        <a:lnTo>
                          <a:pt x="1562683" y="0"/>
                        </a:lnTo>
                        <a:cubicBezTo>
                          <a:pt x="2266111" y="0"/>
                          <a:pt x="2882839" y="409183"/>
                          <a:pt x="3069402" y="999668"/>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graphicFrame>
              <p:nvGraphicFramePr>
                <p:cNvPr id="42029" name="Object 46"/>
                <p:cNvGraphicFramePr>
                  <a:graphicFrameLocks noChangeAspect="1"/>
                </p:cNvGraphicFramePr>
                <p:nvPr/>
              </p:nvGraphicFramePr>
              <p:xfrm>
                <a:off x="45034" y="851678"/>
                <a:ext cx="212725" cy="320675"/>
              </p:xfrm>
              <a:graphic>
                <a:graphicData uri="http://schemas.openxmlformats.org/presentationml/2006/ole">
                  <mc:AlternateContent xmlns:mc="http://schemas.openxmlformats.org/markup-compatibility/2006">
                    <mc:Choice xmlns:v="urn:schemas-microsoft-com:vml" Requires="v">
                      <p:oleObj r:id="rId36" imgW="153035" imgH="229235" progId="Equation.DSMT4">
                        <p:embed/>
                      </p:oleObj>
                    </mc:Choice>
                    <mc:Fallback>
                      <p:oleObj r:id="rId36" imgW="153035" imgH="229235" progId="Equation.DSMT4">
                        <p:embed/>
                        <p:pic>
                          <p:nvPicPr>
                            <p:cNvPr id="0" name="图片 3307"/>
                            <p:cNvPicPr/>
                            <p:nvPr/>
                          </p:nvPicPr>
                          <p:blipFill>
                            <a:blip r:embed="rId37"/>
                            <a:stretch>
                              <a:fillRect/>
                            </a:stretch>
                          </p:blipFill>
                          <p:spPr>
                            <a:xfrm>
                              <a:off x="45034" y="851678"/>
                              <a:ext cx="212725" cy="320675"/>
                            </a:xfrm>
                            <a:prstGeom prst="rect">
                              <a:avLst/>
                            </a:prstGeom>
                            <a:noFill/>
                            <a:ln w="38100">
                              <a:noFill/>
                              <a:miter/>
                            </a:ln>
                          </p:spPr>
                        </p:pic>
                      </p:oleObj>
                    </mc:Fallback>
                  </mc:AlternateContent>
                </a:graphicData>
              </a:graphic>
            </p:graphicFrame>
            <p:graphicFrame>
              <p:nvGraphicFramePr>
                <p:cNvPr id="42030" name="Object 47"/>
                <p:cNvGraphicFramePr>
                  <a:graphicFrameLocks noChangeAspect="1"/>
                </p:cNvGraphicFramePr>
                <p:nvPr/>
              </p:nvGraphicFramePr>
              <p:xfrm>
                <a:off x="25919" y="1672772"/>
                <a:ext cx="266700" cy="320675"/>
              </p:xfrm>
              <a:graphic>
                <a:graphicData uri="http://schemas.openxmlformats.org/presentationml/2006/ole">
                  <mc:AlternateContent xmlns:mc="http://schemas.openxmlformats.org/markup-compatibility/2006">
                    <mc:Choice xmlns:v="urn:schemas-microsoft-com:vml" Requires="v">
                      <p:oleObj r:id="rId38" imgW="191135" imgH="229235" progId="Equation.DSMT4">
                        <p:embed/>
                      </p:oleObj>
                    </mc:Choice>
                    <mc:Fallback>
                      <p:oleObj r:id="rId38" imgW="191135" imgH="229235" progId="Equation.DSMT4">
                        <p:embed/>
                        <p:pic>
                          <p:nvPicPr>
                            <p:cNvPr id="0" name="图片 3316"/>
                            <p:cNvPicPr/>
                            <p:nvPr/>
                          </p:nvPicPr>
                          <p:blipFill>
                            <a:blip r:embed="rId39"/>
                            <a:stretch>
                              <a:fillRect/>
                            </a:stretch>
                          </p:blipFill>
                          <p:spPr>
                            <a:xfrm>
                              <a:off x="25919" y="1672772"/>
                              <a:ext cx="266700" cy="320675"/>
                            </a:xfrm>
                            <a:prstGeom prst="rect">
                              <a:avLst/>
                            </a:prstGeom>
                            <a:noFill/>
                            <a:ln w="38100">
                              <a:noFill/>
                              <a:miter/>
                            </a:ln>
                          </p:spPr>
                        </p:pic>
                      </p:oleObj>
                    </mc:Fallback>
                  </mc:AlternateContent>
                </a:graphicData>
              </a:graphic>
            </p:graphicFrame>
            <p:graphicFrame>
              <p:nvGraphicFramePr>
                <p:cNvPr id="42031" name="Object 48"/>
                <p:cNvGraphicFramePr>
                  <a:graphicFrameLocks noChangeAspect="1"/>
                </p:cNvGraphicFramePr>
                <p:nvPr/>
              </p:nvGraphicFramePr>
              <p:xfrm>
                <a:off x="0" y="2008837"/>
                <a:ext cx="284162" cy="320675"/>
              </p:xfrm>
              <a:graphic>
                <a:graphicData uri="http://schemas.openxmlformats.org/presentationml/2006/ole">
                  <mc:AlternateContent xmlns:mc="http://schemas.openxmlformats.org/markup-compatibility/2006">
                    <mc:Choice xmlns:v="urn:schemas-microsoft-com:vml" Requires="v">
                      <p:oleObj r:id="rId40" imgW="203835" imgH="229235" progId="Equation.DSMT4">
                        <p:embed/>
                      </p:oleObj>
                    </mc:Choice>
                    <mc:Fallback>
                      <p:oleObj r:id="rId40" imgW="203835" imgH="229235" progId="Equation.DSMT4">
                        <p:embed/>
                        <p:pic>
                          <p:nvPicPr>
                            <p:cNvPr id="0" name="图片 3310"/>
                            <p:cNvPicPr/>
                            <p:nvPr/>
                          </p:nvPicPr>
                          <p:blipFill>
                            <a:blip r:embed="rId41"/>
                            <a:stretch>
                              <a:fillRect/>
                            </a:stretch>
                          </p:blipFill>
                          <p:spPr>
                            <a:xfrm>
                              <a:off x="0" y="2008837"/>
                              <a:ext cx="284162" cy="320675"/>
                            </a:xfrm>
                            <a:prstGeom prst="rect">
                              <a:avLst/>
                            </a:prstGeom>
                            <a:noFill/>
                            <a:ln w="38100">
                              <a:noFill/>
                              <a:miter/>
                            </a:ln>
                          </p:spPr>
                        </p:pic>
                      </p:oleObj>
                    </mc:Fallback>
                  </mc:AlternateContent>
                </a:graphicData>
              </a:graphic>
            </p:graphicFrame>
            <p:graphicFrame>
              <p:nvGraphicFramePr>
                <p:cNvPr id="42032" name="Object 49"/>
                <p:cNvGraphicFramePr>
                  <a:graphicFrameLocks noChangeAspect="1"/>
                </p:cNvGraphicFramePr>
                <p:nvPr/>
              </p:nvGraphicFramePr>
              <p:xfrm>
                <a:off x="18338" y="2344901"/>
                <a:ext cx="284162" cy="320675"/>
              </p:xfrm>
              <a:graphic>
                <a:graphicData uri="http://schemas.openxmlformats.org/presentationml/2006/ole">
                  <mc:AlternateContent xmlns:mc="http://schemas.openxmlformats.org/markup-compatibility/2006">
                    <mc:Choice xmlns:v="urn:schemas-microsoft-com:vml" Requires="v">
                      <p:oleObj r:id="rId42" imgW="203835" imgH="229235" progId="Equation.DSMT4">
                        <p:embed/>
                      </p:oleObj>
                    </mc:Choice>
                    <mc:Fallback>
                      <p:oleObj r:id="rId42" imgW="203835" imgH="229235" progId="Equation.DSMT4">
                        <p:embed/>
                        <p:pic>
                          <p:nvPicPr>
                            <p:cNvPr id="0" name="图片 3308"/>
                            <p:cNvPicPr/>
                            <p:nvPr/>
                          </p:nvPicPr>
                          <p:blipFill>
                            <a:blip r:embed="rId43"/>
                            <a:stretch>
                              <a:fillRect/>
                            </a:stretch>
                          </p:blipFill>
                          <p:spPr>
                            <a:xfrm>
                              <a:off x="18338" y="2344901"/>
                              <a:ext cx="284162" cy="320675"/>
                            </a:xfrm>
                            <a:prstGeom prst="rect">
                              <a:avLst/>
                            </a:prstGeom>
                            <a:noFill/>
                            <a:ln w="38100">
                              <a:noFill/>
                              <a:miter/>
                            </a:ln>
                          </p:spPr>
                        </p:pic>
                      </p:oleObj>
                    </mc:Fallback>
                  </mc:AlternateContent>
                </a:graphicData>
              </a:graphic>
            </p:graphicFrame>
            <p:graphicFrame>
              <p:nvGraphicFramePr>
                <p:cNvPr id="42033" name="Object 50"/>
                <p:cNvGraphicFramePr>
                  <a:graphicFrameLocks noChangeAspect="1"/>
                </p:cNvGraphicFramePr>
                <p:nvPr/>
              </p:nvGraphicFramePr>
              <p:xfrm>
                <a:off x="1169793" y="3332649"/>
                <a:ext cx="301625" cy="320675"/>
              </p:xfrm>
              <a:graphic>
                <a:graphicData uri="http://schemas.openxmlformats.org/presentationml/2006/ole">
                  <mc:AlternateContent xmlns:mc="http://schemas.openxmlformats.org/markup-compatibility/2006">
                    <mc:Choice xmlns:v="urn:schemas-microsoft-com:vml" Requires="v">
                      <p:oleObj r:id="rId44" imgW="215900" imgH="228600" progId="Equation.DSMT4">
                        <p:embed/>
                      </p:oleObj>
                    </mc:Choice>
                    <mc:Fallback>
                      <p:oleObj r:id="rId44" imgW="215900" imgH="228600" progId="Equation.DSMT4">
                        <p:embed/>
                        <p:pic>
                          <p:nvPicPr>
                            <p:cNvPr id="0" name="图片 3317"/>
                            <p:cNvPicPr/>
                            <p:nvPr/>
                          </p:nvPicPr>
                          <p:blipFill>
                            <a:blip r:embed="rId45"/>
                            <a:stretch>
                              <a:fillRect/>
                            </a:stretch>
                          </p:blipFill>
                          <p:spPr>
                            <a:xfrm>
                              <a:off x="1169793" y="3332649"/>
                              <a:ext cx="301625" cy="320675"/>
                            </a:xfrm>
                            <a:prstGeom prst="rect">
                              <a:avLst/>
                            </a:prstGeom>
                            <a:noFill/>
                            <a:ln w="38100">
                              <a:noFill/>
                              <a:miter/>
                            </a:ln>
                          </p:spPr>
                        </p:pic>
                      </p:oleObj>
                    </mc:Fallback>
                  </mc:AlternateContent>
                </a:graphicData>
              </a:graphic>
            </p:graphicFrame>
            <p:graphicFrame>
              <p:nvGraphicFramePr>
                <p:cNvPr id="42034" name="Object 51"/>
                <p:cNvGraphicFramePr>
                  <a:graphicFrameLocks noChangeAspect="1"/>
                </p:cNvGraphicFramePr>
                <p:nvPr/>
              </p:nvGraphicFramePr>
              <p:xfrm>
                <a:off x="1461343" y="3352024"/>
                <a:ext cx="320675" cy="320675"/>
              </p:xfrm>
              <a:graphic>
                <a:graphicData uri="http://schemas.openxmlformats.org/presentationml/2006/ole">
                  <mc:AlternateContent xmlns:mc="http://schemas.openxmlformats.org/markup-compatibility/2006">
                    <mc:Choice xmlns:v="urn:schemas-microsoft-com:vml" Requires="v">
                      <p:oleObj r:id="rId46" imgW="229235" imgH="229235" progId="Equation.DSMT4">
                        <p:embed/>
                      </p:oleObj>
                    </mc:Choice>
                    <mc:Fallback>
                      <p:oleObj r:id="rId46" imgW="229235" imgH="229235" progId="Equation.DSMT4">
                        <p:embed/>
                        <p:pic>
                          <p:nvPicPr>
                            <p:cNvPr id="0" name="图片 3315"/>
                            <p:cNvPicPr/>
                            <p:nvPr/>
                          </p:nvPicPr>
                          <p:blipFill>
                            <a:blip r:embed="rId47"/>
                            <a:stretch>
                              <a:fillRect/>
                            </a:stretch>
                          </p:blipFill>
                          <p:spPr>
                            <a:xfrm>
                              <a:off x="1461343" y="3352024"/>
                              <a:ext cx="320675" cy="320675"/>
                            </a:xfrm>
                            <a:prstGeom prst="rect">
                              <a:avLst/>
                            </a:prstGeom>
                            <a:noFill/>
                            <a:ln w="38100">
                              <a:noFill/>
                              <a:miter/>
                            </a:ln>
                          </p:spPr>
                        </p:pic>
                      </p:oleObj>
                    </mc:Fallback>
                  </mc:AlternateContent>
                </a:graphicData>
              </a:graphic>
            </p:graphicFrame>
            <p:graphicFrame>
              <p:nvGraphicFramePr>
                <p:cNvPr id="42035" name="Object 52"/>
                <p:cNvGraphicFramePr>
                  <a:graphicFrameLocks noChangeAspect="1"/>
                </p:cNvGraphicFramePr>
                <p:nvPr/>
              </p:nvGraphicFramePr>
              <p:xfrm>
                <a:off x="1722373" y="3352380"/>
                <a:ext cx="320675" cy="320675"/>
              </p:xfrm>
              <a:graphic>
                <a:graphicData uri="http://schemas.openxmlformats.org/presentationml/2006/ole">
                  <mc:AlternateContent xmlns:mc="http://schemas.openxmlformats.org/markup-compatibility/2006">
                    <mc:Choice xmlns:v="urn:schemas-microsoft-com:vml" Requires="v">
                      <p:oleObj r:id="rId48" imgW="229235" imgH="229235" progId="Equation.DSMT4">
                        <p:embed/>
                      </p:oleObj>
                    </mc:Choice>
                    <mc:Fallback>
                      <p:oleObj r:id="rId48" imgW="229235" imgH="229235" progId="Equation.DSMT4">
                        <p:embed/>
                        <p:pic>
                          <p:nvPicPr>
                            <p:cNvPr id="0" name="图片 3313"/>
                            <p:cNvPicPr/>
                            <p:nvPr/>
                          </p:nvPicPr>
                          <p:blipFill>
                            <a:blip r:embed="rId49"/>
                            <a:stretch>
                              <a:fillRect/>
                            </a:stretch>
                          </p:blipFill>
                          <p:spPr>
                            <a:xfrm>
                              <a:off x="1722373" y="3352380"/>
                              <a:ext cx="320675" cy="320675"/>
                            </a:xfrm>
                            <a:prstGeom prst="rect">
                              <a:avLst/>
                            </a:prstGeom>
                            <a:noFill/>
                            <a:ln w="38100">
                              <a:noFill/>
                              <a:miter/>
                            </a:ln>
                          </p:spPr>
                        </p:pic>
                      </p:oleObj>
                    </mc:Fallback>
                  </mc:AlternateContent>
                </a:graphicData>
              </a:graphic>
            </p:graphicFrame>
            <p:graphicFrame>
              <p:nvGraphicFramePr>
                <p:cNvPr id="42036" name="Object 53"/>
                <p:cNvGraphicFramePr>
                  <a:graphicFrameLocks noChangeAspect="1"/>
                </p:cNvGraphicFramePr>
                <p:nvPr/>
              </p:nvGraphicFramePr>
              <p:xfrm>
                <a:off x="3073789" y="3351894"/>
                <a:ext cx="247650" cy="320675"/>
              </p:xfrm>
              <a:graphic>
                <a:graphicData uri="http://schemas.openxmlformats.org/presentationml/2006/ole">
                  <mc:AlternateContent xmlns:mc="http://schemas.openxmlformats.org/markup-compatibility/2006">
                    <mc:Choice xmlns:v="urn:schemas-microsoft-com:vml" Requires="v">
                      <p:oleObj r:id="rId50" imgW="177800" imgH="228600" progId="Equation.DSMT4">
                        <p:embed/>
                      </p:oleObj>
                    </mc:Choice>
                    <mc:Fallback>
                      <p:oleObj r:id="rId50" imgW="177800" imgH="228600" progId="Equation.DSMT4">
                        <p:embed/>
                        <p:pic>
                          <p:nvPicPr>
                            <p:cNvPr id="0" name="图片 3311"/>
                            <p:cNvPicPr/>
                            <p:nvPr/>
                          </p:nvPicPr>
                          <p:blipFill>
                            <a:blip r:embed="rId51"/>
                            <a:stretch>
                              <a:fillRect/>
                            </a:stretch>
                          </p:blipFill>
                          <p:spPr>
                            <a:xfrm>
                              <a:off x="3073789" y="3351894"/>
                              <a:ext cx="247650" cy="320675"/>
                            </a:xfrm>
                            <a:prstGeom prst="rect">
                              <a:avLst/>
                            </a:prstGeom>
                            <a:noFill/>
                            <a:ln w="38100">
                              <a:noFill/>
                              <a:miter/>
                            </a:ln>
                          </p:spPr>
                        </p:pic>
                      </p:oleObj>
                    </mc:Fallback>
                  </mc:AlternateContent>
                </a:graphicData>
              </a:graphic>
            </p:graphicFrame>
            <p:graphicFrame>
              <p:nvGraphicFramePr>
                <p:cNvPr id="42037" name="Object 54"/>
                <p:cNvGraphicFramePr>
                  <a:graphicFrameLocks noChangeAspect="1"/>
                </p:cNvGraphicFramePr>
                <p:nvPr/>
              </p:nvGraphicFramePr>
              <p:xfrm>
                <a:off x="100888" y="3321278"/>
                <a:ext cx="212725" cy="247650"/>
              </p:xfrm>
              <a:graphic>
                <a:graphicData uri="http://schemas.openxmlformats.org/presentationml/2006/ole">
                  <mc:AlternateContent xmlns:mc="http://schemas.openxmlformats.org/markup-compatibility/2006">
                    <mc:Choice xmlns:v="urn:schemas-microsoft-com:vml" Requires="v">
                      <p:oleObj r:id="rId52" imgW="152400" imgH="177800" progId="Equation.DSMT4">
                        <p:embed/>
                      </p:oleObj>
                    </mc:Choice>
                    <mc:Fallback>
                      <p:oleObj r:id="rId52" imgW="152400" imgH="177800" progId="Equation.DSMT4">
                        <p:embed/>
                        <p:pic>
                          <p:nvPicPr>
                            <p:cNvPr id="0" name="图片 3312"/>
                            <p:cNvPicPr/>
                            <p:nvPr/>
                          </p:nvPicPr>
                          <p:blipFill>
                            <a:blip r:embed="rId53"/>
                            <a:stretch>
                              <a:fillRect/>
                            </a:stretch>
                          </p:blipFill>
                          <p:spPr>
                            <a:xfrm>
                              <a:off x="100888" y="3321278"/>
                              <a:ext cx="212725" cy="247650"/>
                            </a:xfrm>
                            <a:prstGeom prst="rect">
                              <a:avLst/>
                            </a:prstGeom>
                            <a:noFill/>
                            <a:ln w="38100">
                              <a:noFill/>
                              <a:miter/>
                            </a:ln>
                          </p:spPr>
                        </p:pic>
                      </p:oleObj>
                    </mc:Fallback>
                  </mc:AlternateContent>
                </a:graphicData>
              </a:graphic>
            </p:graphicFrame>
          </p:grpSp>
          <p:graphicFrame>
            <p:nvGraphicFramePr>
              <p:cNvPr id="42038" name="Object 55"/>
              <p:cNvGraphicFramePr>
                <a:graphicFrameLocks noChangeAspect="1"/>
              </p:cNvGraphicFramePr>
              <p:nvPr/>
            </p:nvGraphicFramePr>
            <p:xfrm>
              <a:off x="1250951" y="2358087"/>
              <a:ext cx="230187" cy="230187"/>
            </p:xfrm>
            <a:graphic>
              <a:graphicData uri="http://schemas.openxmlformats.org/presentationml/2006/ole">
                <mc:AlternateContent xmlns:mc="http://schemas.openxmlformats.org/markup-compatibility/2006">
                  <mc:Choice xmlns:v="urn:schemas-microsoft-com:vml" Requires="v">
                    <p:oleObj r:id="rId54" imgW="165735" imgH="165735" progId="Equation.DSMT4">
                      <p:embed/>
                    </p:oleObj>
                  </mc:Choice>
                  <mc:Fallback>
                    <p:oleObj r:id="rId54" imgW="165735" imgH="165735" progId="Equation.DSMT4">
                      <p:embed/>
                      <p:pic>
                        <p:nvPicPr>
                          <p:cNvPr id="0" name="图片 3314"/>
                          <p:cNvPicPr/>
                          <p:nvPr/>
                        </p:nvPicPr>
                        <p:blipFill>
                          <a:blip r:embed="rId55"/>
                          <a:stretch>
                            <a:fillRect/>
                          </a:stretch>
                        </p:blipFill>
                        <p:spPr>
                          <a:xfrm>
                            <a:off x="1250951" y="2358087"/>
                            <a:ext cx="230187" cy="230187"/>
                          </a:xfrm>
                          <a:prstGeom prst="rect">
                            <a:avLst/>
                          </a:prstGeom>
                          <a:noFill/>
                          <a:ln w="38100">
                            <a:noFill/>
                            <a:miter/>
                          </a:ln>
                        </p:spPr>
                      </p:pic>
                    </p:oleObj>
                  </mc:Fallback>
                </mc:AlternateContent>
              </a:graphicData>
            </a:graphic>
          </p:graphicFrame>
          <p:graphicFrame>
            <p:nvGraphicFramePr>
              <p:cNvPr id="42039" name="Object 56"/>
              <p:cNvGraphicFramePr>
                <a:graphicFrameLocks noChangeAspect="1"/>
              </p:cNvGraphicFramePr>
              <p:nvPr/>
            </p:nvGraphicFramePr>
            <p:xfrm>
              <a:off x="1587403" y="2649927"/>
              <a:ext cx="230188" cy="247650"/>
            </p:xfrm>
            <a:graphic>
              <a:graphicData uri="http://schemas.openxmlformats.org/presentationml/2006/ole">
                <mc:AlternateContent xmlns:mc="http://schemas.openxmlformats.org/markup-compatibility/2006">
                  <mc:Choice xmlns:v="urn:schemas-microsoft-com:vml" Requires="v">
                    <p:oleObj r:id="rId56" imgW="165100" imgH="177800" progId="Equation.DSMT4">
                      <p:embed/>
                    </p:oleObj>
                  </mc:Choice>
                  <mc:Fallback>
                    <p:oleObj r:id="rId56" imgW="165100" imgH="177800" progId="Equation.DSMT4">
                      <p:embed/>
                      <p:pic>
                        <p:nvPicPr>
                          <p:cNvPr id="0" name="图片 3306"/>
                          <p:cNvPicPr/>
                          <p:nvPr/>
                        </p:nvPicPr>
                        <p:blipFill>
                          <a:blip r:embed="rId57"/>
                          <a:stretch>
                            <a:fillRect/>
                          </a:stretch>
                        </p:blipFill>
                        <p:spPr>
                          <a:xfrm>
                            <a:off x="1587403" y="2649927"/>
                            <a:ext cx="230188" cy="247650"/>
                          </a:xfrm>
                          <a:prstGeom prst="rect">
                            <a:avLst/>
                          </a:prstGeom>
                          <a:noFill/>
                          <a:ln w="38100">
                            <a:noFill/>
                            <a:miter/>
                          </a:ln>
                        </p:spPr>
                      </p:pic>
                    </p:oleObj>
                  </mc:Fallback>
                </mc:AlternateContent>
              </a:graphicData>
            </a:graphic>
          </p:graphicFrame>
          <p:graphicFrame>
            <p:nvGraphicFramePr>
              <p:cNvPr id="42040" name="Object 57"/>
              <p:cNvGraphicFramePr>
                <a:graphicFrameLocks noChangeAspect="1"/>
              </p:cNvGraphicFramePr>
              <p:nvPr/>
            </p:nvGraphicFramePr>
            <p:xfrm>
              <a:off x="1916761" y="2880536"/>
              <a:ext cx="247650" cy="230187"/>
            </p:xfrm>
            <a:graphic>
              <a:graphicData uri="http://schemas.openxmlformats.org/presentationml/2006/ole">
                <mc:AlternateContent xmlns:mc="http://schemas.openxmlformats.org/markup-compatibility/2006">
                  <mc:Choice xmlns:v="urn:schemas-microsoft-com:vml" Requires="v">
                    <p:oleObj r:id="rId58" imgW="177800" imgH="165100" progId="Equation.DSMT4">
                      <p:embed/>
                    </p:oleObj>
                  </mc:Choice>
                  <mc:Fallback>
                    <p:oleObj r:id="rId58" imgW="177800" imgH="165100" progId="Equation.DSMT4">
                      <p:embed/>
                      <p:pic>
                        <p:nvPicPr>
                          <p:cNvPr id="0" name="图片 3318"/>
                          <p:cNvPicPr/>
                          <p:nvPr/>
                        </p:nvPicPr>
                        <p:blipFill>
                          <a:blip r:embed="rId59"/>
                          <a:stretch>
                            <a:fillRect/>
                          </a:stretch>
                        </p:blipFill>
                        <p:spPr>
                          <a:xfrm>
                            <a:off x="1916761" y="2880536"/>
                            <a:ext cx="247650" cy="230187"/>
                          </a:xfrm>
                          <a:prstGeom prst="rect">
                            <a:avLst/>
                          </a:prstGeom>
                          <a:noFill/>
                          <a:ln w="38100">
                            <a:noFill/>
                            <a:miter/>
                          </a:ln>
                        </p:spPr>
                      </p:pic>
                    </p:oleObj>
                  </mc:Fallback>
                </mc:AlternateContent>
              </a:graphicData>
            </a:graphic>
          </p:graphicFrame>
        </p:grpSp>
      </p:grpSp>
      <p:sp>
        <p:nvSpPr>
          <p:cNvPr id="42041"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第四节  消费者均衡</a:t>
            </a:r>
            <a:endParaRPr lang="zh-CN" altLang="en-US" sz="1000" dirty="0">
              <a:solidFill>
                <a:srgbClr val="7F7F7F"/>
              </a:solidFill>
              <a:latin typeface="Adobe 黑体 Std R" pitchFamily="34" charset="-122"/>
              <a:ea typeface="Adobe 黑体 Std R" pitchFamily="34" charset="-122"/>
            </a:endParaRPr>
          </a:p>
        </p:txBody>
      </p:sp>
      <p:sp>
        <p:nvSpPr>
          <p:cNvPr id="61"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三、价格变动对消费者均衡的影响</a:t>
            </a:r>
          </a:p>
        </p:txBody>
      </p:sp>
      <p:grpSp>
        <p:nvGrpSpPr>
          <p:cNvPr id="62" name="组合 61"/>
          <p:cNvGrpSpPr/>
          <p:nvPr/>
        </p:nvGrpSpPr>
        <p:grpSpPr>
          <a:xfrm>
            <a:off x="465138" y="2836863"/>
            <a:ext cx="4556125" cy="1541462"/>
            <a:chOff x="0" y="0"/>
            <a:chExt cx="4572245" cy="929162"/>
          </a:xfrm>
        </p:grpSpPr>
        <p:sp>
          <p:nvSpPr>
            <p:cNvPr id="63" name="圆角矩形 50"/>
            <p:cNvSpPr>
              <a:spLocks noChangeArrowheads="1"/>
            </p:cNvSpPr>
            <p:nvPr/>
          </p:nvSpPr>
          <p:spPr bwMode="auto">
            <a:xfrm>
              <a:off x="0" y="0"/>
              <a:ext cx="4357174"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4" name="TextBox 3"/>
            <p:cNvSpPr txBox="1">
              <a:spLocks noChangeArrowheads="1"/>
            </p:cNvSpPr>
            <p:nvPr/>
          </p:nvSpPr>
          <p:spPr bwMode="auto">
            <a:xfrm>
              <a:off x="90807" y="73682"/>
              <a:ext cx="4481438" cy="797109"/>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借助于价格</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消费扩展曲线可以得出商品的一系列可能的价格与相应的需求量之间的关系，从而最终得到消费者的需求曲线。</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strips(downRight)">
                                      <p:cBhvr>
                                        <p:cTn id="7" dur="500"/>
                                        <p:tgtEl>
                                          <p:spTgt spid="38914">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wheel(4)">
                                      <p:cBhvr>
                                        <p:cTn id="10" dur="1000"/>
                                        <p:tgtEl>
                                          <p:spTgt spid="38915"/>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1">
                                            <p:txEl>
                                              <p:pRg st="0" end="0"/>
                                            </p:txEl>
                                          </p:spTgt>
                                        </p:tgtEl>
                                        <p:attrNameLst>
                                          <p:attrName>style.visibility</p:attrName>
                                        </p:attrNameLst>
                                      </p:cBhvr>
                                      <p:to>
                                        <p:strVal val="visible"/>
                                      </p:to>
                                    </p:set>
                                    <p:animEffect transition="in" filter="box(out)">
                                      <p:cBhvr>
                                        <p:cTn id="13" dur="500"/>
                                        <p:tgtEl>
                                          <p:spTgt spid="61">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6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471145" y="660133"/>
          <a:ext cx="8259416" cy="5006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0" name="文本框 1"/>
          <p:cNvSpPr txBox="1"/>
          <p:nvPr/>
        </p:nvSpPr>
        <p:spPr>
          <a:xfrm>
            <a:off x="633413" y="909638"/>
            <a:ext cx="7934325" cy="584200"/>
          </a:xfrm>
          <a:prstGeom prst="rect">
            <a:avLst/>
          </a:prstGeom>
          <a:noFill/>
          <a:ln w="9525">
            <a:noFill/>
          </a:ln>
        </p:spPr>
        <p:txBody>
          <a:bodyPr wrap="none" anchor="t" anchorCtr="0">
            <a:spAutoFit/>
          </a:bodyPr>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第五节	价格变动的替代效应和收入效应</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322263" y="2481263"/>
            <a:ext cx="8229600" cy="3538538"/>
          </a:xfrm>
        </p:spPr>
        <p:txBody>
          <a:bodyPr vert="horz" wrap="square" lIns="91440" tIns="45720" rIns="91440" bIns="45720" numCol="1" anchor="t" anchorCtr="0" compatLnSpc="1"/>
          <a:lstStyle/>
          <a:p>
            <a:pPr marL="457200" marR="0" lvl="0" indent="-457200" algn="l" defTabSz="914400" rtl="0" eaLnBrk="1" fontAlgn="base" latinLnBrk="0" hangingPunct="1">
              <a:lnSpc>
                <a:spcPct val="150000"/>
              </a:lnSpc>
              <a:spcBef>
                <a:spcPct val="20000"/>
              </a:spcBef>
              <a:spcAft>
                <a:spcPct val="0"/>
              </a:spcAft>
              <a:buClrTx/>
              <a:buSzTx/>
              <a:buFontTx/>
              <a:buAutoNum type="arabicPeriod"/>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替代效应</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宋体" panose="02010600030101010101" pitchFamily="2" charset="-122"/>
                <a:cs typeface="+mn-cs"/>
              </a:rPr>
              <a:t>（</a:t>
            </a:r>
            <a:r>
              <a:rPr kumimoji="0" lang="en-US" altLang="zh-CN" sz="2400" b="1" i="0" u="none" strike="noStrike" kern="1200" cap="none" spc="0" normalizeH="0" baseline="0" noProof="0" dirty="0">
                <a:ln>
                  <a:noFill/>
                </a:ln>
                <a:solidFill>
                  <a:srgbClr val="CC0000"/>
                </a:solidFill>
                <a:effectLst/>
                <a:uLnTx/>
                <a:uFillTx/>
                <a:latin typeface="+mn-lt"/>
                <a:ea typeface="宋体" panose="02010600030101010101" pitchFamily="2" charset="-122"/>
                <a:cs typeface="+mn-cs"/>
              </a:rPr>
              <a:t>substitution effect</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宋体" panose="02010600030101010101" pitchFamily="2" charset="-122"/>
                <a:cs typeface="+mn-cs"/>
              </a:rPr>
              <a:t>）</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514350" marR="0" lvl="1" indent="0" algn="l" defTabSz="914400" rtl="0" eaLnBrk="1" fontAlgn="base" latinLnBrk="0" hangingPunct="1">
              <a:lnSpc>
                <a:spcPct val="150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含义：一种商品价格变动引起商品的相对价格发生变动，从而导致的消费者在维持原有效用水平不变条件下对商品需求量做出的调整。</a:t>
            </a:r>
            <a:endParaRPr kumimoji="0" lang="en-US" altLang="zh-CN" sz="24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endParaRPr>
          </a:p>
          <a:p>
            <a:pPr marL="457200" marR="0" lvl="0" indent="-457200" algn="l" defTabSz="914400" rtl="0" eaLnBrk="1" fontAlgn="base" latinLnBrk="0" hangingPunct="1">
              <a:lnSpc>
                <a:spcPct val="150000"/>
              </a:lnSpc>
              <a:spcBef>
                <a:spcPct val="20000"/>
              </a:spcBef>
              <a:spcAft>
                <a:spcPct val="0"/>
              </a:spcAft>
              <a:buClrTx/>
              <a:buSzTx/>
              <a:buFontTx/>
              <a:buAutoNum type="arabicPeriod"/>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收入效应</a:t>
            </a:r>
            <a:r>
              <a:rPr kumimoji="0" lang="zh-CN" altLang="en-US" sz="2400" b="1" i="0" u="none" strike="noStrike" kern="1200" cap="none" spc="0" normalizeH="0" baseline="0" noProof="0" dirty="0">
                <a:ln>
                  <a:noFill/>
                </a:ln>
                <a:solidFill>
                  <a:srgbClr val="CC0000"/>
                </a:solidFill>
                <a:effectLst/>
                <a:uLnTx/>
                <a:uFillTx/>
                <a:latin typeface="+mn-lt"/>
                <a:ea typeface="宋体" panose="02010600030101010101" pitchFamily="2" charset="-122"/>
                <a:cs typeface="+mn-cs"/>
              </a:rPr>
              <a:t>（</a:t>
            </a:r>
            <a:r>
              <a:rPr kumimoji="0" lang="en-US" altLang="zh-CN" sz="2400" b="1" i="0" u="none" strike="noStrike" kern="1200" cap="none" spc="0" normalizeH="0" baseline="0" noProof="0" dirty="0">
                <a:ln>
                  <a:noFill/>
                </a:ln>
                <a:solidFill>
                  <a:srgbClr val="CC0000"/>
                </a:solidFill>
                <a:effectLst/>
                <a:uLnTx/>
                <a:uFillTx/>
                <a:latin typeface="+mn-lt"/>
                <a:ea typeface="宋体" panose="02010600030101010101" pitchFamily="2" charset="-122"/>
                <a:cs typeface="+mn-cs"/>
              </a:rPr>
              <a:t>income effect</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宋体" panose="02010600030101010101" pitchFamily="2" charset="-122"/>
                <a:cs typeface="+mn-cs"/>
              </a:rPr>
              <a:t>）</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514350" marR="0" lvl="1" indent="0" algn="l" defTabSz="914400" rtl="0" eaLnBrk="1" fontAlgn="base" latinLnBrk="0" hangingPunct="1">
              <a:lnSpc>
                <a:spcPct val="150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含义：由于一种商品价格变动引起的消费者实际收入变动，从而导致消费者在保持价格不变的条件下对商品需求量做出的调整。</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1600200" marR="0" lvl="3" indent="-228600" algn="l" defTabSz="914400" rtl="0" eaLnBrk="1" fontAlgn="base" latinLnBrk="0" hangingPunct="1">
              <a:lnSpc>
                <a:spcPct val="100000"/>
              </a:lnSpc>
              <a:spcBef>
                <a:spcPct val="20000"/>
              </a:spcBef>
              <a:spcAft>
                <a:spcPct val="0"/>
              </a:spcAft>
              <a:buClrTx/>
              <a:buSzTx/>
              <a:buFontTx/>
              <a:buChar char="–"/>
              <a:defRPr/>
            </a:pPr>
            <a:endParaRPr kumimoji="0" lang="en-US" altLang="zh-CN" sz="24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endParaRPr>
          </a:p>
          <a:p>
            <a:pPr marL="1143000" marR="0" lvl="2" indent="-228600" algn="l" defTabSz="914400" rtl="0" eaLnBrk="1" fontAlgn="base" latinLnBrk="0" hangingPunct="1">
              <a:lnSpc>
                <a:spcPct val="100000"/>
              </a:lnSpc>
              <a:spcBef>
                <a:spcPct val="20000"/>
              </a:spcBef>
              <a:spcAft>
                <a:spcPct val="0"/>
              </a:spcAft>
              <a:buClrTx/>
              <a:buSzTx/>
              <a:buFontTx/>
              <a:buChar char="•"/>
              <a:defRPr/>
            </a:pPr>
            <a:endParaRPr kumimoji="0" lang="en-US" altLang="zh-CN" sz="2400" b="0" i="0" u="none" strike="noStrike" kern="1200" cap="none" spc="0" normalizeH="0" baseline="0" noProof="0" dirty="0">
              <a:ln>
                <a:noFill/>
              </a:ln>
              <a:solidFill>
                <a:schemeClr val="tx1"/>
              </a:solidFill>
              <a:effectLst/>
              <a:uLnTx/>
              <a:uFillTx/>
              <a:latin typeface="Adobe 黑体 Std R" pitchFamily="34" charset="-122"/>
              <a:ea typeface="宋体" panose="02010600030101010101" pitchFamily="2" charset="-122"/>
              <a:cs typeface="+mn-cs"/>
            </a:endParaRPr>
          </a:p>
        </p:txBody>
      </p:sp>
      <p:sp>
        <p:nvSpPr>
          <p:cNvPr id="44034" name="标题 1"/>
          <p:cNvSpPr txBox="1"/>
          <p:nvPr/>
        </p:nvSpPr>
        <p:spPr>
          <a:xfrm>
            <a:off x="4572000" y="28575"/>
            <a:ext cx="4446588" cy="279400"/>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第五节  价格变动的替代效应和收入效应</a:t>
            </a:r>
            <a:endParaRPr lang="zh-CN" altLang="en-US" sz="1000" dirty="0">
              <a:solidFill>
                <a:srgbClr val="7F7F7F"/>
              </a:solidFill>
              <a:latin typeface="Adobe 黑体 Std R" pitchFamily="34" charset="-122"/>
              <a:ea typeface="Adobe 黑体 Std R" pitchFamily="34" charset="-122"/>
            </a:endParaRPr>
          </a:p>
        </p:txBody>
      </p:sp>
      <p:sp>
        <p:nvSpPr>
          <p:cNvPr id="8"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一、替代效应和收入效应的含义</a:t>
            </a:r>
          </a:p>
        </p:txBody>
      </p:sp>
      <p:grpSp>
        <p:nvGrpSpPr>
          <p:cNvPr id="6" name="组合 5"/>
          <p:cNvGrpSpPr/>
          <p:nvPr/>
        </p:nvGrpSpPr>
        <p:grpSpPr>
          <a:xfrm>
            <a:off x="447675" y="1289050"/>
            <a:ext cx="8377238" cy="1192213"/>
            <a:chOff x="0" y="0"/>
            <a:chExt cx="4357329" cy="929162"/>
          </a:xfrm>
        </p:grpSpPr>
        <p:sp>
          <p:nvSpPr>
            <p:cNvPr id="7" name="圆角矩形 50"/>
            <p:cNvSpPr>
              <a:spLocks noChangeArrowheads="1"/>
            </p:cNvSpPr>
            <p:nvPr/>
          </p:nvSpPr>
          <p:spPr bwMode="auto">
            <a:xfrm>
              <a:off x="0" y="0"/>
              <a:ext cx="4357329"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TextBox 3"/>
            <p:cNvSpPr txBox="1">
              <a:spLocks noChangeArrowheads="1"/>
            </p:cNvSpPr>
            <p:nvPr/>
          </p:nvSpPr>
          <p:spPr bwMode="auto">
            <a:xfrm>
              <a:off x="90829" y="72997"/>
              <a:ext cx="4266500" cy="639649"/>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在消费者收入和其他商品价格不变的条件下，一种商品价格的变动会对消费者的需求量产生影响，这种影响称为价格变动的总效应。</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总效应可分解为替代效应和收入效应。</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2">
                                            <p:txEl>
                                              <p:pRg st="0" end="0"/>
                                            </p:txEl>
                                          </p:spTgt>
                                        </p:tgtEl>
                                        <p:attrNameLst>
                                          <p:attrName>style.visibility</p:attrName>
                                        </p:attrNameLst>
                                      </p:cBhvr>
                                      <p:to>
                                        <p:strVal val="visible"/>
                                      </p:to>
                                    </p:set>
                                    <p:animEffect transition="in" filter="fade">
                                      <p:cBhvr>
                                        <p:cTn id="17" dur="500"/>
                                        <p:tgtEl>
                                          <p:spTgt spid="4096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962">
                                            <p:txEl>
                                              <p:pRg st="1" end="1"/>
                                            </p:txEl>
                                          </p:spTgt>
                                        </p:tgtEl>
                                        <p:attrNameLst>
                                          <p:attrName>style.visibility</p:attrName>
                                        </p:attrNameLst>
                                      </p:cBhvr>
                                      <p:to>
                                        <p:strVal val="visible"/>
                                      </p:to>
                                    </p:set>
                                    <p:animEffect transition="in" filter="fade">
                                      <p:cBhvr>
                                        <p:cTn id="20" dur="500"/>
                                        <p:tgtEl>
                                          <p:spTgt spid="4096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0962">
                                            <p:txEl>
                                              <p:pRg st="2" end="2"/>
                                            </p:txEl>
                                          </p:spTgt>
                                        </p:tgtEl>
                                        <p:attrNameLst>
                                          <p:attrName>style.visibility</p:attrName>
                                        </p:attrNameLst>
                                      </p:cBhvr>
                                      <p:to>
                                        <p:strVal val="visible"/>
                                      </p:to>
                                    </p:set>
                                    <p:animEffect transition="in" filter="fade">
                                      <p:cBhvr>
                                        <p:cTn id="25" dur="500"/>
                                        <p:tgtEl>
                                          <p:spTgt spid="4096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962">
                                            <p:txEl>
                                              <p:pRg st="3" end="3"/>
                                            </p:txEl>
                                          </p:spTgt>
                                        </p:tgtEl>
                                        <p:attrNameLst>
                                          <p:attrName>style.visibility</p:attrName>
                                        </p:attrNameLst>
                                      </p:cBhvr>
                                      <p:to>
                                        <p:strVal val="visible"/>
                                      </p:to>
                                    </p:set>
                                    <p:animEffect transition="in" filter="fade">
                                      <p:cBhvr>
                                        <p:cTn id="28" dur="500"/>
                                        <p:tgtEl>
                                          <p:spTgt spid="409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017" name="直接连接符 56"/>
          <p:cNvCxnSpPr/>
          <p:nvPr/>
        </p:nvCxnSpPr>
        <p:spPr>
          <a:xfrm rot="-5400000" flipH="1">
            <a:off x="862013" y="3084513"/>
            <a:ext cx="2384425" cy="1654175"/>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42019" name="直接连接符 58"/>
          <p:cNvCxnSpPr/>
          <p:nvPr/>
        </p:nvCxnSpPr>
        <p:spPr>
          <a:xfrm>
            <a:off x="1252538" y="3443288"/>
            <a:ext cx="2457450" cy="1660525"/>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cxnSp>
        <p:nvCxnSpPr>
          <p:cNvPr id="42021" name="直接箭头连接符 60"/>
          <p:cNvCxnSpPr/>
          <p:nvPr/>
        </p:nvCxnSpPr>
        <p:spPr>
          <a:xfrm>
            <a:off x="1252538" y="5083175"/>
            <a:ext cx="4268787" cy="20638"/>
          </a:xfrm>
          <a:prstGeom prst="straightConnector1">
            <a:avLst/>
          </a:prstGeom>
          <a:ln w="9525" cap="flat" cmpd="sng">
            <a:solidFill>
              <a:srgbClr val="7F7F7F"/>
            </a:solidFill>
            <a:prstDash val="solid"/>
            <a:round/>
            <a:headEnd type="none" w="med" len="med"/>
            <a:tailEnd type="stealth" w="med" len="lg"/>
          </a:ln>
        </p:spPr>
      </p:cxnSp>
      <p:cxnSp>
        <p:nvCxnSpPr>
          <p:cNvPr id="42022" name="直接箭头连接符 61"/>
          <p:cNvCxnSpPr/>
          <p:nvPr/>
        </p:nvCxnSpPr>
        <p:spPr>
          <a:xfrm rot="5400000" flipH="1" flipV="1">
            <a:off x="-354012" y="3494088"/>
            <a:ext cx="3170237" cy="3175"/>
          </a:xfrm>
          <a:prstGeom prst="straightConnector1">
            <a:avLst/>
          </a:prstGeom>
          <a:ln w="9525" cap="flat" cmpd="sng">
            <a:solidFill>
              <a:srgbClr val="7F7F7F"/>
            </a:solidFill>
            <a:prstDash val="solid"/>
            <a:round/>
            <a:headEnd type="none" w="med" len="med"/>
            <a:tailEnd type="stealth" w="med" len="lg"/>
          </a:ln>
        </p:spPr>
      </p:cxnSp>
      <p:cxnSp>
        <p:nvCxnSpPr>
          <p:cNvPr id="42023" name="直接连接符 62"/>
          <p:cNvCxnSpPr/>
          <p:nvPr/>
        </p:nvCxnSpPr>
        <p:spPr>
          <a:xfrm>
            <a:off x="1231900" y="2720975"/>
            <a:ext cx="3551238" cy="2382838"/>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42024" name="弧形 63"/>
          <p:cNvSpPr/>
          <p:nvPr/>
        </p:nvSpPr>
        <p:spPr>
          <a:xfrm rot="10800000">
            <a:off x="1476375" y="-136525"/>
            <a:ext cx="5741988" cy="5002213"/>
          </a:xfrm>
          <a:custGeom>
            <a:avLst/>
            <a:gdLst/>
            <a:ahLst/>
            <a:cxnLst>
              <a:cxn ang="0">
                <a:pos x="6580423" y="233690"/>
              </a:cxn>
              <a:cxn ang="0">
                <a:pos x="6580422" y="233690"/>
              </a:cxn>
              <a:cxn ang="0">
                <a:pos x="9840219" y="3735026"/>
              </a:cxn>
              <a:cxn ang="0">
                <a:pos x="4926600" y="4027184"/>
              </a:cxn>
              <a:cxn ang="0">
                <a:pos x="6580423" y="233690"/>
              </a:cxn>
              <a:cxn ang="0">
                <a:pos x="6580423" y="233690"/>
              </a:cxn>
              <a:cxn ang="0">
                <a:pos x="6580422" y="233690"/>
              </a:cxn>
              <a:cxn ang="0">
                <a:pos x="9840219" y="3735026"/>
              </a:cxn>
            </a:cxnLst>
            <a:rect l="0" t="0" r="0" b="0"/>
            <a:pathLst>
              <a:path w="4796126" h="4267817" stroke="0">
                <a:moveTo>
                  <a:pt x="3203075" y="123827"/>
                </a:moveTo>
                <a:lnTo>
                  <a:pt x="3203074" y="123827"/>
                </a:lnTo>
                <a:cubicBezTo>
                  <a:pt x="4098451" y="407766"/>
                  <a:pt x="4720849" y="1135499"/>
                  <a:pt x="4789807" y="1979101"/>
                </a:cubicBezTo>
                <a:lnTo>
                  <a:pt x="2398063" y="2133909"/>
                </a:lnTo>
                <a:lnTo>
                  <a:pt x="3203075" y="123827"/>
                </a:lnTo>
                <a:close/>
              </a:path>
              <a:path w="4796126" h="4267817" fill="none">
                <a:moveTo>
                  <a:pt x="3203075" y="123827"/>
                </a:moveTo>
                <a:lnTo>
                  <a:pt x="3203074" y="123827"/>
                </a:lnTo>
                <a:cubicBezTo>
                  <a:pt x="4098451" y="407766"/>
                  <a:pt x="4720849" y="1135499"/>
                  <a:pt x="4789807" y="1979101"/>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42025" name="弧形 25"/>
          <p:cNvSpPr/>
          <p:nvPr/>
        </p:nvSpPr>
        <p:spPr>
          <a:xfrm rot="10800000">
            <a:off x="2843213" y="65088"/>
            <a:ext cx="5741987" cy="5000625"/>
          </a:xfrm>
          <a:custGeom>
            <a:avLst/>
            <a:gdLst/>
            <a:ahLst/>
            <a:cxnLst>
              <a:cxn ang="0">
                <a:pos x="6626457" y="247000"/>
              </a:cxn>
              <a:cxn ang="0">
                <a:pos x="6626456" y="247000"/>
              </a:cxn>
              <a:cxn ang="0">
                <a:pos x="9560251" y="2655836"/>
              </a:cxn>
              <a:cxn ang="0">
                <a:pos x="4926595" y="4022073"/>
              </a:cxn>
              <a:cxn ang="0">
                <a:pos x="6626457" y="247000"/>
              </a:cxn>
              <a:cxn ang="0">
                <a:pos x="6626457" y="247000"/>
              </a:cxn>
              <a:cxn ang="0">
                <a:pos x="6626456" y="247000"/>
              </a:cxn>
              <a:cxn ang="0">
                <a:pos x="9560251" y="2655836"/>
              </a:cxn>
            </a:cxnLst>
            <a:rect l="0" t="0" r="0" b="0"/>
            <a:pathLst>
              <a:path w="4796127" h="4267817" stroke="0">
                <a:moveTo>
                  <a:pt x="3225487" y="131046"/>
                </a:moveTo>
                <a:lnTo>
                  <a:pt x="3225486" y="131046"/>
                </a:lnTo>
                <a:cubicBezTo>
                  <a:pt x="3890232" y="348497"/>
                  <a:pt x="4412959" y="816303"/>
                  <a:pt x="4653537" y="1409053"/>
                </a:cubicBezTo>
                <a:lnTo>
                  <a:pt x="2398064" y="2133909"/>
                </a:lnTo>
                <a:lnTo>
                  <a:pt x="3225487" y="131046"/>
                </a:lnTo>
                <a:close/>
              </a:path>
              <a:path w="4796127" h="4267817" fill="none">
                <a:moveTo>
                  <a:pt x="3225487" y="131046"/>
                </a:moveTo>
                <a:lnTo>
                  <a:pt x="3225486" y="131046"/>
                </a:lnTo>
                <a:cubicBezTo>
                  <a:pt x="3890232" y="348497"/>
                  <a:pt x="4412959" y="816303"/>
                  <a:pt x="4653537" y="1409053"/>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42026" name="直接连接符 65"/>
          <p:cNvCxnSpPr/>
          <p:nvPr/>
        </p:nvCxnSpPr>
        <p:spPr>
          <a:xfrm rot="-5400000" flipH="1">
            <a:off x="1146175" y="4349750"/>
            <a:ext cx="1463675" cy="44450"/>
          </a:xfrm>
          <a:prstGeom prst="line">
            <a:avLst/>
          </a:prstGeom>
          <a:ln w="9525" cap="flat" cmpd="sng">
            <a:solidFill>
              <a:srgbClr val="7F7F7F"/>
            </a:solidFill>
            <a:prstDash val="lgDash"/>
            <a:round/>
            <a:headEnd type="none" w="med" len="med"/>
            <a:tailEnd type="none" w="med" len="med"/>
          </a:ln>
        </p:spPr>
      </p:cxnSp>
      <p:cxnSp>
        <p:nvCxnSpPr>
          <p:cNvPr id="42027" name="直接连接符 66"/>
          <p:cNvCxnSpPr/>
          <p:nvPr/>
        </p:nvCxnSpPr>
        <p:spPr>
          <a:xfrm rot="-5400000" flipH="1">
            <a:off x="2211388" y="4700588"/>
            <a:ext cx="720725" cy="44450"/>
          </a:xfrm>
          <a:prstGeom prst="line">
            <a:avLst/>
          </a:prstGeom>
          <a:ln w="9525" cap="flat" cmpd="sng">
            <a:solidFill>
              <a:srgbClr val="7F7F7F"/>
            </a:solidFill>
            <a:prstDash val="lgDash"/>
            <a:round/>
            <a:headEnd type="none" w="med" len="med"/>
            <a:tailEnd type="none" w="med" len="med"/>
          </a:ln>
        </p:spPr>
      </p:cxnSp>
      <p:cxnSp>
        <p:nvCxnSpPr>
          <p:cNvPr id="42028" name="直接连接符 67"/>
          <p:cNvCxnSpPr/>
          <p:nvPr/>
        </p:nvCxnSpPr>
        <p:spPr>
          <a:xfrm>
            <a:off x="3911600" y="4537075"/>
            <a:ext cx="20638" cy="590550"/>
          </a:xfrm>
          <a:prstGeom prst="line">
            <a:avLst/>
          </a:prstGeom>
          <a:ln w="9525" cap="flat" cmpd="sng">
            <a:solidFill>
              <a:srgbClr val="7F7F7F"/>
            </a:solidFill>
            <a:prstDash val="lgDash"/>
            <a:round/>
            <a:headEnd type="none" w="med" len="med"/>
            <a:tailEnd type="none" w="med" len="med"/>
          </a:ln>
        </p:spPr>
      </p:cxnSp>
      <p:graphicFrame>
        <p:nvGraphicFramePr>
          <p:cNvPr id="41998" name="Object 17"/>
          <p:cNvGraphicFramePr>
            <a:graphicFrameLocks noChangeAspect="1"/>
          </p:cNvGraphicFramePr>
          <p:nvPr/>
        </p:nvGraphicFramePr>
        <p:xfrm>
          <a:off x="915988" y="5127625"/>
          <a:ext cx="254000" cy="290513"/>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324"/>
                      <p:cNvPicPr/>
                      <p:nvPr/>
                    </p:nvPicPr>
                    <p:blipFill>
                      <a:blip r:embed="rId3"/>
                      <a:stretch>
                        <a:fillRect/>
                      </a:stretch>
                    </p:blipFill>
                    <p:spPr>
                      <a:xfrm>
                        <a:off x="915988" y="5127625"/>
                        <a:ext cx="254000" cy="290513"/>
                      </a:xfrm>
                      <a:prstGeom prst="rect">
                        <a:avLst/>
                      </a:prstGeom>
                      <a:noFill/>
                      <a:ln w="38100">
                        <a:noFill/>
                        <a:miter/>
                      </a:ln>
                    </p:spPr>
                  </p:pic>
                </p:oleObj>
              </mc:Fallback>
            </mc:AlternateContent>
          </a:graphicData>
        </a:graphic>
      </p:graphicFrame>
      <p:graphicFrame>
        <p:nvGraphicFramePr>
          <p:cNvPr id="41999" name="Object 18"/>
          <p:cNvGraphicFramePr>
            <a:graphicFrameLocks noChangeAspect="1"/>
          </p:cNvGraphicFramePr>
          <p:nvPr/>
        </p:nvGraphicFramePr>
        <p:xfrm>
          <a:off x="1749425" y="5164138"/>
          <a:ext cx="360363" cy="376237"/>
        </p:xfrm>
        <a:graphic>
          <a:graphicData uri="http://schemas.openxmlformats.org/presentationml/2006/ole">
            <mc:AlternateContent xmlns:mc="http://schemas.openxmlformats.org/markup-compatibility/2006">
              <mc:Choice xmlns:v="urn:schemas-microsoft-com:vml" Requires="v">
                <p:oleObj r:id="rId4" imgW="215900" imgH="228600" progId="Equation.DSMT4">
                  <p:embed/>
                </p:oleObj>
              </mc:Choice>
              <mc:Fallback>
                <p:oleObj r:id="rId4" imgW="215900" imgH="228600" progId="Equation.DSMT4">
                  <p:embed/>
                  <p:pic>
                    <p:nvPicPr>
                      <p:cNvPr id="0" name="图片 3323"/>
                      <p:cNvPicPr/>
                      <p:nvPr/>
                    </p:nvPicPr>
                    <p:blipFill>
                      <a:blip r:embed="rId5"/>
                      <a:stretch>
                        <a:fillRect/>
                      </a:stretch>
                    </p:blipFill>
                    <p:spPr>
                      <a:xfrm>
                        <a:off x="1749425" y="5164138"/>
                        <a:ext cx="360363" cy="376237"/>
                      </a:xfrm>
                      <a:prstGeom prst="rect">
                        <a:avLst/>
                      </a:prstGeom>
                      <a:noFill/>
                      <a:ln w="38100">
                        <a:noFill/>
                        <a:miter/>
                      </a:ln>
                    </p:spPr>
                  </p:pic>
                </p:oleObj>
              </mc:Fallback>
            </mc:AlternateContent>
          </a:graphicData>
        </a:graphic>
      </p:graphicFrame>
      <p:graphicFrame>
        <p:nvGraphicFramePr>
          <p:cNvPr id="42000" name="Object 19"/>
          <p:cNvGraphicFramePr>
            <a:graphicFrameLocks noChangeAspect="1"/>
          </p:cNvGraphicFramePr>
          <p:nvPr/>
        </p:nvGraphicFramePr>
        <p:xfrm>
          <a:off x="3841750" y="5164138"/>
          <a:ext cx="384175" cy="376237"/>
        </p:xfrm>
        <a:graphic>
          <a:graphicData uri="http://schemas.openxmlformats.org/presentationml/2006/ole">
            <mc:AlternateContent xmlns:mc="http://schemas.openxmlformats.org/markup-compatibility/2006">
              <mc:Choice xmlns:v="urn:schemas-microsoft-com:vml" Requires="v">
                <p:oleObj r:id="rId6" imgW="229235" imgH="229235" progId="Equation.DSMT4">
                  <p:embed/>
                </p:oleObj>
              </mc:Choice>
              <mc:Fallback>
                <p:oleObj r:id="rId6" imgW="229235" imgH="229235" progId="Equation.DSMT4">
                  <p:embed/>
                  <p:pic>
                    <p:nvPicPr>
                      <p:cNvPr id="0" name="图片 3331"/>
                      <p:cNvPicPr/>
                      <p:nvPr/>
                    </p:nvPicPr>
                    <p:blipFill>
                      <a:blip r:embed="rId7"/>
                      <a:stretch>
                        <a:fillRect/>
                      </a:stretch>
                    </p:blipFill>
                    <p:spPr>
                      <a:xfrm>
                        <a:off x="3841750" y="5164138"/>
                        <a:ext cx="384175" cy="376237"/>
                      </a:xfrm>
                      <a:prstGeom prst="rect">
                        <a:avLst/>
                      </a:prstGeom>
                      <a:noFill/>
                      <a:ln w="38100">
                        <a:noFill/>
                        <a:miter/>
                      </a:ln>
                    </p:spPr>
                  </p:pic>
                </p:oleObj>
              </mc:Fallback>
            </mc:AlternateContent>
          </a:graphicData>
        </a:graphic>
      </p:graphicFrame>
      <p:graphicFrame>
        <p:nvGraphicFramePr>
          <p:cNvPr id="42001" name="Object 20"/>
          <p:cNvGraphicFramePr>
            <a:graphicFrameLocks noChangeAspect="1"/>
          </p:cNvGraphicFramePr>
          <p:nvPr/>
        </p:nvGraphicFramePr>
        <p:xfrm>
          <a:off x="2397125" y="5164138"/>
          <a:ext cx="361950" cy="374650"/>
        </p:xfrm>
        <a:graphic>
          <a:graphicData uri="http://schemas.openxmlformats.org/presentationml/2006/ole">
            <mc:AlternateContent xmlns:mc="http://schemas.openxmlformats.org/markup-compatibility/2006">
              <mc:Choice xmlns:v="urn:schemas-microsoft-com:vml" Requires="v">
                <p:oleObj r:id="rId8" imgW="215900" imgH="228600" progId="Equation.DSMT4">
                  <p:embed/>
                </p:oleObj>
              </mc:Choice>
              <mc:Fallback>
                <p:oleObj r:id="rId8" imgW="215900" imgH="228600" progId="Equation.DSMT4">
                  <p:embed/>
                  <p:pic>
                    <p:nvPicPr>
                      <p:cNvPr id="0" name="图片 3335"/>
                      <p:cNvPicPr/>
                      <p:nvPr/>
                    </p:nvPicPr>
                    <p:blipFill>
                      <a:blip r:embed="rId9"/>
                      <a:stretch>
                        <a:fillRect/>
                      </a:stretch>
                    </p:blipFill>
                    <p:spPr>
                      <a:xfrm>
                        <a:off x="2397125" y="5164138"/>
                        <a:ext cx="361950" cy="374650"/>
                      </a:xfrm>
                      <a:prstGeom prst="rect">
                        <a:avLst/>
                      </a:prstGeom>
                      <a:noFill/>
                      <a:ln w="38100">
                        <a:noFill/>
                        <a:miter/>
                      </a:ln>
                    </p:spPr>
                  </p:pic>
                </p:oleObj>
              </mc:Fallback>
            </mc:AlternateContent>
          </a:graphicData>
        </a:graphic>
      </p:graphicFrame>
      <p:graphicFrame>
        <p:nvGraphicFramePr>
          <p:cNvPr id="42002" name="Object 21"/>
          <p:cNvGraphicFramePr>
            <a:graphicFrameLocks noChangeAspect="1"/>
          </p:cNvGraphicFramePr>
          <p:nvPr/>
        </p:nvGraphicFramePr>
        <p:xfrm>
          <a:off x="5157788" y="5184775"/>
          <a:ext cx="298450" cy="376238"/>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320"/>
                      <p:cNvPicPr/>
                      <p:nvPr/>
                    </p:nvPicPr>
                    <p:blipFill>
                      <a:blip r:embed="rId11"/>
                      <a:stretch>
                        <a:fillRect/>
                      </a:stretch>
                    </p:blipFill>
                    <p:spPr>
                      <a:xfrm>
                        <a:off x="5157788" y="5184775"/>
                        <a:ext cx="298450" cy="376238"/>
                      </a:xfrm>
                      <a:prstGeom prst="rect">
                        <a:avLst/>
                      </a:prstGeom>
                      <a:noFill/>
                      <a:ln w="38100">
                        <a:noFill/>
                        <a:miter/>
                      </a:ln>
                    </p:spPr>
                  </p:pic>
                </p:oleObj>
              </mc:Fallback>
            </mc:AlternateContent>
          </a:graphicData>
        </a:graphic>
      </p:graphicFrame>
      <p:graphicFrame>
        <p:nvGraphicFramePr>
          <p:cNvPr id="42003" name="Object 22"/>
          <p:cNvGraphicFramePr>
            <a:graphicFrameLocks noChangeAspect="1"/>
          </p:cNvGraphicFramePr>
          <p:nvPr/>
        </p:nvGraphicFramePr>
        <p:xfrm>
          <a:off x="2784475" y="5164138"/>
          <a:ext cx="276225" cy="374650"/>
        </p:xfrm>
        <a:graphic>
          <a:graphicData uri="http://schemas.openxmlformats.org/presentationml/2006/ole">
            <mc:AlternateContent xmlns:mc="http://schemas.openxmlformats.org/markup-compatibility/2006">
              <mc:Choice xmlns:v="urn:schemas-microsoft-com:vml" Requires="v">
                <p:oleObj r:id="rId12" imgW="165100" imgH="229235" progId="Equation.DSMT4">
                  <p:embed/>
                </p:oleObj>
              </mc:Choice>
              <mc:Fallback>
                <p:oleObj r:id="rId12" imgW="165100" imgH="229235" progId="Equation.DSMT4">
                  <p:embed/>
                  <p:pic>
                    <p:nvPicPr>
                      <p:cNvPr id="0" name="图片 3328"/>
                      <p:cNvPicPr/>
                      <p:nvPr/>
                    </p:nvPicPr>
                    <p:blipFill>
                      <a:blip r:embed="rId13"/>
                      <a:stretch>
                        <a:fillRect/>
                      </a:stretch>
                    </p:blipFill>
                    <p:spPr>
                      <a:xfrm>
                        <a:off x="2784475" y="5164138"/>
                        <a:ext cx="276225" cy="374650"/>
                      </a:xfrm>
                      <a:prstGeom prst="rect">
                        <a:avLst/>
                      </a:prstGeom>
                      <a:noFill/>
                      <a:ln w="38100">
                        <a:noFill/>
                        <a:miter/>
                      </a:ln>
                    </p:spPr>
                  </p:pic>
                </p:oleObj>
              </mc:Fallback>
            </mc:AlternateContent>
          </a:graphicData>
        </a:graphic>
      </p:graphicFrame>
      <p:graphicFrame>
        <p:nvGraphicFramePr>
          <p:cNvPr id="42004" name="Object 23"/>
          <p:cNvGraphicFramePr>
            <a:graphicFrameLocks noChangeAspect="1"/>
          </p:cNvGraphicFramePr>
          <p:nvPr/>
        </p:nvGraphicFramePr>
        <p:xfrm>
          <a:off x="3514725" y="5141913"/>
          <a:ext cx="296863" cy="376237"/>
        </p:xfrm>
        <a:graphic>
          <a:graphicData uri="http://schemas.openxmlformats.org/presentationml/2006/ole">
            <mc:AlternateContent xmlns:mc="http://schemas.openxmlformats.org/markup-compatibility/2006">
              <mc:Choice xmlns:v="urn:schemas-microsoft-com:vml" Requires="v">
                <p:oleObj r:id="rId14" imgW="177800" imgH="228600" progId="Equation.DSMT4">
                  <p:embed/>
                </p:oleObj>
              </mc:Choice>
              <mc:Fallback>
                <p:oleObj r:id="rId14" imgW="177800" imgH="228600" progId="Equation.DSMT4">
                  <p:embed/>
                  <p:pic>
                    <p:nvPicPr>
                      <p:cNvPr id="0" name="图片 3325"/>
                      <p:cNvPicPr/>
                      <p:nvPr/>
                    </p:nvPicPr>
                    <p:blipFill>
                      <a:blip r:embed="rId15"/>
                      <a:stretch>
                        <a:fillRect/>
                      </a:stretch>
                    </p:blipFill>
                    <p:spPr>
                      <a:xfrm>
                        <a:off x="3514725" y="5141913"/>
                        <a:ext cx="296863" cy="376237"/>
                      </a:xfrm>
                      <a:prstGeom prst="rect">
                        <a:avLst/>
                      </a:prstGeom>
                      <a:noFill/>
                      <a:ln w="38100">
                        <a:noFill/>
                        <a:miter/>
                      </a:ln>
                    </p:spPr>
                  </p:pic>
                </p:oleObj>
              </mc:Fallback>
            </mc:AlternateContent>
          </a:graphicData>
        </a:graphic>
      </p:graphicFrame>
      <p:graphicFrame>
        <p:nvGraphicFramePr>
          <p:cNvPr id="42005" name="Object 24"/>
          <p:cNvGraphicFramePr>
            <a:graphicFrameLocks noChangeAspect="1"/>
          </p:cNvGraphicFramePr>
          <p:nvPr/>
        </p:nvGraphicFramePr>
        <p:xfrm>
          <a:off x="4579938" y="5141913"/>
          <a:ext cx="320675" cy="374650"/>
        </p:xfrm>
        <a:graphic>
          <a:graphicData uri="http://schemas.openxmlformats.org/presentationml/2006/ole">
            <mc:AlternateContent xmlns:mc="http://schemas.openxmlformats.org/markup-compatibility/2006">
              <mc:Choice xmlns:v="urn:schemas-microsoft-com:vml" Requires="v">
                <p:oleObj r:id="rId16" imgW="191135" imgH="229235" progId="Equation.DSMT4">
                  <p:embed/>
                </p:oleObj>
              </mc:Choice>
              <mc:Fallback>
                <p:oleObj r:id="rId16" imgW="191135" imgH="229235" progId="Equation.DSMT4">
                  <p:embed/>
                  <p:pic>
                    <p:nvPicPr>
                      <p:cNvPr id="0" name="图片 3321"/>
                      <p:cNvPicPr/>
                      <p:nvPr/>
                    </p:nvPicPr>
                    <p:blipFill>
                      <a:blip r:embed="rId17"/>
                      <a:stretch>
                        <a:fillRect/>
                      </a:stretch>
                    </p:blipFill>
                    <p:spPr>
                      <a:xfrm>
                        <a:off x="4579938" y="5141913"/>
                        <a:ext cx="320675" cy="374650"/>
                      </a:xfrm>
                      <a:prstGeom prst="rect">
                        <a:avLst/>
                      </a:prstGeom>
                      <a:noFill/>
                      <a:ln w="38100">
                        <a:noFill/>
                        <a:miter/>
                      </a:ln>
                    </p:spPr>
                  </p:pic>
                </p:oleObj>
              </mc:Fallback>
            </mc:AlternateContent>
          </a:graphicData>
        </a:graphic>
      </p:graphicFrame>
      <p:graphicFrame>
        <p:nvGraphicFramePr>
          <p:cNvPr id="42006" name="Object 25"/>
          <p:cNvGraphicFramePr>
            <a:graphicFrameLocks noChangeAspect="1"/>
          </p:cNvGraphicFramePr>
          <p:nvPr/>
        </p:nvGraphicFramePr>
        <p:xfrm>
          <a:off x="915988" y="2663825"/>
          <a:ext cx="255587" cy="269875"/>
        </p:xfrm>
        <a:graphic>
          <a:graphicData uri="http://schemas.openxmlformats.org/presentationml/2006/ole">
            <mc:AlternateContent xmlns:mc="http://schemas.openxmlformats.org/markup-compatibility/2006">
              <mc:Choice xmlns:v="urn:schemas-microsoft-com:vml" Requires="v">
                <p:oleObj r:id="rId18" imgW="153035" imgH="165735" progId="Equation.DSMT4">
                  <p:embed/>
                </p:oleObj>
              </mc:Choice>
              <mc:Fallback>
                <p:oleObj r:id="rId18" imgW="153035" imgH="165735" progId="Equation.DSMT4">
                  <p:embed/>
                  <p:pic>
                    <p:nvPicPr>
                      <p:cNvPr id="0" name="图片 3330"/>
                      <p:cNvPicPr/>
                      <p:nvPr/>
                    </p:nvPicPr>
                    <p:blipFill>
                      <a:blip r:embed="rId19"/>
                      <a:stretch>
                        <a:fillRect/>
                      </a:stretch>
                    </p:blipFill>
                    <p:spPr>
                      <a:xfrm>
                        <a:off x="915988" y="2663825"/>
                        <a:ext cx="255587" cy="269875"/>
                      </a:xfrm>
                      <a:prstGeom prst="rect">
                        <a:avLst/>
                      </a:prstGeom>
                      <a:noFill/>
                      <a:ln w="38100">
                        <a:noFill/>
                        <a:miter/>
                      </a:ln>
                    </p:spPr>
                  </p:pic>
                </p:oleObj>
              </mc:Fallback>
            </mc:AlternateContent>
          </a:graphicData>
        </a:graphic>
      </p:graphicFrame>
      <p:graphicFrame>
        <p:nvGraphicFramePr>
          <p:cNvPr id="42007" name="Object 26"/>
          <p:cNvGraphicFramePr>
            <a:graphicFrameLocks noChangeAspect="1"/>
          </p:cNvGraphicFramePr>
          <p:nvPr/>
        </p:nvGraphicFramePr>
        <p:xfrm>
          <a:off x="879475" y="3276600"/>
          <a:ext cx="296863" cy="269875"/>
        </p:xfrm>
        <a:graphic>
          <a:graphicData uri="http://schemas.openxmlformats.org/presentationml/2006/ole">
            <mc:AlternateContent xmlns:mc="http://schemas.openxmlformats.org/markup-compatibility/2006">
              <mc:Choice xmlns:v="urn:schemas-microsoft-com:vml" Requires="v">
                <p:oleObj r:id="rId20" imgW="177800" imgH="165100" progId="Equation.DSMT4">
                  <p:embed/>
                </p:oleObj>
              </mc:Choice>
              <mc:Fallback>
                <p:oleObj r:id="rId20" imgW="177800" imgH="165100" progId="Equation.DSMT4">
                  <p:embed/>
                  <p:pic>
                    <p:nvPicPr>
                      <p:cNvPr id="0" name="图片 3338"/>
                      <p:cNvPicPr/>
                      <p:nvPr/>
                    </p:nvPicPr>
                    <p:blipFill>
                      <a:blip r:embed="rId21"/>
                      <a:stretch>
                        <a:fillRect/>
                      </a:stretch>
                    </p:blipFill>
                    <p:spPr>
                      <a:xfrm>
                        <a:off x="879475" y="3276600"/>
                        <a:ext cx="296863" cy="269875"/>
                      </a:xfrm>
                      <a:prstGeom prst="rect">
                        <a:avLst/>
                      </a:prstGeom>
                      <a:noFill/>
                      <a:ln w="38100">
                        <a:noFill/>
                        <a:miter/>
                      </a:ln>
                    </p:spPr>
                  </p:pic>
                </p:oleObj>
              </mc:Fallback>
            </mc:AlternateContent>
          </a:graphicData>
        </a:graphic>
      </p:graphicFrame>
      <p:graphicFrame>
        <p:nvGraphicFramePr>
          <p:cNvPr id="42008" name="Object 27"/>
          <p:cNvGraphicFramePr>
            <a:graphicFrameLocks noChangeAspect="1"/>
          </p:cNvGraphicFramePr>
          <p:nvPr/>
        </p:nvGraphicFramePr>
        <p:xfrm>
          <a:off x="915988" y="1949450"/>
          <a:ext cx="319087" cy="376238"/>
        </p:xfrm>
        <a:graphic>
          <a:graphicData uri="http://schemas.openxmlformats.org/presentationml/2006/ole">
            <mc:AlternateContent xmlns:mc="http://schemas.openxmlformats.org/markup-compatibility/2006">
              <mc:Choice xmlns:v="urn:schemas-microsoft-com:vml" Requires="v">
                <p:oleObj r:id="rId22" imgW="191135" imgH="229235" progId="Equation.DSMT4">
                  <p:embed/>
                </p:oleObj>
              </mc:Choice>
              <mc:Fallback>
                <p:oleObj r:id="rId22" imgW="191135" imgH="229235" progId="Equation.DSMT4">
                  <p:embed/>
                  <p:pic>
                    <p:nvPicPr>
                      <p:cNvPr id="0" name="图片 3336"/>
                      <p:cNvPicPr/>
                      <p:nvPr/>
                    </p:nvPicPr>
                    <p:blipFill>
                      <a:blip r:embed="rId23"/>
                      <a:stretch>
                        <a:fillRect/>
                      </a:stretch>
                    </p:blipFill>
                    <p:spPr>
                      <a:xfrm>
                        <a:off x="915988" y="1949450"/>
                        <a:ext cx="319087" cy="376238"/>
                      </a:xfrm>
                      <a:prstGeom prst="rect">
                        <a:avLst/>
                      </a:prstGeom>
                      <a:noFill/>
                      <a:ln w="38100">
                        <a:noFill/>
                        <a:miter/>
                      </a:ln>
                    </p:spPr>
                  </p:pic>
                </p:oleObj>
              </mc:Fallback>
            </mc:AlternateContent>
          </a:graphicData>
        </a:graphic>
      </p:graphicFrame>
      <p:graphicFrame>
        <p:nvGraphicFramePr>
          <p:cNvPr id="42009" name="Object 28"/>
          <p:cNvGraphicFramePr>
            <a:graphicFrameLocks noChangeAspect="1"/>
          </p:cNvGraphicFramePr>
          <p:nvPr/>
        </p:nvGraphicFramePr>
        <p:xfrm>
          <a:off x="1839913" y="3305175"/>
          <a:ext cx="296862" cy="376238"/>
        </p:xfrm>
        <a:graphic>
          <a:graphicData uri="http://schemas.openxmlformats.org/presentationml/2006/ole">
            <mc:AlternateContent xmlns:mc="http://schemas.openxmlformats.org/markup-compatibility/2006">
              <mc:Choice xmlns:v="urn:schemas-microsoft-com:vml" Requires="v">
                <p:oleObj r:id="rId24" imgW="177800" imgH="228600" progId="Equation.DSMT4">
                  <p:embed/>
                </p:oleObj>
              </mc:Choice>
              <mc:Fallback>
                <p:oleObj r:id="rId24" imgW="177800" imgH="228600" progId="Equation.DSMT4">
                  <p:embed/>
                  <p:pic>
                    <p:nvPicPr>
                      <p:cNvPr id="0" name="图片 3332"/>
                      <p:cNvPicPr/>
                      <p:nvPr/>
                    </p:nvPicPr>
                    <p:blipFill>
                      <a:blip r:embed="rId25"/>
                      <a:stretch>
                        <a:fillRect/>
                      </a:stretch>
                    </p:blipFill>
                    <p:spPr>
                      <a:xfrm>
                        <a:off x="1839913" y="3305175"/>
                        <a:ext cx="296862" cy="376238"/>
                      </a:xfrm>
                      <a:prstGeom prst="rect">
                        <a:avLst/>
                      </a:prstGeom>
                      <a:noFill/>
                      <a:ln w="38100">
                        <a:noFill/>
                        <a:miter/>
                      </a:ln>
                    </p:spPr>
                  </p:pic>
                </p:oleObj>
              </mc:Fallback>
            </mc:AlternateContent>
          </a:graphicData>
        </a:graphic>
      </p:graphicFrame>
      <p:graphicFrame>
        <p:nvGraphicFramePr>
          <p:cNvPr id="42010" name="Object 29"/>
          <p:cNvGraphicFramePr>
            <a:graphicFrameLocks noChangeAspect="1"/>
          </p:cNvGraphicFramePr>
          <p:nvPr/>
        </p:nvGraphicFramePr>
        <p:xfrm>
          <a:off x="2568575" y="4048125"/>
          <a:ext cx="319088" cy="376238"/>
        </p:xfrm>
        <a:graphic>
          <a:graphicData uri="http://schemas.openxmlformats.org/presentationml/2006/ole">
            <mc:AlternateContent xmlns:mc="http://schemas.openxmlformats.org/markup-compatibility/2006">
              <mc:Choice xmlns:v="urn:schemas-microsoft-com:vml" Requires="v">
                <p:oleObj r:id="rId26" imgW="191135" imgH="229235" progId="Equation.DSMT4">
                  <p:embed/>
                </p:oleObj>
              </mc:Choice>
              <mc:Fallback>
                <p:oleObj r:id="rId26" imgW="191135" imgH="229235" progId="Equation.DSMT4">
                  <p:embed/>
                  <p:pic>
                    <p:nvPicPr>
                      <p:cNvPr id="0" name="图片 3337"/>
                      <p:cNvPicPr/>
                      <p:nvPr/>
                    </p:nvPicPr>
                    <p:blipFill>
                      <a:blip r:embed="rId27"/>
                      <a:stretch>
                        <a:fillRect/>
                      </a:stretch>
                    </p:blipFill>
                    <p:spPr>
                      <a:xfrm>
                        <a:off x="2568575" y="4048125"/>
                        <a:ext cx="319088" cy="376238"/>
                      </a:xfrm>
                      <a:prstGeom prst="rect">
                        <a:avLst/>
                      </a:prstGeom>
                      <a:noFill/>
                      <a:ln w="38100">
                        <a:noFill/>
                        <a:miter/>
                      </a:ln>
                    </p:spPr>
                  </p:pic>
                </p:oleObj>
              </mc:Fallback>
            </mc:AlternateContent>
          </a:graphicData>
        </a:graphic>
      </p:graphicFrame>
      <p:graphicFrame>
        <p:nvGraphicFramePr>
          <p:cNvPr id="42011" name="Object 30"/>
          <p:cNvGraphicFramePr>
            <a:graphicFrameLocks noChangeAspect="1"/>
          </p:cNvGraphicFramePr>
          <p:nvPr/>
        </p:nvGraphicFramePr>
        <p:xfrm>
          <a:off x="3865563" y="4222750"/>
          <a:ext cx="319087" cy="376238"/>
        </p:xfrm>
        <a:graphic>
          <a:graphicData uri="http://schemas.openxmlformats.org/presentationml/2006/ole">
            <mc:AlternateContent xmlns:mc="http://schemas.openxmlformats.org/markup-compatibility/2006">
              <mc:Choice xmlns:v="urn:schemas-microsoft-com:vml" Requires="v">
                <p:oleObj r:id="rId28" imgW="191135" imgH="229235" progId="Equation.DSMT4">
                  <p:embed/>
                </p:oleObj>
              </mc:Choice>
              <mc:Fallback>
                <p:oleObj r:id="rId28" imgW="191135" imgH="229235" progId="Equation.DSMT4">
                  <p:embed/>
                  <p:pic>
                    <p:nvPicPr>
                      <p:cNvPr id="0" name="图片 3334"/>
                      <p:cNvPicPr/>
                      <p:nvPr/>
                    </p:nvPicPr>
                    <p:blipFill>
                      <a:blip r:embed="rId29"/>
                      <a:stretch>
                        <a:fillRect/>
                      </a:stretch>
                    </p:blipFill>
                    <p:spPr>
                      <a:xfrm>
                        <a:off x="3865563" y="4222750"/>
                        <a:ext cx="319087" cy="376238"/>
                      </a:xfrm>
                      <a:prstGeom prst="rect">
                        <a:avLst/>
                      </a:prstGeom>
                      <a:noFill/>
                      <a:ln w="38100">
                        <a:noFill/>
                        <a:miter/>
                      </a:ln>
                    </p:spPr>
                  </p:pic>
                </p:oleObj>
              </mc:Fallback>
            </mc:AlternateContent>
          </a:graphicData>
        </a:graphic>
      </p:graphicFrame>
      <p:graphicFrame>
        <p:nvGraphicFramePr>
          <p:cNvPr id="42012" name="Object 31"/>
          <p:cNvGraphicFramePr>
            <a:graphicFrameLocks noChangeAspect="1"/>
          </p:cNvGraphicFramePr>
          <p:nvPr/>
        </p:nvGraphicFramePr>
        <p:xfrm>
          <a:off x="1303338" y="3063875"/>
          <a:ext cx="233362" cy="376238"/>
        </p:xfrm>
        <a:graphic>
          <a:graphicData uri="http://schemas.openxmlformats.org/presentationml/2006/ole">
            <mc:AlternateContent xmlns:mc="http://schemas.openxmlformats.org/markup-compatibility/2006">
              <mc:Choice xmlns:v="urn:schemas-microsoft-com:vml" Requires="v">
                <p:oleObj r:id="rId30" imgW="140335" imgH="229235" progId="Equation.DSMT4">
                  <p:embed/>
                </p:oleObj>
              </mc:Choice>
              <mc:Fallback>
                <p:oleObj r:id="rId30" imgW="140335" imgH="229235" progId="Equation.DSMT4">
                  <p:embed/>
                  <p:pic>
                    <p:nvPicPr>
                      <p:cNvPr id="0" name="图片 3326"/>
                      <p:cNvPicPr/>
                      <p:nvPr/>
                    </p:nvPicPr>
                    <p:blipFill>
                      <a:blip r:embed="rId31"/>
                      <a:stretch>
                        <a:fillRect/>
                      </a:stretch>
                    </p:blipFill>
                    <p:spPr>
                      <a:xfrm>
                        <a:off x="1303338" y="3063875"/>
                        <a:ext cx="233362" cy="376238"/>
                      </a:xfrm>
                      <a:prstGeom prst="rect">
                        <a:avLst/>
                      </a:prstGeom>
                      <a:noFill/>
                      <a:ln w="38100">
                        <a:noFill/>
                        <a:miter/>
                      </a:ln>
                    </p:spPr>
                  </p:pic>
                </p:oleObj>
              </mc:Fallback>
            </mc:AlternateContent>
          </a:graphicData>
        </a:graphic>
      </p:graphicFrame>
      <p:graphicFrame>
        <p:nvGraphicFramePr>
          <p:cNvPr id="42013" name="Object 32"/>
          <p:cNvGraphicFramePr>
            <a:graphicFrameLocks noChangeAspect="1"/>
          </p:cNvGraphicFramePr>
          <p:nvPr/>
        </p:nvGraphicFramePr>
        <p:xfrm>
          <a:off x="2054225" y="2889250"/>
          <a:ext cx="255588" cy="374650"/>
        </p:xfrm>
        <a:graphic>
          <a:graphicData uri="http://schemas.openxmlformats.org/presentationml/2006/ole">
            <mc:AlternateContent xmlns:mc="http://schemas.openxmlformats.org/markup-compatibility/2006">
              <mc:Choice xmlns:v="urn:schemas-microsoft-com:vml" Requires="v">
                <p:oleObj r:id="rId32" imgW="153035" imgH="229235" progId="Equation.DSMT4">
                  <p:embed/>
                </p:oleObj>
              </mc:Choice>
              <mc:Fallback>
                <p:oleObj r:id="rId32" imgW="153035" imgH="229235" progId="Equation.DSMT4">
                  <p:embed/>
                  <p:pic>
                    <p:nvPicPr>
                      <p:cNvPr id="0" name="图片 3322"/>
                      <p:cNvPicPr/>
                      <p:nvPr/>
                    </p:nvPicPr>
                    <p:blipFill>
                      <a:blip r:embed="rId33"/>
                      <a:stretch>
                        <a:fillRect/>
                      </a:stretch>
                    </p:blipFill>
                    <p:spPr>
                      <a:xfrm>
                        <a:off x="2054225" y="2889250"/>
                        <a:ext cx="255588" cy="374650"/>
                      </a:xfrm>
                      <a:prstGeom prst="rect">
                        <a:avLst/>
                      </a:prstGeom>
                      <a:noFill/>
                      <a:ln w="38100">
                        <a:noFill/>
                        <a:miter/>
                      </a:ln>
                    </p:spPr>
                  </p:pic>
                </p:oleObj>
              </mc:Fallback>
            </mc:AlternateContent>
          </a:graphicData>
        </a:graphic>
      </p:graphicFrame>
      <p:graphicFrame>
        <p:nvGraphicFramePr>
          <p:cNvPr id="42014" name="Object 33"/>
          <p:cNvGraphicFramePr>
            <a:graphicFrameLocks noChangeAspect="1"/>
          </p:cNvGraphicFramePr>
          <p:nvPr/>
        </p:nvGraphicFramePr>
        <p:xfrm>
          <a:off x="1452563" y="3698875"/>
          <a:ext cx="254000" cy="374650"/>
        </p:xfrm>
        <a:graphic>
          <a:graphicData uri="http://schemas.openxmlformats.org/presentationml/2006/ole">
            <mc:AlternateContent xmlns:mc="http://schemas.openxmlformats.org/markup-compatibility/2006">
              <mc:Choice xmlns:v="urn:schemas-microsoft-com:vml" Requires="v">
                <p:oleObj r:id="rId34" imgW="153035" imgH="229235" progId="Equation.DSMT4">
                  <p:embed/>
                </p:oleObj>
              </mc:Choice>
              <mc:Fallback>
                <p:oleObj r:id="rId34" imgW="153035" imgH="229235" progId="Equation.DSMT4">
                  <p:embed/>
                  <p:pic>
                    <p:nvPicPr>
                      <p:cNvPr id="0" name="图片 3329"/>
                      <p:cNvPicPr/>
                      <p:nvPr/>
                    </p:nvPicPr>
                    <p:blipFill>
                      <a:blip r:embed="rId35"/>
                      <a:stretch>
                        <a:fillRect/>
                      </a:stretch>
                    </p:blipFill>
                    <p:spPr>
                      <a:xfrm>
                        <a:off x="1452563" y="3698875"/>
                        <a:ext cx="254000" cy="374650"/>
                      </a:xfrm>
                      <a:prstGeom prst="rect">
                        <a:avLst/>
                      </a:prstGeom>
                      <a:noFill/>
                      <a:ln w="38100">
                        <a:noFill/>
                        <a:miter/>
                      </a:ln>
                    </p:spPr>
                  </p:pic>
                </p:oleObj>
              </mc:Fallback>
            </mc:AlternateContent>
          </a:graphicData>
        </a:graphic>
      </p:graphicFrame>
      <p:graphicFrame>
        <p:nvGraphicFramePr>
          <p:cNvPr id="42015" name="Object 34"/>
          <p:cNvGraphicFramePr>
            <a:graphicFrameLocks noChangeAspect="1"/>
          </p:cNvGraphicFramePr>
          <p:nvPr/>
        </p:nvGraphicFramePr>
        <p:xfrm>
          <a:off x="3395663" y="4595813"/>
          <a:ext cx="319087" cy="376237"/>
        </p:xfrm>
        <a:graphic>
          <a:graphicData uri="http://schemas.openxmlformats.org/presentationml/2006/ole">
            <mc:AlternateContent xmlns:mc="http://schemas.openxmlformats.org/markup-compatibility/2006">
              <mc:Choice xmlns:v="urn:schemas-microsoft-com:vml" Requires="v">
                <p:oleObj r:id="rId36" imgW="191135" imgH="229235" progId="Equation.DSMT4">
                  <p:embed/>
                </p:oleObj>
              </mc:Choice>
              <mc:Fallback>
                <p:oleObj r:id="rId36" imgW="191135" imgH="229235" progId="Equation.DSMT4">
                  <p:embed/>
                  <p:pic>
                    <p:nvPicPr>
                      <p:cNvPr id="0" name="图片 3333"/>
                      <p:cNvPicPr/>
                      <p:nvPr/>
                    </p:nvPicPr>
                    <p:blipFill>
                      <a:blip r:embed="rId37"/>
                      <a:stretch>
                        <a:fillRect/>
                      </a:stretch>
                    </p:blipFill>
                    <p:spPr>
                      <a:xfrm>
                        <a:off x="3395663" y="4595813"/>
                        <a:ext cx="319087" cy="376237"/>
                      </a:xfrm>
                      <a:prstGeom prst="rect">
                        <a:avLst/>
                      </a:prstGeom>
                      <a:noFill/>
                      <a:ln w="38100">
                        <a:noFill/>
                        <a:miter/>
                      </a:ln>
                    </p:spPr>
                  </p:pic>
                </p:oleObj>
              </mc:Fallback>
            </mc:AlternateContent>
          </a:graphicData>
        </a:graphic>
      </p:graphicFrame>
      <p:graphicFrame>
        <p:nvGraphicFramePr>
          <p:cNvPr id="42016" name="Object 35"/>
          <p:cNvGraphicFramePr>
            <a:graphicFrameLocks noChangeAspect="1"/>
          </p:cNvGraphicFramePr>
          <p:nvPr/>
        </p:nvGraphicFramePr>
        <p:xfrm>
          <a:off x="4729163" y="4660900"/>
          <a:ext cx="339725" cy="376238"/>
        </p:xfrm>
        <a:graphic>
          <a:graphicData uri="http://schemas.openxmlformats.org/presentationml/2006/ole">
            <mc:AlternateContent xmlns:mc="http://schemas.openxmlformats.org/markup-compatibility/2006">
              <mc:Choice xmlns:v="urn:schemas-microsoft-com:vml" Requires="v">
                <p:oleObj r:id="rId38" imgW="203835" imgH="229235" progId="Equation.DSMT4">
                  <p:embed/>
                </p:oleObj>
              </mc:Choice>
              <mc:Fallback>
                <p:oleObj r:id="rId38" imgW="203835" imgH="229235" progId="Equation.DSMT4">
                  <p:embed/>
                  <p:pic>
                    <p:nvPicPr>
                      <p:cNvPr id="0" name="图片 3327"/>
                      <p:cNvPicPr/>
                      <p:nvPr/>
                    </p:nvPicPr>
                    <p:blipFill>
                      <a:blip r:embed="rId39"/>
                      <a:stretch>
                        <a:fillRect/>
                      </a:stretch>
                    </p:blipFill>
                    <p:spPr>
                      <a:xfrm>
                        <a:off x="4729163" y="4660900"/>
                        <a:ext cx="339725" cy="376238"/>
                      </a:xfrm>
                      <a:prstGeom prst="rect">
                        <a:avLst/>
                      </a:prstGeom>
                      <a:noFill/>
                      <a:ln w="38100">
                        <a:noFill/>
                        <a:miter/>
                      </a:ln>
                    </p:spPr>
                  </p:pic>
                </p:oleObj>
              </mc:Fallback>
            </mc:AlternateContent>
          </a:graphicData>
        </a:graphic>
      </p:graphicFrame>
      <p:sp>
        <p:nvSpPr>
          <p:cNvPr id="45086" name="标题 1"/>
          <p:cNvSpPr txBox="1"/>
          <p:nvPr/>
        </p:nvSpPr>
        <p:spPr>
          <a:xfrm>
            <a:off x="4572000" y="28575"/>
            <a:ext cx="4446588" cy="279400"/>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第五节  价格变动的替代效应和收入效应</a:t>
            </a:r>
            <a:endParaRPr lang="zh-CN" altLang="en-US" sz="1000" dirty="0">
              <a:solidFill>
                <a:srgbClr val="7F7F7F"/>
              </a:solidFill>
              <a:latin typeface="Adobe 黑体 Std R" pitchFamily="34" charset="-122"/>
              <a:ea typeface="Adobe 黑体 Std R" pitchFamily="34" charset="-122"/>
            </a:endParaRPr>
          </a:p>
        </p:txBody>
      </p:sp>
      <p:sp>
        <p:nvSpPr>
          <p:cNvPr id="45087" name="Rectangle 3"/>
          <p:cNvSpPr txBox="1"/>
          <p:nvPr/>
        </p:nvSpPr>
        <p:spPr>
          <a:xfrm>
            <a:off x="322263" y="579438"/>
            <a:ext cx="65865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一、替代效应和收入效应的含义</a:t>
            </a:r>
          </a:p>
        </p:txBody>
      </p:sp>
      <p:sp>
        <p:nvSpPr>
          <p:cNvPr id="2" name="左大括号 1"/>
          <p:cNvSpPr/>
          <p:nvPr/>
        </p:nvSpPr>
        <p:spPr bwMode="auto">
          <a:xfrm rot="16200000">
            <a:off x="3141663" y="5040313"/>
            <a:ext cx="265113" cy="1360488"/>
          </a:xfrm>
          <a:prstGeom prst="leftBrace">
            <a:avLst/>
          </a:prstGeom>
          <a:noFill/>
          <a:ln w="9525" cap="flat" cmpd="sng" algn="ctr">
            <a:solidFill>
              <a:schemeClr val="bg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左大括号 38"/>
          <p:cNvSpPr/>
          <p:nvPr/>
        </p:nvSpPr>
        <p:spPr bwMode="auto">
          <a:xfrm rot="16200000">
            <a:off x="2077244" y="5361781"/>
            <a:ext cx="314325" cy="668338"/>
          </a:xfrm>
          <a:prstGeom prst="leftBrace">
            <a:avLst>
              <a:gd name="adj1" fmla="val 11899"/>
              <a:gd name="adj2" fmla="val 56520"/>
            </a:avLst>
          </a:prstGeom>
          <a:noFill/>
          <a:ln w="9525" cap="flat" cmpd="sng" algn="ctr">
            <a:solidFill>
              <a:schemeClr val="bg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95" name="文本框 2"/>
          <p:cNvSpPr txBox="1"/>
          <p:nvPr/>
        </p:nvSpPr>
        <p:spPr>
          <a:xfrm>
            <a:off x="1668463" y="5910263"/>
            <a:ext cx="1173162" cy="369887"/>
          </a:xfrm>
          <a:prstGeom prst="rect">
            <a:avLst/>
          </a:prstGeom>
          <a:noFill/>
          <a:ln w="9525">
            <a:noFill/>
          </a:ln>
        </p:spPr>
        <p:txBody>
          <a:bodyPr anchor="t" anchorCtr="0">
            <a:spAutoFit/>
          </a:bodyPr>
          <a:lstStyle/>
          <a:p>
            <a:pPr eaLnBrk="0" hangingPunct="0"/>
            <a:r>
              <a:rPr lang="zh-CN" altLang="en-US" dirty="0">
                <a:latin typeface="Arial" panose="020B0604020202020204" pitchFamily="34" charset="0"/>
                <a:ea typeface="宋体" panose="02010600030101010101" pitchFamily="2" charset="-122"/>
              </a:rPr>
              <a:t>替代效应</a:t>
            </a:r>
          </a:p>
        </p:txBody>
      </p:sp>
      <p:sp>
        <p:nvSpPr>
          <p:cNvPr id="41996" name="文本框 3"/>
          <p:cNvSpPr txBox="1"/>
          <p:nvPr/>
        </p:nvSpPr>
        <p:spPr>
          <a:xfrm>
            <a:off x="2762250" y="5897563"/>
            <a:ext cx="1169988" cy="369887"/>
          </a:xfrm>
          <a:prstGeom prst="rect">
            <a:avLst/>
          </a:prstGeom>
          <a:noFill/>
          <a:ln w="9525">
            <a:noFill/>
          </a:ln>
        </p:spPr>
        <p:txBody>
          <a:bodyPr anchor="t" anchorCtr="0">
            <a:spAutoFit/>
          </a:bodyPr>
          <a:lstStyle/>
          <a:p>
            <a:pPr eaLnBrk="0" hangingPunct="0"/>
            <a:r>
              <a:rPr lang="zh-CN" altLang="en-US" dirty="0">
                <a:latin typeface="Arial" panose="020B0604020202020204" pitchFamily="34" charset="0"/>
                <a:ea typeface="宋体" panose="02010600030101010101" pitchFamily="2" charset="-122"/>
              </a:rPr>
              <a:t>收入效应</a:t>
            </a:r>
          </a:p>
        </p:txBody>
      </p:sp>
      <p:sp>
        <p:nvSpPr>
          <p:cNvPr id="6" name="文本框 5"/>
          <p:cNvSpPr txBox="1">
            <a:spLocks noRot="1" noChangeAspect="1" noMove="1" noResize="1" noEditPoints="1" noAdjustHandles="1" noChangeArrowheads="1" noChangeShapeType="1" noTextEdit="1"/>
          </p:cNvSpPr>
          <p:nvPr/>
        </p:nvSpPr>
        <p:spPr>
          <a:xfrm>
            <a:off x="322263" y="1294727"/>
            <a:ext cx="8696323" cy="430886"/>
          </a:xfrm>
          <a:prstGeom prst="rect">
            <a:avLst/>
          </a:prstGeom>
          <a:blipFill>
            <a:blip r:embed="rId40"/>
            <a:stretch>
              <a:fillRect l="-912" t="-12676" b="-29577"/>
            </a:stretch>
          </a:blipFill>
        </p:spPr>
        <p:txBody>
          <a:bodyPr/>
          <a:lstStyle/>
          <a:p>
            <a:pPr marR="0" defTabSz="914400" eaLnBrk="0" hangingPunct="0">
              <a:buClrTx/>
              <a:buSzTx/>
              <a:buFontTx/>
              <a:buNone/>
              <a:defRPr/>
            </a:pPr>
            <a:r>
              <a:rPr kumimoji="0" lang="zh-CN" altLang="en-US" kern="1200" cap="none" spc="0" normalizeH="0" baseline="0" noProof="0">
                <a:noFill/>
                <a:latin typeface="Arial" panose="020B0604020202020204" pitchFamily="34" charset="0"/>
                <a:ea typeface="宋体" panose="02010600030101010101" pitchFamily="2" charset="-122"/>
                <a:cs typeface="+mn-cs"/>
              </a:rPr>
              <a:t> </a:t>
            </a:r>
          </a:p>
        </p:txBody>
      </p:sp>
      <p:cxnSp>
        <p:nvCxnSpPr>
          <p:cNvPr id="7" name="直接箭头连接符 6"/>
          <p:cNvCxnSpPr/>
          <p:nvPr/>
        </p:nvCxnSpPr>
        <p:spPr>
          <a:xfrm>
            <a:off x="2136775" y="3681413"/>
            <a:ext cx="412750" cy="392112"/>
          </a:xfrm>
          <a:prstGeom prst="straightConnector1">
            <a:avLst/>
          </a:prstGeom>
          <a:ln w="9525" cap="flat" cmpd="sng">
            <a:solidFill>
              <a:schemeClr val="tx1"/>
            </a:solidFill>
            <a:prstDash val="solid"/>
            <a:round/>
            <a:headEnd type="none" w="med" len="med"/>
            <a:tailEnd type="triangle" w="med" len="med"/>
          </a:ln>
        </p:spPr>
      </p:cxnSp>
      <p:cxnSp>
        <p:nvCxnSpPr>
          <p:cNvPr id="9" name="直接箭头连接符 8"/>
          <p:cNvCxnSpPr/>
          <p:nvPr/>
        </p:nvCxnSpPr>
        <p:spPr>
          <a:xfrm>
            <a:off x="2882900" y="4362450"/>
            <a:ext cx="631825" cy="0"/>
          </a:xfrm>
          <a:prstGeom prst="straightConnector1">
            <a:avLst/>
          </a:prstGeom>
          <a:ln w="9525" cap="flat" cmpd="sng">
            <a:solidFill>
              <a:schemeClr val="tx1"/>
            </a:solidFill>
            <a:prstDash val="solid"/>
            <a:round/>
            <a:headEnd type="none" w="med" len="med"/>
            <a:tailEnd type="triangle" w="med" len="med"/>
          </a:ln>
        </p:spPr>
      </p:cxnSp>
      <p:sp>
        <p:nvSpPr>
          <p:cNvPr id="3" name="文本框 2">
            <a:extLst>
              <a:ext uri="{FF2B5EF4-FFF2-40B4-BE49-F238E27FC236}">
                <a16:creationId xmlns:a16="http://schemas.microsoft.com/office/drawing/2014/main" id="{9AFD37BC-BC76-47F5-A6FD-11CAEF0F9058}"/>
              </a:ext>
            </a:extLst>
          </p:cNvPr>
          <p:cNvSpPr txBox="1"/>
          <p:nvPr/>
        </p:nvSpPr>
        <p:spPr>
          <a:xfrm>
            <a:off x="4225925" y="1910557"/>
            <a:ext cx="4792661" cy="1200329"/>
          </a:xfrm>
          <a:prstGeom prst="rect">
            <a:avLst/>
          </a:prstGeom>
          <a:noFill/>
        </p:spPr>
        <p:txBody>
          <a:bodyPr wrap="square" rtlCol="0">
            <a:spAutoFit/>
          </a:bodyPr>
          <a:lstStyle/>
          <a:p>
            <a:r>
              <a:rPr lang="zh-CN" altLang="en-US" b="1" dirty="0"/>
              <a:t>收入效应</a:t>
            </a:r>
            <a:r>
              <a:rPr lang="zh-CN" altLang="en-US" dirty="0"/>
              <a:t>：如果价格不变，为达到新的效用水平，消费者需要多花多少钱？</a:t>
            </a:r>
            <a:endParaRPr lang="en-US" altLang="zh-CN" dirty="0"/>
          </a:p>
          <a:p>
            <a:r>
              <a:rPr lang="zh-CN" altLang="en-US" b="1" dirty="0"/>
              <a:t>替代</a:t>
            </a:r>
            <a:r>
              <a:rPr lang="zh-CN" altLang="en-US" b="1"/>
              <a:t>效应</a:t>
            </a:r>
            <a:r>
              <a:rPr lang="zh-CN" altLang="en-US"/>
              <a:t>：由于价格改变，在维持效用不变的条件下，消费者对商品需求量进行调整</a:t>
            </a:r>
            <a:endParaRPr lang="zh-CN"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021"/>
                                        </p:tgtEl>
                                        <p:attrNameLst>
                                          <p:attrName>style.visibility</p:attrName>
                                        </p:attrNameLst>
                                      </p:cBhvr>
                                      <p:to>
                                        <p:strVal val="visible"/>
                                      </p:to>
                                    </p:set>
                                    <p:animEffect transition="in" filter="fade">
                                      <p:cBhvr>
                                        <p:cTn id="12" dur="500"/>
                                        <p:tgtEl>
                                          <p:spTgt spid="42021"/>
                                        </p:tgtEl>
                                      </p:cBhvr>
                                    </p:animEffect>
                                  </p:childTnLst>
                                </p:cTn>
                              </p:par>
                              <p:par>
                                <p:cTn id="13" presetID="10" presetClass="entr" presetSubtype="0" fill="hold" nodeType="withEffect">
                                  <p:stCondLst>
                                    <p:cond delay="0"/>
                                  </p:stCondLst>
                                  <p:childTnLst>
                                    <p:set>
                                      <p:cBhvr>
                                        <p:cTn id="14" dur="1" fill="hold">
                                          <p:stCondLst>
                                            <p:cond delay="0"/>
                                          </p:stCondLst>
                                        </p:cTn>
                                        <p:tgtEl>
                                          <p:spTgt spid="42022"/>
                                        </p:tgtEl>
                                        <p:attrNameLst>
                                          <p:attrName>style.visibility</p:attrName>
                                        </p:attrNameLst>
                                      </p:cBhvr>
                                      <p:to>
                                        <p:strVal val="visible"/>
                                      </p:to>
                                    </p:set>
                                    <p:animEffect transition="in" filter="fade">
                                      <p:cBhvr>
                                        <p:cTn id="15" dur="500"/>
                                        <p:tgtEl>
                                          <p:spTgt spid="42022"/>
                                        </p:tgtEl>
                                      </p:cBhvr>
                                    </p:animEffect>
                                  </p:childTnLst>
                                </p:cTn>
                              </p:par>
                              <p:par>
                                <p:cTn id="16" presetID="10" presetClass="entr" presetSubtype="0" fill="hold" nodeType="withEffect">
                                  <p:stCondLst>
                                    <p:cond delay="0"/>
                                  </p:stCondLst>
                                  <p:childTnLst>
                                    <p:set>
                                      <p:cBhvr>
                                        <p:cTn id="17" dur="1" fill="hold">
                                          <p:stCondLst>
                                            <p:cond delay="0"/>
                                          </p:stCondLst>
                                        </p:cTn>
                                        <p:tgtEl>
                                          <p:spTgt spid="42008"/>
                                        </p:tgtEl>
                                        <p:attrNameLst>
                                          <p:attrName>style.visibility</p:attrName>
                                        </p:attrNameLst>
                                      </p:cBhvr>
                                      <p:to>
                                        <p:strVal val="visible"/>
                                      </p:to>
                                    </p:set>
                                    <p:animEffect transition="in" filter="fade">
                                      <p:cBhvr>
                                        <p:cTn id="18" dur="500"/>
                                        <p:tgtEl>
                                          <p:spTgt spid="42008"/>
                                        </p:tgtEl>
                                      </p:cBhvr>
                                    </p:animEffect>
                                  </p:childTnLst>
                                </p:cTn>
                              </p:par>
                              <p:par>
                                <p:cTn id="19" presetID="10" presetClass="entr" presetSubtype="0" fill="hold" nodeType="withEffect">
                                  <p:stCondLst>
                                    <p:cond delay="0"/>
                                  </p:stCondLst>
                                  <p:childTnLst>
                                    <p:set>
                                      <p:cBhvr>
                                        <p:cTn id="20" dur="1" fill="hold">
                                          <p:stCondLst>
                                            <p:cond delay="0"/>
                                          </p:stCondLst>
                                        </p:cTn>
                                        <p:tgtEl>
                                          <p:spTgt spid="41998"/>
                                        </p:tgtEl>
                                        <p:attrNameLst>
                                          <p:attrName>style.visibility</p:attrName>
                                        </p:attrNameLst>
                                      </p:cBhvr>
                                      <p:to>
                                        <p:strVal val="visible"/>
                                      </p:to>
                                    </p:set>
                                    <p:animEffect transition="in" filter="fade">
                                      <p:cBhvr>
                                        <p:cTn id="21" dur="500"/>
                                        <p:tgtEl>
                                          <p:spTgt spid="41998"/>
                                        </p:tgtEl>
                                      </p:cBhvr>
                                    </p:animEffect>
                                  </p:childTnLst>
                                </p:cTn>
                              </p:par>
                              <p:par>
                                <p:cTn id="22" presetID="10" presetClass="entr" presetSubtype="0" fill="hold" nodeType="withEffect">
                                  <p:stCondLst>
                                    <p:cond delay="0"/>
                                  </p:stCondLst>
                                  <p:childTnLst>
                                    <p:set>
                                      <p:cBhvr>
                                        <p:cTn id="23" dur="1" fill="hold">
                                          <p:stCondLst>
                                            <p:cond delay="0"/>
                                          </p:stCondLst>
                                        </p:cTn>
                                        <p:tgtEl>
                                          <p:spTgt spid="42002"/>
                                        </p:tgtEl>
                                        <p:attrNameLst>
                                          <p:attrName>style.visibility</p:attrName>
                                        </p:attrNameLst>
                                      </p:cBhvr>
                                      <p:to>
                                        <p:strVal val="visible"/>
                                      </p:to>
                                    </p:set>
                                    <p:animEffect transition="in" filter="fade">
                                      <p:cBhvr>
                                        <p:cTn id="24" dur="500"/>
                                        <p:tgtEl>
                                          <p:spTgt spid="4200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2017"/>
                                        </p:tgtEl>
                                        <p:attrNameLst>
                                          <p:attrName>style.visibility</p:attrName>
                                        </p:attrNameLst>
                                      </p:cBhvr>
                                      <p:to>
                                        <p:strVal val="visible"/>
                                      </p:to>
                                    </p:set>
                                    <p:animEffect transition="in" filter="fade">
                                      <p:cBhvr>
                                        <p:cTn id="29" dur="500"/>
                                        <p:tgtEl>
                                          <p:spTgt spid="42017"/>
                                        </p:tgtEl>
                                      </p:cBhvr>
                                    </p:animEffect>
                                  </p:childTnLst>
                                </p:cTn>
                              </p:par>
                              <p:par>
                                <p:cTn id="30" presetID="10" presetClass="entr" presetSubtype="0" fill="hold" nodeType="withEffect">
                                  <p:stCondLst>
                                    <p:cond delay="0"/>
                                  </p:stCondLst>
                                  <p:childTnLst>
                                    <p:set>
                                      <p:cBhvr>
                                        <p:cTn id="31" dur="1" fill="hold">
                                          <p:stCondLst>
                                            <p:cond delay="0"/>
                                          </p:stCondLst>
                                        </p:cTn>
                                        <p:tgtEl>
                                          <p:spTgt spid="42006"/>
                                        </p:tgtEl>
                                        <p:attrNameLst>
                                          <p:attrName>style.visibility</p:attrName>
                                        </p:attrNameLst>
                                      </p:cBhvr>
                                      <p:to>
                                        <p:strVal val="visible"/>
                                      </p:to>
                                    </p:set>
                                    <p:animEffect transition="in" filter="fade">
                                      <p:cBhvr>
                                        <p:cTn id="32" dur="500"/>
                                        <p:tgtEl>
                                          <p:spTgt spid="42006"/>
                                        </p:tgtEl>
                                      </p:cBhvr>
                                    </p:animEffect>
                                  </p:childTnLst>
                                </p:cTn>
                              </p:par>
                              <p:par>
                                <p:cTn id="33" presetID="10" presetClass="entr" presetSubtype="0" fill="hold" nodeType="withEffect">
                                  <p:stCondLst>
                                    <p:cond delay="0"/>
                                  </p:stCondLst>
                                  <p:childTnLst>
                                    <p:set>
                                      <p:cBhvr>
                                        <p:cTn id="34" dur="1" fill="hold">
                                          <p:stCondLst>
                                            <p:cond delay="0"/>
                                          </p:stCondLst>
                                        </p:cTn>
                                        <p:tgtEl>
                                          <p:spTgt spid="42003"/>
                                        </p:tgtEl>
                                        <p:attrNameLst>
                                          <p:attrName>style.visibility</p:attrName>
                                        </p:attrNameLst>
                                      </p:cBhvr>
                                      <p:to>
                                        <p:strVal val="visible"/>
                                      </p:to>
                                    </p:set>
                                    <p:animEffect transition="in" filter="fade">
                                      <p:cBhvr>
                                        <p:cTn id="35" dur="500"/>
                                        <p:tgtEl>
                                          <p:spTgt spid="42003"/>
                                        </p:tgtEl>
                                      </p:cBhvr>
                                    </p:animEffect>
                                  </p:childTnLst>
                                </p:cTn>
                              </p:par>
                              <p:par>
                                <p:cTn id="36" presetID="10" presetClass="entr" presetSubtype="0" fill="hold" nodeType="withEffect">
                                  <p:stCondLst>
                                    <p:cond delay="0"/>
                                  </p:stCondLst>
                                  <p:childTnLst>
                                    <p:set>
                                      <p:cBhvr>
                                        <p:cTn id="37" dur="1" fill="hold">
                                          <p:stCondLst>
                                            <p:cond delay="0"/>
                                          </p:stCondLst>
                                        </p:cTn>
                                        <p:tgtEl>
                                          <p:spTgt spid="42009"/>
                                        </p:tgtEl>
                                        <p:attrNameLst>
                                          <p:attrName>style.visibility</p:attrName>
                                        </p:attrNameLst>
                                      </p:cBhvr>
                                      <p:to>
                                        <p:strVal val="visible"/>
                                      </p:to>
                                    </p:set>
                                    <p:animEffect transition="in" filter="fade">
                                      <p:cBhvr>
                                        <p:cTn id="38" dur="500"/>
                                        <p:tgtEl>
                                          <p:spTgt spid="42009"/>
                                        </p:tgtEl>
                                      </p:cBhvr>
                                    </p:animEffect>
                                  </p:childTnLst>
                                </p:cTn>
                              </p:par>
                              <p:par>
                                <p:cTn id="39" presetID="10" presetClass="entr" presetSubtype="0" fill="hold" nodeType="withEffect">
                                  <p:stCondLst>
                                    <p:cond delay="0"/>
                                  </p:stCondLst>
                                  <p:childTnLst>
                                    <p:set>
                                      <p:cBhvr>
                                        <p:cTn id="40" dur="1" fill="hold">
                                          <p:stCondLst>
                                            <p:cond delay="0"/>
                                          </p:stCondLst>
                                        </p:cTn>
                                        <p:tgtEl>
                                          <p:spTgt spid="41999"/>
                                        </p:tgtEl>
                                        <p:attrNameLst>
                                          <p:attrName>style.visibility</p:attrName>
                                        </p:attrNameLst>
                                      </p:cBhvr>
                                      <p:to>
                                        <p:strVal val="visible"/>
                                      </p:to>
                                    </p:set>
                                    <p:animEffect transition="in" filter="fade">
                                      <p:cBhvr>
                                        <p:cTn id="41" dur="500"/>
                                        <p:tgtEl>
                                          <p:spTgt spid="41999"/>
                                        </p:tgtEl>
                                      </p:cBhvr>
                                    </p:animEffect>
                                  </p:childTnLst>
                                </p:cTn>
                              </p:par>
                              <p:par>
                                <p:cTn id="42" presetID="10" presetClass="entr" presetSubtype="0" fill="hold" nodeType="withEffect">
                                  <p:stCondLst>
                                    <p:cond delay="0"/>
                                  </p:stCondLst>
                                  <p:childTnLst>
                                    <p:set>
                                      <p:cBhvr>
                                        <p:cTn id="43" dur="1" fill="hold">
                                          <p:stCondLst>
                                            <p:cond delay="0"/>
                                          </p:stCondLst>
                                        </p:cTn>
                                        <p:tgtEl>
                                          <p:spTgt spid="42024"/>
                                        </p:tgtEl>
                                        <p:attrNameLst>
                                          <p:attrName>style.visibility</p:attrName>
                                        </p:attrNameLst>
                                      </p:cBhvr>
                                      <p:to>
                                        <p:strVal val="visible"/>
                                      </p:to>
                                    </p:set>
                                    <p:animEffect transition="in" filter="fade">
                                      <p:cBhvr>
                                        <p:cTn id="44" dur="500"/>
                                        <p:tgtEl>
                                          <p:spTgt spid="42024"/>
                                        </p:tgtEl>
                                      </p:cBhvr>
                                    </p:animEffect>
                                  </p:childTnLst>
                                </p:cTn>
                              </p:par>
                              <p:par>
                                <p:cTn id="45" presetID="10" presetClass="entr" presetSubtype="0" fill="hold" nodeType="withEffect">
                                  <p:stCondLst>
                                    <p:cond delay="0"/>
                                  </p:stCondLst>
                                  <p:childTnLst>
                                    <p:set>
                                      <p:cBhvr>
                                        <p:cTn id="46" dur="1" fill="hold">
                                          <p:stCondLst>
                                            <p:cond delay="0"/>
                                          </p:stCondLst>
                                        </p:cTn>
                                        <p:tgtEl>
                                          <p:spTgt spid="42015"/>
                                        </p:tgtEl>
                                        <p:attrNameLst>
                                          <p:attrName>style.visibility</p:attrName>
                                        </p:attrNameLst>
                                      </p:cBhvr>
                                      <p:to>
                                        <p:strVal val="visible"/>
                                      </p:to>
                                    </p:set>
                                    <p:animEffect transition="in" filter="fade">
                                      <p:cBhvr>
                                        <p:cTn id="47" dur="500"/>
                                        <p:tgtEl>
                                          <p:spTgt spid="42015"/>
                                        </p:tgtEl>
                                      </p:cBhvr>
                                    </p:animEffect>
                                  </p:childTnLst>
                                </p:cTn>
                              </p:par>
                              <p:par>
                                <p:cTn id="48" presetID="10" presetClass="entr" presetSubtype="0" fill="hold" nodeType="withEffect">
                                  <p:stCondLst>
                                    <p:cond delay="0"/>
                                  </p:stCondLst>
                                  <p:childTnLst>
                                    <p:set>
                                      <p:cBhvr>
                                        <p:cTn id="49" dur="1" fill="hold">
                                          <p:stCondLst>
                                            <p:cond delay="0"/>
                                          </p:stCondLst>
                                        </p:cTn>
                                        <p:tgtEl>
                                          <p:spTgt spid="42012"/>
                                        </p:tgtEl>
                                        <p:attrNameLst>
                                          <p:attrName>style.visibility</p:attrName>
                                        </p:attrNameLst>
                                      </p:cBhvr>
                                      <p:to>
                                        <p:strVal val="visible"/>
                                      </p:to>
                                    </p:set>
                                    <p:animEffect transition="in" filter="fade">
                                      <p:cBhvr>
                                        <p:cTn id="50" dur="500"/>
                                        <p:tgtEl>
                                          <p:spTgt spid="42012"/>
                                        </p:tgtEl>
                                      </p:cBhvr>
                                    </p:animEffect>
                                  </p:childTnLst>
                                </p:cTn>
                              </p:par>
                              <p:par>
                                <p:cTn id="51" presetID="10" presetClass="entr" presetSubtype="0" fill="hold" nodeType="withEffect">
                                  <p:stCondLst>
                                    <p:cond delay="0"/>
                                  </p:stCondLst>
                                  <p:childTnLst>
                                    <p:set>
                                      <p:cBhvr>
                                        <p:cTn id="52" dur="1" fill="hold">
                                          <p:stCondLst>
                                            <p:cond delay="0"/>
                                          </p:stCondLst>
                                        </p:cTn>
                                        <p:tgtEl>
                                          <p:spTgt spid="42026"/>
                                        </p:tgtEl>
                                        <p:attrNameLst>
                                          <p:attrName>style.visibility</p:attrName>
                                        </p:attrNameLst>
                                      </p:cBhvr>
                                      <p:to>
                                        <p:strVal val="visible"/>
                                      </p:to>
                                    </p:set>
                                    <p:animEffect transition="in" filter="fade">
                                      <p:cBhvr>
                                        <p:cTn id="53" dur="500"/>
                                        <p:tgtEl>
                                          <p:spTgt spid="420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2019"/>
                                        </p:tgtEl>
                                        <p:attrNameLst>
                                          <p:attrName>style.visibility</p:attrName>
                                        </p:attrNameLst>
                                      </p:cBhvr>
                                      <p:to>
                                        <p:strVal val="visible"/>
                                      </p:to>
                                    </p:set>
                                    <p:animEffect transition="in" filter="fade">
                                      <p:cBhvr>
                                        <p:cTn id="58" dur="500"/>
                                        <p:tgtEl>
                                          <p:spTgt spid="42019"/>
                                        </p:tgtEl>
                                      </p:cBhvr>
                                    </p:animEffect>
                                  </p:childTnLst>
                                </p:cTn>
                              </p:par>
                              <p:par>
                                <p:cTn id="59" presetID="10" presetClass="entr" presetSubtype="0" fill="hold" nodeType="withEffect">
                                  <p:stCondLst>
                                    <p:cond delay="0"/>
                                  </p:stCondLst>
                                  <p:childTnLst>
                                    <p:set>
                                      <p:cBhvr>
                                        <p:cTn id="60" dur="1" fill="hold">
                                          <p:stCondLst>
                                            <p:cond delay="0"/>
                                          </p:stCondLst>
                                        </p:cTn>
                                        <p:tgtEl>
                                          <p:spTgt spid="42014"/>
                                        </p:tgtEl>
                                        <p:attrNameLst>
                                          <p:attrName>style.visibility</p:attrName>
                                        </p:attrNameLst>
                                      </p:cBhvr>
                                      <p:to>
                                        <p:strVal val="visible"/>
                                      </p:to>
                                    </p:set>
                                    <p:animEffect transition="in" filter="fade">
                                      <p:cBhvr>
                                        <p:cTn id="61" dur="500"/>
                                        <p:tgtEl>
                                          <p:spTgt spid="42014"/>
                                        </p:tgtEl>
                                      </p:cBhvr>
                                    </p:animEffect>
                                  </p:childTnLst>
                                </p:cTn>
                              </p:par>
                              <p:par>
                                <p:cTn id="62" presetID="10" presetClass="entr" presetSubtype="0" fill="hold" nodeType="withEffect">
                                  <p:stCondLst>
                                    <p:cond delay="0"/>
                                  </p:stCondLst>
                                  <p:childTnLst>
                                    <p:set>
                                      <p:cBhvr>
                                        <p:cTn id="63" dur="1" fill="hold">
                                          <p:stCondLst>
                                            <p:cond delay="0"/>
                                          </p:stCondLst>
                                        </p:cTn>
                                        <p:tgtEl>
                                          <p:spTgt spid="42010"/>
                                        </p:tgtEl>
                                        <p:attrNameLst>
                                          <p:attrName>style.visibility</p:attrName>
                                        </p:attrNameLst>
                                      </p:cBhvr>
                                      <p:to>
                                        <p:strVal val="visible"/>
                                      </p:to>
                                    </p:set>
                                    <p:animEffect transition="in" filter="fade">
                                      <p:cBhvr>
                                        <p:cTn id="64" dur="500"/>
                                        <p:tgtEl>
                                          <p:spTgt spid="42010"/>
                                        </p:tgtEl>
                                      </p:cBhvr>
                                    </p:animEffect>
                                  </p:childTnLst>
                                </p:cTn>
                              </p:par>
                              <p:par>
                                <p:cTn id="65" presetID="10" presetClass="entr" presetSubtype="0" fill="hold" nodeType="withEffect">
                                  <p:stCondLst>
                                    <p:cond delay="0"/>
                                  </p:stCondLst>
                                  <p:childTnLst>
                                    <p:set>
                                      <p:cBhvr>
                                        <p:cTn id="66" dur="1" fill="hold">
                                          <p:stCondLst>
                                            <p:cond delay="0"/>
                                          </p:stCondLst>
                                        </p:cTn>
                                        <p:tgtEl>
                                          <p:spTgt spid="42001"/>
                                        </p:tgtEl>
                                        <p:attrNameLst>
                                          <p:attrName>style.visibility</p:attrName>
                                        </p:attrNameLst>
                                      </p:cBhvr>
                                      <p:to>
                                        <p:strVal val="visible"/>
                                      </p:to>
                                    </p:set>
                                    <p:animEffect transition="in" filter="fade">
                                      <p:cBhvr>
                                        <p:cTn id="67" dur="500"/>
                                        <p:tgtEl>
                                          <p:spTgt spid="42001"/>
                                        </p:tgtEl>
                                      </p:cBhvr>
                                    </p:animEffect>
                                  </p:childTnLst>
                                </p:cTn>
                              </p:par>
                              <p:par>
                                <p:cTn id="68" presetID="10" presetClass="entr" presetSubtype="0" fill="hold" nodeType="withEffect">
                                  <p:stCondLst>
                                    <p:cond delay="0"/>
                                  </p:stCondLst>
                                  <p:childTnLst>
                                    <p:set>
                                      <p:cBhvr>
                                        <p:cTn id="69" dur="1" fill="hold">
                                          <p:stCondLst>
                                            <p:cond delay="0"/>
                                          </p:stCondLst>
                                        </p:cTn>
                                        <p:tgtEl>
                                          <p:spTgt spid="42027"/>
                                        </p:tgtEl>
                                        <p:attrNameLst>
                                          <p:attrName>style.visibility</p:attrName>
                                        </p:attrNameLst>
                                      </p:cBhvr>
                                      <p:to>
                                        <p:strVal val="visible"/>
                                      </p:to>
                                    </p:set>
                                    <p:animEffect transition="in" filter="fade">
                                      <p:cBhvr>
                                        <p:cTn id="70" dur="500"/>
                                        <p:tgtEl>
                                          <p:spTgt spid="42027"/>
                                        </p:tgtEl>
                                      </p:cBhvr>
                                    </p:animEffect>
                                  </p:childTnLst>
                                </p:cTn>
                              </p:par>
                              <p:par>
                                <p:cTn id="71" presetID="10" presetClass="entr" presetSubtype="0" fill="hold" nodeType="withEffect">
                                  <p:stCondLst>
                                    <p:cond delay="0"/>
                                  </p:stCondLst>
                                  <p:childTnLst>
                                    <p:set>
                                      <p:cBhvr>
                                        <p:cTn id="72" dur="1" fill="hold">
                                          <p:stCondLst>
                                            <p:cond delay="0"/>
                                          </p:stCondLst>
                                        </p:cTn>
                                        <p:tgtEl>
                                          <p:spTgt spid="42007"/>
                                        </p:tgtEl>
                                        <p:attrNameLst>
                                          <p:attrName>style.visibility</p:attrName>
                                        </p:attrNameLst>
                                      </p:cBhvr>
                                      <p:to>
                                        <p:strVal val="visible"/>
                                      </p:to>
                                    </p:set>
                                    <p:animEffect transition="in" filter="fade">
                                      <p:cBhvr>
                                        <p:cTn id="73" dur="500"/>
                                        <p:tgtEl>
                                          <p:spTgt spid="42007"/>
                                        </p:tgtEl>
                                      </p:cBhvr>
                                    </p:animEffect>
                                  </p:childTnLst>
                                </p:cTn>
                              </p:par>
                              <p:par>
                                <p:cTn id="74" presetID="10" presetClass="entr" presetSubtype="0" fill="hold" nodeType="withEffect">
                                  <p:stCondLst>
                                    <p:cond delay="0"/>
                                  </p:stCondLst>
                                  <p:childTnLst>
                                    <p:set>
                                      <p:cBhvr>
                                        <p:cTn id="75" dur="1" fill="hold">
                                          <p:stCondLst>
                                            <p:cond delay="0"/>
                                          </p:stCondLst>
                                        </p:cTn>
                                        <p:tgtEl>
                                          <p:spTgt spid="42004"/>
                                        </p:tgtEl>
                                        <p:attrNameLst>
                                          <p:attrName>style.visibility</p:attrName>
                                        </p:attrNameLst>
                                      </p:cBhvr>
                                      <p:to>
                                        <p:strVal val="visible"/>
                                      </p:to>
                                    </p:set>
                                    <p:animEffect transition="in" filter="fade">
                                      <p:cBhvr>
                                        <p:cTn id="76" dur="500"/>
                                        <p:tgtEl>
                                          <p:spTgt spid="42004"/>
                                        </p:tgtEl>
                                      </p:cBhvr>
                                    </p:animEffect>
                                  </p:childTnLst>
                                </p:cTn>
                              </p:par>
                              <p:par>
                                <p:cTn id="77" presetID="10" presetClass="entr" presetSubtype="0" fill="hold"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995"/>
                                        </p:tgtEl>
                                        <p:attrNameLst>
                                          <p:attrName>style.visibility</p:attrName>
                                        </p:attrNameLst>
                                      </p:cBhvr>
                                      <p:to>
                                        <p:strVal val="visible"/>
                                      </p:to>
                                    </p:set>
                                    <p:animEffect transition="in" filter="fade">
                                      <p:cBhvr>
                                        <p:cTn id="87" dur="500"/>
                                        <p:tgtEl>
                                          <p:spTgt spid="4199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2023"/>
                                        </p:tgtEl>
                                        <p:attrNameLst>
                                          <p:attrName>style.visibility</p:attrName>
                                        </p:attrNameLst>
                                      </p:cBhvr>
                                      <p:to>
                                        <p:strVal val="visible"/>
                                      </p:to>
                                    </p:set>
                                    <p:animEffect transition="in" filter="fade">
                                      <p:cBhvr>
                                        <p:cTn id="92" dur="500"/>
                                        <p:tgtEl>
                                          <p:spTgt spid="42023"/>
                                        </p:tgtEl>
                                      </p:cBhvr>
                                    </p:animEffect>
                                  </p:childTnLst>
                                </p:cTn>
                              </p:par>
                              <p:par>
                                <p:cTn id="93" presetID="10" presetClass="entr" presetSubtype="0" fill="hold" nodeType="withEffect">
                                  <p:stCondLst>
                                    <p:cond delay="0"/>
                                  </p:stCondLst>
                                  <p:childTnLst>
                                    <p:set>
                                      <p:cBhvr>
                                        <p:cTn id="94" dur="1" fill="hold">
                                          <p:stCondLst>
                                            <p:cond delay="0"/>
                                          </p:stCondLst>
                                        </p:cTn>
                                        <p:tgtEl>
                                          <p:spTgt spid="42025"/>
                                        </p:tgtEl>
                                        <p:attrNameLst>
                                          <p:attrName>style.visibility</p:attrName>
                                        </p:attrNameLst>
                                      </p:cBhvr>
                                      <p:to>
                                        <p:strVal val="visible"/>
                                      </p:to>
                                    </p:set>
                                    <p:animEffect transition="in" filter="fade">
                                      <p:cBhvr>
                                        <p:cTn id="95" dur="500"/>
                                        <p:tgtEl>
                                          <p:spTgt spid="42025"/>
                                        </p:tgtEl>
                                      </p:cBhvr>
                                    </p:animEffect>
                                  </p:childTnLst>
                                </p:cTn>
                              </p:par>
                              <p:par>
                                <p:cTn id="96" presetID="10" presetClass="entr" presetSubtype="0" fill="hold" nodeType="withEffect">
                                  <p:stCondLst>
                                    <p:cond delay="0"/>
                                  </p:stCondLst>
                                  <p:childTnLst>
                                    <p:set>
                                      <p:cBhvr>
                                        <p:cTn id="97" dur="1" fill="hold">
                                          <p:stCondLst>
                                            <p:cond delay="0"/>
                                          </p:stCondLst>
                                        </p:cTn>
                                        <p:tgtEl>
                                          <p:spTgt spid="42016"/>
                                        </p:tgtEl>
                                        <p:attrNameLst>
                                          <p:attrName>style.visibility</p:attrName>
                                        </p:attrNameLst>
                                      </p:cBhvr>
                                      <p:to>
                                        <p:strVal val="visible"/>
                                      </p:to>
                                    </p:set>
                                    <p:animEffect transition="in" filter="fade">
                                      <p:cBhvr>
                                        <p:cTn id="98" dur="500"/>
                                        <p:tgtEl>
                                          <p:spTgt spid="42016"/>
                                        </p:tgtEl>
                                      </p:cBhvr>
                                    </p:animEffect>
                                  </p:childTnLst>
                                </p:cTn>
                              </p:par>
                              <p:par>
                                <p:cTn id="99" presetID="10" presetClass="entr" presetSubtype="0" fill="hold" nodeType="withEffect">
                                  <p:stCondLst>
                                    <p:cond delay="0"/>
                                  </p:stCondLst>
                                  <p:childTnLst>
                                    <p:set>
                                      <p:cBhvr>
                                        <p:cTn id="100" dur="1" fill="hold">
                                          <p:stCondLst>
                                            <p:cond delay="0"/>
                                          </p:stCondLst>
                                        </p:cTn>
                                        <p:tgtEl>
                                          <p:spTgt spid="42011"/>
                                        </p:tgtEl>
                                        <p:attrNameLst>
                                          <p:attrName>style.visibility</p:attrName>
                                        </p:attrNameLst>
                                      </p:cBhvr>
                                      <p:to>
                                        <p:strVal val="visible"/>
                                      </p:to>
                                    </p:set>
                                    <p:animEffect transition="in" filter="fade">
                                      <p:cBhvr>
                                        <p:cTn id="101" dur="500"/>
                                        <p:tgtEl>
                                          <p:spTgt spid="42011"/>
                                        </p:tgtEl>
                                      </p:cBhvr>
                                    </p:animEffect>
                                  </p:childTnLst>
                                </p:cTn>
                              </p:par>
                              <p:par>
                                <p:cTn id="102" presetID="10" presetClass="entr" presetSubtype="0" fill="hold" nodeType="withEffect">
                                  <p:stCondLst>
                                    <p:cond delay="0"/>
                                  </p:stCondLst>
                                  <p:childTnLst>
                                    <p:set>
                                      <p:cBhvr>
                                        <p:cTn id="103" dur="1" fill="hold">
                                          <p:stCondLst>
                                            <p:cond delay="0"/>
                                          </p:stCondLst>
                                        </p:cTn>
                                        <p:tgtEl>
                                          <p:spTgt spid="42013"/>
                                        </p:tgtEl>
                                        <p:attrNameLst>
                                          <p:attrName>style.visibility</p:attrName>
                                        </p:attrNameLst>
                                      </p:cBhvr>
                                      <p:to>
                                        <p:strVal val="visible"/>
                                      </p:to>
                                    </p:set>
                                    <p:animEffect transition="in" filter="fade">
                                      <p:cBhvr>
                                        <p:cTn id="104" dur="500"/>
                                        <p:tgtEl>
                                          <p:spTgt spid="42013"/>
                                        </p:tgtEl>
                                      </p:cBhvr>
                                    </p:animEffect>
                                  </p:childTnLst>
                                </p:cTn>
                              </p:par>
                              <p:par>
                                <p:cTn id="105" presetID="10" presetClass="entr" presetSubtype="0" fill="hold" nodeType="withEffect">
                                  <p:stCondLst>
                                    <p:cond delay="0"/>
                                  </p:stCondLst>
                                  <p:childTnLst>
                                    <p:set>
                                      <p:cBhvr>
                                        <p:cTn id="106" dur="1" fill="hold">
                                          <p:stCondLst>
                                            <p:cond delay="0"/>
                                          </p:stCondLst>
                                        </p:cTn>
                                        <p:tgtEl>
                                          <p:spTgt spid="42005"/>
                                        </p:tgtEl>
                                        <p:attrNameLst>
                                          <p:attrName>style.visibility</p:attrName>
                                        </p:attrNameLst>
                                      </p:cBhvr>
                                      <p:to>
                                        <p:strVal val="visible"/>
                                      </p:to>
                                    </p:set>
                                    <p:animEffect transition="in" filter="fade">
                                      <p:cBhvr>
                                        <p:cTn id="107" dur="500"/>
                                        <p:tgtEl>
                                          <p:spTgt spid="42005"/>
                                        </p:tgtEl>
                                      </p:cBhvr>
                                    </p:animEffect>
                                  </p:childTnLst>
                                </p:cTn>
                              </p:par>
                              <p:par>
                                <p:cTn id="108" presetID="10" presetClass="entr" presetSubtype="0" fill="hold" nodeType="with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500"/>
                                        <p:tgtEl>
                                          <p:spTgt spid="9"/>
                                        </p:tgtEl>
                                      </p:cBhvr>
                                    </p:animEffect>
                                  </p:childTnLst>
                                </p:cTn>
                              </p:par>
                              <p:par>
                                <p:cTn id="111" presetID="10" presetClass="entr" presetSubtype="0" fill="hold" nodeType="withEffect">
                                  <p:stCondLst>
                                    <p:cond delay="0"/>
                                  </p:stCondLst>
                                  <p:childTnLst>
                                    <p:set>
                                      <p:cBhvr>
                                        <p:cTn id="112" dur="1" fill="hold">
                                          <p:stCondLst>
                                            <p:cond delay="0"/>
                                          </p:stCondLst>
                                        </p:cTn>
                                        <p:tgtEl>
                                          <p:spTgt spid="42028"/>
                                        </p:tgtEl>
                                        <p:attrNameLst>
                                          <p:attrName>style.visibility</p:attrName>
                                        </p:attrNameLst>
                                      </p:cBhvr>
                                      <p:to>
                                        <p:strVal val="visible"/>
                                      </p:to>
                                    </p:set>
                                    <p:animEffect transition="in" filter="fade">
                                      <p:cBhvr>
                                        <p:cTn id="113" dur="500"/>
                                        <p:tgtEl>
                                          <p:spTgt spid="42028"/>
                                        </p:tgtEl>
                                      </p:cBhvr>
                                    </p:animEffect>
                                  </p:childTnLst>
                                </p:cTn>
                              </p:par>
                              <p:par>
                                <p:cTn id="114" presetID="10" presetClass="entr" presetSubtype="0" fill="hold" nodeType="withEffect">
                                  <p:stCondLst>
                                    <p:cond delay="0"/>
                                  </p:stCondLst>
                                  <p:childTnLst>
                                    <p:set>
                                      <p:cBhvr>
                                        <p:cTn id="115" dur="1" fill="hold">
                                          <p:stCondLst>
                                            <p:cond delay="0"/>
                                          </p:stCondLst>
                                        </p:cTn>
                                        <p:tgtEl>
                                          <p:spTgt spid="42000"/>
                                        </p:tgtEl>
                                        <p:attrNameLst>
                                          <p:attrName>style.visibility</p:attrName>
                                        </p:attrNameLst>
                                      </p:cBhvr>
                                      <p:to>
                                        <p:strVal val="visible"/>
                                      </p:to>
                                    </p:set>
                                    <p:animEffect transition="in" filter="fade">
                                      <p:cBhvr>
                                        <p:cTn id="116" dur="500"/>
                                        <p:tgtEl>
                                          <p:spTgt spid="4200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1996"/>
                                        </p:tgtEl>
                                        <p:attrNameLst>
                                          <p:attrName>style.visibility</p:attrName>
                                        </p:attrNameLst>
                                      </p:cBhvr>
                                      <p:to>
                                        <p:strVal val="visible"/>
                                      </p:to>
                                    </p:set>
                                    <p:animEffect transition="in" filter="fade">
                                      <p:cBhvr>
                                        <p:cTn id="121" dur="500"/>
                                        <p:tgtEl>
                                          <p:spTgt spid="4199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
                                        </p:tgtEl>
                                        <p:attrNameLst>
                                          <p:attrName>style.visibility</p:attrName>
                                        </p:attrNameLst>
                                      </p:cBhvr>
                                      <p:to>
                                        <p:strVal val="visible"/>
                                      </p:to>
                                    </p:set>
                                    <p:animEffect transition="in" filter="fade">
                                      <p:cBhvr>
                                        <p:cTn id="1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41995" grpId="0"/>
      <p:bldP spid="4199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type="body" idx="4294967295"/>
          </p:nvPr>
        </p:nvSpPr>
        <p:spPr>
          <a:xfrm>
            <a:off x="166688" y="1446213"/>
            <a:ext cx="6402387" cy="1912937"/>
          </a:xfrm>
          <a:ln/>
        </p:spPr>
        <p:txBody>
          <a:bodyPr vert="horz" wrap="square" lIns="91440" tIns="45720" rIns="91440" bIns="45720" anchor="t" anchorCtr="0"/>
          <a:lstStyle/>
          <a:p>
            <a:pPr marL="571500" indent="-457200" eaLnBrk="1" hangingPunct="1">
              <a:lnSpc>
                <a:spcPct val="150000"/>
              </a:lnSpc>
              <a:buAutoNum type="arabicPeriod"/>
            </a:pPr>
            <a:r>
              <a:rPr lang="zh-CN" altLang="en-US" sz="2400" dirty="0">
                <a:ea typeface="Adobe 黑体 Std R" pitchFamily="34" charset="-122"/>
              </a:rPr>
              <a:t>正常品的替代效应和收入效应</a:t>
            </a:r>
            <a:endParaRPr lang="en-US" altLang="zh-CN" sz="2400" dirty="0">
              <a:ea typeface="Adobe 黑体 Std R" pitchFamily="34" charset="-122"/>
            </a:endParaRPr>
          </a:p>
          <a:p>
            <a:pPr marL="571500" indent="-457200" eaLnBrk="1" hangingPunct="1">
              <a:lnSpc>
                <a:spcPct val="150000"/>
              </a:lnSpc>
              <a:buAutoNum type="arabicPeriod"/>
            </a:pPr>
            <a:endParaRPr lang="en-US" altLang="zh-CN" sz="2400" dirty="0">
              <a:ea typeface="Adobe 黑体 Std R" pitchFamily="34" charset="-122"/>
            </a:endParaRPr>
          </a:p>
          <a:p>
            <a:pPr marL="571500" indent="-457200" eaLnBrk="1" hangingPunct="1">
              <a:lnSpc>
                <a:spcPct val="150000"/>
              </a:lnSpc>
              <a:buAutoNum type="arabicPeriod"/>
            </a:pPr>
            <a:r>
              <a:rPr lang="zh-CN" altLang="en-US" sz="2400" dirty="0">
                <a:ea typeface="Adobe 黑体 Std R" pitchFamily="34" charset="-122"/>
              </a:rPr>
              <a:t>低档品的替代效应和收入效应</a:t>
            </a:r>
            <a:endParaRPr lang="en-US" altLang="zh-CN" sz="2400" dirty="0">
              <a:ea typeface="Adobe 黑体 Std R" pitchFamily="34" charset="-122"/>
            </a:endParaRPr>
          </a:p>
          <a:p>
            <a:pPr marL="571500" indent="-457200" eaLnBrk="1" hangingPunct="1">
              <a:lnSpc>
                <a:spcPct val="150000"/>
              </a:lnSpc>
              <a:buAutoNum type="arabicPeriod"/>
            </a:pPr>
            <a:endParaRPr lang="en-US" altLang="zh-CN" sz="2400" dirty="0">
              <a:ea typeface="Adobe 黑体 Std R" pitchFamily="34" charset="-122"/>
            </a:endParaRPr>
          </a:p>
          <a:p>
            <a:pPr marL="571500" indent="-457200" eaLnBrk="1" hangingPunct="1">
              <a:lnSpc>
                <a:spcPct val="150000"/>
              </a:lnSpc>
              <a:buAutoNum type="arabicPeriod"/>
            </a:pPr>
            <a:r>
              <a:rPr lang="zh-CN" altLang="en-US" sz="2400" dirty="0">
                <a:ea typeface="Adobe 黑体 Std R" pitchFamily="34" charset="-122"/>
              </a:rPr>
              <a:t>吉芬商品的替代效应和收入效应</a:t>
            </a:r>
            <a:endParaRPr lang="en-US" altLang="zh-CN" sz="2400" dirty="0">
              <a:ea typeface="Adobe 黑体 Std R" pitchFamily="34" charset="-122"/>
            </a:endParaRPr>
          </a:p>
          <a:p>
            <a:pPr marL="1371600" lvl="2" indent="-457200" eaLnBrk="1" hangingPunct="1">
              <a:buAutoNum type="arabicPeriod"/>
            </a:pPr>
            <a:endParaRPr lang="en-US" altLang="zh-CN" dirty="0"/>
          </a:p>
        </p:txBody>
      </p:sp>
      <p:sp>
        <p:nvSpPr>
          <p:cNvPr id="46082" name="标题 1"/>
          <p:cNvSpPr txBox="1"/>
          <p:nvPr/>
        </p:nvSpPr>
        <p:spPr>
          <a:xfrm>
            <a:off x="4572000" y="28575"/>
            <a:ext cx="4446588" cy="279400"/>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第五节  价格变动的替代效应和收入效应</a:t>
            </a:r>
            <a:endParaRPr lang="zh-CN" altLang="en-US" sz="1000" dirty="0">
              <a:solidFill>
                <a:srgbClr val="7F7F7F"/>
              </a:solidFill>
              <a:latin typeface="Adobe 黑体 Std R" pitchFamily="34" charset="-122"/>
              <a:ea typeface="Adobe 黑体 Std R" pitchFamily="34" charset="-122"/>
            </a:endParaRPr>
          </a:p>
        </p:txBody>
      </p:sp>
      <p:sp>
        <p:nvSpPr>
          <p:cNvPr id="46083" name="Rectangle 3"/>
          <p:cNvSpPr txBox="1"/>
          <p:nvPr/>
        </p:nvSpPr>
        <p:spPr>
          <a:xfrm>
            <a:off x="322263" y="579438"/>
            <a:ext cx="69929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二、不同商品的替代效应和收入效应</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strips(downRight)">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010">
                                            <p:txEl>
                                              <p:pRg st="2" end="2"/>
                                            </p:txEl>
                                          </p:spTgt>
                                        </p:tgtEl>
                                        <p:attrNameLst>
                                          <p:attrName>style.visibility</p:attrName>
                                        </p:attrNameLst>
                                      </p:cBhvr>
                                      <p:to>
                                        <p:strVal val="visible"/>
                                      </p:to>
                                    </p:set>
                                    <p:animEffect transition="in" filter="strips(downRight)">
                                      <p:cBhvr>
                                        <p:cTn id="12" dur="500"/>
                                        <p:tgtEl>
                                          <p:spTgt spid="430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3010">
                                            <p:txEl>
                                              <p:pRg st="4" end="4"/>
                                            </p:txEl>
                                          </p:spTgt>
                                        </p:tgtEl>
                                        <p:attrNameLst>
                                          <p:attrName>style.visibility</p:attrName>
                                        </p:attrNameLst>
                                      </p:cBhvr>
                                      <p:to>
                                        <p:strVal val="visible"/>
                                      </p:to>
                                    </p:set>
                                    <p:animEffect transition="in" filter="strips(downRight)">
                                      <p:cBhvr>
                                        <p:cTn id="17" dur="500"/>
                                        <p:tgtEl>
                                          <p:spTgt spid="430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type="body" idx="4294967295"/>
          </p:nvPr>
        </p:nvSpPr>
        <p:spPr>
          <a:xfrm>
            <a:off x="30163" y="1317625"/>
            <a:ext cx="6577012" cy="450850"/>
          </a:xfrm>
          <a:ln/>
        </p:spPr>
        <p:txBody>
          <a:bodyPr vert="horz" wrap="square" lIns="91440" tIns="45720" rIns="91440" bIns="45720" anchor="t" anchorCtr="0"/>
          <a:lstStyle/>
          <a:p>
            <a:pPr lvl="2" eaLnBrk="1" hangingPunct="1"/>
            <a:r>
              <a:rPr lang="zh-CN" altLang="en-US" sz="2100" dirty="0">
                <a:solidFill>
                  <a:srgbClr val="000000"/>
                </a:solidFill>
                <a:ea typeface="Adobe 黑体 Std R" pitchFamily="34" charset="-122"/>
              </a:rPr>
              <a:t>正常品的替代效应和收入效应</a:t>
            </a:r>
            <a:endParaRPr lang="en-US" altLang="zh-CN" sz="2100" dirty="0">
              <a:solidFill>
                <a:srgbClr val="000000"/>
              </a:solidFill>
              <a:ea typeface="Adobe 黑体 Std R" pitchFamily="34" charset="-122"/>
            </a:endParaRPr>
          </a:p>
          <a:p>
            <a:pPr lvl="2" eaLnBrk="1" hangingPunct="1"/>
            <a:endParaRPr lang="en-US" altLang="zh-CN" dirty="0"/>
          </a:p>
        </p:txBody>
      </p:sp>
      <p:grpSp>
        <p:nvGrpSpPr>
          <p:cNvPr id="44035" name="组合 35"/>
          <p:cNvGrpSpPr/>
          <p:nvPr/>
        </p:nvGrpSpPr>
        <p:grpSpPr>
          <a:xfrm>
            <a:off x="790575" y="-203200"/>
            <a:ext cx="6970713" cy="5884863"/>
            <a:chOff x="0" y="0"/>
            <a:chExt cx="6436113" cy="4861627"/>
          </a:xfrm>
        </p:grpSpPr>
        <p:grpSp>
          <p:nvGrpSpPr>
            <p:cNvPr id="47107" name="组合 36"/>
            <p:cNvGrpSpPr/>
            <p:nvPr/>
          </p:nvGrpSpPr>
          <p:grpSpPr>
            <a:xfrm>
              <a:off x="292118" y="0"/>
              <a:ext cx="6143995" cy="4483747"/>
              <a:chOff x="0" y="0"/>
              <a:chExt cx="6143995" cy="4483747"/>
            </a:xfrm>
          </p:grpSpPr>
          <p:cxnSp>
            <p:nvCxnSpPr>
              <p:cNvPr id="47108" name="直接连接符 60"/>
              <p:cNvCxnSpPr/>
              <p:nvPr/>
            </p:nvCxnSpPr>
            <p:spPr>
              <a:xfrm rot="-5400000" flipH="1">
                <a:off x="-325541" y="2764289"/>
                <a:ext cx="2032293" cy="1381208"/>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47109" name="组合 35"/>
              <p:cNvGrpSpPr/>
              <p:nvPr/>
            </p:nvGrpSpPr>
            <p:grpSpPr>
              <a:xfrm>
                <a:off x="0" y="0"/>
                <a:ext cx="6143995" cy="4483747"/>
                <a:chOff x="0" y="0"/>
                <a:chExt cx="6143995" cy="4483747"/>
              </a:xfrm>
            </p:grpSpPr>
            <p:cxnSp>
              <p:nvCxnSpPr>
                <p:cNvPr id="47110" name="直接连接符 62"/>
                <p:cNvCxnSpPr/>
                <p:nvPr/>
              </p:nvCxnSpPr>
              <p:spPr>
                <a:xfrm>
                  <a:off x="19051" y="3054791"/>
                  <a:ext cx="2052762" cy="1428956"/>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47111" name="组合 34"/>
                <p:cNvGrpSpPr/>
                <p:nvPr/>
              </p:nvGrpSpPr>
              <p:grpSpPr>
                <a:xfrm>
                  <a:off x="0" y="0"/>
                  <a:ext cx="6143995" cy="4483747"/>
                  <a:chOff x="0" y="0"/>
                  <a:chExt cx="6143995" cy="4483747"/>
                </a:xfrm>
              </p:grpSpPr>
              <p:cxnSp>
                <p:nvCxnSpPr>
                  <p:cNvPr id="47112" name="直接箭头连接符 64"/>
                  <p:cNvCxnSpPr/>
                  <p:nvPr/>
                </p:nvCxnSpPr>
                <p:spPr>
                  <a:xfrm>
                    <a:off x="19051" y="4453580"/>
                    <a:ext cx="3565740" cy="30167"/>
                  </a:xfrm>
                  <a:prstGeom prst="straightConnector1">
                    <a:avLst/>
                  </a:prstGeom>
                  <a:ln w="9525" cap="flat" cmpd="sng">
                    <a:solidFill>
                      <a:srgbClr val="7F7F7F"/>
                    </a:solidFill>
                    <a:prstDash val="solid"/>
                    <a:round/>
                    <a:headEnd type="none" w="med" len="med"/>
                    <a:tailEnd type="stealth" w="med" len="lg"/>
                  </a:ln>
                </p:spPr>
              </p:cxnSp>
              <p:cxnSp>
                <p:nvCxnSpPr>
                  <p:cNvPr id="47113" name="直接箭头连接符 65"/>
                  <p:cNvCxnSpPr/>
                  <p:nvPr/>
                </p:nvCxnSpPr>
                <p:spPr>
                  <a:xfrm rot="5400000" flipH="1" flipV="1">
                    <a:off x="-1351951" y="3101629"/>
                    <a:ext cx="2705490" cy="1588"/>
                  </a:xfrm>
                  <a:prstGeom prst="straightConnector1">
                    <a:avLst/>
                  </a:prstGeom>
                  <a:ln w="9525" cap="flat" cmpd="sng">
                    <a:solidFill>
                      <a:srgbClr val="7F7F7F"/>
                    </a:solidFill>
                    <a:prstDash val="solid"/>
                    <a:round/>
                    <a:headEnd type="none" w="med" len="med"/>
                    <a:tailEnd type="stealth" w="med" len="lg"/>
                  </a:ln>
                </p:spPr>
              </p:cxnSp>
              <p:cxnSp>
                <p:nvCxnSpPr>
                  <p:cNvPr id="47114" name="直接连接符 66"/>
                  <p:cNvCxnSpPr/>
                  <p:nvPr/>
                </p:nvCxnSpPr>
                <p:spPr>
                  <a:xfrm>
                    <a:off x="1588" y="2438752"/>
                    <a:ext cx="2967216" cy="2032293"/>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47115" name="弧形 67"/>
                  <p:cNvSpPr/>
                  <p:nvPr/>
                </p:nvSpPr>
                <p:spPr>
                  <a:xfrm rot="10800000">
                    <a:off x="206387" y="0"/>
                    <a:ext cx="4796127" cy="4267816"/>
                  </a:xfrm>
                  <a:custGeom>
                    <a:avLst/>
                    <a:gdLst/>
                    <a:ahLst/>
                    <a:cxnLst>
                      <a:cxn ang="0">
                        <a:pos x="3203075" y="123827"/>
                      </a:cxn>
                      <a:cxn ang="0">
                        <a:pos x="3203074" y="123827"/>
                      </a:cxn>
                      <a:cxn ang="0">
                        <a:pos x="4789808" y="1979101"/>
                      </a:cxn>
                      <a:cxn ang="0">
                        <a:pos x="2398064" y="2133908"/>
                      </a:cxn>
                      <a:cxn ang="0">
                        <a:pos x="3203075" y="123827"/>
                      </a:cxn>
                      <a:cxn ang="0">
                        <a:pos x="3203075" y="123827"/>
                      </a:cxn>
                      <a:cxn ang="0">
                        <a:pos x="3203074" y="123827"/>
                      </a:cxn>
                      <a:cxn ang="0">
                        <a:pos x="4789808" y="1979101"/>
                      </a:cxn>
                    </a:cxnLst>
                    <a:rect l="0" t="0" r="0" b="0"/>
                    <a:pathLst>
                      <a:path w="4796127" h="4267816" stroke="0">
                        <a:moveTo>
                          <a:pt x="3203075" y="123827"/>
                        </a:moveTo>
                        <a:lnTo>
                          <a:pt x="3203074" y="123827"/>
                        </a:lnTo>
                        <a:cubicBezTo>
                          <a:pt x="4098452" y="407766"/>
                          <a:pt x="4720850" y="1135499"/>
                          <a:pt x="4789808" y="1979101"/>
                        </a:cubicBezTo>
                        <a:lnTo>
                          <a:pt x="2398064" y="2133908"/>
                        </a:lnTo>
                        <a:lnTo>
                          <a:pt x="3203075" y="123827"/>
                        </a:lnTo>
                        <a:close/>
                      </a:path>
                      <a:path w="4796127" h="4267816" fill="none">
                        <a:moveTo>
                          <a:pt x="3203075" y="123827"/>
                        </a:moveTo>
                        <a:lnTo>
                          <a:pt x="3203074" y="123827"/>
                        </a:lnTo>
                        <a:cubicBezTo>
                          <a:pt x="4098452" y="407766"/>
                          <a:pt x="4720850" y="1135499"/>
                          <a:pt x="4789808" y="1979101"/>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47116" name="弧形 25"/>
                  <p:cNvSpPr/>
                  <p:nvPr/>
                </p:nvSpPr>
                <p:spPr>
                  <a:xfrm rot="10800000">
                    <a:off x="1347869" y="171475"/>
                    <a:ext cx="4796126" cy="4267816"/>
                  </a:xfrm>
                  <a:custGeom>
                    <a:avLst/>
                    <a:gdLst/>
                    <a:ahLst/>
                    <a:cxnLst>
                      <a:cxn ang="0">
                        <a:pos x="3225487" y="131046"/>
                      </a:cxn>
                      <a:cxn ang="0">
                        <a:pos x="3225486" y="131046"/>
                      </a:cxn>
                      <a:cxn ang="0">
                        <a:pos x="4653536" y="1409054"/>
                      </a:cxn>
                      <a:cxn ang="0">
                        <a:pos x="2398063" y="2133908"/>
                      </a:cxn>
                      <a:cxn ang="0">
                        <a:pos x="3225487" y="131046"/>
                      </a:cxn>
                      <a:cxn ang="0">
                        <a:pos x="3225487" y="131046"/>
                      </a:cxn>
                      <a:cxn ang="0">
                        <a:pos x="3225486" y="131046"/>
                      </a:cxn>
                      <a:cxn ang="0">
                        <a:pos x="4653536" y="1409054"/>
                      </a:cxn>
                    </a:cxnLst>
                    <a:rect l="0" t="0" r="0" b="0"/>
                    <a:pathLst>
                      <a:path w="4796126" h="4267816" stroke="0">
                        <a:moveTo>
                          <a:pt x="3225487" y="131046"/>
                        </a:moveTo>
                        <a:lnTo>
                          <a:pt x="3225486" y="131046"/>
                        </a:lnTo>
                        <a:cubicBezTo>
                          <a:pt x="3890232" y="348497"/>
                          <a:pt x="4412959" y="816303"/>
                          <a:pt x="4653536" y="1409054"/>
                        </a:cubicBezTo>
                        <a:lnTo>
                          <a:pt x="2398063" y="2133908"/>
                        </a:lnTo>
                        <a:lnTo>
                          <a:pt x="3225487" y="131046"/>
                        </a:lnTo>
                        <a:close/>
                      </a:path>
                      <a:path w="4796126" h="4267816" fill="none">
                        <a:moveTo>
                          <a:pt x="3225487" y="131046"/>
                        </a:moveTo>
                        <a:lnTo>
                          <a:pt x="3225486" y="131046"/>
                        </a:lnTo>
                        <a:cubicBezTo>
                          <a:pt x="3890232" y="348497"/>
                          <a:pt x="4412959" y="816303"/>
                          <a:pt x="4653536" y="1409054"/>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47117" name="直接连接符 69"/>
                  <p:cNvCxnSpPr/>
                  <p:nvPr/>
                </p:nvCxnSpPr>
                <p:spPr>
                  <a:xfrm rot="-5400000" flipH="1">
                    <a:off x="-81817" y="3828806"/>
                    <a:ext cx="1247955" cy="36515"/>
                  </a:xfrm>
                  <a:prstGeom prst="line">
                    <a:avLst/>
                  </a:prstGeom>
                  <a:ln w="9525" cap="flat" cmpd="sng">
                    <a:solidFill>
                      <a:srgbClr val="7F7F7F"/>
                    </a:solidFill>
                    <a:prstDash val="lgDash"/>
                    <a:round/>
                    <a:headEnd type="none" w="med" len="med"/>
                    <a:tailEnd type="none" w="med" len="med"/>
                  </a:ln>
                </p:spPr>
              </p:cxnSp>
              <p:cxnSp>
                <p:nvCxnSpPr>
                  <p:cNvPr id="47118" name="直接连接符 70"/>
                  <p:cNvCxnSpPr/>
                  <p:nvPr/>
                </p:nvCxnSpPr>
                <p:spPr>
                  <a:xfrm rot="-5400000" flipH="1">
                    <a:off x="814407" y="4128092"/>
                    <a:ext cx="614451" cy="36514"/>
                  </a:xfrm>
                  <a:prstGeom prst="line">
                    <a:avLst/>
                  </a:prstGeom>
                  <a:ln w="9525" cap="flat" cmpd="sng">
                    <a:solidFill>
                      <a:srgbClr val="7F7F7F"/>
                    </a:solidFill>
                    <a:prstDash val="lgDash"/>
                    <a:round/>
                    <a:headEnd type="none" w="med" len="med"/>
                    <a:tailEnd type="none" w="med" len="med"/>
                  </a:ln>
                </p:spPr>
              </p:cxnSp>
              <p:cxnSp>
                <p:nvCxnSpPr>
                  <p:cNvPr id="47119" name="直接连接符 71"/>
                  <p:cNvCxnSpPr/>
                  <p:nvPr/>
                </p:nvCxnSpPr>
                <p:spPr>
                  <a:xfrm rot="-5400000" flipH="1">
                    <a:off x="2011459" y="4217005"/>
                    <a:ext cx="495371" cy="38102"/>
                  </a:xfrm>
                  <a:prstGeom prst="line">
                    <a:avLst/>
                  </a:prstGeom>
                  <a:ln w="9525" cap="flat" cmpd="sng">
                    <a:solidFill>
                      <a:srgbClr val="7F7F7F"/>
                    </a:solidFill>
                    <a:prstDash val="lgDash"/>
                    <a:round/>
                    <a:headEnd type="none" w="med" len="med"/>
                    <a:tailEnd type="none" w="med" len="med"/>
                  </a:ln>
                </p:spPr>
              </p:cxnSp>
            </p:grpSp>
          </p:grpSp>
        </p:grpSp>
        <p:graphicFrame>
          <p:nvGraphicFramePr>
            <p:cNvPr id="47120" name="Object 17"/>
            <p:cNvGraphicFramePr>
              <a:graphicFrameLocks noChangeAspect="1"/>
            </p:cNvGraphicFramePr>
            <p:nvPr/>
          </p:nvGraphicFramePr>
          <p:xfrm>
            <a:off x="30454" y="4491707"/>
            <a:ext cx="212725" cy="247650"/>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340"/>
                        <p:cNvPicPr/>
                        <p:nvPr/>
                      </p:nvPicPr>
                      <p:blipFill>
                        <a:blip r:embed="rId3"/>
                        <a:stretch>
                          <a:fillRect/>
                        </a:stretch>
                      </p:blipFill>
                      <p:spPr>
                        <a:xfrm>
                          <a:off x="30454" y="4491707"/>
                          <a:ext cx="212725" cy="247650"/>
                        </a:xfrm>
                        <a:prstGeom prst="rect">
                          <a:avLst/>
                        </a:prstGeom>
                        <a:noFill/>
                        <a:ln w="38100">
                          <a:noFill/>
                          <a:miter/>
                        </a:ln>
                      </p:spPr>
                    </p:pic>
                  </p:oleObj>
                </mc:Fallback>
              </mc:AlternateContent>
            </a:graphicData>
          </a:graphic>
        </p:graphicFrame>
        <p:graphicFrame>
          <p:nvGraphicFramePr>
            <p:cNvPr id="47121" name="Object 18"/>
            <p:cNvGraphicFramePr>
              <a:graphicFrameLocks noChangeAspect="1"/>
            </p:cNvGraphicFramePr>
            <p:nvPr/>
          </p:nvGraphicFramePr>
          <p:xfrm>
            <a:off x="726298" y="4522972"/>
            <a:ext cx="301625" cy="320675"/>
          </p:xfrm>
          <a:graphic>
            <a:graphicData uri="http://schemas.openxmlformats.org/presentationml/2006/ole">
              <mc:AlternateContent xmlns:mc="http://schemas.openxmlformats.org/markup-compatibility/2006">
                <mc:Choice xmlns:v="urn:schemas-microsoft-com:vml" Requires="v">
                  <p:oleObj r:id="rId4" imgW="215900" imgH="228600" progId="Equation.DSMT4">
                    <p:embed/>
                  </p:oleObj>
                </mc:Choice>
                <mc:Fallback>
                  <p:oleObj r:id="rId4" imgW="215900" imgH="228600" progId="Equation.DSMT4">
                    <p:embed/>
                    <p:pic>
                      <p:nvPicPr>
                        <p:cNvPr id="0" name="图片 3341"/>
                        <p:cNvPicPr/>
                        <p:nvPr/>
                      </p:nvPicPr>
                      <p:blipFill>
                        <a:blip r:embed="rId5"/>
                        <a:stretch>
                          <a:fillRect/>
                        </a:stretch>
                      </p:blipFill>
                      <p:spPr>
                        <a:xfrm>
                          <a:off x="726298" y="4522972"/>
                          <a:ext cx="301625" cy="320675"/>
                        </a:xfrm>
                        <a:prstGeom prst="rect">
                          <a:avLst/>
                        </a:prstGeom>
                        <a:noFill/>
                        <a:ln w="38100">
                          <a:noFill/>
                          <a:miter/>
                        </a:ln>
                      </p:spPr>
                    </p:pic>
                  </p:oleObj>
                </mc:Fallback>
              </mc:AlternateContent>
            </a:graphicData>
          </a:graphic>
        </p:graphicFrame>
        <p:graphicFrame>
          <p:nvGraphicFramePr>
            <p:cNvPr id="47122" name="Object 19"/>
            <p:cNvGraphicFramePr>
              <a:graphicFrameLocks noChangeAspect="1"/>
            </p:cNvGraphicFramePr>
            <p:nvPr/>
          </p:nvGraphicFramePr>
          <p:xfrm>
            <a:off x="2474296" y="4523392"/>
            <a:ext cx="320675" cy="320675"/>
          </p:xfrm>
          <a:graphic>
            <a:graphicData uri="http://schemas.openxmlformats.org/presentationml/2006/ole">
              <mc:AlternateContent xmlns:mc="http://schemas.openxmlformats.org/markup-compatibility/2006">
                <mc:Choice xmlns:v="urn:schemas-microsoft-com:vml" Requires="v">
                  <p:oleObj r:id="rId6" imgW="229235" imgH="229235" progId="Equation.DSMT4">
                    <p:embed/>
                  </p:oleObj>
                </mc:Choice>
                <mc:Fallback>
                  <p:oleObj r:id="rId6" imgW="229235" imgH="229235" progId="Equation.DSMT4">
                    <p:embed/>
                    <p:pic>
                      <p:nvPicPr>
                        <p:cNvPr id="0" name="图片 3339"/>
                        <p:cNvPicPr/>
                        <p:nvPr/>
                      </p:nvPicPr>
                      <p:blipFill>
                        <a:blip r:embed="rId7"/>
                        <a:stretch>
                          <a:fillRect/>
                        </a:stretch>
                      </p:blipFill>
                      <p:spPr>
                        <a:xfrm>
                          <a:off x="2474296" y="4523392"/>
                          <a:ext cx="320675" cy="320675"/>
                        </a:xfrm>
                        <a:prstGeom prst="rect">
                          <a:avLst/>
                        </a:prstGeom>
                        <a:noFill/>
                        <a:ln w="38100">
                          <a:noFill/>
                          <a:miter/>
                        </a:ln>
                      </p:spPr>
                    </p:pic>
                  </p:oleObj>
                </mc:Fallback>
              </mc:AlternateContent>
            </a:graphicData>
          </a:graphic>
        </p:graphicFrame>
        <p:graphicFrame>
          <p:nvGraphicFramePr>
            <p:cNvPr id="47123" name="Object 20"/>
            <p:cNvGraphicFramePr>
              <a:graphicFrameLocks noChangeAspect="1"/>
            </p:cNvGraphicFramePr>
            <p:nvPr/>
          </p:nvGraphicFramePr>
          <p:xfrm>
            <a:off x="1268250" y="4522550"/>
            <a:ext cx="301625" cy="320675"/>
          </p:xfrm>
          <a:graphic>
            <a:graphicData uri="http://schemas.openxmlformats.org/presentationml/2006/ole">
              <mc:AlternateContent xmlns:mc="http://schemas.openxmlformats.org/markup-compatibility/2006">
                <mc:Choice xmlns:v="urn:schemas-microsoft-com:vml" Requires="v">
                  <p:oleObj r:id="rId8" imgW="215900" imgH="228600" progId="Equation.DSMT4">
                    <p:embed/>
                  </p:oleObj>
                </mc:Choice>
                <mc:Fallback>
                  <p:oleObj r:id="rId8" imgW="215900" imgH="228600" progId="Equation.DSMT4">
                    <p:embed/>
                    <p:pic>
                      <p:nvPicPr>
                        <p:cNvPr id="0" name="图片 3352"/>
                        <p:cNvPicPr/>
                        <p:nvPr/>
                      </p:nvPicPr>
                      <p:blipFill>
                        <a:blip r:embed="rId9"/>
                        <a:stretch>
                          <a:fillRect/>
                        </a:stretch>
                      </p:blipFill>
                      <p:spPr>
                        <a:xfrm>
                          <a:off x="1268250" y="4522550"/>
                          <a:ext cx="301625" cy="320675"/>
                        </a:xfrm>
                        <a:prstGeom prst="rect">
                          <a:avLst/>
                        </a:prstGeom>
                        <a:noFill/>
                        <a:ln w="38100">
                          <a:noFill/>
                          <a:miter/>
                        </a:ln>
                      </p:spPr>
                    </p:pic>
                  </p:oleObj>
                </mc:Fallback>
              </mc:AlternateContent>
            </a:graphicData>
          </a:graphic>
        </p:graphicFrame>
        <p:graphicFrame>
          <p:nvGraphicFramePr>
            <p:cNvPr id="47124" name="Object 21"/>
            <p:cNvGraphicFramePr>
              <a:graphicFrameLocks noChangeAspect="1"/>
            </p:cNvGraphicFramePr>
            <p:nvPr/>
          </p:nvGraphicFramePr>
          <p:xfrm>
            <a:off x="3573754" y="4540952"/>
            <a:ext cx="249238" cy="320675"/>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355"/>
                        <p:cNvPicPr/>
                        <p:nvPr/>
                      </p:nvPicPr>
                      <p:blipFill>
                        <a:blip r:embed="rId11"/>
                        <a:stretch>
                          <a:fillRect/>
                        </a:stretch>
                      </p:blipFill>
                      <p:spPr>
                        <a:xfrm>
                          <a:off x="3573754" y="4540952"/>
                          <a:ext cx="249238" cy="320675"/>
                        </a:xfrm>
                        <a:prstGeom prst="rect">
                          <a:avLst/>
                        </a:prstGeom>
                        <a:noFill/>
                        <a:ln w="38100">
                          <a:noFill/>
                          <a:miter/>
                        </a:ln>
                      </p:spPr>
                    </p:pic>
                  </p:oleObj>
                </mc:Fallback>
              </mc:AlternateContent>
            </a:graphicData>
          </a:graphic>
        </p:graphicFrame>
        <p:graphicFrame>
          <p:nvGraphicFramePr>
            <p:cNvPr id="47125" name="Object 22"/>
            <p:cNvGraphicFramePr>
              <a:graphicFrameLocks noChangeAspect="1"/>
            </p:cNvGraphicFramePr>
            <p:nvPr/>
          </p:nvGraphicFramePr>
          <p:xfrm>
            <a:off x="1591647" y="4522485"/>
            <a:ext cx="230188" cy="320675"/>
          </p:xfrm>
          <a:graphic>
            <a:graphicData uri="http://schemas.openxmlformats.org/presentationml/2006/ole">
              <mc:AlternateContent xmlns:mc="http://schemas.openxmlformats.org/markup-compatibility/2006">
                <mc:Choice xmlns:v="urn:schemas-microsoft-com:vml" Requires="v">
                  <p:oleObj r:id="rId12" imgW="165100" imgH="229235" progId="Equation.DSMT4">
                    <p:embed/>
                  </p:oleObj>
                </mc:Choice>
                <mc:Fallback>
                  <p:oleObj r:id="rId12" imgW="165100" imgH="229235" progId="Equation.DSMT4">
                    <p:embed/>
                    <p:pic>
                      <p:nvPicPr>
                        <p:cNvPr id="0" name="图片 3347"/>
                        <p:cNvPicPr/>
                        <p:nvPr/>
                      </p:nvPicPr>
                      <p:blipFill>
                        <a:blip r:embed="rId13"/>
                        <a:stretch>
                          <a:fillRect/>
                        </a:stretch>
                      </p:blipFill>
                      <p:spPr>
                        <a:xfrm>
                          <a:off x="1591647" y="4522485"/>
                          <a:ext cx="230188" cy="320675"/>
                        </a:xfrm>
                        <a:prstGeom prst="rect">
                          <a:avLst/>
                        </a:prstGeom>
                        <a:noFill/>
                        <a:ln w="38100">
                          <a:noFill/>
                          <a:miter/>
                        </a:ln>
                      </p:spPr>
                    </p:pic>
                  </p:oleObj>
                </mc:Fallback>
              </mc:AlternateContent>
            </a:graphicData>
          </a:graphic>
        </p:graphicFrame>
        <p:graphicFrame>
          <p:nvGraphicFramePr>
            <p:cNvPr id="47126" name="Object 23"/>
            <p:cNvGraphicFramePr>
              <a:graphicFrameLocks noChangeAspect="1"/>
            </p:cNvGraphicFramePr>
            <p:nvPr/>
          </p:nvGraphicFramePr>
          <p:xfrm>
            <a:off x="2200987" y="4504634"/>
            <a:ext cx="247650" cy="320675"/>
          </p:xfrm>
          <a:graphic>
            <a:graphicData uri="http://schemas.openxmlformats.org/presentationml/2006/ole">
              <mc:AlternateContent xmlns:mc="http://schemas.openxmlformats.org/markup-compatibility/2006">
                <mc:Choice xmlns:v="urn:schemas-microsoft-com:vml" Requires="v">
                  <p:oleObj r:id="rId14" imgW="177800" imgH="228600" progId="Equation.DSMT4">
                    <p:embed/>
                  </p:oleObj>
                </mc:Choice>
                <mc:Fallback>
                  <p:oleObj r:id="rId14" imgW="177800" imgH="228600" progId="Equation.DSMT4">
                    <p:embed/>
                    <p:pic>
                      <p:nvPicPr>
                        <p:cNvPr id="0" name="图片 3349"/>
                        <p:cNvPicPr/>
                        <p:nvPr/>
                      </p:nvPicPr>
                      <p:blipFill>
                        <a:blip r:embed="rId15"/>
                        <a:stretch>
                          <a:fillRect/>
                        </a:stretch>
                      </p:blipFill>
                      <p:spPr>
                        <a:xfrm>
                          <a:off x="2200987" y="4504634"/>
                          <a:ext cx="247650" cy="320675"/>
                        </a:xfrm>
                        <a:prstGeom prst="rect">
                          <a:avLst/>
                        </a:prstGeom>
                        <a:noFill/>
                        <a:ln w="38100">
                          <a:noFill/>
                          <a:miter/>
                        </a:ln>
                      </p:spPr>
                    </p:pic>
                  </p:oleObj>
                </mc:Fallback>
              </mc:AlternateContent>
            </a:graphicData>
          </a:graphic>
        </p:graphicFrame>
        <p:graphicFrame>
          <p:nvGraphicFramePr>
            <p:cNvPr id="47127" name="Object 24"/>
            <p:cNvGraphicFramePr>
              <a:graphicFrameLocks noChangeAspect="1"/>
            </p:cNvGraphicFramePr>
            <p:nvPr/>
          </p:nvGraphicFramePr>
          <p:xfrm>
            <a:off x="3091251" y="4503629"/>
            <a:ext cx="266700" cy="320675"/>
          </p:xfrm>
          <a:graphic>
            <a:graphicData uri="http://schemas.openxmlformats.org/presentationml/2006/ole">
              <mc:AlternateContent xmlns:mc="http://schemas.openxmlformats.org/markup-compatibility/2006">
                <mc:Choice xmlns:v="urn:schemas-microsoft-com:vml" Requires="v">
                  <p:oleObj r:id="rId16" imgW="191135" imgH="229235" progId="Equation.DSMT4">
                    <p:embed/>
                  </p:oleObj>
                </mc:Choice>
                <mc:Fallback>
                  <p:oleObj r:id="rId16" imgW="191135" imgH="229235" progId="Equation.DSMT4">
                    <p:embed/>
                    <p:pic>
                      <p:nvPicPr>
                        <p:cNvPr id="0" name="图片 3344"/>
                        <p:cNvPicPr/>
                        <p:nvPr/>
                      </p:nvPicPr>
                      <p:blipFill>
                        <a:blip r:embed="rId17"/>
                        <a:stretch>
                          <a:fillRect/>
                        </a:stretch>
                      </p:blipFill>
                      <p:spPr>
                        <a:xfrm>
                          <a:off x="3091251" y="4503629"/>
                          <a:ext cx="266700" cy="320675"/>
                        </a:xfrm>
                        <a:prstGeom prst="rect">
                          <a:avLst/>
                        </a:prstGeom>
                        <a:noFill/>
                        <a:ln w="38100">
                          <a:noFill/>
                          <a:miter/>
                        </a:ln>
                      </p:spPr>
                    </p:pic>
                  </p:oleObj>
                </mc:Fallback>
              </mc:AlternateContent>
            </a:graphicData>
          </a:graphic>
        </p:graphicFrame>
        <p:graphicFrame>
          <p:nvGraphicFramePr>
            <p:cNvPr id="47128" name="Object 25"/>
            <p:cNvGraphicFramePr>
              <a:graphicFrameLocks noChangeAspect="1"/>
            </p:cNvGraphicFramePr>
            <p:nvPr/>
          </p:nvGraphicFramePr>
          <p:xfrm>
            <a:off x="30649" y="2389955"/>
            <a:ext cx="212725" cy="230187"/>
          </p:xfrm>
          <a:graphic>
            <a:graphicData uri="http://schemas.openxmlformats.org/presentationml/2006/ole">
              <mc:AlternateContent xmlns:mc="http://schemas.openxmlformats.org/markup-compatibility/2006">
                <mc:Choice xmlns:v="urn:schemas-microsoft-com:vml" Requires="v">
                  <p:oleObj r:id="rId18" imgW="153035" imgH="165735" progId="Equation.DSMT4">
                    <p:embed/>
                  </p:oleObj>
                </mc:Choice>
                <mc:Fallback>
                  <p:oleObj r:id="rId18" imgW="153035" imgH="165735" progId="Equation.DSMT4">
                    <p:embed/>
                    <p:pic>
                      <p:nvPicPr>
                        <p:cNvPr id="0" name="图片 3353"/>
                        <p:cNvPicPr/>
                        <p:nvPr/>
                      </p:nvPicPr>
                      <p:blipFill>
                        <a:blip r:embed="rId19"/>
                        <a:stretch>
                          <a:fillRect/>
                        </a:stretch>
                      </p:blipFill>
                      <p:spPr>
                        <a:xfrm>
                          <a:off x="30649" y="2389955"/>
                          <a:ext cx="212725" cy="230187"/>
                        </a:xfrm>
                        <a:prstGeom prst="rect">
                          <a:avLst/>
                        </a:prstGeom>
                        <a:noFill/>
                        <a:ln w="38100">
                          <a:noFill/>
                          <a:miter/>
                        </a:ln>
                      </p:spPr>
                    </p:pic>
                  </p:oleObj>
                </mc:Fallback>
              </mc:AlternateContent>
            </a:graphicData>
          </a:graphic>
        </p:graphicFrame>
        <p:graphicFrame>
          <p:nvGraphicFramePr>
            <p:cNvPr id="47129" name="Object 26"/>
            <p:cNvGraphicFramePr>
              <a:graphicFrameLocks noChangeAspect="1"/>
            </p:cNvGraphicFramePr>
            <p:nvPr/>
          </p:nvGraphicFramePr>
          <p:xfrm>
            <a:off x="0" y="2911951"/>
            <a:ext cx="247650" cy="230187"/>
          </p:xfrm>
          <a:graphic>
            <a:graphicData uri="http://schemas.openxmlformats.org/presentationml/2006/ole">
              <mc:AlternateContent xmlns:mc="http://schemas.openxmlformats.org/markup-compatibility/2006">
                <mc:Choice xmlns:v="urn:schemas-microsoft-com:vml" Requires="v">
                  <p:oleObj r:id="rId20" imgW="177800" imgH="165100" progId="Equation.DSMT4">
                    <p:embed/>
                  </p:oleObj>
                </mc:Choice>
                <mc:Fallback>
                  <p:oleObj r:id="rId20" imgW="177800" imgH="165100" progId="Equation.DSMT4">
                    <p:embed/>
                    <p:pic>
                      <p:nvPicPr>
                        <p:cNvPr id="0" name="图片 3350"/>
                        <p:cNvPicPr/>
                        <p:nvPr/>
                      </p:nvPicPr>
                      <p:blipFill>
                        <a:blip r:embed="rId21"/>
                        <a:stretch>
                          <a:fillRect/>
                        </a:stretch>
                      </p:blipFill>
                      <p:spPr>
                        <a:xfrm>
                          <a:off x="0" y="2911951"/>
                          <a:ext cx="247650" cy="230187"/>
                        </a:xfrm>
                        <a:prstGeom prst="rect">
                          <a:avLst/>
                        </a:prstGeom>
                        <a:noFill/>
                        <a:ln w="38100">
                          <a:noFill/>
                          <a:miter/>
                        </a:ln>
                      </p:spPr>
                    </p:pic>
                  </p:oleObj>
                </mc:Fallback>
              </mc:AlternateContent>
            </a:graphicData>
          </a:graphic>
        </p:graphicFrame>
        <p:graphicFrame>
          <p:nvGraphicFramePr>
            <p:cNvPr id="47130" name="Object 27"/>
            <p:cNvGraphicFramePr>
              <a:graphicFrameLocks noChangeAspect="1"/>
            </p:cNvGraphicFramePr>
            <p:nvPr/>
          </p:nvGraphicFramePr>
          <p:xfrm>
            <a:off x="30518" y="1779642"/>
            <a:ext cx="266700" cy="320675"/>
          </p:xfrm>
          <a:graphic>
            <a:graphicData uri="http://schemas.openxmlformats.org/presentationml/2006/ole">
              <mc:AlternateContent xmlns:mc="http://schemas.openxmlformats.org/markup-compatibility/2006">
                <mc:Choice xmlns:v="urn:schemas-microsoft-com:vml" Requires="v">
                  <p:oleObj r:id="rId22" imgW="191135" imgH="229235" progId="Equation.DSMT4">
                    <p:embed/>
                  </p:oleObj>
                </mc:Choice>
                <mc:Fallback>
                  <p:oleObj r:id="rId22" imgW="191135" imgH="229235" progId="Equation.DSMT4">
                    <p:embed/>
                    <p:pic>
                      <p:nvPicPr>
                        <p:cNvPr id="0" name="图片 3351"/>
                        <p:cNvPicPr/>
                        <p:nvPr/>
                      </p:nvPicPr>
                      <p:blipFill>
                        <a:blip r:embed="rId23"/>
                        <a:stretch>
                          <a:fillRect/>
                        </a:stretch>
                      </p:blipFill>
                      <p:spPr>
                        <a:xfrm>
                          <a:off x="30518" y="1779642"/>
                          <a:ext cx="266700" cy="320675"/>
                        </a:xfrm>
                        <a:prstGeom prst="rect">
                          <a:avLst/>
                        </a:prstGeom>
                        <a:noFill/>
                        <a:ln w="38100">
                          <a:noFill/>
                          <a:miter/>
                        </a:ln>
                      </p:spPr>
                    </p:pic>
                  </p:oleObj>
                </mc:Fallback>
              </mc:AlternateContent>
            </a:graphicData>
          </a:graphic>
        </p:graphicFrame>
        <p:graphicFrame>
          <p:nvGraphicFramePr>
            <p:cNvPr id="47131" name="Object 28"/>
            <p:cNvGraphicFramePr>
              <a:graphicFrameLocks noChangeAspect="1"/>
            </p:cNvGraphicFramePr>
            <p:nvPr/>
          </p:nvGraphicFramePr>
          <p:xfrm>
            <a:off x="801979" y="2936928"/>
            <a:ext cx="247650" cy="320675"/>
          </p:xfrm>
          <a:graphic>
            <a:graphicData uri="http://schemas.openxmlformats.org/presentationml/2006/ole">
              <mc:AlternateContent xmlns:mc="http://schemas.openxmlformats.org/markup-compatibility/2006">
                <mc:Choice xmlns:v="urn:schemas-microsoft-com:vml" Requires="v">
                  <p:oleObj r:id="rId24" imgW="177800" imgH="228600" progId="Equation.DSMT4">
                    <p:embed/>
                  </p:oleObj>
                </mc:Choice>
                <mc:Fallback>
                  <p:oleObj r:id="rId24" imgW="177800" imgH="228600" progId="Equation.DSMT4">
                    <p:embed/>
                    <p:pic>
                      <p:nvPicPr>
                        <p:cNvPr id="0" name="图片 3343"/>
                        <p:cNvPicPr/>
                        <p:nvPr/>
                      </p:nvPicPr>
                      <p:blipFill>
                        <a:blip r:embed="rId25"/>
                        <a:stretch>
                          <a:fillRect/>
                        </a:stretch>
                      </p:blipFill>
                      <p:spPr>
                        <a:xfrm>
                          <a:off x="801979" y="2936928"/>
                          <a:ext cx="247650" cy="320675"/>
                        </a:xfrm>
                        <a:prstGeom prst="rect">
                          <a:avLst/>
                        </a:prstGeom>
                        <a:noFill/>
                        <a:ln w="38100">
                          <a:noFill/>
                          <a:miter/>
                        </a:ln>
                      </p:spPr>
                    </p:pic>
                  </p:oleObj>
                </mc:Fallback>
              </mc:AlternateContent>
            </a:graphicData>
          </a:graphic>
        </p:graphicFrame>
        <p:graphicFrame>
          <p:nvGraphicFramePr>
            <p:cNvPr id="47132" name="Object 29"/>
            <p:cNvGraphicFramePr>
              <a:graphicFrameLocks noChangeAspect="1"/>
            </p:cNvGraphicFramePr>
            <p:nvPr/>
          </p:nvGraphicFramePr>
          <p:xfrm>
            <a:off x="1411028" y="3571346"/>
            <a:ext cx="266700" cy="320675"/>
          </p:xfrm>
          <a:graphic>
            <a:graphicData uri="http://schemas.openxmlformats.org/presentationml/2006/ole">
              <mc:AlternateContent xmlns:mc="http://schemas.openxmlformats.org/markup-compatibility/2006">
                <mc:Choice xmlns:v="urn:schemas-microsoft-com:vml" Requires="v">
                  <p:oleObj r:id="rId26" imgW="191135" imgH="229235" progId="Equation.DSMT4">
                    <p:embed/>
                  </p:oleObj>
                </mc:Choice>
                <mc:Fallback>
                  <p:oleObj r:id="rId26" imgW="191135" imgH="229235" progId="Equation.DSMT4">
                    <p:embed/>
                    <p:pic>
                      <p:nvPicPr>
                        <p:cNvPr id="0" name="图片 3348"/>
                        <p:cNvPicPr/>
                        <p:nvPr/>
                      </p:nvPicPr>
                      <p:blipFill>
                        <a:blip r:embed="rId27"/>
                        <a:stretch>
                          <a:fillRect/>
                        </a:stretch>
                      </p:blipFill>
                      <p:spPr>
                        <a:xfrm>
                          <a:off x="1411028" y="3571346"/>
                          <a:ext cx="266700" cy="320675"/>
                        </a:xfrm>
                        <a:prstGeom prst="rect">
                          <a:avLst/>
                        </a:prstGeom>
                        <a:noFill/>
                        <a:ln w="38100">
                          <a:noFill/>
                          <a:miter/>
                        </a:ln>
                      </p:spPr>
                    </p:pic>
                  </p:oleObj>
                </mc:Fallback>
              </mc:AlternateContent>
            </a:graphicData>
          </a:graphic>
        </p:graphicFrame>
        <p:graphicFrame>
          <p:nvGraphicFramePr>
            <p:cNvPr id="47133" name="Object 30"/>
            <p:cNvGraphicFramePr>
              <a:graphicFrameLocks noChangeAspect="1"/>
            </p:cNvGraphicFramePr>
            <p:nvPr/>
          </p:nvGraphicFramePr>
          <p:xfrm>
            <a:off x="2494254" y="3720312"/>
            <a:ext cx="266700" cy="320675"/>
          </p:xfrm>
          <a:graphic>
            <a:graphicData uri="http://schemas.openxmlformats.org/presentationml/2006/ole">
              <mc:AlternateContent xmlns:mc="http://schemas.openxmlformats.org/markup-compatibility/2006">
                <mc:Choice xmlns:v="urn:schemas-microsoft-com:vml" Requires="v">
                  <p:oleObj r:id="rId28" imgW="191135" imgH="229235" progId="Equation.DSMT4">
                    <p:embed/>
                  </p:oleObj>
                </mc:Choice>
                <mc:Fallback>
                  <p:oleObj r:id="rId28" imgW="191135" imgH="229235" progId="Equation.DSMT4">
                    <p:embed/>
                    <p:pic>
                      <p:nvPicPr>
                        <p:cNvPr id="0" name="图片 3342"/>
                        <p:cNvPicPr/>
                        <p:nvPr/>
                      </p:nvPicPr>
                      <p:blipFill>
                        <a:blip r:embed="rId29"/>
                        <a:stretch>
                          <a:fillRect/>
                        </a:stretch>
                      </p:blipFill>
                      <p:spPr>
                        <a:xfrm>
                          <a:off x="2494254" y="3720312"/>
                          <a:ext cx="266700" cy="320675"/>
                        </a:xfrm>
                        <a:prstGeom prst="rect">
                          <a:avLst/>
                        </a:prstGeom>
                        <a:noFill/>
                        <a:ln w="38100">
                          <a:noFill/>
                          <a:miter/>
                        </a:ln>
                      </p:spPr>
                    </p:pic>
                  </p:oleObj>
                </mc:Fallback>
              </mc:AlternateContent>
            </a:graphicData>
          </a:graphic>
        </p:graphicFrame>
        <p:graphicFrame>
          <p:nvGraphicFramePr>
            <p:cNvPr id="47134" name="Object 31"/>
            <p:cNvGraphicFramePr>
              <a:graphicFrameLocks noChangeAspect="1"/>
            </p:cNvGraphicFramePr>
            <p:nvPr/>
          </p:nvGraphicFramePr>
          <p:xfrm>
            <a:off x="354337" y="2730586"/>
            <a:ext cx="195262" cy="320675"/>
          </p:xfrm>
          <a:graphic>
            <a:graphicData uri="http://schemas.openxmlformats.org/presentationml/2006/ole">
              <mc:AlternateContent xmlns:mc="http://schemas.openxmlformats.org/markup-compatibility/2006">
                <mc:Choice xmlns:v="urn:schemas-microsoft-com:vml" Requires="v">
                  <p:oleObj r:id="rId30" imgW="140335" imgH="229235" progId="Equation.DSMT4">
                    <p:embed/>
                  </p:oleObj>
                </mc:Choice>
                <mc:Fallback>
                  <p:oleObj r:id="rId30" imgW="140335" imgH="229235" progId="Equation.DSMT4">
                    <p:embed/>
                    <p:pic>
                      <p:nvPicPr>
                        <p:cNvPr id="0" name="图片 3356"/>
                        <p:cNvPicPr/>
                        <p:nvPr/>
                      </p:nvPicPr>
                      <p:blipFill>
                        <a:blip r:embed="rId31"/>
                        <a:stretch>
                          <a:fillRect/>
                        </a:stretch>
                      </p:blipFill>
                      <p:spPr>
                        <a:xfrm>
                          <a:off x="354337" y="2730586"/>
                          <a:ext cx="195262" cy="320675"/>
                        </a:xfrm>
                        <a:prstGeom prst="rect">
                          <a:avLst/>
                        </a:prstGeom>
                        <a:noFill/>
                        <a:ln w="38100">
                          <a:noFill/>
                          <a:miter/>
                        </a:ln>
                      </p:spPr>
                    </p:pic>
                  </p:oleObj>
                </mc:Fallback>
              </mc:AlternateContent>
            </a:graphicData>
          </a:graphic>
        </p:graphicFrame>
        <p:graphicFrame>
          <p:nvGraphicFramePr>
            <p:cNvPr id="47135" name="Object 32"/>
            <p:cNvGraphicFramePr>
              <a:graphicFrameLocks noChangeAspect="1"/>
            </p:cNvGraphicFramePr>
            <p:nvPr/>
          </p:nvGraphicFramePr>
          <p:xfrm>
            <a:off x="981723" y="2581328"/>
            <a:ext cx="212725" cy="320675"/>
          </p:xfrm>
          <a:graphic>
            <a:graphicData uri="http://schemas.openxmlformats.org/presentationml/2006/ole">
              <mc:AlternateContent xmlns:mc="http://schemas.openxmlformats.org/markup-compatibility/2006">
                <mc:Choice xmlns:v="urn:schemas-microsoft-com:vml" Requires="v">
                  <p:oleObj r:id="rId32" imgW="153035" imgH="229235" progId="Equation.DSMT4">
                    <p:embed/>
                  </p:oleObj>
                </mc:Choice>
                <mc:Fallback>
                  <p:oleObj r:id="rId32" imgW="153035" imgH="229235" progId="Equation.DSMT4">
                    <p:embed/>
                    <p:pic>
                      <p:nvPicPr>
                        <p:cNvPr id="0" name="图片 3345"/>
                        <p:cNvPicPr/>
                        <p:nvPr/>
                      </p:nvPicPr>
                      <p:blipFill>
                        <a:blip r:embed="rId33"/>
                        <a:stretch>
                          <a:fillRect/>
                        </a:stretch>
                      </p:blipFill>
                      <p:spPr>
                        <a:xfrm>
                          <a:off x="981723" y="2581328"/>
                          <a:ext cx="212725" cy="320675"/>
                        </a:xfrm>
                        <a:prstGeom prst="rect">
                          <a:avLst/>
                        </a:prstGeom>
                        <a:noFill/>
                        <a:ln w="38100">
                          <a:noFill/>
                          <a:miter/>
                        </a:ln>
                      </p:spPr>
                    </p:pic>
                  </p:oleObj>
                </mc:Fallback>
              </mc:AlternateContent>
            </a:graphicData>
          </a:graphic>
        </p:graphicFrame>
        <p:graphicFrame>
          <p:nvGraphicFramePr>
            <p:cNvPr id="47136" name="Object 33"/>
            <p:cNvGraphicFramePr>
              <a:graphicFrameLocks noChangeAspect="1"/>
            </p:cNvGraphicFramePr>
            <p:nvPr/>
          </p:nvGraphicFramePr>
          <p:xfrm>
            <a:off x="478453" y="3272053"/>
            <a:ext cx="212725" cy="320675"/>
          </p:xfrm>
          <a:graphic>
            <a:graphicData uri="http://schemas.openxmlformats.org/presentationml/2006/ole">
              <mc:AlternateContent xmlns:mc="http://schemas.openxmlformats.org/markup-compatibility/2006">
                <mc:Choice xmlns:v="urn:schemas-microsoft-com:vml" Requires="v">
                  <p:oleObj r:id="rId34" imgW="153035" imgH="229235" progId="Equation.DSMT4">
                    <p:embed/>
                  </p:oleObj>
                </mc:Choice>
                <mc:Fallback>
                  <p:oleObj r:id="rId34" imgW="153035" imgH="229235" progId="Equation.DSMT4">
                    <p:embed/>
                    <p:pic>
                      <p:nvPicPr>
                        <p:cNvPr id="0" name="图片 3354"/>
                        <p:cNvPicPr/>
                        <p:nvPr/>
                      </p:nvPicPr>
                      <p:blipFill>
                        <a:blip r:embed="rId35"/>
                        <a:stretch>
                          <a:fillRect/>
                        </a:stretch>
                      </p:blipFill>
                      <p:spPr>
                        <a:xfrm>
                          <a:off x="478453" y="3272053"/>
                          <a:ext cx="212725" cy="320675"/>
                        </a:xfrm>
                        <a:prstGeom prst="rect">
                          <a:avLst/>
                        </a:prstGeom>
                        <a:noFill/>
                        <a:ln w="38100">
                          <a:noFill/>
                          <a:miter/>
                        </a:ln>
                      </p:spPr>
                    </p:pic>
                  </p:oleObj>
                </mc:Fallback>
              </mc:AlternateContent>
            </a:graphicData>
          </a:graphic>
        </p:graphicFrame>
        <p:graphicFrame>
          <p:nvGraphicFramePr>
            <p:cNvPr id="47137" name="Object 34"/>
            <p:cNvGraphicFramePr>
              <a:graphicFrameLocks noChangeAspect="1"/>
            </p:cNvGraphicFramePr>
            <p:nvPr/>
          </p:nvGraphicFramePr>
          <p:xfrm>
            <a:off x="2101203" y="4038200"/>
            <a:ext cx="266700" cy="320675"/>
          </p:xfrm>
          <a:graphic>
            <a:graphicData uri="http://schemas.openxmlformats.org/presentationml/2006/ole">
              <mc:AlternateContent xmlns:mc="http://schemas.openxmlformats.org/markup-compatibility/2006">
                <mc:Choice xmlns:v="urn:schemas-microsoft-com:vml" Requires="v">
                  <p:oleObj r:id="rId36" imgW="191135" imgH="229235" progId="Equation.DSMT4">
                    <p:embed/>
                  </p:oleObj>
                </mc:Choice>
                <mc:Fallback>
                  <p:oleObj r:id="rId36" imgW="191135" imgH="229235" progId="Equation.DSMT4">
                    <p:embed/>
                    <p:pic>
                      <p:nvPicPr>
                        <p:cNvPr id="0" name="图片 3357"/>
                        <p:cNvPicPr/>
                        <p:nvPr/>
                      </p:nvPicPr>
                      <p:blipFill>
                        <a:blip r:embed="rId37"/>
                        <a:stretch>
                          <a:fillRect/>
                        </a:stretch>
                      </p:blipFill>
                      <p:spPr>
                        <a:xfrm>
                          <a:off x="2101203" y="4038200"/>
                          <a:ext cx="266700" cy="320675"/>
                        </a:xfrm>
                        <a:prstGeom prst="rect">
                          <a:avLst/>
                        </a:prstGeom>
                        <a:noFill/>
                        <a:ln w="38100">
                          <a:noFill/>
                          <a:miter/>
                        </a:ln>
                      </p:spPr>
                    </p:pic>
                  </p:oleObj>
                </mc:Fallback>
              </mc:AlternateContent>
            </a:graphicData>
          </a:graphic>
        </p:graphicFrame>
        <p:graphicFrame>
          <p:nvGraphicFramePr>
            <p:cNvPr id="47138" name="Object 35"/>
            <p:cNvGraphicFramePr>
              <a:graphicFrameLocks noChangeAspect="1"/>
            </p:cNvGraphicFramePr>
            <p:nvPr/>
          </p:nvGraphicFramePr>
          <p:xfrm>
            <a:off x="3215173" y="4093570"/>
            <a:ext cx="284163" cy="320675"/>
          </p:xfrm>
          <a:graphic>
            <a:graphicData uri="http://schemas.openxmlformats.org/presentationml/2006/ole">
              <mc:AlternateContent xmlns:mc="http://schemas.openxmlformats.org/markup-compatibility/2006">
                <mc:Choice xmlns:v="urn:schemas-microsoft-com:vml" Requires="v">
                  <p:oleObj r:id="rId38" imgW="203835" imgH="229235" progId="Equation.DSMT4">
                    <p:embed/>
                  </p:oleObj>
                </mc:Choice>
                <mc:Fallback>
                  <p:oleObj r:id="rId38" imgW="203835" imgH="229235" progId="Equation.DSMT4">
                    <p:embed/>
                    <p:pic>
                      <p:nvPicPr>
                        <p:cNvPr id="0" name="图片 3346"/>
                        <p:cNvPicPr/>
                        <p:nvPr/>
                      </p:nvPicPr>
                      <p:blipFill>
                        <a:blip r:embed="rId39"/>
                        <a:stretch>
                          <a:fillRect/>
                        </a:stretch>
                      </p:blipFill>
                      <p:spPr>
                        <a:xfrm>
                          <a:off x="3215173" y="4093570"/>
                          <a:ext cx="284163" cy="320675"/>
                        </a:xfrm>
                        <a:prstGeom prst="rect">
                          <a:avLst/>
                        </a:prstGeom>
                        <a:noFill/>
                        <a:ln w="38100">
                          <a:noFill/>
                          <a:miter/>
                        </a:ln>
                      </p:spPr>
                    </p:pic>
                  </p:oleObj>
                </mc:Fallback>
              </mc:AlternateContent>
            </a:graphicData>
          </a:graphic>
        </p:graphicFrame>
      </p:grpSp>
      <p:sp>
        <p:nvSpPr>
          <p:cNvPr id="47139" name="标题 1"/>
          <p:cNvSpPr txBox="1"/>
          <p:nvPr/>
        </p:nvSpPr>
        <p:spPr>
          <a:xfrm>
            <a:off x="4572000" y="28575"/>
            <a:ext cx="4446588" cy="279400"/>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第五节  价格变动的替代效应和收入效应</a:t>
            </a:r>
            <a:endParaRPr lang="zh-CN" altLang="en-US" sz="1000" dirty="0">
              <a:solidFill>
                <a:srgbClr val="7F7F7F"/>
              </a:solidFill>
              <a:latin typeface="Adobe 黑体 Std R" pitchFamily="34" charset="-122"/>
              <a:ea typeface="Adobe 黑体 Std R" pitchFamily="34" charset="-122"/>
            </a:endParaRPr>
          </a:p>
        </p:txBody>
      </p:sp>
      <p:sp>
        <p:nvSpPr>
          <p:cNvPr id="44037" name="Rectangle 3"/>
          <p:cNvSpPr txBox="1"/>
          <p:nvPr/>
        </p:nvSpPr>
        <p:spPr>
          <a:xfrm>
            <a:off x="322263" y="579438"/>
            <a:ext cx="69929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二、不同商品的替代效应和收入效应</a:t>
            </a:r>
          </a:p>
        </p:txBody>
      </p:sp>
      <p:grpSp>
        <p:nvGrpSpPr>
          <p:cNvPr id="39" name="组合 38"/>
          <p:cNvGrpSpPr/>
          <p:nvPr/>
        </p:nvGrpSpPr>
        <p:grpSpPr>
          <a:xfrm>
            <a:off x="4724400" y="3270250"/>
            <a:ext cx="4287838" cy="846138"/>
            <a:chOff x="0" y="0"/>
            <a:chExt cx="4572245" cy="929162"/>
          </a:xfrm>
        </p:grpSpPr>
        <p:sp>
          <p:nvSpPr>
            <p:cNvPr id="40" name="圆角矩形 50"/>
            <p:cNvSpPr>
              <a:spLocks noChangeArrowheads="1"/>
            </p:cNvSpPr>
            <p:nvPr/>
          </p:nvSpPr>
          <p:spPr bwMode="auto">
            <a:xfrm>
              <a:off x="0" y="0"/>
              <a:ext cx="4357259"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TextBox 3"/>
            <p:cNvSpPr txBox="1">
              <a:spLocks noChangeArrowheads="1"/>
            </p:cNvSpPr>
            <p:nvPr/>
          </p:nvSpPr>
          <p:spPr bwMode="auto">
            <a:xfrm>
              <a:off x="89719" y="73217"/>
              <a:ext cx="4482526" cy="427101"/>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正常品价格变动的收入效应与替代效应一致。</a:t>
              </a:r>
            </a:p>
          </p:txBody>
        </p:sp>
      </p:grpSp>
      <p:sp>
        <p:nvSpPr>
          <p:cNvPr id="2" name="右箭头 1"/>
          <p:cNvSpPr/>
          <p:nvPr/>
        </p:nvSpPr>
        <p:spPr bwMode="auto">
          <a:xfrm>
            <a:off x="1714500" y="5681663"/>
            <a:ext cx="587375" cy="36195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右箭头 2"/>
          <p:cNvSpPr/>
          <p:nvPr/>
        </p:nvSpPr>
        <p:spPr bwMode="auto">
          <a:xfrm>
            <a:off x="2341563" y="5681663"/>
            <a:ext cx="1325563" cy="377825"/>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500"/>
                                        <p:tgtEl>
                                          <p:spTgt spid="440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4">
                                            <p:txEl>
                                              <p:pRg st="0" end="0"/>
                                            </p:txEl>
                                          </p:spTgt>
                                        </p:tgtEl>
                                        <p:attrNameLst>
                                          <p:attrName>style.visibility</p:attrName>
                                        </p:attrNameLst>
                                      </p:cBhvr>
                                      <p:to>
                                        <p:strVal val="visible"/>
                                      </p:to>
                                    </p:set>
                                    <p:animEffect transition="in" filter="fade">
                                      <p:cBhvr>
                                        <p:cTn id="10" dur="500"/>
                                        <p:tgtEl>
                                          <p:spTgt spid="440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035"/>
                                        </p:tgtEl>
                                        <p:attrNameLst>
                                          <p:attrName>style.visibility</p:attrName>
                                        </p:attrNameLst>
                                      </p:cBhvr>
                                      <p:to>
                                        <p:strVal val="visible"/>
                                      </p:to>
                                    </p:set>
                                    <p:animEffect transition="in" filter="fade">
                                      <p:cBhvr>
                                        <p:cTn id="15" dur="500"/>
                                        <p:tgtEl>
                                          <p:spTgt spid="440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P spid="44037" grpId="0"/>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8112" y="1536174"/>
            <a:ext cx="6588224" cy="4524315"/>
          </a:xfrm>
          <a:prstGeom prst="rect">
            <a:avLst/>
          </a:prstGeom>
        </p:spPr>
        <p:txBody>
          <a:bodyPr wrap="square">
            <a:spAutoFit/>
          </a:bodyPr>
          <a:lstStyle/>
          <a:p>
            <a:pPr algn="just"/>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    在清人胡澹庵编辑的</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解人颐</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一书中收录了一首</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不知足</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诗：</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2400" b="1" dirty="0">
                <a:solidFill>
                  <a:schemeClr val="tx1">
                    <a:lumMod val="85000"/>
                    <a:lumOff val="15000"/>
                  </a:schemeClr>
                </a:solidFill>
                <a:latin typeface="华文仿宋" panose="02010600040101010101" pitchFamily="2" charset="-122"/>
                <a:ea typeface="华文仿宋" panose="02010600040101010101" pitchFamily="2" charset="-122"/>
              </a:rPr>
              <a:t>“终日奔波只为饥，方才一饱便思衣。</a:t>
            </a:r>
            <a:endParaRPr lang="en-US" altLang="zh-CN" sz="2400" b="1" dirty="0">
              <a:solidFill>
                <a:schemeClr val="tx1">
                  <a:lumMod val="85000"/>
                  <a:lumOff val="15000"/>
                </a:schemeClr>
              </a:solidFill>
              <a:latin typeface="华文仿宋" panose="02010600040101010101" pitchFamily="2" charset="-122"/>
              <a:ea typeface="华文仿宋" panose="02010600040101010101" pitchFamily="2" charset="-122"/>
            </a:endParaRPr>
          </a:p>
          <a:p>
            <a:pPr algn="ctr"/>
            <a:r>
              <a:rPr lang="zh-CN" altLang="en-US" sz="2400" b="1" dirty="0">
                <a:solidFill>
                  <a:schemeClr val="tx1">
                    <a:lumMod val="85000"/>
                    <a:lumOff val="15000"/>
                  </a:schemeClr>
                </a:solidFill>
                <a:latin typeface="华文仿宋" panose="02010600040101010101" pitchFamily="2" charset="-122"/>
                <a:ea typeface="华文仿宋" panose="02010600040101010101" pitchFamily="2" charset="-122"/>
              </a:rPr>
              <a:t>    衣食两般比具足，又想娇容美貌妻。</a:t>
            </a:r>
            <a:endParaRPr lang="en-US" altLang="zh-CN" sz="2400" b="1" dirty="0">
              <a:solidFill>
                <a:schemeClr val="tx1">
                  <a:lumMod val="85000"/>
                  <a:lumOff val="15000"/>
                </a:schemeClr>
              </a:solidFill>
              <a:latin typeface="华文仿宋" panose="02010600040101010101" pitchFamily="2" charset="-122"/>
              <a:ea typeface="华文仿宋" panose="02010600040101010101" pitchFamily="2" charset="-122"/>
            </a:endParaRPr>
          </a:p>
          <a:p>
            <a:pPr algn="ctr"/>
            <a:r>
              <a:rPr lang="zh-CN" altLang="en-US" sz="2400" b="1" dirty="0">
                <a:solidFill>
                  <a:schemeClr val="tx1">
                    <a:lumMod val="85000"/>
                    <a:lumOff val="15000"/>
                  </a:schemeClr>
                </a:solidFill>
                <a:latin typeface="华文仿宋" panose="02010600040101010101" pitchFamily="2" charset="-122"/>
                <a:ea typeface="华文仿宋" panose="02010600040101010101" pitchFamily="2" charset="-122"/>
              </a:rPr>
              <a:t>    娶得美妻生下子，恨无田地少根基。</a:t>
            </a:r>
            <a:endParaRPr lang="en-US" altLang="zh-CN" sz="2400" b="1" dirty="0">
              <a:solidFill>
                <a:schemeClr val="tx1">
                  <a:lumMod val="85000"/>
                  <a:lumOff val="15000"/>
                </a:schemeClr>
              </a:solidFill>
              <a:latin typeface="华文仿宋" panose="02010600040101010101" pitchFamily="2" charset="-122"/>
              <a:ea typeface="华文仿宋" panose="02010600040101010101" pitchFamily="2" charset="-122"/>
            </a:endParaRPr>
          </a:p>
          <a:p>
            <a:pPr algn="ctr"/>
            <a:r>
              <a:rPr lang="zh-CN" altLang="en-US" sz="2400" b="1" dirty="0">
                <a:solidFill>
                  <a:schemeClr val="tx1">
                    <a:lumMod val="85000"/>
                    <a:lumOff val="15000"/>
                  </a:schemeClr>
                </a:solidFill>
                <a:latin typeface="华文仿宋" panose="02010600040101010101" pitchFamily="2" charset="-122"/>
                <a:ea typeface="华文仿宋" panose="02010600040101010101" pitchFamily="2" charset="-122"/>
              </a:rPr>
              <a:t>    买得田园多广阔，出入无船少马骑。</a:t>
            </a:r>
            <a:endParaRPr lang="en-US" altLang="zh-CN" sz="2400" b="1" dirty="0">
              <a:solidFill>
                <a:schemeClr val="tx1">
                  <a:lumMod val="85000"/>
                  <a:lumOff val="15000"/>
                </a:schemeClr>
              </a:solidFill>
              <a:latin typeface="华文仿宋" panose="02010600040101010101" pitchFamily="2" charset="-122"/>
              <a:ea typeface="华文仿宋" panose="02010600040101010101" pitchFamily="2" charset="-122"/>
            </a:endParaRPr>
          </a:p>
          <a:p>
            <a:pPr algn="ctr"/>
            <a:r>
              <a:rPr lang="zh-CN" altLang="en-US" sz="2400" b="1" dirty="0">
                <a:solidFill>
                  <a:schemeClr val="tx1">
                    <a:lumMod val="85000"/>
                    <a:lumOff val="15000"/>
                  </a:schemeClr>
                </a:solidFill>
                <a:latin typeface="华文仿宋" panose="02010600040101010101" pitchFamily="2" charset="-122"/>
                <a:ea typeface="华文仿宋" panose="02010600040101010101" pitchFamily="2" charset="-122"/>
              </a:rPr>
              <a:t>    槽头拴了骡和马，叹无官职被人欺。</a:t>
            </a:r>
            <a:endParaRPr lang="en-US" altLang="zh-CN" sz="2400" b="1" dirty="0">
              <a:solidFill>
                <a:schemeClr val="tx1">
                  <a:lumMod val="85000"/>
                  <a:lumOff val="15000"/>
                </a:schemeClr>
              </a:solidFill>
              <a:latin typeface="华文仿宋" panose="02010600040101010101" pitchFamily="2" charset="-122"/>
              <a:ea typeface="华文仿宋" panose="02010600040101010101" pitchFamily="2" charset="-122"/>
            </a:endParaRPr>
          </a:p>
          <a:p>
            <a:pPr algn="ctr"/>
            <a:r>
              <a:rPr lang="zh-CN" altLang="en-US" sz="2400" b="1" dirty="0">
                <a:solidFill>
                  <a:schemeClr val="tx1">
                    <a:lumMod val="85000"/>
                    <a:lumOff val="15000"/>
                  </a:schemeClr>
                </a:solidFill>
                <a:latin typeface="华文仿宋" panose="02010600040101010101" pitchFamily="2" charset="-122"/>
                <a:ea typeface="华文仿宋" panose="02010600040101010101" pitchFamily="2" charset="-122"/>
              </a:rPr>
              <a:t>    县丞主薄还嫌小，又要朝中挂紫衣。</a:t>
            </a:r>
            <a:endParaRPr lang="en-US" altLang="zh-CN" sz="2400" b="1" dirty="0">
              <a:solidFill>
                <a:schemeClr val="tx1">
                  <a:lumMod val="85000"/>
                  <a:lumOff val="15000"/>
                </a:schemeClr>
              </a:solidFill>
              <a:latin typeface="华文仿宋" panose="02010600040101010101" pitchFamily="2" charset="-122"/>
              <a:ea typeface="华文仿宋" panose="02010600040101010101" pitchFamily="2" charset="-122"/>
            </a:endParaRPr>
          </a:p>
          <a:p>
            <a:pPr algn="ctr"/>
            <a:r>
              <a:rPr lang="zh-CN" altLang="en-US" sz="2400" b="1" dirty="0">
                <a:solidFill>
                  <a:schemeClr val="tx1">
                    <a:lumMod val="85000"/>
                    <a:lumOff val="15000"/>
                  </a:schemeClr>
                </a:solidFill>
                <a:latin typeface="华文仿宋" panose="02010600040101010101" pitchFamily="2" charset="-122"/>
                <a:ea typeface="华文仿宋" panose="02010600040101010101" pitchFamily="2" charset="-122"/>
              </a:rPr>
              <a:t>       若要世人心里足，除是南柯一梦西。”</a:t>
            </a:r>
            <a:endParaRPr lang="en-US" altLang="zh-CN" sz="2400" b="1" dirty="0">
              <a:solidFill>
                <a:schemeClr val="tx1">
                  <a:lumMod val="85000"/>
                  <a:lumOff val="15000"/>
                </a:schemeClr>
              </a:solidFill>
              <a:latin typeface="华文仿宋" panose="02010600040101010101" pitchFamily="2" charset="-122"/>
              <a:ea typeface="华文仿宋" panose="02010600040101010101" pitchFamily="2" charset="-122"/>
            </a:endParaRPr>
          </a:p>
          <a:p>
            <a:pPr algn="ctr"/>
            <a:endParaRPr lang="en-US" altLang="zh-CN" sz="2400" b="1" dirty="0">
              <a:solidFill>
                <a:schemeClr val="tx1">
                  <a:lumMod val="85000"/>
                  <a:lumOff val="15000"/>
                </a:schemeClr>
              </a:solidFill>
              <a:latin typeface="华文仿宋" panose="02010600040101010101" pitchFamily="2" charset="-122"/>
              <a:ea typeface="华文仿宋" panose="02010600040101010101" pitchFamily="2" charset="-122"/>
            </a:endParaRPr>
          </a:p>
          <a:p>
            <a:pPr algn="just"/>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该诗生动地刻画了人的欲望本性是无限的</a:t>
            </a:r>
          </a:p>
        </p:txBody>
      </p:sp>
      <p:sp>
        <p:nvSpPr>
          <p:cNvPr id="3" name="燕尾形 2"/>
          <p:cNvSpPr/>
          <p:nvPr/>
        </p:nvSpPr>
        <p:spPr>
          <a:xfrm>
            <a:off x="617509" y="630430"/>
            <a:ext cx="265909" cy="371394"/>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769909" y="630430"/>
            <a:ext cx="265909" cy="371394"/>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4"/>
          <p:cNvSpPr/>
          <p:nvPr/>
        </p:nvSpPr>
        <p:spPr>
          <a:xfrm>
            <a:off x="928661" y="630430"/>
            <a:ext cx="265909" cy="371394"/>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TextBox 5">
            <a:hlinkClick r:id="" action="ppaction://noaction" highlightClick="1"/>
          </p:cNvPr>
          <p:cNvSpPr txBox="1"/>
          <p:nvPr/>
        </p:nvSpPr>
        <p:spPr>
          <a:xfrm>
            <a:off x="1259632" y="548680"/>
            <a:ext cx="6696744" cy="523220"/>
          </a:xfrm>
          <a:prstGeom prst="rect">
            <a:avLst/>
          </a:prstGeom>
          <a:noFill/>
        </p:spPr>
        <p:txBody>
          <a:bodyPr wrap="square" rtlCol="0">
            <a:spAutoFit/>
          </a:bodyPr>
          <a:lstStyle/>
          <a:p>
            <a:r>
              <a:rPr lang="zh-CN" altLang="en-US" sz="2800" b="1" spc="300" dirty="0">
                <a:solidFill>
                  <a:schemeClr val="tx1">
                    <a:lumMod val="85000"/>
                    <a:lumOff val="15000"/>
                  </a:schemeClr>
                </a:solidFill>
                <a:latin typeface="微软雅黑" pitchFamily="34" charset="-122"/>
                <a:ea typeface="微软雅黑" pitchFamily="34" charset="-122"/>
              </a:rPr>
              <a:t>欲望</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9" name="组合 4"/>
          <p:cNvGrpSpPr/>
          <p:nvPr/>
        </p:nvGrpSpPr>
        <p:grpSpPr>
          <a:xfrm>
            <a:off x="814388" y="28575"/>
            <a:ext cx="6916737" cy="5956300"/>
            <a:chOff x="0" y="0"/>
            <a:chExt cx="5294669" cy="4861627"/>
          </a:xfrm>
        </p:grpSpPr>
        <p:grpSp>
          <p:nvGrpSpPr>
            <p:cNvPr id="48130" name="组合 36"/>
            <p:cNvGrpSpPr/>
            <p:nvPr/>
          </p:nvGrpSpPr>
          <p:grpSpPr>
            <a:xfrm>
              <a:off x="274574" y="0"/>
              <a:ext cx="5020095" cy="4491807"/>
              <a:chOff x="0" y="0"/>
              <a:chExt cx="5020095" cy="4491807"/>
            </a:xfrm>
          </p:grpSpPr>
          <p:cxnSp>
            <p:nvCxnSpPr>
              <p:cNvPr id="48131" name="直接连接符 25"/>
              <p:cNvCxnSpPr/>
              <p:nvPr/>
            </p:nvCxnSpPr>
            <p:spPr>
              <a:xfrm rot="-5400000" flipH="1">
                <a:off x="-307161" y="2765749"/>
                <a:ext cx="2033218" cy="1380804"/>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48132" name="组合 35"/>
              <p:cNvGrpSpPr/>
              <p:nvPr/>
            </p:nvGrpSpPr>
            <p:grpSpPr>
              <a:xfrm>
                <a:off x="0" y="0"/>
                <a:ext cx="5020095" cy="4491807"/>
                <a:chOff x="0" y="0"/>
                <a:chExt cx="5020095" cy="4491807"/>
              </a:xfrm>
            </p:grpSpPr>
            <p:cxnSp>
              <p:nvCxnSpPr>
                <p:cNvPr id="48133" name="直接连接符 27"/>
                <p:cNvCxnSpPr/>
                <p:nvPr/>
              </p:nvCxnSpPr>
              <p:spPr>
                <a:xfrm>
                  <a:off x="38091" y="3055381"/>
                  <a:ext cx="2052160" cy="1436426"/>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48134" name="组合 34"/>
                <p:cNvGrpSpPr/>
                <p:nvPr/>
              </p:nvGrpSpPr>
              <p:grpSpPr>
                <a:xfrm>
                  <a:off x="0" y="0"/>
                  <a:ext cx="5020095" cy="4491807"/>
                  <a:chOff x="0" y="0"/>
                  <a:chExt cx="5020095" cy="4491807"/>
                </a:xfrm>
              </p:grpSpPr>
              <p:cxnSp>
                <p:nvCxnSpPr>
                  <p:cNvPr id="48135" name="直接箭头连接符 29"/>
                  <p:cNvCxnSpPr/>
                  <p:nvPr/>
                </p:nvCxnSpPr>
                <p:spPr>
                  <a:xfrm>
                    <a:off x="0" y="4453714"/>
                    <a:ext cx="3564696" cy="38093"/>
                  </a:xfrm>
                  <a:prstGeom prst="straightConnector1">
                    <a:avLst/>
                  </a:prstGeom>
                  <a:ln w="9525" cap="flat" cmpd="sng">
                    <a:solidFill>
                      <a:srgbClr val="7F7F7F"/>
                    </a:solidFill>
                    <a:prstDash val="solid"/>
                    <a:round/>
                    <a:headEnd type="none" w="med" len="med"/>
                    <a:tailEnd type="stealth" w="med" len="lg"/>
                  </a:ln>
                </p:spPr>
              </p:cxnSp>
              <p:cxnSp>
                <p:nvCxnSpPr>
                  <p:cNvPr id="48136" name="直接箭头连接符 30"/>
                  <p:cNvCxnSpPr/>
                  <p:nvPr/>
                </p:nvCxnSpPr>
                <p:spPr>
                  <a:xfrm rot="5400000" flipH="1" flipV="1">
                    <a:off x="-1334846" y="3101410"/>
                    <a:ext cx="2706194" cy="1588"/>
                  </a:xfrm>
                  <a:prstGeom prst="straightConnector1">
                    <a:avLst/>
                  </a:prstGeom>
                  <a:ln w="9525" cap="flat" cmpd="sng">
                    <a:solidFill>
                      <a:srgbClr val="7F7F7F"/>
                    </a:solidFill>
                    <a:prstDash val="solid"/>
                    <a:round/>
                    <a:headEnd type="none" w="med" len="med"/>
                    <a:tailEnd type="stealth" w="med" len="lg"/>
                  </a:ln>
                </p:spPr>
              </p:cxnSp>
              <p:cxnSp>
                <p:nvCxnSpPr>
                  <p:cNvPr id="48137" name="直接连接符 31"/>
                  <p:cNvCxnSpPr/>
                  <p:nvPr/>
                </p:nvCxnSpPr>
                <p:spPr>
                  <a:xfrm>
                    <a:off x="19046" y="2439543"/>
                    <a:ext cx="2966347" cy="2033218"/>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48138" name="弧形 32"/>
                  <p:cNvSpPr/>
                  <p:nvPr/>
                </p:nvSpPr>
                <p:spPr>
                  <a:xfrm rot="10800000">
                    <a:off x="223785" y="0"/>
                    <a:ext cx="4796310" cy="4268010"/>
                  </a:xfrm>
                  <a:custGeom>
                    <a:avLst/>
                    <a:gdLst/>
                    <a:ahLst/>
                    <a:cxnLst>
                      <a:cxn ang="0">
                        <a:pos x="3203202" y="123834"/>
                      </a:cxn>
                      <a:cxn ang="0">
                        <a:pos x="3203201" y="123834"/>
                      </a:cxn>
                      <a:cxn ang="0">
                        <a:pos x="4789991" y="1979191"/>
                      </a:cxn>
                      <a:cxn ang="0">
                        <a:pos x="2398155" y="2134005"/>
                      </a:cxn>
                      <a:cxn ang="0">
                        <a:pos x="3203202" y="123834"/>
                      </a:cxn>
                      <a:cxn ang="0">
                        <a:pos x="3203202" y="123834"/>
                      </a:cxn>
                      <a:cxn ang="0">
                        <a:pos x="3203201" y="123834"/>
                      </a:cxn>
                      <a:cxn ang="0">
                        <a:pos x="4789991" y="1979191"/>
                      </a:cxn>
                    </a:cxnLst>
                    <a:rect l="0" t="0" r="0" b="0"/>
                    <a:pathLst>
                      <a:path w="4796310" h="4268010" stroke="0">
                        <a:moveTo>
                          <a:pt x="3203202" y="123834"/>
                        </a:moveTo>
                        <a:lnTo>
                          <a:pt x="3203201" y="123834"/>
                        </a:lnTo>
                        <a:cubicBezTo>
                          <a:pt x="4098611" y="407787"/>
                          <a:pt x="4721031" y="1135553"/>
                          <a:pt x="4789991" y="1979191"/>
                        </a:cubicBezTo>
                        <a:lnTo>
                          <a:pt x="2398155" y="2134005"/>
                        </a:lnTo>
                        <a:lnTo>
                          <a:pt x="3203202" y="123834"/>
                        </a:lnTo>
                        <a:close/>
                      </a:path>
                      <a:path w="4796310" h="4268010" fill="none">
                        <a:moveTo>
                          <a:pt x="3203202" y="123834"/>
                        </a:moveTo>
                        <a:lnTo>
                          <a:pt x="3203201" y="123834"/>
                        </a:lnTo>
                        <a:cubicBezTo>
                          <a:pt x="4098611" y="407787"/>
                          <a:pt x="4721031" y="1135553"/>
                          <a:pt x="4789991" y="1979191"/>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48139" name="弧形 25"/>
                  <p:cNvSpPr/>
                  <p:nvPr/>
                </p:nvSpPr>
                <p:spPr>
                  <a:xfrm rot="10800000">
                    <a:off x="298381" y="1020576"/>
                    <a:ext cx="2407677" cy="2128450"/>
                  </a:xfrm>
                  <a:custGeom>
                    <a:avLst/>
                    <a:gdLst/>
                    <a:ahLst/>
                    <a:cxnLst>
                      <a:cxn ang="0">
                        <a:pos x="1235867" y="377"/>
                      </a:cxn>
                      <a:cxn ang="0">
                        <a:pos x="1235867" y="376"/>
                      </a:cxn>
                      <a:cxn ang="0">
                        <a:pos x="2398498" y="933062"/>
                      </a:cxn>
                      <a:cxn ang="0">
                        <a:pos x="1203839" y="1064225"/>
                      </a:cxn>
                      <a:cxn ang="0">
                        <a:pos x="1235867" y="377"/>
                      </a:cxn>
                      <a:cxn ang="0">
                        <a:pos x="1235867" y="377"/>
                      </a:cxn>
                      <a:cxn ang="0">
                        <a:pos x="1235867" y="376"/>
                      </a:cxn>
                      <a:cxn ang="0">
                        <a:pos x="2398498" y="933062"/>
                      </a:cxn>
                    </a:cxnLst>
                    <a:rect l="0" t="0" r="0" b="0"/>
                    <a:pathLst>
                      <a:path w="2407677" h="2128450" stroke="0">
                        <a:moveTo>
                          <a:pt x="1235867" y="377"/>
                        </a:moveTo>
                        <a:lnTo>
                          <a:pt x="1235867" y="376"/>
                        </a:lnTo>
                        <a:cubicBezTo>
                          <a:pt x="1830967" y="14378"/>
                          <a:pt x="2325128" y="410803"/>
                          <a:pt x="2398498" y="933062"/>
                        </a:cubicBezTo>
                        <a:lnTo>
                          <a:pt x="1203839" y="1064225"/>
                        </a:lnTo>
                        <a:lnTo>
                          <a:pt x="1235867" y="377"/>
                        </a:lnTo>
                        <a:close/>
                      </a:path>
                      <a:path w="2407677" h="2128450" fill="none">
                        <a:moveTo>
                          <a:pt x="1235867" y="377"/>
                        </a:moveTo>
                        <a:lnTo>
                          <a:pt x="1235867" y="376"/>
                        </a:lnTo>
                        <a:cubicBezTo>
                          <a:pt x="1830967" y="14378"/>
                          <a:pt x="2325128" y="410803"/>
                          <a:pt x="2398498" y="933062"/>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48140" name="直接连接符 34"/>
                  <p:cNvCxnSpPr/>
                  <p:nvPr/>
                </p:nvCxnSpPr>
                <p:spPr>
                  <a:xfrm rot="-5400000" flipH="1">
                    <a:off x="-73833" y="3838665"/>
                    <a:ext cx="1230089" cy="0"/>
                  </a:xfrm>
                  <a:prstGeom prst="line">
                    <a:avLst/>
                  </a:prstGeom>
                  <a:ln w="9525" cap="flat" cmpd="sng">
                    <a:solidFill>
                      <a:srgbClr val="7F7F7F"/>
                    </a:solidFill>
                    <a:prstDash val="lgDash"/>
                    <a:round/>
                    <a:headEnd type="none" w="med" len="med"/>
                    <a:tailEnd type="none" w="med" len="med"/>
                  </a:ln>
                </p:spPr>
              </p:cxnSp>
              <p:cxnSp>
                <p:nvCxnSpPr>
                  <p:cNvPr id="48141" name="直接连接符 35"/>
                  <p:cNvCxnSpPr/>
                  <p:nvPr/>
                </p:nvCxnSpPr>
                <p:spPr>
                  <a:xfrm rot="-5400000" flipH="1">
                    <a:off x="831636" y="4128332"/>
                    <a:ext cx="614251" cy="36504"/>
                  </a:xfrm>
                  <a:prstGeom prst="line">
                    <a:avLst/>
                  </a:prstGeom>
                  <a:ln w="9525" cap="flat" cmpd="sng">
                    <a:solidFill>
                      <a:srgbClr val="7F7F7F"/>
                    </a:solidFill>
                    <a:prstDash val="lgDash"/>
                    <a:round/>
                    <a:headEnd type="none" w="med" len="med"/>
                    <a:tailEnd type="none" w="med" len="med"/>
                  </a:ln>
                </p:spPr>
              </p:cxnSp>
              <p:cxnSp>
                <p:nvCxnSpPr>
                  <p:cNvPr id="48142" name="直接连接符 36"/>
                  <p:cNvCxnSpPr/>
                  <p:nvPr/>
                </p:nvCxnSpPr>
                <p:spPr>
                  <a:xfrm rot="-5400000" flipH="1">
                    <a:off x="750" y="3689468"/>
                    <a:ext cx="1547531" cy="19046"/>
                  </a:xfrm>
                  <a:prstGeom prst="line">
                    <a:avLst/>
                  </a:prstGeom>
                  <a:ln w="9525" cap="flat" cmpd="sng">
                    <a:solidFill>
                      <a:srgbClr val="7F7F7F"/>
                    </a:solidFill>
                    <a:prstDash val="lgDash"/>
                    <a:round/>
                    <a:headEnd type="none" w="med" len="med"/>
                    <a:tailEnd type="none" w="med" len="med"/>
                  </a:ln>
                </p:spPr>
              </p:cxnSp>
            </p:grpSp>
          </p:grpSp>
        </p:grpSp>
        <p:graphicFrame>
          <p:nvGraphicFramePr>
            <p:cNvPr id="48143" name="Object 17"/>
            <p:cNvGraphicFramePr>
              <a:graphicFrameLocks noChangeAspect="1"/>
            </p:cNvGraphicFramePr>
            <p:nvPr/>
          </p:nvGraphicFramePr>
          <p:xfrm>
            <a:off x="30454" y="4491707"/>
            <a:ext cx="212725" cy="247650"/>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374"/>
                        <p:cNvPicPr/>
                        <p:nvPr/>
                      </p:nvPicPr>
                      <p:blipFill>
                        <a:blip r:embed="rId3"/>
                        <a:stretch>
                          <a:fillRect/>
                        </a:stretch>
                      </p:blipFill>
                      <p:spPr>
                        <a:xfrm>
                          <a:off x="30454" y="4491707"/>
                          <a:ext cx="212725" cy="247650"/>
                        </a:xfrm>
                        <a:prstGeom prst="rect">
                          <a:avLst/>
                        </a:prstGeom>
                        <a:noFill/>
                        <a:ln w="38100">
                          <a:noFill/>
                          <a:miter/>
                        </a:ln>
                      </p:spPr>
                    </p:pic>
                  </p:oleObj>
                </mc:Fallback>
              </mc:AlternateContent>
            </a:graphicData>
          </a:graphic>
        </p:graphicFrame>
        <p:graphicFrame>
          <p:nvGraphicFramePr>
            <p:cNvPr id="48144" name="Object 18"/>
            <p:cNvGraphicFramePr>
              <a:graphicFrameLocks noChangeAspect="1"/>
            </p:cNvGraphicFramePr>
            <p:nvPr/>
          </p:nvGraphicFramePr>
          <p:xfrm>
            <a:off x="595669" y="4504311"/>
            <a:ext cx="301625" cy="320675"/>
          </p:xfrm>
          <a:graphic>
            <a:graphicData uri="http://schemas.openxmlformats.org/presentationml/2006/ole">
              <mc:AlternateContent xmlns:mc="http://schemas.openxmlformats.org/markup-compatibility/2006">
                <mc:Choice xmlns:v="urn:schemas-microsoft-com:vml" Requires="v">
                  <p:oleObj r:id="rId4" imgW="215900" imgH="228600" progId="Equation.DSMT4">
                    <p:embed/>
                  </p:oleObj>
                </mc:Choice>
                <mc:Fallback>
                  <p:oleObj r:id="rId4" imgW="215900" imgH="228600" progId="Equation.DSMT4">
                    <p:embed/>
                    <p:pic>
                      <p:nvPicPr>
                        <p:cNvPr id="0" name="图片 3359"/>
                        <p:cNvPicPr/>
                        <p:nvPr/>
                      </p:nvPicPr>
                      <p:blipFill>
                        <a:blip r:embed="rId5"/>
                        <a:stretch>
                          <a:fillRect/>
                        </a:stretch>
                      </p:blipFill>
                      <p:spPr>
                        <a:xfrm>
                          <a:off x="595669" y="4504311"/>
                          <a:ext cx="301625" cy="320675"/>
                        </a:xfrm>
                        <a:prstGeom prst="rect">
                          <a:avLst/>
                        </a:prstGeom>
                        <a:noFill/>
                        <a:ln w="38100">
                          <a:noFill/>
                          <a:miter/>
                        </a:ln>
                      </p:spPr>
                    </p:pic>
                  </p:oleObj>
                </mc:Fallback>
              </mc:AlternateContent>
            </a:graphicData>
          </a:graphic>
        </p:graphicFrame>
        <p:graphicFrame>
          <p:nvGraphicFramePr>
            <p:cNvPr id="48145" name="Object 19"/>
            <p:cNvGraphicFramePr>
              <a:graphicFrameLocks noChangeAspect="1"/>
            </p:cNvGraphicFramePr>
            <p:nvPr/>
          </p:nvGraphicFramePr>
          <p:xfrm>
            <a:off x="906753" y="4504731"/>
            <a:ext cx="320675" cy="320675"/>
          </p:xfrm>
          <a:graphic>
            <a:graphicData uri="http://schemas.openxmlformats.org/presentationml/2006/ole">
              <mc:AlternateContent xmlns:mc="http://schemas.openxmlformats.org/markup-compatibility/2006">
                <mc:Choice xmlns:v="urn:schemas-microsoft-com:vml" Requires="v">
                  <p:oleObj r:id="rId6" imgW="229235" imgH="229235" progId="Equation.DSMT4">
                    <p:embed/>
                  </p:oleObj>
                </mc:Choice>
                <mc:Fallback>
                  <p:oleObj r:id="rId6" imgW="229235" imgH="229235" progId="Equation.DSMT4">
                    <p:embed/>
                    <p:pic>
                      <p:nvPicPr>
                        <p:cNvPr id="0" name="图片 3373"/>
                        <p:cNvPicPr/>
                        <p:nvPr/>
                      </p:nvPicPr>
                      <p:blipFill>
                        <a:blip r:embed="rId7"/>
                        <a:stretch>
                          <a:fillRect/>
                        </a:stretch>
                      </p:blipFill>
                      <p:spPr>
                        <a:xfrm>
                          <a:off x="906753" y="4504731"/>
                          <a:ext cx="320675" cy="320675"/>
                        </a:xfrm>
                        <a:prstGeom prst="rect">
                          <a:avLst/>
                        </a:prstGeom>
                        <a:noFill/>
                        <a:ln w="38100">
                          <a:noFill/>
                          <a:miter/>
                        </a:ln>
                      </p:spPr>
                    </p:pic>
                  </p:oleObj>
                </mc:Fallback>
              </mc:AlternateContent>
            </a:graphicData>
          </a:graphic>
        </p:graphicFrame>
        <p:graphicFrame>
          <p:nvGraphicFramePr>
            <p:cNvPr id="48146" name="Object 20"/>
            <p:cNvGraphicFramePr>
              <a:graphicFrameLocks noChangeAspect="1"/>
            </p:cNvGraphicFramePr>
            <p:nvPr/>
          </p:nvGraphicFramePr>
          <p:xfrm>
            <a:off x="1268250" y="4522550"/>
            <a:ext cx="301625" cy="320675"/>
          </p:xfrm>
          <a:graphic>
            <a:graphicData uri="http://schemas.openxmlformats.org/presentationml/2006/ole">
              <mc:AlternateContent xmlns:mc="http://schemas.openxmlformats.org/markup-compatibility/2006">
                <mc:Choice xmlns:v="urn:schemas-microsoft-com:vml" Requires="v">
                  <p:oleObj r:id="rId8" imgW="215900" imgH="228600" progId="Equation.DSMT4">
                    <p:embed/>
                  </p:oleObj>
                </mc:Choice>
                <mc:Fallback>
                  <p:oleObj r:id="rId8" imgW="215900" imgH="228600" progId="Equation.DSMT4">
                    <p:embed/>
                    <p:pic>
                      <p:nvPicPr>
                        <p:cNvPr id="0" name="图片 3362"/>
                        <p:cNvPicPr/>
                        <p:nvPr/>
                      </p:nvPicPr>
                      <p:blipFill>
                        <a:blip r:embed="rId9"/>
                        <a:stretch>
                          <a:fillRect/>
                        </a:stretch>
                      </p:blipFill>
                      <p:spPr>
                        <a:xfrm>
                          <a:off x="1268250" y="4522550"/>
                          <a:ext cx="301625" cy="320675"/>
                        </a:xfrm>
                        <a:prstGeom prst="rect">
                          <a:avLst/>
                        </a:prstGeom>
                        <a:noFill/>
                        <a:ln w="38100">
                          <a:noFill/>
                          <a:miter/>
                        </a:ln>
                      </p:spPr>
                    </p:pic>
                  </p:oleObj>
                </mc:Fallback>
              </mc:AlternateContent>
            </a:graphicData>
          </a:graphic>
        </p:graphicFrame>
        <p:graphicFrame>
          <p:nvGraphicFramePr>
            <p:cNvPr id="48147" name="Object 21"/>
            <p:cNvGraphicFramePr>
              <a:graphicFrameLocks noChangeAspect="1"/>
            </p:cNvGraphicFramePr>
            <p:nvPr/>
          </p:nvGraphicFramePr>
          <p:xfrm>
            <a:off x="3573754" y="4540952"/>
            <a:ext cx="249238" cy="320675"/>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372"/>
                        <p:cNvPicPr/>
                        <p:nvPr/>
                      </p:nvPicPr>
                      <p:blipFill>
                        <a:blip r:embed="rId11"/>
                        <a:stretch>
                          <a:fillRect/>
                        </a:stretch>
                      </p:blipFill>
                      <p:spPr>
                        <a:xfrm>
                          <a:off x="3573754" y="4540952"/>
                          <a:ext cx="249238" cy="320675"/>
                        </a:xfrm>
                        <a:prstGeom prst="rect">
                          <a:avLst/>
                        </a:prstGeom>
                        <a:noFill/>
                        <a:ln w="38100">
                          <a:noFill/>
                          <a:miter/>
                        </a:ln>
                      </p:spPr>
                    </p:pic>
                  </p:oleObj>
                </mc:Fallback>
              </mc:AlternateContent>
            </a:graphicData>
          </a:graphic>
        </p:graphicFrame>
        <p:graphicFrame>
          <p:nvGraphicFramePr>
            <p:cNvPr id="48148" name="Object 22"/>
            <p:cNvGraphicFramePr>
              <a:graphicFrameLocks noChangeAspect="1"/>
            </p:cNvGraphicFramePr>
            <p:nvPr/>
          </p:nvGraphicFramePr>
          <p:xfrm>
            <a:off x="1591647" y="4522485"/>
            <a:ext cx="230188" cy="320675"/>
          </p:xfrm>
          <a:graphic>
            <a:graphicData uri="http://schemas.openxmlformats.org/presentationml/2006/ole">
              <mc:AlternateContent xmlns:mc="http://schemas.openxmlformats.org/markup-compatibility/2006">
                <mc:Choice xmlns:v="urn:schemas-microsoft-com:vml" Requires="v">
                  <p:oleObj r:id="rId12" imgW="165100" imgH="229235" progId="Equation.DSMT4">
                    <p:embed/>
                  </p:oleObj>
                </mc:Choice>
                <mc:Fallback>
                  <p:oleObj r:id="rId12" imgW="165100" imgH="229235" progId="Equation.DSMT4">
                    <p:embed/>
                    <p:pic>
                      <p:nvPicPr>
                        <p:cNvPr id="0" name="图片 3365"/>
                        <p:cNvPicPr/>
                        <p:nvPr/>
                      </p:nvPicPr>
                      <p:blipFill>
                        <a:blip r:embed="rId13"/>
                        <a:stretch>
                          <a:fillRect/>
                        </a:stretch>
                      </p:blipFill>
                      <p:spPr>
                        <a:xfrm>
                          <a:off x="1591647" y="4522485"/>
                          <a:ext cx="230188" cy="320675"/>
                        </a:xfrm>
                        <a:prstGeom prst="rect">
                          <a:avLst/>
                        </a:prstGeom>
                        <a:noFill/>
                        <a:ln w="38100">
                          <a:noFill/>
                          <a:miter/>
                        </a:ln>
                      </p:spPr>
                    </p:pic>
                  </p:oleObj>
                </mc:Fallback>
              </mc:AlternateContent>
            </a:graphicData>
          </a:graphic>
        </p:graphicFrame>
        <p:graphicFrame>
          <p:nvGraphicFramePr>
            <p:cNvPr id="48149" name="Object 23"/>
            <p:cNvGraphicFramePr>
              <a:graphicFrameLocks noChangeAspect="1"/>
            </p:cNvGraphicFramePr>
            <p:nvPr/>
          </p:nvGraphicFramePr>
          <p:xfrm>
            <a:off x="2200987" y="4504634"/>
            <a:ext cx="247650" cy="320675"/>
          </p:xfrm>
          <a:graphic>
            <a:graphicData uri="http://schemas.openxmlformats.org/presentationml/2006/ole">
              <mc:AlternateContent xmlns:mc="http://schemas.openxmlformats.org/markup-compatibility/2006">
                <mc:Choice xmlns:v="urn:schemas-microsoft-com:vml" Requires="v">
                  <p:oleObj r:id="rId14" imgW="177800" imgH="228600" progId="Equation.DSMT4">
                    <p:embed/>
                  </p:oleObj>
                </mc:Choice>
                <mc:Fallback>
                  <p:oleObj r:id="rId14" imgW="177800" imgH="228600" progId="Equation.DSMT4">
                    <p:embed/>
                    <p:pic>
                      <p:nvPicPr>
                        <p:cNvPr id="0" name="图片 3366"/>
                        <p:cNvPicPr/>
                        <p:nvPr/>
                      </p:nvPicPr>
                      <p:blipFill>
                        <a:blip r:embed="rId15"/>
                        <a:stretch>
                          <a:fillRect/>
                        </a:stretch>
                      </p:blipFill>
                      <p:spPr>
                        <a:xfrm>
                          <a:off x="2200987" y="4504634"/>
                          <a:ext cx="247650" cy="320675"/>
                        </a:xfrm>
                        <a:prstGeom prst="rect">
                          <a:avLst/>
                        </a:prstGeom>
                        <a:noFill/>
                        <a:ln w="38100">
                          <a:noFill/>
                          <a:miter/>
                        </a:ln>
                      </p:spPr>
                    </p:pic>
                  </p:oleObj>
                </mc:Fallback>
              </mc:AlternateContent>
            </a:graphicData>
          </a:graphic>
        </p:graphicFrame>
        <p:graphicFrame>
          <p:nvGraphicFramePr>
            <p:cNvPr id="48150" name="Object 24"/>
            <p:cNvGraphicFramePr>
              <a:graphicFrameLocks noChangeAspect="1"/>
            </p:cNvGraphicFramePr>
            <p:nvPr/>
          </p:nvGraphicFramePr>
          <p:xfrm>
            <a:off x="3091251" y="4503629"/>
            <a:ext cx="266700" cy="320675"/>
          </p:xfrm>
          <a:graphic>
            <a:graphicData uri="http://schemas.openxmlformats.org/presentationml/2006/ole">
              <mc:AlternateContent xmlns:mc="http://schemas.openxmlformats.org/markup-compatibility/2006">
                <mc:Choice xmlns:v="urn:schemas-microsoft-com:vml" Requires="v">
                  <p:oleObj r:id="rId16" imgW="191135" imgH="229235" progId="Equation.DSMT4">
                    <p:embed/>
                  </p:oleObj>
                </mc:Choice>
                <mc:Fallback>
                  <p:oleObj r:id="rId16" imgW="191135" imgH="229235" progId="Equation.DSMT4">
                    <p:embed/>
                    <p:pic>
                      <p:nvPicPr>
                        <p:cNvPr id="0" name="图片 3375"/>
                        <p:cNvPicPr/>
                        <p:nvPr/>
                      </p:nvPicPr>
                      <p:blipFill>
                        <a:blip r:embed="rId17"/>
                        <a:stretch>
                          <a:fillRect/>
                        </a:stretch>
                      </p:blipFill>
                      <p:spPr>
                        <a:xfrm>
                          <a:off x="3091251" y="4503629"/>
                          <a:ext cx="266700" cy="320675"/>
                        </a:xfrm>
                        <a:prstGeom prst="rect">
                          <a:avLst/>
                        </a:prstGeom>
                        <a:noFill/>
                        <a:ln w="38100">
                          <a:noFill/>
                          <a:miter/>
                        </a:ln>
                      </p:spPr>
                    </p:pic>
                  </p:oleObj>
                </mc:Fallback>
              </mc:AlternateContent>
            </a:graphicData>
          </a:graphic>
        </p:graphicFrame>
        <p:graphicFrame>
          <p:nvGraphicFramePr>
            <p:cNvPr id="48151" name="Object 25"/>
            <p:cNvGraphicFramePr>
              <a:graphicFrameLocks noChangeAspect="1"/>
            </p:cNvGraphicFramePr>
            <p:nvPr/>
          </p:nvGraphicFramePr>
          <p:xfrm>
            <a:off x="30649" y="2389955"/>
            <a:ext cx="212725" cy="230187"/>
          </p:xfrm>
          <a:graphic>
            <a:graphicData uri="http://schemas.openxmlformats.org/presentationml/2006/ole">
              <mc:AlternateContent xmlns:mc="http://schemas.openxmlformats.org/markup-compatibility/2006">
                <mc:Choice xmlns:v="urn:schemas-microsoft-com:vml" Requires="v">
                  <p:oleObj r:id="rId18" imgW="153035" imgH="165735" progId="Equation.DSMT4">
                    <p:embed/>
                  </p:oleObj>
                </mc:Choice>
                <mc:Fallback>
                  <p:oleObj r:id="rId18" imgW="153035" imgH="165735" progId="Equation.DSMT4">
                    <p:embed/>
                    <p:pic>
                      <p:nvPicPr>
                        <p:cNvPr id="0" name="图片 3363"/>
                        <p:cNvPicPr/>
                        <p:nvPr/>
                      </p:nvPicPr>
                      <p:blipFill>
                        <a:blip r:embed="rId19"/>
                        <a:stretch>
                          <a:fillRect/>
                        </a:stretch>
                      </p:blipFill>
                      <p:spPr>
                        <a:xfrm>
                          <a:off x="30649" y="2389955"/>
                          <a:ext cx="212725" cy="230187"/>
                        </a:xfrm>
                        <a:prstGeom prst="rect">
                          <a:avLst/>
                        </a:prstGeom>
                        <a:noFill/>
                        <a:ln w="38100">
                          <a:noFill/>
                          <a:miter/>
                        </a:ln>
                      </p:spPr>
                    </p:pic>
                  </p:oleObj>
                </mc:Fallback>
              </mc:AlternateContent>
            </a:graphicData>
          </a:graphic>
        </p:graphicFrame>
        <p:graphicFrame>
          <p:nvGraphicFramePr>
            <p:cNvPr id="48152" name="Object 26"/>
            <p:cNvGraphicFramePr>
              <a:graphicFrameLocks noChangeAspect="1"/>
            </p:cNvGraphicFramePr>
            <p:nvPr/>
          </p:nvGraphicFramePr>
          <p:xfrm>
            <a:off x="0" y="2911951"/>
            <a:ext cx="247650" cy="230187"/>
          </p:xfrm>
          <a:graphic>
            <a:graphicData uri="http://schemas.openxmlformats.org/presentationml/2006/ole">
              <mc:AlternateContent xmlns:mc="http://schemas.openxmlformats.org/markup-compatibility/2006">
                <mc:Choice xmlns:v="urn:schemas-microsoft-com:vml" Requires="v">
                  <p:oleObj r:id="rId20" imgW="177800" imgH="165100" progId="Equation.DSMT4">
                    <p:embed/>
                  </p:oleObj>
                </mc:Choice>
                <mc:Fallback>
                  <p:oleObj r:id="rId20" imgW="177800" imgH="165100" progId="Equation.DSMT4">
                    <p:embed/>
                    <p:pic>
                      <p:nvPicPr>
                        <p:cNvPr id="0" name="图片 3376"/>
                        <p:cNvPicPr/>
                        <p:nvPr/>
                      </p:nvPicPr>
                      <p:blipFill>
                        <a:blip r:embed="rId21"/>
                        <a:stretch>
                          <a:fillRect/>
                        </a:stretch>
                      </p:blipFill>
                      <p:spPr>
                        <a:xfrm>
                          <a:off x="0" y="2911951"/>
                          <a:ext cx="247650" cy="230187"/>
                        </a:xfrm>
                        <a:prstGeom prst="rect">
                          <a:avLst/>
                        </a:prstGeom>
                        <a:noFill/>
                        <a:ln w="38100">
                          <a:noFill/>
                          <a:miter/>
                        </a:ln>
                      </p:spPr>
                    </p:pic>
                  </p:oleObj>
                </mc:Fallback>
              </mc:AlternateContent>
            </a:graphicData>
          </a:graphic>
        </p:graphicFrame>
        <p:graphicFrame>
          <p:nvGraphicFramePr>
            <p:cNvPr id="48153" name="Object 27"/>
            <p:cNvGraphicFramePr>
              <a:graphicFrameLocks noChangeAspect="1"/>
            </p:cNvGraphicFramePr>
            <p:nvPr/>
          </p:nvGraphicFramePr>
          <p:xfrm>
            <a:off x="30518" y="1779642"/>
            <a:ext cx="266700" cy="320675"/>
          </p:xfrm>
          <a:graphic>
            <a:graphicData uri="http://schemas.openxmlformats.org/presentationml/2006/ole">
              <mc:AlternateContent xmlns:mc="http://schemas.openxmlformats.org/markup-compatibility/2006">
                <mc:Choice xmlns:v="urn:schemas-microsoft-com:vml" Requires="v">
                  <p:oleObj r:id="rId22" imgW="191135" imgH="229235" progId="Equation.DSMT4">
                    <p:embed/>
                  </p:oleObj>
                </mc:Choice>
                <mc:Fallback>
                  <p:oleObj r:id="rId22" imgW="191135" imgH="229235" progId="Equation.DSMT4">
                    <p:embed/>
                    <p:pic>
                      <p:nvPicPr>
                        <p:cNvPr id="0" name="图片 3358"/>
                        <p:cNvPicPr/>
                        <p:nvPr/>
                      </p:nvPicPr>
                      <p:blipFill>
                        <a:blip r:embed="rId23"/>
                        <a:stretch>
                          <a:fillRect/>
                        </a:stretch>
                      </p:blipFill>
                      <p:spPr>
                        <a:xfrm>
                          <a:off x="30518" y="1779642"/>
                          <a:ext cx="266700" cy="320675"/>
                        </a:xfrm>
                        <a:prstGeom prst="rect">
                          <a:avLst/>
                        </a:prstGeom>
                        <a:noFill/>
                        <a:ln w="38100">
                          <a:noFill/>
                          <a:miter/>
                        </a:ln>
                      </p:spPr>
                    </p:pic>
                  </p:oleObj>
                </mc:Fallback>
              </mc:AlternateContent>
            </a:graphicData>
          </a:graphic>
        </p:graphicFrame>
        <p:graphicFrame>
          <p:nvGraphicFramePr>
            <p:cNvPr id="48154" name="Object 28"/>
            <p:cNvGraphicFramePr>
              <a:graphicFrameLocks noChangeAspect="1"/>
            </p:cNvGraphicFramePr>
            <p:nvPr/>
          </p:nvGraphicFramePr>
          <p:xfrm>
            <a:off x="801979" y="2936928"/>
            <a:ext cx="247650" cy="320675"/>
          </p:xfrm>
          <a:graphic>
            <a:graphicData uri="http://schemas.openxmlformats.org/presentationml/2006/ole">
              <mc:AlternateContent xmlns:mc="http://schemas.openxmlformats.org/markup-compatibility/2006">
                <mc:Choice xmlns:v="urn:schemas-microsoft-com:vml" Requires="v">
                  <p:oleObj r:id="rId24" imgW="177800" imgH="228600" progId="Equation.DSMT4">
                    <p:embed/>
                  </p:oleObj>
                </mc:Choice>
                <mc:Fallback>
                  <p:oleObj r:id="rId24" imgW="177800" imgH="228600" progId="Equation.DSMT4">
                    <p:embed/>
                    <p:pic>
                      <p:nvPicPr>
                        <p:cNvPr id="0" name="图片 3364"/>
                        <p:cNvPicPr/>
                        <p:nvPr/>
                      </p:nvPicPr>
                      <p:blipFill>
                        <a:blip r:embed="rId25"/>
                        <a:stretch>
                          <a:fillRect/>
                        </a:stretch>
                      </p:blipFill>
                      <p:spPr>
                        <a:xfrm>
                          <a:off x="801979" y="2936928"/>
                          <a:ext cx="247650" cy="320675"/>
                        </a:xfrm>
                        <a:prstGeom prst="rect">
                          <a:avLst/>
                        </a:prstGeom>
                        <a:noFill/>
                        <a:ln w="38100">
                          <a:noFill/>
                          <a:miter/>
                        </a:ln>
                      </p:spPr>
                    </p:pic>
                  </p:oleObj>
                </mc:Fallback>
              </mc:AlternateContent>
            </a:graphicData>
          </a:graphic>
        </p:graphicFrame>
        <p:graphicFrame>
          <p:nvGraphicFramePr>
            <p:cNvPr id="48155" name="Object 29"/>
            <p:cNvGraphicFramePr>
              <a:graphicFrameLocks noChangeAspect="1"/>
            </p:cNvGraphicFramePr>
            <p:nvPr/>
          </p:nvGraphicFramePr>
          <p:xfrm>
            <a:off x="1411028" y="3571346"/>
            <a:ext cx="266700" cy="320675"/>
          </p:xfrm>
          <a:graphic>
            <a:graphicData uri="http://schemas.openxmlformats.org/presentationml/2006/ole">
              <mc:AlternateContent xmlns:mc="http://schemas.openxmlformats.org/markup-compatibility/2006">
                <mc:Choice xmlns:v="urn:schemas-microsoft-com:vml" Requires="v">
                  <p:oleObj r:id="rId26" imgW="191135" imgH="229235" progId="Equation.DSMT4">
                    <p:embed/>
                  </p:oleObj>
                </mc:Choice>
                <mc:Fallback>
                  <p:oleObj r:id="rId26" imgW="191135" imgH="229235" progId="Equation.DSMT4">
                    <p:embed/>
                    <p:pic>
                      <p:nvPicPr>
                        <p:cNvPr id="0" name="图片 3367"/>
                        <p:cNvPicPr/>
                        <p:nvPr/>
                      </p:nvPicPr>
                      <p:blipFill>
                        <a:blip r:embed="rId27"/>
                        <a:stretch>
                          <a:fillRect/>
                        </a:stretch>
                      </p:blipFill>
                      <p:spPr>
                        <a:xfrm>
                          <a:off x="1411028" y="3571346"/>
                          <a:ext cx="266700" cy="320675"/>
                        </a:xfrm>
                        <a:prstGeom prst="rect">
                          <a:avLst/>
                        </a:prstGeom>
                        <a:noFill/>
                        <a:ln w="38100">
                          <a:noFill/>
                          <a:miter/>
                        </a:ln>
                      </p:spPr>
                    </p:pic>
                  </p:oleObj>
                </mc:Fallback>
              </mc:AlternateContent>
            </a:graphicData>
          </a:graphic>
        </p:graphicFrame>
        <p:graphicFrame>
          <p:nvGraphicFramePr>
            <p:cNvPr id="48156" name="Object 30"/>
            <p:cNvGraphicFramePr>
              <a:graphicFrameLocks noChangeAspect="1"/>
            </p:cNvGraphicFramePr>
            <p:nvPr/>
          </p:nvGraphicFramePr>
          <p:xfrm>
            <a:off x="1001356" y="2581977"/>
            <a:ext cx="266700" cy="320675"/>
          </p:xfrm>
          <a:graphic>
            <a:graphicData uri="http://schemas.openxmlformats.org/presentationml/2006/ole">
              <mc:AlternateContent xmlns:mc="http://schemas.openxmlformats.org/markup-compatibility/2006">
                <mc:Choice xmlns:v="urn:schemas-microsoft-com:vml" Requires="v">
                  <p:oleObj r:id="rId28" imgW="191135" imgH="229235" progId="Equation.DSMT4">
                    <p:embed/>
                  </p:oleObj>
                </mc:Choice>
                <mc:Fallback>
                  <p:oleObj r:id="rId28" imgW="191135" imgH="229235" progId="Equation.DSMT4">
                    <p:embed/>
                    <p:pic>
                      <p:nvPicPr>
                        <p:cNvPr id="0" name="图片 3368"/>
                        <p:cNvPicPr/>
                        <p:nvPr/>
                      </p:nvPicPr>
                      <p:blipFill>
                        <a:blip r:embed="rId29"/>
                        <a:stretch>
                          <a:fillRect/>
                        </a:stretch>
                      </p:blipFill>
                      <p:spPr>
                        <a:xfrm>
                          <a:off x="1001356" y="2581977"/>
                          <a:ext cx="266700" cy="320675"/>
                        </a:xfrm>
                        <a:prstGeom prst="rect">
                          <a:avLst/>
                        </a:prstGeom>
                        <a:noFill/>
                        <a:ln w="38100">
                          <a:noFill/>
                          <a:miter/>
                        </a:ln>
                      </p:spPr>
                    </p:pic>
                  </p:oleObj>
                </mc:Fallback>
              </mc:AlternateContent>
            </a:graphicData>
          </a:graphic>
        </p:graphicFrame>
        <p:graphicFrame>
          <p:nvGraphicFramePr>
            <p:cNvPr id="48157" name="Object 31"/>
            <p:cNvGraphicFramePr>
              <a:graphicFrameLocks noChangeAspect="1"/>
            </p:cNvGraphicFramePr>
            <p:nvPr/>
          </p:nvGraphicFramePr>
          <p:xfrm>
            <a:off x="1623301" y="4148839"/>
            <a:ext cx="195262" cy="320675"/>
          </p:xfrm>
          <a:graphic>
            <a:graphicData uri="http://schemas.openxmlformats.org/presentationml/2006/ole">
              <mc:AlternateContent xmlns:mc="http://schemas.openxmlformats.org/markup-compatibility/2006">
                <mc:Choice xmlns:v="urn:schemas-microsoft-com:vml" Requires="v">
                  <p:oleObj r:id="rId30" imgW="140335" imgH="229235" progId="Equation.DSMT4">
                    <p:embed/>
                  </p:oleObj>
                </mc:Choice>
                <mc:Fallback>
                  <p:oleObj r:id="rId30" imgW="140335" imgH="229235" progId="Equation.DSMT4">
                    <p:embed/>
                    <p:pic>
                      <p:nvPicPr>
                        <p:cNvPr id="0" name="图片 3369"/>
                        <p:cNvPicPr/>
                        <p:nvPr/>
                      </p:nvPicPr>
                      <p:blipFill>
                        <a:blip r:embed="rId31"/>
                        <a:stretch>
                          <a:fillRect/>
                        </a:stretch>
                      </p:blipFill>
                      <p:spPr>
                        <a:xfrm>
                          <a:off x="1623301" y="4148839"/>
                          <a:ext cx="195262" cy="320675"/>
                        </a:xfrm>
                        <a:prstGeom prst="rect">
                          <a:avLst/>
                        </a:prstGeom>
                        <a:noFill/>
                        <a:ln w="38100">
                          <a:noFill/>
                          <a:miter/>
                        </a:ln>
                      </p:spPr>
                    </p:pic>
                  </p:oleObj>
                </mc:Fallback>
              </mc:AlternateContent>
            </a:graphicData>
          </a:graphic>
        </p:graphicFrame>
        <p:graphicFrame>
          <p:nvGraphicFramePr>
            <p:cNvPr id="48158" name="Object 32"/>
            <p:cNvGraphicFramePr>
              <a:graphicFrameLocks noChangeAspect="1"/>
            </p:cNvGraphicFramePr>
            <p:nvPr/>
          </p:nvGraphicFramePr>
          <p:xfrm>
            <a:off x="3239732" y="4148871"/>
            <a:ext cx="212725" cy="320675"/>
          </p:xfrm>
          <a:graphic>
            <a:graphicData uri="http://schemas.openxmlformats.org/presentationml/2006/ole">
              <mc:AlternateContent xmlns:mc="http://schemas.openxmlformats.org/markup-compatibility/2006">
                <mc:Choice xmlns:v="urn:schemas-microsoft-com:vml" Requires="v">
                  <p:oleObj r:id="rId32" imgW="153035" imgH="229235" progId="Equation.DSMT4">
                    <p:embed/>
                  </p:oleObj>
                </mc:Choice>
                <mc:Fallback>
                  <p:oleObj r:id="rId32" imgW="153035" imgH="229235" progId="Equation.DSMT4">
                    <p:embed/>
                    <p:pic>
                      <p:nvPicPr>
                        <p:cNvPr id="0" name="图片 3370"/>
                        <p:cNvPicPr/>
                        <p:nvPr/>
                      </p:nvPicPr>
                      <p:blipFill>
                        <a:blip r:embed="rId33"/>
                        <a:stretch>
                          <a:fillRect/>
                        </a:stretch>
                      </p:blipFill>
                      <p:spPr>
                        <a:xfrm>
                          <a:off x="3239732" y="4148871"/>
                          <a:ext cx="212725" cy="320675"/>
                        </a:xfrm>
                        <a:prstGeom prst="rect">
                          <a:avLst/>
                        </a:prstGeom>
                        <a:noFill/>
                        <a:ln w="38100">
                          <a:noFill/>
                          <a:miter/>
                        </a:ln>
                      </p:spPr>
                    </p:pic>
                  </p:oleObj>
                </mc:Fallback>
              </mc:AlternateContent>
            </a:graphicData>
          </a:graphic>
        </p:graphicFrame>
        <p:graphicFrame>
          <p:nvGraphicFramePr>
            <p:cNvPr id="48159" name="Object 33"/>
            <p:cNvGraphicFramePr>
              <a:graphicFrameLocks noChangeAspect="1"/>
            </p:cNvGraphicFramePr>
            <p:nvPr/>
          </p:nvGraphicFramePr>
          <p:xfrm>
            <a:off x="2400560" y="4149130"/>
            <a:ext cx="212725" cy="320675"/>
          </p:xfrm>
          <a:graphic>
            <a:graphicData uri="http://schemas.openxmlformats.org/presentationml/2006/ole">
              <mc:AlternateContent xmlns:mc="http://schemas.openxmlformats.org/markup-compatibility/2006">
                <mc:Choice xmlns:v="urn:schemas-microsoft-com:vml" Requires="v">
                  <p:oleObj r:id="rId34" imgW="153035" imgH="229235" progId="Equation.DSMT4">
                    <p:embed/>
                  </p:oleObj>
                </mc:Choice>
                <mc:Fallback>
                  <p:oleObj r:id="rId34" imgW="153035" imgH="229235" progId="Equation.DSMT4">
                    <p:embed/>
                    <p:pic>
                      <p:nvPicPr>
                        <p:cNvPr id="0" name="图片 3360"/>
                        <p:cNvPicPr/>
                        <p:nvPr/>
                      </p:nvPicPr>
                      <p:blipFill>
                        <a:blip r:embed="rId35"/>
                        <a:stretch>
                          <a:fillRect/>
                        </a:stretch>
                      </p:blipFill>
                      <p:spPr>
                        <a:xfrm>
                          <a:off x="2400560" y="4149130"/>
                          <a:ext cx="212725" cy="320675"/>
                        </a:xfrm>
                        <a:prstGeom prst="rect">
                          <a:avLst/>
                        </a:prstGeom>
                        <a:noFill/>
                        <a:ln w="38100">
                          <a:noFill/>
                          <a:miter/>
                        </a:ln>
                      </p:spPr>
                    </p:pic>
                  </p:oleObj>
                </mc:Fallback>
              </mc:AlternateContent>
            </a:graphicData>
          </a:graphic>
        </p:graphicFrame>
        <p:graphicFrame>
          <p:nvGraphicFramePr>
            <p:cNvPr id="48160" name="Object 34"/>
            <p:cNvGraphicFramePr>
              <a:graphicFrameLocks noChangeAspect="1"/>
            </p:cNvGraphicFramePr>
            <p:nvPr/>
          </p:nvGraphicFramePr>
          <p:xfrm>
            <a:off x="2101203" y="4038200"/>
            <a:ext cx="266700" cy="320675"/>
          </p:xfrm>
          <a:graphic>
            <a:graphicData uri="http://schemas.openxmlformats.org/presentationml/2006/ole">
              <mc:AlternateContent xmlns:mc="http://schemas.openxmlformats.org/markup-compatibility/2006">
                <mc:Choice xmlns:v="urn:schemas-microsoft-com:vml" Requires="v">
                  <p:oleObj r:id="rId36" imgW="191135" imgH="229235" progId="Equation.DSMT4">
                    <p:embed/>
                  </p:oleObj>
                </mc:Choice>
                <mc:Fallback>
                  <p:oleObj r:id="rId36" imgW="191135" imgH="229235" progId="Equation.DSMT4">
                    <p:embed/>
                    <p:pic>
                      <p:nvPicPr>
                        <p:cNvPr id="0" name="图片 3361"/>
                        <p:cNvPicPr/>
                        <p:nvPr/>
                      </p:nvPicPr>
                      <p:blipFill>
                        <a:blip r:embed="rId37"/>
                        <a:stretch>
                          <a:fillRect/>
                        </a:stretch>
                      </p:blipFill>
                      <p:spPr>
                        <a:xfrm>
                          <a:off x="2101203" y="4038200"/>
                          <a:ext cx="266700" cy="320675"/>
                        </a:xfrm>
                        <a:prstGeom prst="rect">
                          <a:avLst/>
                        </a:prstGeom>
                        <a:noFill/>
                        <a:ln w="38100">
                          <a:noFill/>
                          <a:miter/>
                        </a:ln>
                      </p:spPr>
                    </p:pic>
                  </p:oleObj>
                </mc:Fallback>
              </mc:AlternateContent>
            </a:graphicData>
          </a:graphic>
        </p:graphicFrame>
        <p:graphicFrame>
          <p:nvGraphicFramePr>
            <p:cNvPr id="48161" name="Object 35"/>
            <p:cNvGraphicFramePr>
              <a:graphicFrameLocks noChangeAspect="1"/>
            </p:cNvGraphicFramePr>
            <p:nvPr/>
          </p:nvGraphicFramePr>
          <p:xfrm>
            <a:off x="1778259" y="3011219"/>
            <a:ext cx="284163" cy="320675"/>
          </p:xfrm>
          <a:graphic>
            <a:graphicData uri="http://schemas.openxmlformats.org/presentationml/2006/ole">
              <mc:AlternateContent xmlns:mc="http://schemas.openxmlformats.org/markup-compatibility/2006">
                <mc:Choice xmlns:v="urn:schemas-microsoft-com:vml" Requires="v">
                  <p:oleObj r:id="rId38" imgW="203835" imgH="229235" progId="Equation.DSMT4">
                    <p:embed/>
                  </p:oleObj>
                </mc:Choice>
                <mc:Fallback>
                  <p:oleObj r:id="rId38" imgW="203835" imgH="229235" progId="Equation.DSMT4">
                    <p:embed/>
                    <p:pic>
                      <p:nvPicPr>
                        <p:cNvPr id="0" name="图片 3371"/>
                        <p:cNvPicPr/>
                        <p:nvPr/>
                      </p:nvPicPr>
                      <p:blipFill>
                        <a:blip r:embed="rId39"/>
                        <a:stretch>
                          <a:fillRect/>
                        </a:stretch>
                      </p:blipFill>
                      <p:spPr>
                        <a:xfrm>
                          <a:off x="1778259" y="3011219"/>
                          <a:ext cx="284163" cy="320675"/>
                        </a:xfrm>
                        <a:prstGeom prst="rect">
                          <a:avLst/>
                        </a:prstGeom>
                        <a:noFill/>
                        <a:ln w="38100">
                          <a:noFill/>
                          <a:miter/>
                        </a:ln>
                      </p:spPr>
                    </p:pic>
                  </p:oleObj>
                </mc:Fallback>
              </mc:AlternateContent>
            </a:graphicData>
          </a:graphic>
        </p:graphicFrame>
      </p:grpSp>
      <p:sp>
        <p:nvSpPr>
          <p:cNvPr id="48162" name="标题 1"/>
          <p:cNvSpPr txBox="1"/>
          <p:nvPr/>
        </p:nvSpPr>
        <p:spPr>
          <a:xfrm>
            <a:off x="4572000" y="28575"/>
            <a:ext cx="4446588" cy="279400"/>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第五节  价格变动的替代效应和收入效应</a:t>
            </a:r>
            <a:endParaRPr lang="zh-CN" altLang="en-US" sz="1000" dirty="0">
              <a:solidFill>
                <a:srgbClr val="7F7F7F"/>
              </a:solidFill>
              <a:latin typeface="Adobe 黑体 Std R" pitchFamily="34" charset="-122"/>
              <a:ea typeface="Adobe 黑体 Std R" pitchFamily="34" charset="-122"/>
            </a:endParaRPr>
          </a:p>
        </p:txBody>
      </p:sp>
      <p:sp>
        <p:nvSpPr>
          <p:cNvPr id="45060" name="Rectangle 3"/>
          <p:cNvSpPr txBox="1"/>
          <p:nvPr/>
        </p:nvSpPr>
        <p:spPr>
          <a:xfrm>
            <a:off x="322263" y="579438"/>
            <a:ext cx="69929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二、不同商品的替代效应和收入效应</a:t>
            </a:r>
          </a:p>
        </p:txBody>
      </p:sp>
      <p:sp>
        <p:nvSpPr>
          <p:cNvPr id="41" name="Rectangle 3"/>
          <p:cNvSpPr txBox="1"/>
          <p:nvPr/>
        </p:nvSpPr>
        <p:spPr>
          <a:xfrm>
            <a:off x="23813" y="1304925"/>
            <a:ext cx="6577012" cy="450850"/>
          </a:xfrm>
          <a:prstGeom prst="rect">
            <a:avLst/>
          </a:prstGeom>
          <a:noFill/>
          <a:ln w="9525">
            <a:noFill/>
          </a:ln>
        </p:spPr>
        <p:txBody>
          <a:bodyPr anchor="t" anchorCtr="0"/>
          <a:lstStyle/>
          <a:p>
            <a:pPr marL="1143000" lvl="2" indent="-228600" algn="l" rtl="0" eaLnBrk="1" fontAlgn="base" hangingPunct="1">
              <a:spcBef>
                <a:spcPct val="20000"/>
              </a:spcBef>
              <a:spcAft>
                <a:spcPct val="0"/>
              </a:spcAft>
              <a:buChar char="•"/>
            </a:pPr>
            <a:r>
              <a:rPr lang="zh-CN" altLang="en-US" sz="2100" dirty="0">
                <a:solidFill>
                  <a:srgbClr val="000000"/>
                </a:solidFill>
                <a:latin typeface="Adobe 黑体 Std R" pitchFamily="34" charset="-122"/>
                <a:ea typeface="Adobe 黑体 Std R" pitchFamily="34" charset="-122"/>
              </a:rPr>
              <a:t>低档品的替代效应和收入效应</a:t>
            </a:r>
            <a:endParaRPr lang="en-US" altLang="zh-CN" sz="2100" dirty="0">
              <a:solidFill>
                <a:srgbClr val="000000"/>
              </a:solidFill>
              <a:latin typeface="Adobe 黑体 Std R" pitchFamily="34" charset="-122"/>
              <a:ea typeface="Adobe 黑体 Std R" pitchFamily="34" charset="-122"/>
            </a:endParaRPr>
          </a:p>
        </p:txBody>
      </p:sp>
      <p:grpSp>
        <p:nvGrpSpPr>
          <p:cNvPr id="39" name="组合 38"/>
          <p:cNvGrpSpPr/>
          <p:nvPr/>
        </p:nvGrpSpPr>
        <p:grpSpPr>
          <a:xfrm>
            <a:off x="4730750" y="3049588"/>
            <a:ext cx="4287838" cy="846137"/>
            <a:chOff x="0" y="0"/>
            <a:chExt cx="4572245" cy="929162"/>
          </a:xfrm>
        </p:grpSpPr>
        <p:sp>
          <p:nvSpPr>
            <p:cNvPr id="40" name="圆角矩形 50"/>
            <p:cNvSpPr>
              <a:spLocks noChangeArrowheads="1"/>
            </p:cNvSpPr>
            <p:nvPr/>
          </p:nvSpPr>
          <p:spPr bwMode="auto">
            <a:xfrm>
              <a:off x="0" y="0"/>
              <a:ext cx="4357259"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TextBox 3"/>
            <p:cNvSpPr txBox="1">
              <a:spLocks noChangeArrowheads="1"/>
            </p:cNvSpPr>
            <p:nvPr/>
          </p:nvSpPr>
          <p:spPr bwMode="auto">
            <a:xfrm>
              <a:off x="89719" y="73217"/>
              <a:ext cx="4482526" cy="777498"/>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低档品价格变动的收入效应与替代效应不一致。</a:t>
              </a:r>
            </a:p>
          </p:txBody>
        </p:sp>
      </p:grpSp>
      <p:sp>
        <p:nvSpPr>
          <p:cNvPr id="3" name="右箭头 2"/>
          <p:cNvSpPr/>
          <p:nvPr/>
        </p:nvSpPr>
        <p:spPr bwMode="auto">
          <a:xfrm>
            <a:off x="1689100" y="5951538"/>
            <a:ext cx="995363" cy="31115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左箭头 3"/>
          <p:cNvSpPr/>
          <p:nvPr/>
        </p:nvSpPr>
        <p:spPr bwMode="auto">
          <a:xfrm>
            <a:off x="2166938" y="6262688"/>
            <a:ext cx="490538" cy="325438"/>
          </a:xfrm>
          <a:prstGeom prst="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500"/>
                                        <p:tgtEl>
                                          <p:spTgt spid="450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059"/>
                                        </p:tgtEl>
                                        <p:attrNameLst>
                                          <p:attrName>style.visibility</p:attrName>
                                        </p:attrNameLst>
                                      </p:cBhvr>
                                      <p:to>
                                        <p:strVal val="visible"/>
                                      </p:to>
                                    </p:set>
                                    <p:animEffect transition="in" filter="fade">
                                      <p:cBhvr>
                                        <p:cTn id="15" dur="500"/>
                                        <p:tgtEl>
                                          <p:spTgt spid="45059"/>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1" grpId="0"/>
      <p:bldP spid="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3" name="组合 4"/>
          <p:cNvGrpSpPr/>
          <p:nvPr/>
        </p:nvGrpSpPr>
        <p:grpSpPr>
          <a:xfrm>
            <a:off x="792163" y="-655637"/>
            <a:ext cx="7454900" cy="6740525"/>
            <a:chOff x="0" y="0"/>
            <a:chExt cx="5294669" cy="4861627"/>
          </a:xfrm>
        </p:grpSpPr>
        <p:grpSp>
          <p:nvGrpSpPr>
            <p:cNvPr id="49154" name="组合 36"/>
            <p:cNvGrpSpPr/>
            <p:nvPr/>
          </p:nvGrpSpPr>
          <p:grpSpPr>
            <a:xfrm>
              <a:off x="274800" y="0"/>
              <a:ext cx="5019869" cy="4492484"/>
              <a:chOff x="0" y="0"/>
              <a:chExt cx="5019869" cy="4492484"/>
            </a:xfrm>
          </p:grpSpPr>
          <p:cxnSp>
            <p:nvCxnSpPr>
              <p:cNvPr id="49155" name="直接连接符 25"/>
              <p:cNvCxnSpPr/>
              <p:nvPr/>
            </p:nvCxnSpPr>
            <p:spPr>
              <a:xfrm rot="-5400000" flipH="1">
                <a:off x="-307092" y="2765542"/>
                <a:ext cx="2033216" cy="1381218"/>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49156" name="组合 35"/>
              <p:cNvGrpSpPr/>
              <p:nvPr/>
            </p:nvGrpSpPr>
            <p:grpSpPr>
              <a:xfrm>
                <a:off x="0" y="0"/>
                <a:ext cx="5019869" cy="4492484"/>
                <a:chOff x="0" y="0"/>
                <a:chExt cx="5019869" cy="4492484"/>
              </a:xfrm>
            </p:grpSpPr>
            <p:cxnSp>
              <p:nvCxnSpPr>
                <p:cNvPr id="49157" name="直接连接符 27"/>
                <p:cNvCxnSpPr/>
                <p:nvPr/>
              </p:nvCxnSpPr>
              <p:spPr>
                <a:xfrm>
                  <a:off x="37959" y="3055381"/>
                  <a:ext cx="2052776" cy="1436425"/>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49158" name="组合 34"/>
                <p:cNvGrpSpPr/>
                <p:nvPr/>
              </p:nvGrpSpPr>
              <p:grpSpPr>
                <a:xfrm>
                  <a:off x="0" y="0"/>
                  <a:ext cx="5019869" cy="4492484"/>
                  <a:chOff x="0" y="0"/>
                  <a:chExt cx="5019869" cy="4492484"/>
                </a:xfrm>
              </p:grpSpPr>
              <p:cxnSp>
                <p:nvCxnSpPr>
                  <p:cNvPr id="49159" name="直接箭头连接符 29"/>
                  <p:cNvCxnSpPr/>
                  <p:nvPr/>
                </p:nvCxnSpPr>
                <p:spPr>
                  <a:xfrm>
                    <a:off x="-144" y="4453713"/>
                    <a:ext cx="3564178" cy="38093"/>
                  </a:xfrm>
                  <a:prstGeom prst="straightConnector1">
                    <a:avLst/>
                  </a:prstGeom>
                  <a:ln w="9525" cap="flat" cmpd="sng">
                    <a:solidFill>
                      <a:srgbClr val="7F7F7F"/>
                    </a:solidFill>
                    <a:prstDash val="solid"/>
                    <a:round/>
                    <a:headEnd type="none" w="med" len="med"/>
                    <a:tailEnd type="stealth" w="med" len="lg"/>
                  </a:ln>
                </p:spPr>
              </p:cxnSp>
              <p:cxnSp>
                <p:nvCxnSpPr>
                  <p:cNvPr id="49160" name="直接箭头连接符 30"/>
                  <p:cNvCxnSpPr/>
                  <p:nvPr/>
                </p:nvCxnSpPr>
                <p:spPr>
                  <a:xfrm rot="5400000" flipH="1" flipV="1">
                    <a:off x="-1334987" y="3101405"/>
                    <a:ext cx="2706195" cy="1587"/>
                  </a:xfrm>
                  <a:prstGeom prst="straightConnector1">
                    <a:avLst/>
                  </a:prstGeom>
                  <a:ln w="9525" cap="flat" cmpd="sng">
                    <a:solidFill>
                      <a:srgbClr val="7F7F7F"/>
                    </a:solidFill>
                    <a:prstDash val="solid"/>
                    <a:round/>
                    <a:headEnd type="none" w="med" len="med"/>
                    <a:tailEnd type="stealth" w="med" len="lg"/>
                  </a:ln>
                </p:spPr>
              </p:cxnSp>
              <p:cxnSp>
                <p:nvCxnSpPr>
                  <p:cNvPr id="49161" name="直接连接符 31"/>
                  <p:cNvCxnSpPr/>
                  <p:nvPr/>
                </p:nvCxnSpPr>
                <p:spPr>
                  <a:xfrm>
                    <a:off x="18907" y="2439543"/>
                    <a:ext cx="2967238" cy="2033216"/>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49162" name="弧形 32"/>
                  <p:cNvSpPr/>
                  <p:nvPr/>
                </p:nvSpPr>
                <p:spPr>
                  <a:xfrm rot="10800000">
                    <a:off x="223709" y="0"/>
                    <a:ext cx="4796160" cy="4268010"/>
                  </a:xfrm>
                  <a:custGeom>
                    <a:avLst/>
                    <a:gdLst/>
                    <a:ahLst/>
                    <a:cxnLst>
                      <a:cxn ang="0">
                        <a:pos x="3203125" y="123841"/>
                      </a:cxn>
                      <a:cxn ang="0">
                        <a:pos x="3203124" y="123841"/>
                      </a:cxn>
                      <a:cxn ang="0">
                        <a:pos x="4685051" y="1491964"/>
                      </a:cxn>
                      <a:cxn ang="0">
                        <a:pos x="2398080" y="2134005"/>
                      </a:cxn>
                      <a:cxn ang="0">
                        <a:pos x="3203125" y="123841"/>
                      </a:cxn>
                      <a:cxn ang="0">
                        <a:pos x="3203125" y="123841"/>
                      </a:cxn>
                      <a:cxn ang="0">
                        <a:pos x="3203124" y="123841"/>
                      </a:cxn>
                      <a:cxn ang="0">
                        <a:pos x="4685051" y="1491964"/>
                      </a:cxn>
                    </a:cxnLst>
                    <a:rect l="0" t="0" r="0" b="0"/>
                    <a:pathLst>
                      <a:path w="4796160" h="4268010" stroke="0">
                        <a:moveTo>
                          <a:pt x="3203125" y="123841"/>
                        </a:moveTo>
                        <a:lnTo>
                          <a:pt x="3203124" y="123841"/>
                        </a:lnTo>
                        <a:cubicBezTo>
                          <a:pt x="3910599" y="348210"/>
                          <a:pt x="4459085" y="854576"/>
                          <a:pt x="4685051" y="1491964"/>
                        </a:cubicBezTo>
                        <a:lnTo>
                          <a:pt x="2398080" y="2134005"/>
                        </a:lnTo>
                        <a:lnTo>
                          <a:pt x="3203125" y="123841"/>
                        </a:lnTo>
                        <a:close/>
                      </a:path>
                      <a:path w="4796160" h="4268010" fill="none">
                        <a:moveTo>
                          <a:pt x="3203125" y="123841"/>
                        </a:moveTo>
                        <a:lnTo>
                          <a:pt x="3203124" y="123841"/>
                        </a:lnTo>
                        <a:cubicBezTo>
                          <a:pt x="3910599" y="348210"/>
                          <a:pt x="4459085" y="854576"/>
                          <a:pt x="4685051" y="1491964"/>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49163" name="弧形 25"/>
                  <p:cNvSpPr/>
                  <p:nvPr/>
                </p:nvSpPr>
                <p:spPr>
                  <a:xfrm rot="10800000">
                    <a:off x="187194" y="1599908"/>
                    <a:ext cx="1735255" cy="1306275"/>
                  </a:xfrm>
                  <a:custGeom>
                    <a:avLst/>
                    <a:gdLst/>
                    <a:ahLst/>
                    <a:cxnLst>
                      <a:cxn ang="0">
                        <a:pos x="887286" y="168"/>
                      </a:cxn>
                      <a:cxn ang="0">
                        <a:pos x="887286" y="167"/>
                      </a:cxn>
                      <a:cxn ang="0">
                        <a:pos x="1667159" y="399497"/>
                      </a:cxn>
                      <a:cxn ang="0">
                        <a:pos x="867628" y="653138"/>
                      </a:cxn>
                      <a:cxn ang="0">
                        <a:pos x="887286" y="168"/>
                      </a:cxn>
                      <a:cxn ang="0">
                        <a:pos x="887286" y="168"/>
                      </a:cxn>
                      <a:cxn ang="0">
                        <a:pos x="887286" y="167"/>
                      </a:cxn>
                      <a:cxn ang="0">
                        <a:pos x="1667159" y="399497"/>
                      </a:cxn>
                    </a:cxnLst>
                    <a:rect l="0" t="0" r="0" b="0"/>
                    <a:pathLst>
                      <a:path w="1735255" h="1306275" stroke="0">
                        <a:moveTo>
                          <a:pt x="887286" y="168"/>
                        </a:moveTo>
                        <a:lnTo>
                          <a:pt x="887286" y="167"/>
                        </a:lnTo>
                        <a:cubicBezTo>
                          <a:pt x="1229047" y="5998"/>
                          <a:pt x="1534405" y="162355"/>
                          <a:pt x="1667159" y="399497"/>
                        </a:cubicBezTo>
                        <a:lnTo>
                          <a:pt x="867628" y="653138"/>
                        </a:lnTo>
                        <a:lnTo>
                          <a:pt x="887286" y="168"/>
                        </a:lnTo>
                        <a:close/>
                      </a:path>
                      <a:path w="1735255" h="1306275" fill="none">
                        <a:moveTo>
                          <a:pt x="887286" y="168"/>
                        </a:moveTo>
                        <a:lnTo>
                          <a:pt x="887286" y="167"/>
                        </a:lnTo>
                        <a:cubicBezTo>
                          <a:pt x="1229047" y="5998"/>
                          <a:pt x="1534405" y="162355"/>
                          <a:pt x="1667159" y="399497"/>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49164" name="直接连接符 34"/>
                  <p:cNvCxnSpPr/>
                  <p:nvPr/>
                </p:nvCxnSpPr>
                <p:spPr>
                  <a:xfrm rot="-5400000" flipH="1">
                    <a:off x="-73813" y="3838669"/>
                    <a:ext cx="1230088" cy="0"/>
                  </a:xfrm>
                  <a:prstGeom prst="line">
                    <a:avLst/>
                  </a:prstGeom>
                  <a:ln w="9525" cap="flat" cmpd="sng">
                    <a:solidFill>
                      <a:srgbClr val="7F7F7F"/>
                    </a:solidFill>
                    <a:prstDash val="lgDash"/>
                    <a:round/>
                    <a:headEnd type="none" w="med" len="med"/>
                    <a:tailEnd type="none" w="med" len="med"/>
                  </a:ln>
                </p:spPr>
              </p:cxnSp>
              <p:cxnSp>
                <p:nvCxnSpPr>
                  <p:cNvPr id="49165" name="直接连接符 35"/>
                  <p:cNvCxnSpPr/>
                  <p:nvPr/>
                </p:nvCxnSpPr>
                <p:spPr>
                  <a:xfrm rot="-5400000" flipH="1">
                    <a:off x="831835" y="4128326"/>
                    <a:ext cx="614250" cy="36515"/>
                  </a:xfrm>
                  <a:prstGeom prst="line">
                    <a:avLst/>
                  </a:prstGeom>
                  <a:ln w="9525" cap="flat" cmpd="sng">
                    <a:solidFill>
                      <a:srgbClr val="7F7F7F"/>
                    </a:solidFill>
                    <a:prstDash val="lgDash"/>
                    <a:round/>
                    <a:headEnd type="none" w="med" len="med"/>
                    <a:tailEnd type="none" w="med" len="med"/>
                  </a:ln>
                </p:spPr>
              </p:cxnSp>
              <p:cxnSp>
                <p:nvCxnSpPr>
                  <p:cNvPr id="49166" name="直接连接符 36"/>
                  <p:cNvCxnSpPr/>
                  <p:nvPr/>
                </p:nvCxnSpPr>
                <p:spPr>
                  <a:xfrm rot="5400000">
                    <a:off x="-401603" y="3587091"/>
                    <a:ext cx="1679269" cy="19051"/>
                  </a:xfrm>
                  <a:prstGeom prst="line">
                    <a:avLst/>
                  </a:prstGeom>
                  <a:ln w="9525" cap="flat" cmpd="sng">
                    <a:solidFill>
                      <a:srgbClr val="7F7F7F"/>
                    </a:solidFill>
                    <a:prstDash val="lgDash"/>
                    <a:round/>
                    <a:headEnd type="none" w="med" len="med"/>
                    <a:tailEnd type="none" w="med" len="med"/>
                  </a:ln>
                </p:spPr>
              </p:cxnSp>
            </p:grpSp>
          </p:grpSp>
        </p:grpSp>
        <p:graphicFrame>
          <p:nvGraphicFramePr>
            <p:cNvPr id="49167" name="Object 17"/>
            <p:cNvGraphicFramePr>
              <a:graphicFrameLocks noChangeAspect="1"/>
            </p:cNvGraphicFramePr>
            <p:nvPr/>
          </p:nvGraphicFramePr>
          <p:xfrm>
            <a:off x="30454" y="4491707"/>
            <a:ext cx="212725" cy="247650"/>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379"/>
                        <p:cNvPicPr/>
                        <p:nvPr/>
                      </p:nvPicPr>
                      <p:blipFill>
                        <a:blip r:embed="rId3"/>
                        <a:stretch>
                          <a:fillRect/>
                        </a:stretch>
                      </p:blipFill>
                      <p:spPr>
                        <a:xfrm>
                          <a:off x="30454" y="4491707"/>
                          <a:ext cx="212725" cy="247650"/>
                        </a:xfrm>
                        <a:prstGeom prst="rect">
                          <a:avLst/>
                        </a:prstGeom>
                        <a:noFill/>
                        <a:ln w="38100">
                          <a:noFill/>
                          <a:miter/>
                        </a:ln>
                      </p:spPr>
                    </p:pic>
                  </p:oleObj>
                </mc:Fallback>
              </mc:AlternateContent>
            </a:graphicData>
          </a:graphic>
        </p:graphicFrame>
        <p:graphicFrame>
          <p:nvGraphicFramePr>
            <p:cNvPr id="49168" name="Object 18"/>
            <p:cNvGraphicFramePr>
              <a:graphicFrameLocks noChangeAspect="1"/>
            </p:cNvGraphicFramePr>
            <p:nvPr/>
          </p:nvGraphicFramePr>
          <p:xfrm>
            <a:off x="744958" y="4504311"/>
            <a:ext cx="301625" cy="320675"/>
          </p:xfrm>
          <a:graphic>
            <a:graphicData uri="http://schemas.openxmlformats.org/presentationml/2006/ole">
              <mc:AlternateContent xmlns:mc="http://schemas.openxmlformats.org/markup-compatibility/2006">
                <mc:Choice xmlns:v="urn:schemas-microsoft-com:vml" Requires="v">
                  <p:oleObj r:id="rId4" imgW="215900" imgH="228600" progId="Equation.DSMT4">
                    <p:embed/>
                  </p:oleObj>
                </mc:Choice>
                <mc:Fallback>
                  <p:oleObj r:id="rId4" imgW="215900" imgH="228600" progId="Equation.DSMT4">
                    <p:embed/>
                    <p:pic>
                      <p:nvPicPr>
                        <p:cNvPr id="0" name="图片 3377"/>
                        <p:cNvPicPr/>
                        <p:nvPr/>
                      </p:nvPicPr>
                      <p:blipFill>
                        <a:blip r:embed="rId5"/>
                        <a:stretch>
                          <a:fillRect/>
                        </a:stretch>
                      </p:blipFill>
                      <p:spPr>
                        <a:xfrm>
                          <a:off x="744958" y="4504311"/>
                          <a:ext cx="301625" cy="320675"/>
                        </a:xfrm>
                        <a:prstGeom prst="rect">
                          <a:avLst/>
                        </a:prstGeom>
                        <a:noFill/>
                        <a:ln w="38100">
                          <a:noFill/>
                          <a:miter/>
                        </a:ln>
                      </p:spPr>
                    </p:pic>
                  </p:oleObj>
                </mc:Fallback>
              </mc:AlternateContent>
            </a:graphicData>
          </a:graphic>
        </p:graphicFrame>
        <p:graphicFrame>
          <p:nvGraphicFramePr>
            <p:cNvPr id="49169" name="Object 19"/>
            <p:cNvGraphicFramePr>
              <a:graphicFrameLocks noChangeAspect="1"/>
            </p:cNvGraphicFramePr>
            <p:nvPr/>
          </p:nvGraphicFramePr>
          <p:xfrm>
            <a:off x="402901" y="4504731"/>
            <a:ext cx="320675" cy="320675"/>
          </p:xfrm>
          <a:graphic>
            <a:graphicData uri="http://schemas.openxmlformats.org/presentationml/2006/ole">
              <mc:AlternateContent xmlns:mc="http://schemas.openxmlformats.org/markup-compatibility/2006">
                <mc:Choice xmlns:v="urn:schemas-microsoft-com:vml" Requires="v">
                  <p:oleObj r:id="rId6" imgW="229235" imgH="229235" progId="Equation.DSMT4">
                    <p:embed/>
                  </p:oleObj>
                </mc:Choice>
                <mc:Fallback>
                  <p:oleObj r:id="rId6" imgW="229235" imgH="229235" progId="Equation.DSMT4">
                    <p:embed/>
                    <p:pic>
                      <p:nvPicPr>
                        <p:cNvPr id="0" name="图片 3378"/>
                        <p:cNvPicPr/>
                        <p:nvPr/>
                      </p:nvPicPr>
                      <p:blipFill>
                        <a:blip r:embed="rId7"/>
                        <a:stretch>
                          <a:fillRect/>
                        </a:stretch>
                      </p:blipFill>
                      <p:spPr>
                        <a:xfrm>
                          <a:off x="402901" y="4504731"/>
                          <a:ext cx="320675" cy="320675"/>
                        </a:xfrm>
                        <a:prstGeom prst="rect">
                          <a:avLst/>
                        </a:prstGeom>
                        <a:noFill/>
                        <a:ln w="38100">
                          <a:noFill/>
                          <a:miter/>
                        </a:ln>
                      </p:spPr>
                    </p:pic>
                  </p:oleObj>
                </mc:Fallback>
              </mc:AlternateContent>
            </a:graphicData>
          </a:graphic>
        </p:graphicFrame>
        <p:graphicFrame>
          <p:nvGraphicFramePr>
            <p:cNvPr id="49170" name="Object 20"/>
            <p:cNvGraphicFramePr>
              <a:graphicFrameLocks noChangeAspect="1"/>
            </p:cNvGraphicFramePr>
            <p:nvPr/>
          </p:nvGraphicFramePr>
          <p:xfrm>
            <a:off x="1268250" y="4522550"/>
            <a:ext cx="301625" cy="320675"/>
          </p:xfrm>
          <a:graphic>
            <a:graphicData uri="http://schemas.openxmlformats.org/presentationml/2006/ole">
              <mc:AlternateContent xmlns:mc="http://schemas.openxmlformats.org/markup-compatibility/2006">
                <mc:Choice xmlns:v="urn:schemas-microsoft-com:vml" Requires="v">
                  <p:oleObj r:id="rId8" imgW="215900" imgH="228600" progId="Equation.DSMT4">
                    <p:embed/>
                  </p:oleObj>
                </mc:Choice>
                <mc:Fallback>
                  <p:oleObj r:id="rId8" imgW="215900" imgH="228600" progId="Equation.DSMT4">
                    <p:embed/>
                    <p:pic>
                      <p:nvPicPr>
                        <p:cNvPr id="0" name="图片 3380"/>
                        <p:cNvPicPr/>
                        <p:nvPr/>
                      </p:nvPicPr>
                      <p:blipFill>
                        <a:blip r:embed="rId9"/>
                        <a:stretch>
                          <a:fillRect/>
                        </a:stretch>
                      </p:blipFill>
                      <p:spPr>
                        <a:xfrm>
                          <a:off x="1268250" y="4522550"/>
                          <a:ext cx="301625" cy="320675"/>
                        </a:xfrm>
                        <a:prstGeom prst="rect">
                          <a:avLst/>
                        </a:prstGeom>
                        <a:noFill/>
                        <a:ln w="38100">
                          <a:noFill/>
                          <a:miter/>
                        </a:ln>
                      </p:spPr>
                    </p:pic>
                  </p:oleObj>
                </mc:Fallback>
              </mc:AlternateContent>
            </a:graphicData>
          </a:graphic>
        </p:graphicFrame>
        <p:graphicFrame>
          <p:nvGraphicFramePr>
            <p:cNvPr id="49171" name="Object 21"/>
            <p:cNvGraphicFramePr>
              <a:graphicFrameLocks noChangeAspect="1"/>
            </p:cNvGraphicFramePr>
            <p:nvPr/>
          </p:nvGraphicFramePr>
          <p:xfrm>
            <a:off x="3573754" y="4540952"/>
            <a:ext cx="249238" cy="320675"/>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199"/>
                        <p:cNvPicPr/>
                        <p:nvPr/>
                      </p:nvPicPr>
                      <p:blipFill>
                        <a:blip r:embed="rId11"/>
                        <a:stretch>
                          <a:fillRect/>
                        </a:stretch>
                      </p:blipFill>
                      <p:spPr>
                        <a:xfrm>
                          <a:off x="3573754" y="4540952"/>
                          <a:ext cx="249238" cy="320675"/>
                        </a:xfrm>
                        <a:prstGeom prst="rect">
                          <a:avLst/>
                        </a:prstGeom>
                        <a:noFill/>
                        <a:ln w="38100">
                          <a:noFill/>
                          <a:miter/>
                        </a:ln>
                      </p:spPr>
                    </p:pic>
                  </p:oleObj>
                </mc:Fallback>
              </mc:AlternateContent>
            </a:graphicData>
          </a:graphic>
        </p:graphicFrame>
        <p:graphicFrame>
          <p:nvGraphicFramePr>
            <p:cNvPr id="49172" name="Object 22"/>
            <p:cNvGraphicFramePr>
              <a:graphicFrameLocks noChangeAspect="1"/>
            </p:cNvGraphicFramePr>
            <p:nvPr/>
          </p:nvGraphicFramePr>
          <p:xfrm>
            <a:off x="1591647" y="4522485"/>
            <a:ext cx="230188" cy="320675"/>
          </p:xfrm>
          <a:graphic>
            <a:graphicData uri="http://schemas.openxmlformats.org/presentationml/2006/ole">
              <mc:AlternateContent xmlns:mc="http://schemas.openxmlformats.org/markup-compatibility/2006">
                <mc:Choice xmlns:v="urn:schemas-microsoft-com:vml" Requires="v">
                  <p:oleObj r:id="rId12" imgW="165100" imgH="229235" progId="Equation.DSMT4">
                    <p:embed/>
                  </p:oleObj>
                </mc:Choice>
                <mc:Fallback>
                  <p:oleObj r:id="rId12" imgW="165100" imgH="229235" progId="Equation.DSMT4">
                    <p:embed/>
                    <p:pic>
                      <p:nvPicPr>
                        <p:cNvPr id="0" name="图片 3207"/>
                        <p:cNvPicPr/>
                        <p:nvPr/>
                      </p:nvPicPr>
                      <p:blipFill>
                        <a:blip r:embed="rId13"/>
                        <a:stretch>
                          <a:fillRect/>
                        </a:stretch>
                      </p:blipFill>
                      <p:spPr>
                        <a:xfrm>
                          <a:off x="1591647" y="4522485"/>
                          <a:ext cx="230188" cy="320675"/>
                        </a:xfrm>
                        <a:prstGeom prst="rect">
                          <a:avLst/>
                        </a:prstGeom>
                        <a:noFill/>
                        <a:ln w="38100">
                          <a:noFill/>
                          <a:miter/>
                        </a:ln>
                      </p:spPr>
                    </p:pic>
                  </p:oleObj>
                </mc:Fallback>
              </mc:AlternateContent>
            </a:graphicData>
          </a:graphic>
        </p:graphicFrame>
        <p:graphicFrame>
          <p:nvGraphicFramePr>
            <p:cNvPr id="49173" name="Object 23"/>
            <p:cNvGraphicFramePr>
              <a:graphicFrameLocks noChangeAspect="1"/>
            </p:cNvGraphicFramePr>
            <p:nvPr/>
          </p:nvGraphicFramePr>
          <p:xfrm>
            <a:off x="2200987" y="4504634"/>
            <a:ext cx="247650" cy="320675"/>
          </p:xfrm>
          <a:graphic>
            <a:graphicData uri="http://schemas.openxmlformats.org/presentationml/2006/ole">
              <mc:AlternateContent xmlns:mc="http://schemas.openxmlformats.org/markup-compatibility/2006">
                <mc:Choice xmlns:v="urn:schemas-microsoft-com:vml" Requires="v">
                  <p:oleObj r:id="rId14" imgW="177800" imgH="228600" progId="Equation.DSMT4">
                    <p:embed/>
                  </p:oleObj>
                </mc:Choice>
                <mc:Fallback>
                  <p:oleObj r:id="rId14" imgW="177800" imgH="228600" progId="Equation.DSMT4">
                    <p:embed/>
                    <p:pic>
                      <p:nvPicPr>
                        <p:cNvPr id="0" name="图片 3206"/>
                        <p:cNvPicPr/>
                        <p:nvPr/>
                      </p:nvPicPr>
                      <p:blipFill>
                        <a:blip r:embed="rId15"/>
                        <a:stretch>
                          <a:fillRect/>
                        </a:stretch>
                      </p:blipFill>
                      <p:spPr>
                        <a:xfrm>
                          <a:off x="2200987" y="4504634"/>
                          <a:ext cx="247650" cy="320675"/>
                        </a:xfrm>
                        <a:prstGeom prst="rect">
                          <a:avLst/>
                        </a:prstGeom>
                        <a:noFill/>
                        <a:ln w="38100">
                          <a:noFill/>
                          <a:miter/>
                        </a:ln>
                      </p:spPr>
                    </p:pic>
                  </p:oleObj>
                </mc:Fallback>
              </mc:AlternateContent>
            </a:graphicData>
          </a:graphic>
        </p:graphicFrame>
        <p:graphicFrame>
          <p:nvGraphicFramePr>
            <p:cNvPr id="49174" name="Object 24"/>
            <p:cNvGraphicFramePr>
              <a:graphicFrameLocks noChangeAspect="1"/>
            </p:cNvGraphicFramePr>
            <p:nvPr/>
          </p:nvGraphicFramePr>
          <p:xfrm>
            <a:off x="3091251" y="4503629"/>
            <a:ext cx="266700" cy="320675"/>
          </p:xfrm>
          <a:graphic>
            <a:graphicData uri="http://schemas.openxmlformats.org/presentationml/2006/ole">
              <mc:AlternateContent xmlns:mc="http://schemas.openxmlformats.org/markup-compatibility/2006">
                <mc:Choice xmlns:v="urn:schemas-microsoft-com:vml" Requires="v">
                  <p:oleObj r:id="rId16" imgW="191135" imgH="229235" progId="Equation.DSMT4">
                    <p:embed/>
                  </p:oleObj>
                </mc:Choice>
                <mc:Fallback>
                  <p:oleObj r:id="rId16" imgW="191135" imgH="229235" progId="Equation.DSMT4">
                    <p:embed/>
                    <p:pic>
                      <p:nvPicPr>
                        <p:cNvPr id="0" name="图片 3212"/>
                        <p:cNvPicPr/>
                        <p:nvPr/>
                      </p:nvPicPr>
                      <p:blipFill>
                        <a:blip r:embed="rId17"/>
                        <a:stretch>
                          <a:fillRect/>
                        </a:stretch>
                      </p:blipFill>
                      <p:spPr>
                        <a:xfrm>
                          <a:off x="3091251" y="4503629"/>
                          <a:ext cx="266700" cy="320675"/>
                        </a:xfrm>
                        <a:prstGeom prst="rect">
                          <a:avLst/>
                        </a:prstGeom>
                        <a:noFill/>
                        <a:ln w="38100">
                          <a:noFill/>
                          <a:miter/>
                        </a:ln>
                      </p:spPr>
                    </p:pic>
                  </p:oleObj>
                </mc:Fallback>
              </mc:AlternateContent>
            </a:graphicData>
          </a:graphic>
        </p:graphicFrame>
        <p:graphicFrame>
          <p:nvGraphicFramePr>
            <p:cNvPr id="49175" name="Object 25"/>
            <p:cNvGraphicFramePr>
              <a:graphicFrameLocks noChangeAspect="1"/>
            </p:cNvGraphicFramePr>
            <p:nvPr/>
          </p:nvGraphicFramePr>
          <p:xfrm>
            <a:off x="30649" y="2389955"/>
            <a:ext cx="212725" cy="230187"/>
          </p:xfrm>
          <a:graphic>
            <a:graphicData uri="http://schemas.openxmlformats.org/presentationml/2006/ole">
              <mc:AlternateContent xmlns:mc="http://schemas.openxmlformats.org/markup-compatibility/2006">
                <mc:Choice xmlns:v="urn:schemas-microsoft-com:vml" Requires="v">
                  <p:oleObj r:id="rId18" imgW="153035" imgH="165735" progId="Equation.DSMT4">
                    <p:embed/>
                  </p:oleObj>
                </mc:Choice>
                <mc:Fallback>
                  <p:oleObj r:id="rId18" imgW="153035" imgH="165735" progId="Equation.DSMT4">
                    <p:embed/>
                    <p:pic>
                      <p:nvPicPr>
                        <p:cNvPr id="0" name="图片 3209"/>
                        <p:cNvPicPr/>
                        <p:nvPr/>
                      </p:nvPicPr>
                      <p:blipFill>
                        <a:blip r:embed="rId19"/>
                        <a:stretch>
                          <a:fillRect/>
                        </a:stretch>
                      </p:blipFill>
                      <p:spPr>
                        <a:xfrm>
                          <a:off x="30649" y="2389955"/>
                          <a:ext cx="212725" cy="230187"/>
                        </a:xfrm>
                        <a:prstGeom prst="rect">
                          <a:avLst/>
                        </a:prstGeom>
                        <a:noFill/>
                        <a:ln w="38100">
                          <a:noFill/>
                          <a:miter/>
                        </a:ln>
                      </p:spPr>
                    </p:pic>
                  </p:oleObj>
                </mc:Fallback>
              </mc:AlternateContent>
            </a:graphicData>
          </a:graphic>
        </p:graphicFrame>
        <p:graphicFrame>
          <p:nvGraphicFramePr>
            <p:cNvPr id="49176" name="Object 26"/>
            <p:cNvGraphicFramePr>
              <a:graphicFrameLocks noChangeAspect="1"/>
            </p:cNvGraphicFramePr>
            <p:nvPr/>
          </p:nvGraphicFramePr>
          <p:xfrm>
            <a:off x="0" y="2911951"/>
            <a:ext cx="247650" cy="230187"/>
          </p:xfrm>
          <a:graphic>
            <a:graphicData uri="http://schemas.openxmlformats.org/presentationml/2006/ole">
              <mc:AlternateContent xmlns:mc="http://schemas.openxmlformats.org/markup-compatibility/2006">
                <mc:Choice xmlns:v="urn:schemas-microsoft-com:vml" Requires="v">
                  <p:oleObj r:id="rId20" imgW="177800" imgH="165100" progId="Equation.DSMT4">
                    <p:embed/>
                  </p:oleObj>
                </mc:Choice>
                <mc:Fallback>
                  <p:oleObj r:id="rId20" imgW="177800" imgH="165100" progId="Equation.DSMT4">
                    <p:embed/>
                    <p:pic>
                      <p:nvPicPr>
                        <p:cNvPr id="0" name="图片 3200"/>
                        <p:cNvPicPr/>
                        <p:nvPr/>
                      </p:nvPicPr>
                      <p:blipFill>
                        <a:blip r:embed="rId21"/>
                        <a:stretch>
                          <a:fillRect/>
                        </a:stretch>
                      </p:blipFill>
                      <p:spPr>
                        <a:xfrm>
                          <a:off x="0" y="2911951"/>
                          <a:ext cx="247650" cy="230187"/>
                        </a:xfrm>
                        <a:prstGeom prst="rect">
                          <a:avLst/>
                        </a:prstGeom>
                        <a:noFill/>
                        <a:ln w="38100">
                          <a:noFill/>
                          <a:miter/>
                        </a:ln>
                      </p:spPr>
                    </p:pic>
                  </p:oleObj>
                </mc:Fallback>
              </mc:AlternateContent>
            </a:graphicData>
          </a:graphic>
        </p:graphicFrame>
        <p:graphicFrame>
          <p:nvGraphicFramePr>
            <p:cNvPr id="49177" name="Object 27"/>
            <p:cNvGraphicFramePr>
              <a:graphicFrameLocks noChangeAspect="1"/>
            </p:cNvGraphicFramePr>
            <p:nvPr/>
          </p:nvGraphicFramePr>
          <p:xfrm>
            <a:off x="30517" y="1835626"/>
            <a:ext cx="266700" cy="320675"/>
          </p:xfrm>
          <a:graphic>
            <a:graphicData uri="http://schemas.openxmlformats.org/presentationml/2006/ole">
              <mc:AlternateContent xmlns:mc="http://schemas.openxmlformats.org/markup-compatibility/2006">
                <mc:Choice xmlns:v="urn:schemas-microsoft-com:vml" Requires="v">
                  <p:oleObj r:id="rId22" imgW="191135" imgH="229235" progId="Equation.DSMT4">
                    <p:embed/>
                  </p:oleObj>
                </mc:Choice>
                <mc:Fallback>
                  <p:oleObj r:id="rId22" imgW="191135" imgH="229235" progId="Equation.DSMT4">
                    <p:embed/>
                    <p:pic>
                      <p:nvPicPr>
                        <p:cNvPr id="0" name="图片 3202"/>
                        <p:cNvPicPr/>
                        <p:nvPr/>
                      </p:nvPicPr>
                      <p:blipFill>
                        <a:blip r:embed="rId23"/>
                        <a:stretch>
                          <a:fillRect/>
                        </a:stretch>
                      </p:blipFill>
                      <p:spPr>
                        <a:xfrm>
                          <a:off x="30517" y="1835626"/>
                          <a:ext cx="266700" cy="320675"/>
                        </a:xfrm>
                        <a:prstGeom prst="rect">
                          <a:avLst/>
                        </a:prstGeom>
                        <a:noFill/>
                        <a:ln w="38100">
                          <a:noFill/>
                          <a:miter/>
                        </a:ln>
                      </p:spPr>
                    </p:pic>
                  </p:oleObj>
                </mc:Fallback>
              </mc:AlternateContent>
            </a:graphicData>
          </a:graphic>
        </p:graphicFrame>
        <p:graphicFrame>
          <p:nvGraphicFramePr>
            <p:cNvPr id="49178" name="Object 28"/>
            <p:cNvGraphicFramePr>
              <a:graphicFrameLocks noChangeAspect="1"/>
            </p:cNvGraphicFramePr>
            <p:nvPr/>
          </p:nvGraphicFramePr>
          <p:xfrm>
            <a:off x="801979" y="2936928"/>
            <a:ext cx="247650" cy="320675"/>
          </p:xfrm>
          <a:graphic>
            <a:graphicData uri="http://schemas.openxmlformats.org/presentationml/2006/ole">
              <mc:AlternateContent xmlns:mc="http://schemas.openxmlformats.org/markup-compatibility/2006">
                <mc:Choice xmlns:v="urn:schemas-microsoft-com:vml" Requires="v">
                  <p:oleObj r:id="rId24" imgW="177800" imgH="228600" progId="Equation.DSMT4">
                    <p:embed/>
                  </p:oleObj>
                </mc:Choice>
                <mc:Fallback>
                  <p:oleObj r:id="rId24" imgW="177800" imgH="228600" progId="Equation.DSMT4">
                    <p:embed/>
                    <p:pic>
                      <p:nvPicPr>
                        <p:cNvPr id="0" name="图片 3205"/>
                        <p:cNvPicPr/>
                        <p:nvPr/>
                      </p:nvPicPr>
                      <p:blipFill>
                        <a:blip r:embed="rId25"/>
                        <a:stretch>
                          <a:fillRect/>
                        </a:stretch>
                      </p:blipFill>
                      <p:spPr>
                        <a:xfrm>
                          <a:off x="801979" y="2936928"/>
                          <a:ext cx="247650" cy="320675"/>
                        </a:xfrm>
                        <a:prstGeom prst="rect">
                          <a:avLst/>
                        </a:prstGeom>
                        <a:noFill/>
                        <a:ln w="38100">
                          <a:noFill/>
                          <a:miter/>
                        </a:ln>
                      </p:spPr>
                    </p:pic>
                  </p:oleObj>
                </mc:Fallback>
              </mc:AlternateContent>
            </a:graphicData>
          </a:graphic>
        </p:graphicFrame>
        <p:graphicFrame>
          <p:nvGraphicFramePr>
            <p:cNvPr id="49179" name="Object 29"/>
            <p:cNvGraphicFramePr>
              <a:graphicFrameLocks noChangeAspect="1"/>
            </p:cNvGraphicFramePr>
            <p:nvPr/>
          </p:nvGraphicFramePr>
          <p:xfrm>
            <a:off x="1411028" y="3571346"/>
            <a:ext cx="266700" cy="320675"/>
          </p:xfrm>
          <a:graphic>
            <a:graphicData uri="http://schemas.openxmlformats.org/presentationml/2006/ole">
              <mc:AlternateContent xmlns:mc="http://schemas.openxmlformats.org/markup-compatibility/2006">
                <mc:Choice xmlns:v="urn:schemas-microsoft-com:vml" Requires="v">
                  <p:oleObj r:id="rId26" imgW="191135" imgH="229235" progId="Equation.DSMT4">
                    <p:embed/>
                  </p:oleObj>
                </mc:Choice>
                <mc:Fallback>
                  <p:oleObj r:id="rId26" imgW="191135" imgH="229235" progId="Equation.DSMT4">
                    <p:embed/>
                    <p:pic>
                      <p:nvPicPr>
                        <p:cNvPr id="0" name="图片 3210"/>
                        <p:cNvPicPr/>
                        <p:nvPr/>
                      </p:nvPicPr>
                      <p:blipFill>
                        <a:blip r:embed="rId27"/>
                        <a:stretch>
                          <a:fillRect/>
                        </a:stretch>
                      </p:blipFill>
                      <p:spPr>
                        <a:xfrm>
                          <a:off x="1411028" y="3571346"/>
                          <a:ext cx="266700" cy="320675"/>
                        </a:xfrm>
                        <a:prstGeom prst="rect">
                          <a:avLst/>
                        </a:prstGeom>
                        <a:noFill/>
                        <a:ln w="38100">
                          <a:noFill/>
                          <a:miter/>
                        </a:ln>
                      </p:spPr>
                    </p:pic>
                  </p:oleObj>
                </mc:Fallback>
              </mc:AlternateContent>
            </a:graphicData>
          </a:graphic>
        </p:graphicFrame>
        <p:graphicFrame>
          <p:nvGraphicFramePr>
            <p:cNvPr id="49180" name="Object 30"/>
            <p:cNvGraphicFramePr>
              <a:graphicFrameLocks noChangeAspect="1"/>
            </p:cNvGraphicFramePr>
            <p:nvPr/>
          </p:nvGraphicFramePr>
          <p:xfrm>
            <a:off x="758760" y="2470009"/>
            <a:ext cx="266700" cy="320675"/>
          </p:xfrm>
          <a:graphic>
            <a:graphicData uri="http://schemas.openxmlformats.org/presentationml/2006/ole">
              <mc:AlternateContent xmlns:mc="http://schemas.openxmlformats.org/markup-compatibility/2006">
                <mc:Choice xmlns:v="urn:schemas-microsoft-com:vml" Requires="v">
                  <p:oleObj r:id="rId28" imgW="191135" imgH="229235" progId="Equation.DSMT4">
                    <p:embed/>
                  </p:oleObj>
                </mc:Choice>
                <mc:Fallback>
                  <p:oleObj r:id="rId28" imgW="191135" imgH="229235" progId="Equation.DSMT4">
                    <p:embed/>
                    <p:pic>
                      <p:nvPicPr>
                        <p:cNvPr id="0" name="图片 3208"/>
                        <p:cNvPicPr/>
                        <p:nvPr/>
                      </p:nvPicPr>
                      <p:blipFill>
                        <a:blip r:embed="rId29"/>
                        <a:stretch>
                          <a:fillRect/>
                        </a:stretch>
                      </p:blipFill>
                      <p:spPr>
                        <a:xfrm>
                          <a:off x="758760" y="2470009"/>
                          <a:ext cx="266700" cy="320675"/>
                        </a:xfrm>
                        <a:prstGeom prst="rect">
                          <a:avLst/>
                        </a:prstGeom>
                        <a:noFill/>
                        <a:ln w="38100">
                          <a:noFill/>
                          <a:miter/>
                        </a:ln>
                      </p:spPr>
                    </p:pic>
                  </p:oleObj>
                </mc:Fallback>
              </mc:AlternateContent>
            </a:graphicData>
          </a:graphic>
        </p:graphicFrame>
        <p:graphicFrame>
          <p:nvGraphicFramePr>
            <p:cNvPr id="49181" name="Object 31"/>
            <p:cNvGraphicFramePr>
              <a:graphicFrameLocks noChangeAspect="1"/>
            </p:cNvGraphicFramePr>
            <p:nvPr/>
          </p:nvGraphicFramePr>
          <p:xfrm>
            <a:off x="1156771" y="4092855"/>
            <a:ext cx="195262" cy="320675"/>
          </p:xfrm>
          <a:graphic>
            <a:graphicData uri="http://schemas.openxmlformats.org/presentationml/2006/ole">
              <mc:AlternateContent xmlns:mc="http://schemas.openxmlformats.org/markup-compatibility/2006">
                <mc:Choice xmlns:v="urn:schemas-microsoft-com:vml" Requires="v">
                  <p:oleObj r:id="rId30" imgW="140335" imgH="229235" progId="Equation.DSMT4">
                    <p:embed/>
                  </p:oleObj>
                </mc:Choice>
                <mc:Fallback>
                  <p:oleObj r:id="rId30" imgW="140335" imgH="229235" progId="Equation.DSMT4">
                    <p:embed/>
                    <p:pic>
                      <p:nvPicPr>
                        <p:cNvPr id="0" name="图片 3203"/>
                        <p:cNvPicPr/>
                        <p:nvPr/>
                      </p:nvPicPr>
                      <p:blipFill>
                        <a:blip r:embed="rId31"/>
                        <a:stretch>
                          <a:fillRect/>
                        </a:stretch>
                      </p:blipFill>
                      <p:spPr>
                        <a:xfrm>
                          <a:off x="1156771" y="4092855"/>
                          <a:ext cx="195262" cy="320675"/>
                        </a:xfrm>
                        <a:prstGeom prst="rect">
                          <a:avLst/>
                        </a:prstGeom>
                        <a:noFill/>
                        <a:ln w="38100">
                          <a:noFill/>
                          <a:miter/>
                        </a:ln>
                      </p:spPr>
                    </p:pic>
                  </p:oleObj>
                </mc:Fallback>
              </mc:AlternateContent>
            </a:graphicData>
          </a:graphic>
        </p:graphicFrame>
        <p:graphicFrame>
          <p:nvGraphicFramePr>
            <p:cNvPr id="49182" name="Object 32"/>
            <p:cNvGraphicFramePr>
              <a:graphicFrameLocks noChangeAspect="1"/>
            </p:cNvGraphicFramePr>
            <p:nvPr/>
          </p:nvGraphicFramePr>
          <p:xfrm>
            <a:off x="2698556" y="4186193"/>
            <a:ext cx="212725" cy="320675"/>
          </p:xfrm>
          <a:graphic>
            <a:graphicData uri="http://schemas.openxmlformats.org/presentationml/2006/ole">
              <mc:AlternateContent xmlns:mc="http://schemas.openxmlformats.org/markup-compatibility/2006">
                <mc:Choice xmlns:v="urn:schemas-microsoft-com:vml" Requires="v">
                  <p:oleObj r:id="rId32" imgW="153035" imgH="229235" progId="Equation.DSMT4">
                    <p:embed/>
                  </p:oleObj>
                </mc:Choice>
                <mc:Fallback>
                  <p:oleObj r:id="rId32" imgW="153035" imgH="229235" progId="Equation.DSMT4">
                    <p:embed/>
                    <p:pic>
                      <p:nvPicPr>
                        <p:cNvPr id="0" name="图片 3198"/>
                        <p:cNvPicPr/>
                        <p:nvPr/>
                      </p:nvPicPr>
                      <p:blipFill>
                        <a:blip r:embed="rId33"/>
                        <a:stretch>
                          <a:fillRect/>
                        </a:stretch>
                      </p:blipFill>
                      <p:spPr>
                        <a:xfrm>
                          <a:off x="2698556" y="4186193"/>
                          <a:ext cx="212725" cy="320675"/>
                        </a:xfrm>
                        <a:prstGeom prst="rect">
                          <a:avLst/>
                        </a:prstGeom>
                        <a:noFill/>
                        <a:ln w="38100">
                          <a:noFill/>
                          <a:miter/>
                        </a:ln>
                      </p:spPr>
                    </p:pic>
                  </p:oleObj>
                </mc:Fallback>
              </mc:AlternateContent>
            </a:graphicData>
          </a:graphic>
        </p:graphicFrame>
        <p:graphicFrame>
          <p:nvGraphicFramePr>
            <p:cNvPr id="49183" name="Object 33"/>
            <p:cNvGraphicFramePr>
              <a:graphicFrameLocks noChangeAspect="1"/>
            </p:cNvGraphicFramePr>
            <p:nvPr/>
          </p:nvGraphicFramePr>
          <p:xfrm>
            <a:off x="2325915" y="4186453"/>
            <a:ext cx="212725" cy="320675"/>
          </p:xfrm>
          <a:graphic>
            <a:graphicData uri="http://schemas.openxmlformats.org/presentationml/2006/ole">
              <mc:AlternateContent xmlns:mc="http://schemas.openxmlformats.org/markup-compatibility/2006">
                <mc:Choice xmlns:v="urn:schemas-microsoft-com:vml" Requires="v">
                  <p:oleObj r:id="rId34" imgW="153035" imgH="229235" progId="Equation.DSMT4">
                    <p:embed/>
                  </p:oleObj>
                </mc:Choice>
                <mc:Fallback>
                  <p:oleObj r:id="rId34" imgW="153035" imgH="229235" progId="Equation.DSMT4">
                    <p:embed/>
                    <p:pic>
                      <p:nvPicPr>
                        <p:cNvPr id="0" name="图片 3204"/>
                        <p:cNvPicPr/>
                        <p:nvPr/>
                      </p:nvPicPr>
                      <p:blipFill>
                        <a:blip r:embed="rId35"/>
                        <a:stretch>
                          <a:fillRect/>
                        </a:stretch>
                      </p:blipFill>
                      <p:spPr>
                        <a:xfrm>
                          <a:off x="2325915" y="4186453"/>
                          <a:ext cx="212725" cy="320675"/>
                        </a:xfrm>
                        <a:prstGeom prst="rect">
                          <a:avLst/>
                        </a:prstGeom>
                        <a:noFill/>
                        <a:ln w="38100">
                          <a:noFill/>
                          <a:miter/>
                        </a:ln>
                      </p:spPr>
                    </p:pic>
                  </p:oleObj>
                </mc:Fallback>
              </mc:AlternateContent>
            </a:graphicData>
          </a:graphic>
        </p:graphicFrame>
        <p:graphicFrame>
          <p:nvGraphicFramePr>
            <p:cNvPr id="49184" name="Object 34"/>
            <p:cNvGraphicFramePr>
              <a:graphicFrameLocks noChangeAspect="1"/>
            </p:cNvGraphicFramePr>
            <p:nvPr/>
          </p:nvGraphicFramePr>
          <p:xfrm>
            <a:off x="2101203" y="4038200"/>
            <a:ext cx="266700" cy="320675"/>
          </p:xfrm>
          <a:graphic>
            <a:graphicData uri="http://schemas.openxmlformats.org/presentationml/2006/ole">
              <mc:AlternateContent xmlns:mc="http://schemas.openxmlformats.org/markup-compatibility/2006">
                <mc:Choice xmlns:v="urn:schemas-microsoft-com:vml" Requires="v">
                  <p:oleObj r:id="rId36" imgW="191135" imgH="229235" progId="Equation.DSMT4">
                    <p:embed/>
                  </p:oleObj>
                </mc:Choice>
                <mc:Fallback>
                  <p:oleObj r:id="rId36" imgW="191135" imgH="229235" progId="Equation.DSMT4">
                    <p:embed/>
                    <p:pic>
                      <p:nvPicPr>
                        <p:cNvPr id="0" name="图片 3201"/>
                        <p:cNvPicPr/>
                        <p:nvPr/>
                      </p:nvPicPr>
                      <p:blipFill>
                        <a:blip r:embed="rId37"/>
                        <a:stretch>
                          <a:fillRect/>
                        </a:stretch>
                      </p:blipFill>
                      <p:spPr>
                        <a:xfrm>
                          <a:off x="2101203" y="4038200"/>
                          <a:ext cx="266700" cy="320675"/>
                        </a:xfrm>
                        <a:prstGeom prst="rect">
                          <a:avLst/>
                        </a:prstGeom>
                        <a:noFill/>
                        <a:ln w="38100">
                          <a:noFill/>
                          <a:miter/>
                        </a:ln>
                      </p:spPr>
                    </p:pic>
                  </p:oleObj>
                </mc:Fallback>
              </mc:AlternateContent>
            </a:graphicData>
          </a:graphic>
        </p:graphicFrame>
        <p:graphicFrame>
          <p:nvGraphicFramePr>
            <p:cNvPr id="49185" name="Object 35"/>
            <p:cNvGraphicFramePr>
              <a:graphicFrameLocks noChangeAspect="1"/>
            </p:cNvGraphicFramePr>
            <p:nvPr/>
          </p:nvGraphicFramePr>
          <p:xfrm>
            <a:off x="1386375" y="2805946"/>
            <a:ext cx="284163" cy="320675"/>
          </p:xfrm>
          <a:graphic>
            <a:graphicData uri="http://schemas.openxmlformats.org/presentationml/2006/ole">
              <mc:AlternateContent xmlns:mc="http://schemas.openxmlformats.org/markup-compatibility/2006">
                <mc:Choice xmlns:v="urn:schemas-microsoft-com:vml" Requires="v">
                  <p:oleObj r:id="rId38" imgW="203835" imgH="229235" progId="Equation.DSMT4">
                    <p:embed/>
                  </p:oleObj>
                </mc:Choice>
                <mc:Fallback>
                  <p:oleObj r:id="rId38" imgW="203835" imgH="229235" progId="Equation.DSMT4">
                    <p:embed/>
                    <p:pic>
                      <p:nvPicPr>
                        <p:cNvPr id="0" name="图片 3211"/>
                        <p:cNvPicPr/>
                        <p:nvPr/>
                      </p:nvPicPr>
                      <p:blipFill>
                        <a:blip r:embed="rId39"/>
                        <a:stretch>
                          <a:fillRect/>
                        </a:stretch>
                      </p:blipFill>
                      <p:spPr>
                        <a:xfrm>
                          <a:off x="1386375" y="2805946"/>
                          <a:ext cx="284163" cy="320675"/>
                        </a:xfrm>
                        <a:prstGeom prst="rect">
                          <a:avLst/>
                        </a:prstGeom>
                        <a:noFill/>
                        <a:ln w="38100">
                          <a:noFill/>
                          <a:miter/>
                        </a:ln>
                      </p:spPr>
                    </p:pic>
                  </p:oleObj>
                </mc:Fallback>
              </mc:AlternateContent>
            </a:graphicData>
          </a:graphic>
        </p:graphicFrame>
      </p:grpSp>
      <p:sp>
        <p:nvSpPr>
          <p:cNvPr id="49186" name="标题 1"/>
          <p:cNvSpPr txBox="1"/>
          <p:nvPr/>
        </p:nvSpPr>
        <p:spPr>
          <a:xfrm>
            <a:off x="4572000" y="28575"/>
            <a:ext cx="4446588" cy="279400"/>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第五节  价格变动的替代效应和收入效应</a:t>
            </a:r>
            <a:endParaRPr lang="zh-CN" altLang="en-US" sz="1000" dirty="0">
              <a:solidFill>
                <a:srgbClr val="7F7F7F"/>
              </a:solidFill>
              <a:latin typeface="Adobe 黑体 Std R" pitchFamily="34" charset="-122"/>
              <a:ea typeface="Adobe 黑体 Std R" pitchFamily="34" charset="-122"/>
            </a:endParaRPr>
          </a:p>
        </p:txBody>
      </p:sp>
      <p:sp>
        <p:nvSpPr>
          <p:cNvPr id="39" name="Rectangle 3"/>
          <p:cNvSpPr txBox="1"/>
          <p:nvPr/>
        </p:nvSpPr>
        <p:spPr>
          <a:xfrm>
            <a:off x="322263" y="579438"/>
            <a:ext cx="69929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二、不同商品的替代效应和收入效应</a:t>
            </a:r>
          </a:p>
        </p:txBody>
      </p:sp>
      <p:sp>
        <p:nvSpPr>
          <p:cNvPr id="41" name="Rectangle 3"/>
          <p:cNvSpPr txBox="1"/>
          <p:nvPr/>
        </p:nvSpPr>
        <p:spPr>
          <a:xfrm>
            <a:off x="0" y="1295400"/>
            <a:ext cx="6577013" cy="450850"/>
          </a:xfrm>
          <a:prstGeom prst="rect">
            <a:avLst/>
          </a:prstGeom>
          <a:noFill/>
          <a:ln w="9525">
            <a:noFill/>
          </a:ln>
        </p:spPr>
        <p:txBody>
          <a:bodyPr anchor="t" anchorCtr="0"/>
          <a:lstStyle/>
          <a:p>
            <a:pPr marL="1143000" lvl="2" indent="-228600" algn="l" rtl="0" eaLnBrk="1" fontAlgn="base" hangingPunct="1">
              <a:spcBef>
                <a:spcPct val="20000"/>
              </a:spcBef>
              <a:spcAft>
                <a:spcPct val="0"/>
              </a:spcAft>
              <a:buChar char="•"/>
            </a:pPr>
            <a:r>
              <a:rPr lang="zh-CN" altLang="en-US" sz="2100" dirty="0">
                <a:solidFill>
                  <a:srgbClr val="000000"/>
                </a:solidFill>
                <a:latin typeface="Adobe 黑体 Std R" pitchFamily="34" charset="-122"/>
                <a:ea typeface="Adobe 黑体 Std R" pitchFamily="34" charset="-122"/>
              </a:rPr>
              <a:t>吉芬商品的替代效应和收入效应</a:t>
            </a:r>
            <a:endParaRPr lang="en-US" altLang="zh-CN" sz="2100" dirty="0">
              <a:solidFill>
                <a:srgbClr val="000000"/>
              </a:solidFill>
              <a:latin typeface="Adobe 黑体 Std R" pitchFamily="34" charset="-122"/>
              <a:ea typeface="Adobe 黑体 Std R" pitchFamily="34" charset="-122"/>
            </a:endParaRPr>
          </a:p>
          <a:p>
            <a:pPr marL="1143000" lvl="2" indent="-228600" algn="l" rtl="0" eaLnBrk="1" fontAlgn="base" hangingPunct="1">
              <a:spcBef>
                <a:spcPct val="20000"/>
              </a:spcBef>
              <a:spcAft>
                <a:spcPct val="0"/>
              </a:spcAft>
              <a:buChar char="•"/>
            </a:pPr>
            <a:endParaRPr lang="en-US" altLang="zh-CN" sz="2400" dirty="0">
              <a:solidFill>
                <a:schemeClr val="tx1"/>
              </a:solidFill>
              <a:latin typeface="Adobe 黑体 Std R" pitchFamily="34" charset="-122"/>
              <a:ea typeface="宋体" panose="02010600030101010101" pitchFamily="2" charset="-122"/>
            </a:endParaRPr>
          </a:p>
        </p:txBody>
      </p:sp>
      <p:grpSp>
        <p:nvGrpSpPr>
          <p:cNvPr id="40" name="组合 39"/>
          <p:cNvGrpSpPr/>
          <p:nvPr/>
        </p:nvGrpSpPr>
        <p:grpSpPr>
          <a:xfrm>
            <a:off x="4821238" y="3222625"/>
            <a:ext cx="4287837" cy="846138"/>
            <a:chOff x="0" y="0"/>
            <a:chExt cx="4572245" cy="929162"/>
          </a:xfrm>
        </p:grpSpPr>
        <p:sp>
          <p:nvSpPr>
            <p:cNvPr id="42" name="圆角矩形 50"/>
            <p:cNvSpPr>
              <a:spLocks noChangeArrowheads="1"/>
            </p:cNvSpPr>
            <p:nvPr/>
          </p:nvSpPr>
          <p:spPr bwMode="auto">
            <a:xfrm>
              <a:off x="0" y="0"/>
              <a:ext cx="4357260"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TextBox 3"/>
            <p:cNvSpPr txBox="1">
              <a:spLocks noChangeArrowheads="1"/>
            </p:cNvSpPr>
            <p:nvPr/>
          </p:nvSpPr>
          <p:spPr bwMode="auto">
            <a:xfrm>
              <a:off x="89718" y="73217"/>
              <a:ext cx="4482527" cy="777497"/>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吉芬商品的收入效应强度大于替代效应，价格下降的总效应为负值。</a:t>
              </a:r>
            </a:p>
          </p:txBody>
        </p:sp>
      </p:grpSp>
      <p:sp>
        <p:nvSpPr>
          <p:cNvPr id="3" name="右箭头 2"/>
          <p:cNvSpPr/>
          <p:nvPr/>
        </p:nvSpPr>
        <p:spPr bwMode="auto">
          <a:xfrm>
            <a:off x="1941513" y="6032500"/>
            <a:ext cx="836613" cy="201613"/>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左箭头 3"/>
          <p:cNvSpPr/>
          <p:nvPr/>
        </p:nvSpPr>
        <p:spPr bwMode="auto">
          <a:xfrm>
            <a:off x="1443038" y="6292850"/>
            <a:ext cx="1365250" cy="219075"/>
          </a:xfrm>
          <a:prstGeom prst="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txBox="1"/>
          <p:nvPr/>
        </p:nvSpPr>
        <p:spPr>
          <a:xfrm>
            <a:off x="4572000" y="28575"/>
            <a:ext cx="4446588" cy="279400"/>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第五节  价格变动的替代效应和收入效应</a:t>
            </a:r>
            <a:endParaRPr lang="zh-CN" altLang="en-US" sz="1000" dirty="0">
              <a:solidFill>
                <a:srgbClr val="7F7F7F"/>
              </a:solidFill>
              <a:latin typeface="Adobe 黑体 Std R" pitchFamily="34" charset="-122"/>
              <a:ea typeface="Adobe 黑体 Std R" pitchFamily="34" charset="-122"/>
            </a:endParaRPr>
          </a:p>
        </p:txBody>
      </p:sp>
      <p:sp>
        <p:nvSpPr>
          <p:cNvPr id="50178" name="Rectangle 3"/>
          <p:cNvSpPr txBox="1"/>
          <p:nvPr/>
        </p:nvSpPr>
        <p:spPr>
          <a:xfrm>
            <a:off x="322263" y="579438"/>
            <a:ext cx="69929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二、不同商品的替代效应和收入效应</a:t>
            </a:r>
          </a:p>
        </p:txBody>
      </p:sp>
      <p:graphicFrame>
        <p:nvGraphicFramePr>
          <p:cNvPr id="2" name="表格 1"/>
          <p:cNvGraphicFramePr>
            <a:graphicFrameLocks noGrp="1"/>
          </p:cNvGraphicFramePr>
          <p:nvPr/>
        </p:nvGraphicFramePr>
        <p:xfrm>
          <a:off x="322263" y="1555750"/>
          <a:ext cx="8374064" cy="3970339"/>
        </p:xfrm>
        <a:graphic>
          <a:graphicData uri="http://schemas.openxmlformats.org/drawingml/2006/table">
            <a:tbl>
              <a:tblPr firstRow="1" bandRow="1">
                <a:tableStyleId>{C4B1156A-380E-4F78-BDF5-A606A8083BF9}</a:tableStyleId>
              </a:tblPr>
              <a:tblGrid>
                <a:gridCol w="2093516">
                  <a:extLst>
                    <a:ext uri="{9D8B030D-6E8A-4147-A177-3AD203B41FA5}">
                      <a16:colId xmlns:a16="http://schemas.microsoft.com/office/drawing/2014/main" val="20000"/>
                    </a:ext>
                  </a:extLst>
                </a:gridCol>
                <a:gridCol w="2093516">
                  <a:extLst>
                    <a:ext uri="{9D8B030D-6E8A-4147-A177-3AD203B41FA5}">
                      <a16:colId xmlns:a16="http://schemas.microsoft.com/office/drawing/2014/main" val="20001"/>
                    </a:ext>
                  </a:extLst>
                </a:gridCol>
                <a:gridCol w="2093516">
                  <a:extLst>
                    <a:ext uri="{9D8B030D-6E8A-4147-A177-3AD203B41FA5}">
                      <a16:colId xmlns:a16="http://schemas.microsoft.com/office/drawing/2014/main" val="20002"/>
                    </a:ext>
                  </a:extLst>
                </a:gridCol>
                <a:gridCol w="2093516">
                  <a:extLst>
                    <a:ext uri="{9D8B030D-6E8A-4147-A177-3AD203B41FA5}">
                      <a16:colId xmlns:a16="http://schemas.microsoft.com/office/drawing/2014/main" val="20003"/>
                    </a:ext>
                  </a:extLst>
                </a:gridCol>
              </a:tblGrid>
              <a:tr h="840101">
                <a:tc>
                  <a:txBody>
                    <a:bodyPr/>
                    <a:lstStyle/>
                    <a:p>
                      <a:pPr algn="ctr"/>
                      <a:endParaRPr lang="zh-CN" altLang="en-US" sz="2400" b="1" dirty="0">
                        <a:solidFill>
                          <a:schemeClr val="accent4">
                            <a:lumMod val="95000"/>
                            <a:lumOff val="5000"/>
                          </a:schemeClr>
                        </a:solidFill>
                        <a:latin typeface="+mn-ea"/>
                        <a:ea typeface="+mn-ea"/>
                      </a:endParaRPr>
                    </a:p>
                  </a:txBody>
                  <a:tcPr marL="91435" marR="91435" marT="45717" marB="45717" anchor="ctr"/>
                </a:tc>
                <a:tc>
                  <a:txBody>
                    <a:bodyPr/>
                    <a:lstStyle/>
                    <a:p>
                      <a:pPr algn="ctr"/>
                      <a:r>
                        <a:rPr lang="zh-CN" altLang="en-US" sz="2400" b="1" dirty="0">
                          <a:solidFill>
                            <a:schemeClr val="accent4">
                              <a:lumMod val="95000"/>
                              <a:lumOff val="5000"/>
                            </a:schemeClr>
                          </a:solidFill>
                          <a:latin typeface="+mn-ea"/>
                          <a:ea typeface="+mn-ea"/>
                        </a:rPr>
                        <a:t>正常商品</a:t>
                      </a:r>
                    </a:p>
                  </a:txBody>
                  <a:tcPr marL="91435" marR="91435" marT="45717" marB="45717" anchor="ctr"/>
                </a:tc>
                <a:tc>
                  <a:txBody>
                    <a:bodyPr/>
                    <a:lstStyle/>
                    <a:p>
                      <a:pPr algn="ctr"/>
                      <a:r>
                        <a:rPr lang="zh-CN" altLang="en-US" sz="2400" b="1" dirty="0">
                          <a:solidFill>
                            <a:schemeClr val="accent4">
                              <a:lumMod val="95000"/>
                              <a:lumOff val="5000"/>
                            </a:schemeClr>
                          </a:solidFill>
                          <a:latin typeface="+mn-ea"/>
                          <a:ea typeface="+mn-ea"/>
                        </a:rPr>
                        <a:t>低劣商品</a:t>
                      </a:r>
                    </a:p>
                  </a:txBody>
                  <a:tcPr marL="91435" marR="91435" marT="45717" marB="45717" anchor="ctr"/>
                </a:tc>
                <a:tc>
                  <a:txBody>
                    <a:bodyPr/>
                    <a:lstStyle/>
                    <a:p>
                      <a:pPr algn="ctr"/>
                      <a:r>
                        <a:rPr lang="zh-CN" altLang="en-US" sz="2400" b="1" dirty="0">
                          <a:solidFill>
                            <a:schemeClr val="accent4">
                              <a:lumMod val="95000"/>
                              <a:lumOff val="5000"/>
                            </a:schemeClr>
                          </a:solidFill>
                          <a:latin typeface="+mn-ea"/>
                          <a:ea typeface="+mn-ea"/>
                        </a:rPr>
                        <a:t>低劣商品</a:t>
                      </a:r>
                    </a:p>
                  </a:txBody>
                  <a:tcPr marL="91435" marR="91435" marT="45717" marB="45717" anchor="ctr"/>
                </a:tc>
                <a:extLst>
                  <a:ext uri="{0D108BD9-81ED-4DB2-BD59-A6C34878D82A}">
                    <a16:rowId xmlns:a16="http://schemas.microsoft.com/office/drawing/2014/main" val="10000"/>
                  </a:ext>
                </a:extLst>
              </a:tr>
              <a:tr h="840101">
                <a:tc>
                  <a:txBody>
                    <a:bodyPr/>
                    <a:lstStyle/>
                    <a:p>
                      <a:pPr algn="ctr"/>
                      <a:r>
                        <a:rPr lang="zh-CN" altLang="en-US" sz="2400" b="1" dirty="0">
                          <a:solidFill>
                            <a:schemeClr val="accent4">
                              <a:lumMod val="95000"/>
                              <a:lumOff val="5000"/>
                            </a:schemeClr>
                          </a:solidFill>
                          <a:latin typeface="+mn-ea"/>
                          <a:ea typeface="+mn-ea"/>
                        </a:rPr>
                        <a:t>收入效应</a:t>
                      </a:r>
                    </a:p>
                  </a:txBody>
                  <a:tcPr marL="91435" marR="91435" marT="45717" marB="45717" anchor="ctr"/>
                </a:tc>
                <a:tc>
                  <a:txBody>
                    <a:bodyPr/>
                    <a:lstStyle/>
                    <a:p>
                      <a:pPr algn="ctr"/>
                      <a:r>
                        <a:rPr lang="zh-CN" altLang="en-US" sz="2400" b="1" dirty="0">
                          <a:solidFill>
                            <a:schemeClr val="accent4">
                              <a:lumMod val="95000"/>
                              <a:lumOff val="5000"/>
                            </a:schemeClr>
                          </a:solidFill>
                          <a:latin typeface="+mn-ea"/>
                          <a:ea typeface="+mn-ea"/>
                        </a:rPr>
                        <a:t>需求增加</a:t>
                      </a:r>
                    </a:p>
                  </a:txBody>
                  <a:tcPr marL="91435" marR="91435" marT="45717" marB="45717" anchor="ctr"/>
                </a:tc>
                <a:tc>
                  <a:txBody>
                    <a:bodyPr/>
                    <a:lstStyle/>
                    <a:p>
                      <a:pPr algn="ctr"/>
                      <a:r>
                        <a:rPr lang="zh-CN" altLang="en-US" sz="2400" b="1" dirty="0">
                          <a:solidFill>
                            <a:schemeClr val="accent4">
                              <a:lumMod val="95000"/>
                              <a:lumOff val="5000"/>
                            </a:schemeClr>
                          </a:solidFill>
                          <a:latin typeface="+mn-ea"/>
                          <a:ea typeface="+mn-ea"/>
                        </a:rPr>
                        <a:t>需求减少</a:t>
                      </a:r>
                    </a:p>
                  </a:txBody>
                  <a:tcPr marL="91435" marR="91435" marT="45717" marB="45717" anchor="ctr"/>
                </a:tc>
                <a:tc>
                  <a:txBody>
                    <a:bodyPr/>
                    <a:lstStyle/>
                    <a:p>
                      <a:pPr algn="ctr"/>
                      <a:r>
                        <a:rPr lang="zh-CN" altLang="en-US" sz="2400" b="1" dirty="0">
                          <a:solidFill>
                            <a:schemeClr val="accent4">
                              <a:lumMod val="95000"/>
                              <a:lumOff val="5000"/>
                            </a:schemeClr>
                          </a:solidFill>
                          <a:latin typeface="+mn-ea"/>
                          <a:ea typeface="+mn-ea"/>
                        </a:rPr>
                        <a:t>需求减少</a:t>
                      </a:r>
                    </a:p>
                  </a:txBody>
                  <a:tcPr marL="91435" marR="91435" marT="45717" marB="45717" anchor="ctr"/>
                </a:tc>
                <a:extLst>
                  <a:ext uri="{0D108BD9-81ED-4DB2-BD59-A6C34878D82A}">
                    <a16:rowId xmlns:a16="http://schemas.microsoft.com/office/drawing/2014/main" val="10001"/>
                  </a:ext>
                </a:extLst>
              </a:tr>
              <a:tr h="840101">
                <a:tc>
                  <a:txBody>
                    <a:bodyPr/>
                    <a:lstStyle/>
                    <a:p>
                      <a:pPr algn="ctr"/>
                      <a:r>
                        <a:rPr lang="zh-CN" altLang="en-US" sz="2400" b="1" dirty="0">
                          <a:solidFill>
                            <a:srgbClr val="FF0000"/>
                          </a:solidFill>
                          <a:latin typeface="+mn-ea"/>
                          <a:ea typeface="+mn-ea"/>
                        </a:rPr>
                        <a:t>替代效应</a:t>
                      </a:r>
                    </a:p>
                  </a:txBody>
                  <a:tcPr marL="91435" marR="91435" marT="45717" marB="45717" anchor="ctr"/>
                </a:tc>
                <a:tc>
                  <a:txBody>
                    <a:bodyPr/>
                    <a:lstStyle/>
                    <a:p>
                      <a:pPr algn="ctr"/>
                      <a:r>
                        <a:rPr lang="zh-CN" altLang="en-US" sz="2400" b="1" dirty="0">
                          <a:solidFill>
                            <a:srgbClr val="FF0000"/>
                          </a:solidFill>
                          <a:latin typeface="+mn-ea"/>
                          <a:ea typeface="+mn-ea"/>
                        </a:rPr>
                        <a:t>需求增加</a:t>
                      </a:r>
                    </a:p>
                  </a:txBody>
                  <a:tcPr marL="91435" marR="91435" marT="45717" marB="45717" anchor="ctr"/>
                </a:tc>
                <a:tc>
                  <a:txBody>
                    <a:bodyPr/>
                    <a:lstStyle/>
                    <a:p>
                      <a:pPr algn="ctr"/>
                      <a:r>
                        <a:rPr lang="zh-CN" altLang="en-US" sz="2400" b="1" dirty="0">
                          <a:solidFill>
                            <a:srgbClr val="FF0000"/>
                          </a:solidFill>
                          <a:latin typeface="+mn-ea"/>
                          <a:ea typeface="+mn-ea"/>
                        </a:rPr>
                        <a:t>需求增加</a:t>
                      </a:r>
                    </a:p>
                  </a:txBody>
                  <a:tcPr marL="91435" marR="91435" marT="45717" marB="45717" anchor="ctr"/>
                </a:tc>
                <a:tc>
                  <a:txBody>
                    <a:bodyPr/>
                    <a:lstStyle/>
                    <a:p>
                      <a:pPr algn="ctr"/>
                      <a:r>
                        <a:rPr lang="zh-CN" altLang="en-US" sz="2400" b="1" dirty="0">
                          <a:solidFill>
                            <a:srgbClr val="FF0000"/>
                          </a:solidFill>
                          <a:latin typeface="+mn-ea"/>
                          <a:ea typeface="+mn-ea"/>
                        </a:rPr>
                        <a:t>需求增加</a:t>
                      </a:r>
                    </a:p>
                  </a:txBody>
                  <a:tcPr marL="91435" marR="91435" marT="45717" marB="45717" anchor="ctr"/>
                </a:tc>
                <a:extLst>
                  <a:ext uri="{0D108BD9-81ED-4DB2-BD59-A6C34878D82A}">
                    <a16:rowId xmlns:a16="http://schemas.microsoft.com/office/drawing/2014/main" val="10002"/>
                  </a:ext>
                </a:extLst>
              </a:tr>
              <a:tr h="1450036">
                <a:tc>
                  <a:txBody>
                    <a:bodyPr/>
                    <a:lstStyle/>
                    <a:p>
                      <a:pPr algn="ctr"/>
                      <a:r>
                        <a:rPr lang="zh-CN" altLang="en-US" sz="2400" b="1" dirty="0">
                          <a:solidFill>
                            <a:schemeClr val="accent4">
                              <a:lumMod val="95000"/>
                              <a:lumOff val="5000"/>
                            </a:schemeClr>
                          </a:solidFill>
                          <a:latin typeface="+mn-ea"/>
                          <a:ea typeface="+mn-ea"/>
                        </a:rPr>
                        <a:t>总效应</a:t>
                      </a:r>
                    </a:p>
                  </a:txBody>
                  <a:tcPr marL="91435" marR="91435" marT="45717" marB="45717" anchor="ctr"/>
                </a:tc>
                <a:tc>
                  <a:txBody>
                    <a:bodyPr/>
                    <a:lstStyle/>
                    <a:p>
                      <a:pPr algn="ctr"/>
                      <a:r>
                        <a:rPr lang="zh-CN" altLang="en-US" sz="2400" b="1" dirty="0">
                          <a:solidFill>
                            <a:schemeClr val="accent4">
                              <a:lumMod val="95000"/>
                              <a:lumOff val="5000"/>
                            </a:schemeClr>
                          </a:solidFill>
                          <a:latin typeface="+mn-ea"/>
                          <a:ea typeface="+mn-ea"/>
                        </a:rPr>
                        <a:t>增加</a:t>
                      </a:r>
                    </a:p>
                  </a:txBody>
                  <a:tcPr marL="91435" marR="91435" marT="45717" marB="45717" anchor="ctr"/>
                </a:tc>
                <a:tc>
                  <a:txBody>
                    <a:bodyPr/>
                    <a:lstStyle/>
                    <a:p>
                      <a:pPr algn="ctr"/>
                      <a:r>
                        <a:rPr lang="zh-CN" altLang="en-US" sz="2400" b="1" dirty="0">
                          <a:solidFill>
                            <a:schemeClr val="accent4">
                              <a:lumMod val="95000"/>
                              <a:lumOff val="5000"/>
                            </a:schemeClr>
                          </a:solidFill>
                          <a:latin typeface="+mn-ea"/>
                          <a:ea typeface="+mn-ea"/>
                        </a:rPr>
                        <a:t>增加</a:t>
                      </a:r>
                    </a:p>
                  </a:txBody>
                  <a:tcPr marL="91435" marR="91435" marT="45717" marB="45717" anchor="ctr"/>
                </a:tc>
                <a:tc>
                  <a:txBody>
                    <a:bodyPr/>
                    <a:lstStyle/>
                    <a:p>
                      <a:pPr algn="ctr"/>
                      <a:r>
                        <a:rPr lang="zh-CN" altLang="en-US" sz="2400" b="1" dirty="0">
                          <a:solidFill>
                            <a:schemeClr val="accent4">
                              <a:lumMod val="95000"/>
                              <a:lumOff val="5000"/>
                            </a:schemeClr>
                          </a:solidFill>
                          <a:latin typeface="+mn-ea"/>
                          <a:ea typeface="+mn-ea"/>
                        </a:rPr>
                        <a:t>减少</a:t>
                      </a:r>
                      <a:endParaRPr lang="en-US" altLang="zh-CN" sz="2400" b="1" dirty="0">
                        <a:solidFill>
                          <a:schemeClr val="accent4">
                            <a:lumMod val="95000"/>
                            <a:lumOff val="5000"/>
                          </a:schemeClr>
                        </a:solidFill>
                        <a:latin typeface="+mn-ea"/>
                        <a:ea typeface="+mn-ea"/>
                      </a:endParaRPr>
                    </a:p>
                    <a:p>
                      <a:pPr algn="ctr"/>
                      <a:r>
                        <a:rPr lang="zh-CN" altLang="en-US" sz="2400" b="1" dirty="0">
                          <a:solidFill>
                            <a:schemeClr val="accent4">
                              <a:lumMod val="95000"/>
                              <a:lumOff val="5000"/>
                            </a:schemeClr>
                          </a:solidFill>
                          <a:latin typeface="+mn-ea"/>
                          <a:ea typeface="+mn-ea"/>
                        </a:rPr>
                        <a:t>（吉芬商品）</a:t>
                      </a:r>
                    </a:p>
                  </a:txBody>
                  <a:tcPr marL="91435" marR="91435" marT="45717" marB="45717" anchor="ctr"/>
                </a:tc>
                <a:extLst>
                  <a:ext uri="{0D108BD9-81ED-4DB2-BD59-A6C34878D82A}">
                    <a16:rowId xmlns:a16="http://schemas.microsoft.com/office/drawing/2014/main" val="10003"/>
                  </a:ext>
                </a:extLst>
              </a:tr>
            </a:tbl>
          </a:graphicData>
        </a:graphic>
      </p:graphicFrame>
      <p:cxnSp>
        <p:nvCxnSpPr>
          <p:cNvPr id="50206" name="直接连接符 4"/>
          <p:cNvCxnSpPr/>
          <p:nvPr/>
        </p:nvCxnSpPr>
        <p:spPr>
          <a:xfrm flipH="1" flipV="1">
            <a:off x="328613" y="1550988"/>
            <a:ext cx="2085975" cy="835025"/>
          </a:xfrm>
          <a:prstGeom prst="line">
            <a:avLst/>
          </a:prstGeom>
          <a:ln w="9525" cap="flat" cmpd="sng">
            <a:solidFill>
              <a:schemeClr val="tx1"/>
            </a:solidFill>
            <a:prstDash val="solid"/>
            <a:round/>
            <a:headEnd type="none" w="med" len="med"/>
            <a:tailEnd type="none" w="med" len="med"/>
          </a:ln>
        </p:spPr>
      </p:cxn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p:cNvSpPr>
          <p:nvPr>
            <p:ph type="body" idx="4294967295"/>
          </p:nvPr>
        </p:nvSpPr>
        <p:spPr>
          <a:xfrm>
            <a:off x="457200" y="1311275"/>
            <a:ext cx="8229600" cy="5416550"/>
          </a:xfrm>
          <a:ln/>
        </p:spPr>
        <p:txBody>
          <a:bodyPr vert="horz" wrap="square" lIns="91440" tIns="45720" rIns="91440" bIns="45720" anchor="t" anchorCtr="0"/>
          <a:lstStyle/>
          <a:p>
            <a:pPr marL="457200" indent="-457200" eaLnBrk="1" hangingPunct="1">
              <a:lnSpc>
                <a:spcPct val="150000"/>
              </a:lnSpc>
              <a:buAutoNum type="arabicPeriod"/>
            </a:pPr>
            <a:r>
              <a:rPr lang="zh-CN" altLang="en-US" sz="2400" dirty="0">
                <a:ea typeface="Adobe 黑体 Std R" pitchFamily="34" charset="-122"/>
              </a:rPr>
              <a:t>正常品的需求曲线</a:t>
            </a:r>
            <a:endParaRPr lang="en-US" altLang="zh-CN" sz="2400" dirty="0">
              <a:ea typeface="Adobe 黑体 Std R" pitchFamily="34" charset="-122"/>
            </a:endParaRPr>
          </a:p>
          <a:p>
            <a:pPr marL="457200" indent="-457200" eaLnBrk="1" hangingPunct="1">
              <a:lnSpc>
                <a:spcPct val="150000"/>
              </a:lnSpc>
              <a:buNone/>
            </a:pPr>
            <a:r>
              <a:rPr lang="zh-CN" altLang="en-US" sz="2000" b="0" dirty="0">
                <a:solidFill>
                  <a:schemeClr val="tx1"/>
                </a:solidFill>
                <a:ea typeface="Adobe 黑体 Std R" pitchFamily="34" charset="-122"/>
              </a:rPr>
              <a:t>      商品的价格下降，所产生的替代效应和收入效应导致该商品的需求量增加，正常品的需求曲线向右下方倾斜。</a:t>
            </a:r>
            <a:endParaRPr lang="en-US" altLang="zh-CN" sz="2000" b="0" dirty="0">
              <a:solidFill>
                <a:schemeClr val="tx1"/>
              </a:solidFill>
              <a:ea typeface="Adobe 黑体 Std R" pitchFamily="34" charset="-122"/>
            </a:endParaRPr>
          </a:p>
          <a:p>
            <a:pPr marL="457200" indent="-457200" eaLnBrk="1" hangingPunct="1">
              <a:lnSpc>
                <a:spcPct val="150000"/>
              </a:lnSpc>
              <a:buAutoNum type="arabicPeriod" startAt="2"/>
            </a:pPr>
            <a:r>
              <a:rPr lang="zh-CN" altLang="en-US" sz="2400" dirty="0">
                <a:ea typeface="Adobe 黑体 Std R" pitchFamily="34" charset="-122"/>
              </a:rPr>
              <a:t>低档品的需求曲线</a:t>
            </a:r>
            <a:endParaRPr lang="en-US" altLang="zh-CN" sz="2400" dirty="0">
              <a:ea typeface="Adobe 黑体 Std R" pitchFamily="34" charset="-122"/>
            </a:endParaRPr>
          </a:p>
          <a:p>
            <a:pPr marL="457200" indent="-457200" eaLnBrk="1" hangingPunct="1">
              <a:lnSpc>
                <a:spcPct val="150000"/>
              </a:lnSpc>
              <a:buNone/>
            </a:pPr>
            <a:r>
              <a:rPr lang="zh-CN" altLang="en-US" sz="2000" b="0" dirty="0">
                <a:solidFill>
                  <a:schemeClr val="tx1"/>
                </a:solidFill>
                <a:ea typeface="Adobe 黑体 Std R" pitchFamily="34" charset="-122"/>
              </a:rPr>
              <a:t>      价格下降的收入效应小于替代效应，商品的需求曲线向右下方倾斜。</a:t>
            </a:r>
            <a:endParaRPr lang="en-US" altLang="zh-CN" sz="2000" b="0" dirty="0">
              <a:solidFill>
                <a:schemeClr val="tx1"/>
              </a:solidFill>
              <a:ea typeface="Adobe 黑体 Std R" pitchFamily="34" charset="-122"/>
            </a:endParaRPr>
          </a:p>
          <a:p>
            <a:pPr marL="457200" indent="-457200" eaLnBrk="1" hangingPunct="1">
              <a:lnSpc>
                <a:spcPct val="150000"/>
              </a:lnSpc>
              <a:buAutoNum type="arabicPeriod" startAt="3"/>
            </a:pPr>
            <a:r>
              <a:rPr lang="zh-CN" altLang="en-US" sz="2400" dirty="0">
                <a:ea typeface="Adobe 黑体 Std R" pitchFamily="34" charset="-122"/>
              </a:rPr>
              <a:t>吉芬商品的需求曲线</a:t>
            </a:r>
            <a:endParaRPr lang="en-US" altLang="zh-CN" sz="2400" dirty="0">
              <a:ea typeface="Adobe 黑体 Std R" pitchFamily="34" charset="-122"/>
            </a:endParaRPr>
          </a:p>
          <a:p>
            <a:pPr marL="457200" indent="-457200" eaLnBrk="1" hangingPunct="1">
              <a:lnSpc>
                <a:spcPct val="150000"/>
              </a:lnSpc>
              <a:buNone/>
            </a:pPr>
            <a:r>
              <a:rPr lang="zh-CN" altLang="en-US" sz="2000" b="0" dirty="0">
                <a:solidFill>
                  <a:schemeClr val="tx1"/>
                </a:solidFill>
                <a:ea typeface="Adobe 黑体 Std R" pitchFamily="34" charset="-122"/>
              </a:rPr>
              <a:t>      需求曲线向右上方倾斜。</a:t>
            </a:r>
            <a:endParaRPr lang="en-US" altLang="zh-CN" sz="2000" b="0" dirty="0">
              <a:solidFill>
                <a:schemeClr val="tx1"/>
              </a:solidFill>
              <a:ea typeface="Adobe 黑体 Std R" pitchFamily="34" charset="-122"/>
            </a:endParaRPr>
          </a:p>
        </p:txBody>
      </p:sp>
      <p:sp>
        <p:nvSpPr>
          <p:cNvPr id="51202" name="标题 1"/>
          <p:cNvSpPr txBox="1"/>
          <p:nvPr/>
        </p:nvSpPr>
        <p:spPr>
          <a:xfrm>
            <a:off x="4572000" y="28575"/>
            <a:ext cx="4446588" cy="279400"/>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第五节  价格变动的替代效应和收入效应</a:t>
            </a:r>
            <a:endParaRPr lang="zh-CN" altLang="en-US" sz="1000" dirty="0">
              <a:solidFill>
                <a:srgbClr val="7F7F7F"/>
              </a:solidFill>
              <a:latin typeface="Adobe 黑体 Std R" pitchFamily="34" charset="-122"/>
              <a:ea typeface="Adobe 黑体 Std R" pitchFamily="34" charset="-122"/>
            </a:endParaRPr>
          </a:p>
        </p:txBody>
      </p:sp>
      <p:sp>
        <p:nvSpPr>
          <p:cNvPr id="51203" name="Rectangle 3"/>
          <p:cNvSpPr txBox="1"/>
          <p:nvPr/>
        </p:nvSpPr>
        <p:spPr>
          <a:xfrm>
            <a:off x="322263" y="579438"/>
            <a:ext cx="69929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三、消费者需求曲线的形状</a:t>
            </a: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type="body" idx="4294967295"/>
          </p:nvPr>
        </p:nvSpPr>
        <p:spPr>
          <a:xfrm>
            <a:off x="-663575" y="1370013"/>
            <a:ext cx="3694113" cy="374650"/>
          </a:xfrm>
          <a:ln/>
        </p:spPr>
        <p:txBody>
          <a:bodyPr vert="horz" wrap="square" lIns="91440" tIns="45720" rIns="91440" bIns="45720" anchor="t" anchorCtr="0"/>
          <a:lstStyle/>
          <a:p>
            <a:pPr lvl="2" eaLnBrk="1" hangingPunct="1"/>
            <a:r>
              <a:rPr lang="zh-CN" altLang="en-US" sz="2100" dirty="0">
                <a:solidFill>
                  <a:srgbClr val="000000"/>
                </a:solidFill>
                <a:ea typeface="Adobe 黑体 Std R" pitchFamily="34" charset="-122"/>
              </a:rPr>
              <a:t>正常品的需求曲线</a:t>
            </a:r>
            <a:endParaRPr lang="en-US" altLang="zh-CN" sz="2100" dirty="0">
              <a:solidFill>
                <a:srgbClr val="000000"/>
              </a:solidFill>
              <a:ea typeface="Adobe 黑体 Std R" pitchFamily="34" charset="-122"/>
            </a:endParaRPr>
          </a:p>
          <a:p>
            <a:pPr lvl="2" eaLnBrk="1" hangingPunct="1"/>
            <a:endParaRPr lang="en-US" altLang="zh-CN" dirty="0"/>
          </a:p>
        </p:txBody>
      </p:sp>
      <p:grpSp>
        <p:nvGrpSpPr>
          <p:cNvPr id="49155" name="组合 63"/>
          <p:cNvGrpSpPr/>
          <p:nvPr/>
        </p:nvGrpSpPr>
        <p:grpSpPr>
          <a:xfrm>
            <a:off x="3030538" y="-446087"/>
            <a:ext cx="7467600" cy="6665912"/>
            <a:chOff x="0" y="0"/>
            <a:chExt cx="6303192" cy="6079361"/>
          </a:xfrm>
        </p:grpSpPr>
        <p:grpSp>
          <p:nvGrpSpPr>
            <p:cNvPr id="52227" name="组合 4"/>
            <p:cNvGrpSpPr/>
            <p:nvPr/>
          </p:nvGrpSpPr>
          <p:grpSpPr>
            <a:xfrm>
              <a:off x="82938" y="0"/>
              <a:ext cx="5523722" cy="3862873"/>
              <a:chOff x="0" y="0"/>
              <a:chExt cx="6436113" cy="4861627"/>
            </a:xfrm>
          </p:grpSpPr>
          <p:grpSp>
            <p:nvGrpSpPr>
              <p:cNvPr id="52228" name="组合 36"/>
              <p:cNvGrpSpPr/>
              <p:nvPr/>
            </p:nvGrpSpPr>
            <p:grpSpPr>
              <a:xfrm>
                <a:off x="280851" y="0"/>
                <a:ext cx="6155262" cy="4492484"/>
                <a:chOff x="0" y="0"/>
                <a:chExt cx="6155262" cy="4492484"/>
              </a:xfrm>
            </p:grpSpPr>
            <p:cxnSp>
              <p:nvCxnSpPr>
                <p:cNvPr id="52229" name="直接连接符 25"/>
                <p:cNvCxnSpPr/>
                <p:nvPr/>
              </p:nvCxnSpPr>
              <p:spPr>
                <a:xfrm rot="-5400000" flipH="1">
                  <a:off x="-314942" y="2766983"/>
                  <a:ext cx="2035658" cy="1380069"/>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52230" name="组合 35"/>
                <p:cNvGrpSpPr/>
                <p:nvPr/>
              </p:nvGrpSpPr>
              <p:grpSpPr>
                <a:xfrm>
                  <a:off x="0" y="0"/>
                  <a:ext cx="6155262" cy="4492484"/>
                  <a:chOff x="0" y="0"/>
                  <a:chExt cx="6155262" cy="4492484"/>
                </a:xfrm>
              </p:grpSpPr>
              <p:cxnSp>
                <p:nvCxnSpPr>
                  <p:cNvPr id="52231" name="直接连接符 27"/>
                  <p:cNvCxnSpPr/>
                  <p:nvPr/>
                </p:nvCxnSpPr>
                <p:spPr>
                  <a:xfrm>
                    <a:off x="31352" y="3056482"/>
                    <a:ext cx="2051604" cy="1436346"/>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52232" name="组合 34"/>
                  <p:cNvGrpSpPr/>
                  <p:nvPr/>
                </p:nvGrpSpPr>
                <p:grpSpPr>
                  <a:xfrm>
                    <a:off x="0" y="0"/>
                    <a:ext cx="6155262" cy="4492484"/>
                    <a:chOff x="0" y="0"/>
                    <a:chExt cx="6155262" cy="4492484"/>
                  </a:xfrm>
                </p:grpSpPr>
                <p:cxnSp>
                  <p:nvCxnSpPr>
                    <p:cNvPr id="52233" name="直接箭头连接符 29"/>
                    <p:cNvCxnSpPr/>
                    <p:nvPr/>
                  </p:nvCxnSpPr>
                  <p:spPr>
                    <a:xfrm>
                      <a:off x="31352" y="4454873"/>
                      <a:ext cx="3563019" cy="37956"/>
                    </a:xfrm>
                    <a:prstGeom prst="straightConnector1">
                      <a:avLst/>
                    </a:prstGeom>
                    <a:ln w="9525" cap="flat" cmpd="sng">
                      <a:solidFill>
                        <a:srgbClr val="7F7F7F"/>
                      </a:solidFill>
                      <a:prstDash val="solid"/>
                      <a:round/>
                      <a:headEnd type="none" w="med" len="med"/>
                      <a:tailEnd type="stealth" w="med" len="lg"/>
                    </a:ln>
                  </p:spPr>
                </p:cxnSp>
                <p:cxnSp>
                  <p:nvCxnSpPr>
                    <p:cNvPr id="52234" name="直接箭头连接符 30"/>
                    <p:cNvCxnSpPr/>
                    <p:nvPr/>
                  </p:nvCxnSpPr>
                  <p:spPr>
                    <a:xfrm rot="-5400000" flipV="1">
                      <a:off x="-1194166" y="3251701"/>
                      <a:ext cx="2399238" cy="11100"/>
                    </a:xfrm>
                    <a:prstGeom prst="straightConnector1">
                      <a:avLst/>
                    </a:prstGeom>
                    <a:ln w="9525" cap="flat" cmpd="sng">
                      <a:solidFill>
                        <a:srgbClr val="7F7F7F"/>
                      </a:solidFill>
                      <a:prstDash val="solid"/>
                      <a:round/>
                      <a:headEnd type="none" w="med" len="med"/>
                      <a:tailEnd type="stealth" w="med" len="lg"/>
                    </a:ln>
                  </p:spPr>
                </p:cxnSp>
                <p:cxnSp>
                  <p:nvCxnSpPr>
                    <p:cNvPr id="52235" name="直接连接符 31"/>
                    <p:cNvCxnSpPr/>
                    <p:nvPr/>
                  </p:nvCxnSpPr>
                  <p:spPr>
                    <a:xfrm>
                      <a:off x="12852" y="2439192"/>
                      <a:ext cx="2967333" cy="2035658"/>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52236" name="弧形 32"/>
                    <p:cNvSpPr/>
                    <p:nvPr/>
                  </p:nvSpPr>
                  <p:spPr>
                    <a:xfrm rot="10800000">
                      <a:off x="218198" y="0"/>
                      <a:ext cx="4795091" cy="4269086"/>
                    </a:xfrm>
                    <a:custGeom>
                      <a:avLst/>
                      <a:gdLst/>
                      <a:ahLst/>
                      <a:cxnLst>
                        <a:cxn ang="0">
                          <a:pos x="3202750" y="123980"/>
                        </a:cxn>
                        <a:cxn ang="0">
                          <a:pos x="3202749" y="123980"/>
                        </a:cxn>
                        <a:cxn ang="0">
                          <a:pos x="4788780" y="1979769"/>
                        </a:cxn>
                        <a:cxn ang="0">
                          <a:pos x="2397546" y="2134543"/>
                        </a:cxn>
                        <a:cxn ang="0">
                          <a:pos x="3202750" y="123980"/>
                        </a:cxn>
                        <a:cxn ang="0">
                          <a:pos x="3202750" y="123980"/>
                        </a:cxn>
                        <a:cxn ang="0">
                          <a:pos x="3202749" y="123980"/>
                        </a:cxn>
                        <a:cxn ang="0">
                          <a:pos x="4788780" y="1979769"/>
                        </a:cxn>
                      </a:cxnLst>
                      <a:rect l="0" t="0" r="0" b="0"/>
                      <a:pathLst>
                        <a:path w="4795091" h="4269086" stroke="0">
                          <a:moveTo>
                            <a:pt x="3202750" y="123980"/>
                          </a:moveTo>
                          <a:lnTo>
                            <a:pt x="3202749" y="123980"/>
                          </a:lnTo>
                          <a:cubicBezTo>
                            <a:pt x="4097779" y="408100"/>
                            <a:pt x="4719880" y="1136010"/>
                            <a:pt x="4788780" y="1979769"/>
                          </a:cubicBezTo>
                          <a:lnTo>
                            <a:pt x="2397546" y="2134543"/>
                          </a:lnTo>
                          <a:lnTo>
                            <a:pt x="3202750" y="123980"/>
                          </a:lnTo>
                          <a:close/>
                        </a:path>
                        <a:path w="4795091" h="4269086" fill="none">
                          <a:moveTo>
                            <a:pt x="3202750" y="123980"/>
                          </a:moveTo>
                          <a:lnTo>
                            <a:pt x="3202749" y="123980"/>
                          </a:lnTo>
                          <a:cubicBezTo>
                            <a:pt x="4097779" y="408100"/>
                            <a:pt x="4719880" y="1136010"/>
                            <a:pt x="4788780" y="1979769"/>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52237" name="弧形 25"/>
                    <p:cNvSpPr/>
                    <p:nvPr/>
                  </p:nvSpPr>
                  <p:spPr>
                    <a:xfrm rot="10800000">
                      <a:off x="1359622" y="171802"/>
                      <a:ext cx="4795091" cy="4269086"/>
                    </a:xfrm>
                    <a:custGeom>
                      <a:avLst/>
                      <a:gdLst/>
                      <a:ahLst/>
                      <a:cxnLst>
                        <a:cxn ang="0">
                          <a:pos x="3225165" y="131208"/>
                        </a:cxn>
                        <a:cxn ang="0">
                          <a:pos x="3225165" y="131207"/>
                        </a:cxn>
                        <a:cxn ang="0">
                          <a:pos x="4652666" y="1409802"/>
                        </a:cxn>
                        <a:cxn ang="0">
                          <a:pos x="2397546" y="2134543"/>
                        </a:cxn>
                        <a:cxn ang="0">
                          <a:pos x="3225165" y="131208"/>
                        </a:cxn>
                        <a:cxn ang="0">
                          <a:pos x="3225165" y="131208"/>
                        </a:cxn>
                        <a:cxn ang="0">
                          <a:pos x="3225165" y="131207"/>
                        </a:cxn>
                        <a:cxn ang="0">
                          <a:pos x="4652666" y="1409802"/>
                        </a:cxn>
                      </a:cxnLst>
                      <a:rect l="0" t="0" r="0" b="0"/>
                      <a:pathLst>
                        <a:path w="4795091" h="4269086" stroke="0">
                          <a:moveTo>
                            <a:pt x="3225165" y="131208"/>
                          </a:moveTo>
                          <a:lnTo>
                            <a:pt x="3225165" y="131207"/>
                          </a:lnTo>
                          <a:cubicBezTo>
                            <a:pt x="3889724" y="348821"/>
                            <a:pt x="4412251" y="816841"/>
                            <a:pt x="4652666" y="1409802"/>
                          </a:cubicBezTo>
                          <a:lnTo>
                            <a:pt x="2397546" y="2134543"/>
                          </a:lnTo>
                          <a:lnTo>
                            <a:pt x="3225165" y="131208"/>
                          </a:lnTo>
                          <a:close/>
                        </a:path>
                        <a:path w="4795091" h="4269086" fill="none">
                          <a:moveTo>
                            <a:pt x="3225165" y="131208"/>
                          </a:moveTo>
                          <a:lnTo>
                            <a:pt x="3225165" y="131207"/>
                          </a:lnTo>
                          <a:cubicBezTo>
                            <a:pt x="3889724" y="348821"/>
                            <a:pt x="4412251" y="816841"/>
                            <a:pt x="4652666" y="1409802"/>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52238" name="直接连接符 34"/>
                    <p:cNvCxnSpPr/>
                    <p:nvPr/>
                  </p:nvCxnSpPr>
                  <p:spPr>
                    <a:xfrm rot="-5400000" flipH="1">
                      <a:off x="-72245" y="3831067"/>
                      <a:ext cx="1250561" cy="36999"/>
                    </a:xfrm>
                    <a:prstGeom prst="line">
                      <a:avLst/>
                    </a:prstGeom>
                    <a:ln w="9525" cap="flat" cmpd="sng">
                      <a:solidFill>
                        <a:srgbClr val="7F7F7F"/>
                      </a:solidFill>
                      <a:prstDash val="lgDash"/>
                      <a:round/>
                      <a:headEnd type="none" w="med" len="med"/>
                      <a:tailEnd type="none" w="med" len="med"/>
                    </a:ln>
                  </p:spPr>
                </p:cxnSp>
                <p:cxnSp>
                  <p:nvCxnSpPr>
                    <p:cNvPr id="52239" name="直接连接符 35"/>
                    <p:cNvCxnSpPr/>
                    <p:nvPr/>
                  </p:nvCxnSpPr>
                  <p:spPr>
                    <a:xfrm rot="-5400000" flipH="1">
                      <a:off x="824427" y="4128724"/>
                      <a:ext cx="615292" cy="36999"/>
                    </a:xfrm>
                    <a:prstGeom prst="line">
                      <a:avLst/>
                    </a:prstGeom>
                    <a:ln w="9525" cap="flat" cmpd="sng">
                      <a:solidFill>
                        <a:srgbClr val="7F7F7F"/>
                      </a:solidFill>
                      <a:prstDash val="lgDash"/>
                      <a:round/>
                      <a:headEnd type="none" w="med" len="med"/>
                      <a:tailEnd type="none" w="med" len="med"/>
                    </a:ln>
                  </p:spPr>
                </p:cxnSp>
                <p:cxnSp>
                  <p:nvCxnSpPr>
                    <p:cNvPr id="52240" name="直接连接符 36"/>
                    <p:cNvCxnSpPr/>
                    <p:nvPr/>
                  </p:nvCxnSpPr>
                  <p:spPr>
                    <a:xfrm rot="-5400000" flipH="1">
                      <a:off x="2018087" y="4222615"/>
                      <a:ext cx="503421" cy="36999"/>
                    </a:xfrm>
                    <a:prstGeom prst="line">
                      <a:avLst/>
                    </a:prstGeom>
                    <a:ln w="9525" cap="flat" cmpd="sng">
                      <a:solidFill>
                        <a:srgbClr val="7F7F7F"/>
                      </a:solidFill>
                      <a:prstDash val="lgDash"/>
                      <a:round/>
                      <a:headEnd type="none" w="med" len="med"/>
                      <a:tailEnd type="none" w="med" len="med"/>
                    </a:ln>
                  </p:spPr>
                </p:cxnSp>
              </p:grpSp>
            </p:grpSp>
          </p:grpSp>
          <p:graphicFrame>
            <p:nvGraphicFramePr>
              <p:cNvPr id="52241" name="Object 18"/>
              <p:cNvGraphicFramePr>
                <a:graphicFrameLocks noChangeAspect="1"/>
              </p:cNvGraphicFramePr>
              <p:nvPr/>
            </p:nvGraphicFramePr>
            <p:xfrm>
              <a:off x="30455" y="4491707"/>
              <a:ext cx="212725" cy="247650"/>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216"/>
                          <p:cNvPicPr/>
                          <p:nvPr/>
                        </p:nvPicPr>
                        <p:blipFill>
                          <a:blip r:embed="rId3"/>
                          <a:stretch>
                            <a:fillRect/>
                          </a:stretch>
                        </p:blipFill>
                        <p:spPr>
                          <a:xfrm>
                            <a:off x="30455" y="4491707"/>
                            <a:ext cx="212725" cy="247650"/>
                          </a:xfrm>
                          <a:prstGeom prst="rect">
                            <a:avLst/>
                          </a:prstGeom>
                          <a:noFill/>
                          <a:ln w="38100">
                            <a:noFill/>
                            <a:miter/>
                          </a:ln>
                        </p:spPr>
                      </p:pic>
                    </p:oleObj>
                  </mc:Fallback>
                </mc:AlternateContent>
              </a:graphicData>
            </a:graphic>
          </p:graphicFrame>
          <p:graphicFrame>
            <p:nvGraphicFramePr>
              <p:cNvPr id="52242" name="Object 19"/>
              <p:cNvGraphicFramePr>
                <a:graphicFrameLocks noChangeAspect="1"/>
              </p:cNvGraphicFramePr>
              <p:nvPr/>
            </p:nvGraphicFramePr>
            <p:xfrm>
              <a:off x="726298" y="4522972"/>
              <a:ext cx="301625" cy="320675"/>
            </p:xfrm>
            <a:graphic>
              <a:graphicData uri="http://schemas.openxmlformats.org/presentationml/2006/ole">
                <mc:AlternateContent xmlns:mc="http://schemas.openxmlformats.org/markup-compatibility/2006">
                  <mc:Choice xmlns:v="urn:schemas-microsoft-com:vml" Requires="v">
                    <p:oleObj r:id="rId4" imgW="215900" imgH="228600" progId="Equation.DSMT4">
                      <p:embed/>
                    </p:oleObj>
                  </mc:Choice>
                  <mc:Fallback>
                    <p:oleObj r:id="rId4" imgW="215900" imgH="228600" progId="Equation.DSMT4">
                      <p:embed/>
                      <p:pic>
                        <p:nvPicPr>
                          <p:cNvPr id="0" name="图片 3221"/>
                          <p:cNvPicPr/>
                          <p:nvPr/>
                        </p:nvPicPr>
                        <p:blipFill>
                          <a:blip r:embed="rId5"/>
                          <a:stretch>
                            <a:fillRect/>
                          </a:stretch>
                        </p:blipFill>
                        <p:spPr>
                          <a:xfrm>
                            <a:off x="726298" y="4522972"/>
                            <a:ext cx="301625" cy="320675"/>
                          </a:xfrm>
                          <a:prstGeom prst="rect">
                            <a:avLst/>
                          </a:prstGeom>
                          <a:noFill/>
                          <a:ln w="38100">
                            <a:noFill/>
                            <a:miter/>
                          </a:ln>
                        </p:spPr>
                      </p:pic>
                    </p:oleObj>
                  </mc:Fallback>
                </mc:AlternateContent>
              </a:graphicData>
            </a:graphic>
          </p:graphicFrame>
          <p:graphicFrame>
            <p:nvGraphicFramePr>
              <p:cNvPr id="52243" name="Object 20"/>
              <p:cNvGraphicFramePr>
                <a:graphicFrameLocks noChangeAspect="1"/>
              </p:cNvGraphicFramePr>
              <p:nvPr/>
            </p:nvGraphicFramePr>
            <p:xfrm>
              <a:off x="2474296" y="4523392"/>
              <a:ext cx="320675" cy="320675"/>
            </p:xfrm>
            <a:graphic>
              <a:graphicData uri="http://schemas.openxmlformats.org/presentationml/2006/ole">
                <mc:AlternateContent xmlns:mc="http://schemas.openxmlformats.org/markup-compatibility/2006">
                  <mc:Choice xmlns:v="urn:schemas-microsoft-com:vml" Requires="v">
                    <p:oleObj r:id="rId6" imgW="229235" imgH="229235" progId="Equation.DSMT4">
                      <p:embed/>
                    </p:oleObj>
                  </mc:Choice>
                  <mc:Fallback>
                    <p:oleObj r:id="rId6" imgW="229235" imgH="229235" progId="Equation.DSMT4">
                      <p:embed/>
                      <p:pic>
                        <p:nvPicPr>
                          <p:cNvPr id="0" name="图片 3230"/>
                          <p:cNvPicPr/>
                          <p:nvPr/>
                        </p:nvPicPr>
                        <p:blipFill>
                          <a:blip r:embed="rId7"/>
                          <a:stretch>
                            <a:fillRect/>
                          </a:stretch>
                        </p:blipFill>
                        <p:spPr>
                          <a:xfrm>
                            <a:off x="2474296" y="4523392"/>
                            <a:ext cx="320675" cy="320675"/>
                          </a:xfrm>
                          <a:prstGeom prst="rect">
                            <a:avLst/>
                          </a:prstGeom>
                          <a:noFill/>
                          <a:ln w="38100">
                            <a:noFill/>
                            <a:miter/>
                          </a:ln>
                        </p:spPr>
                      </p:pic>
                    </p:oleObj>
                  </mc:Fallback>
                </mc:AlternateContent>
              </a:graphicData>
            </a:graphic>
          </p:graphicFrame>
          <p:graphicFrame>
            <p:nvGraphicFramePr>
              <p:cNvPr id="52244" name="Object 21"/>
              <p:cNvGraphicFramePr>
                <a:graphicFrameLocks noChangeAspect="1"/>
              </p:cNvGraphicFramePr>
              <p:nvPr/>
            </p:nvGraphicFramePr>
            <p:xfrm>
              <a:off x="1268250" y="4522551"/>
              <a:ext cx="301625" cy="320675"/>
            </p:xfrm>
            <a:graphic>
              <a:graphicData uri="http://schemas.openxmlformats.org/presentationml/2006/ole">
                <mc:AlternateContent xmlns:mc="http://schemas.openxmlformats.org/markup-compatibility/2006">
                  <mc:Choice xmlns:v="urn:schemas-microsoft-com:vml" Requires="v">
                    <p:oleObj r:id="rId8" imgW="215900" imgH="228600" progId="Equation.DSMT4">
                      <p:embed/>
                    </p:oleObj>
                  </mc:Choice>
                  <mc:Fallback>
                    <p:oleObj r:id="rId8" imgW="215900" imgH="228600" progId="Equation.DSMT4">
                      <p:embed/>
                      <p:pic>
                        <p:nvPicPr>
                          <p:cNvPr id="0" name="图片 3219"/>
                          <p:cNvPicPr/>
                          <p:nvPr/>
                        </p:nvPicPr>
                        <p:blipFill>
                          <a:blip r:embed="rId9"/>
                          <a:stretch>
                            <a:fillRect/>
                          </a:stretch>
                        </p:blipFill>
                        <p:spPr>
                          <a:xfrm>
                            <a:off x="1268250" y="4522551"/>
                            <a:ext cx="301625" cy="320675"/>
                          </a:xfrm>
                          <a:prstGeom prst="rect">
                            <a:avLst/>
                          </a:prstGeom>
                          <a:noFill/>
                          <a:ln w="38100">
                            <a:noFill/>
                            <a:miter/>
                          </a:ln>
                        </p:spPr>
                      </p:pic>
                    </p:oleObj>
                  </mc:Fallback>
                </mc:AlternateContent>
              </a:graphicData>
            </a:graphic>
          </p:graphicFrame>
          <p:graphicFrame>
            <p:nvGraphicFramePr>
              <p:cNvPr id="52245" name="Object 22"/>
              <p:cNvGraphicFramePr>
                <a:graphicFrameLocks noChangeAspect="1"/>
              </p:cNvGraphicFramePr>
              <p:nvPr/>
            </p:nvGraphicFramePr>
            <p:xfrm>
              <a:off x="3573754" y="4540952"/>
              <a:ext cx="249238" cy="320675"/>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218"/>
                          <p:cNvPicPr/>
                          <p:nvPr/>
                        </p:nvPicPr>
                        <p:blipFill>
                          <a:blip r:embed="rId11"/>
                          <a:stretch>
                            <a:fillRect/>
                          </a:stretch>
                        </p:blipFill>
                        <p:spPr>
                          <a:xfrm>
                            <a:off x="3573754" y="4540952"/>
                            <a:ext cx="249238" cy="320675"/>
                          </a:xfrm>
                          <a:prstGeom prst="rect">
                            <a:avLst/>
                          </a:prstGeom>
                          <a:noFill/>
                          <a:ln w="38100">
                            <a:noFill/>
                            <a:miter/>
                          </a:ln>
                        </p:spPr>
                      </p:pic>
                    </p:oleObj>
                  </mc:Fallback>
                </mc:AlternateContent>
              </a:graphicData>
            </a:graphic>
          </p:graphicFrame>
          <p:graphicFrame>
            <p:nvGraphicFramePr>
              <p:cNvPr id="52246" name="Object 23"/>
              <p:cNvGraphicFramePr>
                <a:graphicFrameLocks noChangeAspect="1"/>
              </p:cNvGraphicFramePr>
              <p:nvPr/>
            </p:nvGraphicFramePr>
            <p:xfrm>
              <a:off x="1591647" y="4522485"/>
              <a:ext cx="230188" cy="320675"/>
            </p:xfrm>
            <a:graphic>
              <a:graphicData uri="http://schemas.openxmlformats.org/presentationml/2006/ole">
                <mc:AlternateContent xmlns:mc="http://schemas.openxmlformats.org/markup-compatibility/2006">
                  <mc:Choice xmlns:v="urn:schemas-microsoft-com:vml" Requires="v">
                    <p:oleObj r:id="rId12" imgW="165100" imgH="229235" progId="Equation.DSMT4">
                      <p:embed/>
                    </p:oleObj>
                  </mc:Choice>
                  <mc:Fallback>
                    <p:oleObj r:id="rId12" imgW="165100" imgH="229235" progId="Equation.DSMT4">
                      <p:embed/>
                      <p:pic>
                        <p:nvPicPr>
                          <p:cNvPr id="0" name="图片 3213"/>
                          <p:cNvPicPr/>
                          <p:nvPr/>
                        </p:nvPicPr>
                        <p:blipFill>
                          <a:blip r:embed="rId13"/>
                          <a:stretch>
                            <a:fillRect/>
                          </a:stretch>
                        </p:blipFill>
                        <p:spPr>
                          <a:xfrm>
                            <a:off x="1591647" y="4522485"/>
                            <a:ext cx="230188" cy="320675"/>
                          </a:xfrm>
                          <a:prstGeom prst="rect">
                            <a:avLst/>
                          </a:prstGeom>
                          <a:noFill/>
                          <a:ln w="38100">
                            <a:noFill/>
                            <a:miter/>
                          </a:ln>
                        </p:spPr>
                      </p:pic>
                    </p:oleObj>
                  </mc:Fallback>
                </mc:AlternateContent>
              </a:graphicData>
            </a:graphic>
          </p:graphicFrame>
          <p:graphicFrame>
            <p:nvGraphicFramePr>
              <p:cNvPr id="52247" name="Object 24"/>
              <p:cNvGraphicFramePr>
                <a:graphicFrameLocks noChangeAspect="1"/>
              </p:cNvGraphicFramePr>
              <p:nvPr/>
            </p:nvGraphicFramePr>
            <p:xfrm>
              <a:off x="2200987" y="4504634"/>
              <a:ext cx="247650" cy="320675"/>
            </p:xfrm>
            <a:graphic>
              <a:graphicData uri="http://schemas.openxmlformats.org/presentationml/2006/ole">
                <mc:AlternateContent xmlns:mc="http://schemas.openxmlformats.org/markup-compatibility/2006">
                  <mc:Choice xmlns:v="urn:schemas-microsoft-com:vml" Requires="v">
                    <p:oleObj r:id="rId14" imgW="177800" imgH="228600" progId="Equation.DSMT4">
                      <p:embed/>
                    </p:oleObj>
                  </mc:Choice>
                  <mc:Fallback>
                    <p:oleObj r:id="rId14" imgW="177800" imgH="228600" progId="Equation.DSMT4">
                      <p:embed/>
                      <p:pic>
                        <p:nvPicPr>
                          <p:cNvPr id="0" name="图片 3214"/>
                          <p:cNvPicPr/>
                          <p:nvPr/>
                        </p:nvPicPr>
                        <p:blipFill>
                          <a:blip r:embed="rId15"/>
                          <a:stretch>
                            <a:fillRect/>
                          </a:stretch>
                        </p:blipFill>
                        <p:spPr>
                          <a:xfrm>
                            <a:off x="2200987" y="4504634"/>
                            <a:ext cx="247650" cy="320675"/>
                          </a:xfrm>
                          <a:prstGeom prst="rect">
                            <a:avLst/>
                          </a:prstGeom>
                          <a:noFill/>
                          <a:ln w="38100">
                            <a:noFill/>
                            <a:miter/>
                          </a:ln>
                        </p:spPr>
                      </p:pic>
                    </p:oleObj>
                  </mc:Fallback>
                </mc:AlternateContent>
              </a:graphicData>
            </a:graphic>
          </p:graphicFrame>
          <p:graphicFrame>
            <p:nvGraphicFramePr>
              <p:cNvPr id="52248" name="Object 25"/>
              <p:cNvGraphicFramePr>
                <a:graphicFrameLocks noChangeAspect="1"/>
              </p:cNvGraphicFramePr>
              <p:nvPr/>
            </p:nvGraphicFramePr>
            <p:xfrm>
              <a:off x="3091251" y="4503629"/>
              <a:ext cx="266700" cy="320675"/>
            </p:xfrm>
            <a:graphic>
              <a:graphicData uri="http://schemas.openxmlformats.org/presentationml/2006/ole">
                <mc:AlternateContent xmlns:mc="http://schemas.openxmlformats.org/markup-compatibility/2006">
                  <mc:Choice xmlns:v="urn:schemas-microsoft-com:vml" Requires="v">
                    <p:oleObj r:id="rId16" imgW="191135" imgH="229235" progId="Equation.DSMT4">
                      <p:embed/>
                    </p:oleObj>
                  </mc:Choice>
                  <mc:Fallback>
                    <p:oleObj r:id="rId16" imgW="191135" imgH="229235" progId="Equation.DSMT4">
                      <p:embed/>
                      <p:pic>
                        <p:nvPicPr>
                          <p:cNvPr id="0" name="图片 3231"/>
                          <p:cNvPicPr/>
                          <p:nvPr/>
                        </p:nvPicPr>
                        <p:blipFill>
                          <a:blip r:embed="rId17"/>
                          <a:stretch>
                            <a:fillRect/>
                          </a:stretch>
                        </p:blipFill>
                        <p:spPr>
                          <a:xfrm>
                            <a:off x="3091251" y="4503629"/>
                            <a:ext cx="266700" cy="320675"/>
                          </a:xfrm>
                          <a:prstGeom prst="rect">
                            <a:avLst/>
                          </a:prstGeom>
                          <a:noFill/>
                          <a:ln w="38100">
                            <a:noFill/>
                            <a:miter/>
                          </a:ln>
                        </p:spPr>
                      </p:pic>
                    </p:oleObj>
                  </mc:Fallback>
                </mc:AlternateContent>
              </a:graphicData>
            </a:graphic>
          </p:graphicFrame>
          <p:graphicFrame>
            <p:nvGraphicFramePr>
              <p:cNvPr id="52249" name="Object 26"/>
              <p:cNvGraphicFramePr>
                <a:graphicFrameLocks noChangeAspect="1"/>
              </p:cNvGraphicFramePr>
              <p:nvPr/>
            </p:nvGraphicFramePr>
            <p:xfrm>
              <a:off x="30649" y="2389955"/>
              <a:ext cx="212725" cy="230187"/>
            </p:xfrm>
            <a:graphic>
              <a:graphicData uri="http://schemas.openxmlformats.org/presentationml/2006/ole">
                <mc:AlternateContent xmlns:mc="http://schemas.openxmlformats.org/markup-compatibility/2006">
                  <mc:Choice xmlns:v="urn:schemas-microsoft-com:vml" Requires="v">
                    <p:oleObj r:id="rId18" imgW="153035" imgH="165735" progId="Equation.DSMT4">
                      <p:embed/>
                    </p:oleObj>
                  </mc:Choice>
                  <mc:Fallback>
                    <p:oleObj r:id="rId18" imgW="153035" imgH="165735" progId="Equation.DSMT4">
                      <p:embed/>
                      <p:pic>
                        <p:nvPicPr>
                          <p:cNvPr id="0" name="图片 3233"/>
                          <p:cNvPicPr/>
                          <p:nvPr/>
                        </p:nvPicPr>
                        <p:blipFill>
                          <a:blip r:embed="rId19"/>
                          <a:stretch>
                            <a:fillRect/>
                          </a:stretch>
                        </p:blipFill>
                        <p:spPr>
                          <a:xfrm>
                            <a:off x="30649" y="2389955"/>
                            <a:ext cx="212725" cy="230187"/>
                          </a:xfrm>
                          <a:prstGeom prst="rect">
                            <a:avLst/>
                          </a:prstGeom>
                          <a:noFill/>
                          <a:ln w="38100">
                            <a:noFill/>
                            <a:miter/>
                          </a:ln>
                        </p:spPr>
                      </p:pic>
                    </p:oleObj>
                  </mc:Fallback>
                </mc:AlternateContent>
              </a:graphicData>
            </a:graphic>
          </p:graphicFrame>
          <p:graphicFrame>
            <p:nvGraphicFramePr>
              <p:cNvPr id="52250" name="Object 27"/>
              <p:cNvGraphicFramePr>
                <a:graphicFrameLocks noChangeAspect="1"/>
              </p:cNvGraphicFramePr>
              <p:nvPr/>
            </p:nvGraphicFramePr>
            <p:xfrm>
              <a:off x="0" y="2911951"/>
              <a:ext cx="247650" cy="230187"/>
            </p:xfrm>
            <a:graphic>
              <a:graphicData uri="http://schemas.openxmlformats.org/presentationml/2006/ole">
                <mc:AlternateContent xmlns:mc="http://schemas.openxmlformats.org/markup-compatibility/2006">
                  <mc:Choice xmlns:v="urn:schemas-microsoft-com:vml" Requires="v">
                    <p:oleObj r:id="rId20" imgW="177800" imgH="165100" progId="Equation.DSMT4">
                      <p:embed/>
                    </p:oleObj>
                  </mc:Choice>
                  <mc:Fallback>
                    <p:oleObj r:id="rId20" imgW="177800" imgH="165100" progId="Equation.DSMT4">
                      <p:embed/>
                      <p:pic>
                        <p:nvPicPr>
                          <p:cNvPr id="0" name="图片 3215"/>
                          <p:cNvPicPr/>
                          <p:nvPr/>
                        </p:nvPicPr>
                        <p:blipFill>
                          <a:blip r:embed="rId21"/>
                          <a:stretch>
                            <a:fillRect/>
                          </a:stretch>
                        </p:blipFill>
                        <p:spPr>
                          <a:xfrm>
                            <a:off x="0" y="2911951"/>
                            <a:ext cx="247650" cy="230187"/>
                          </a:xfrm>
                          <a:prstGeom prst="rect">
                            <a:avLst/>
                          </a:prstGeom>
                          <a:noFill/>
                          <a:ln w="38100">
                            <a:noFill/>
                            <a:miter/>
                          </a:ln>
                        </p:spPr>
                      </p:pic>
                    </p:oleObj>
                  </mc:Fallback>
                </mc:AlternateContent>
              </a:graphicData>
            </a:graphic>
          </p:graphicFrame>
          <p:graphicFrame>
            <p:nvGraphicFramePr>
              <p:cNvPr id="52251" name="Object 28"/>
              <p:cNvGraphicFramePr>
                <a:graphicFrameLocks noChangeAspect="1"/>
              </p:cNvGraphicFramePr>
              <p:nvPr/>
            </p:nvGraphicFramePr>
            <p:xfrm>
              <a:off x="7115" y="2028957"/>
              <a:ext cx="266700" cy="320675"/>
            </p:xfrm>
            <a:graphic>
              <a:graphicData uri="http://schemas.openxmlformats.org/presentationml/2006/ole">
                <mc:AlternateContent xmlns:mc="http://schemas.openxmlformats.org/markup-compatibility/2006">
                  <mc:Choice xmlns:v="urn:schemas-microsoft-com:vml" Requires="v">
                    <p:oleObj r:id="rId22" imgW="191135" imgH="229235" progId="Equation.DSMT4">
                      <p:embed/>
                    </p:oleObj>
                  </mc:Choice>
                  <mc:Fallback>
                    <p:oleObj r:id="rId22" imgW="191135" imgH="229235" progId="Equation.DSMT4">
                      <p:embed/>
                      <p:pic>
                        <p:nvPicPr>
                          <p:cNvPr id="0" name="图片 3220"/>
                          <p:cNvPicPr/>
                          <p:nvPr/>
                        </p:nvPicPr>
                        <p:blipFill>
                          <a:blip r:embed="rId23"/>
                          <a:stretch>
                            <a:fillRect/>
                          </a:stretch>
                        </p:blipFill>
                        <p:spPr>
                          <a:xfrm>
                            <a:off x="7115" y="2028957"/>
                            <a:ext cx="266700" cy="320675"/>
                          </a:xfrm>
                          <a:prstGeom prst="rect">
                            <a:avLst/>
                          </a:prstGeom>
                          <a:noFill/>
                          <a:ln w="38100">
                            <a:noFill/>
                            <a:miter/>
                          </a:ln>
                        </p:spPr>
                      </p:pic>
                    </p:oleObj>
                  </mc:Fallback>
                </mc:AlternateContent>
              </a:graphicData>
            </a:graphic>
          </p:graphicFrame>
          <p:graphicFrame>
            <p:nvGraphicFramePr>
              <p:cNvPr id="52252" name="Object 29"/>
              <p:cNvGraphicFramePr>
                <a:graphicFrameLocks noChangeAspect="1"/>
              </p:cNvGraphicFramePr>
              <p:nvPr/>
            </p:nvGraphicFramePr>
            <p:xfrm>
              <a:off x="801979" y="2936928"/>
              <a:ext cx="247650" cy="320675"/>
            </p:xfrm>
            <a:graphic>
              <a:graphicData uri="http://schemas.openxmlformats.org/presentationml/2006/ole">
                <mc:AlternateContent xmlns:mc="http://schemas.openxmlformats.org/markup-compatibility/2006">
                  <mc:Choice xmlns:v="urn:schemas-microsoft-com:vml" Requires="v">
                    <p:oleObj r:id="rId24" imgW="177800" imgH="228600" progId="Equation.DSMT4">
                      <p:embed/>
                    </p:oleObj>
                  </mc:Choice>
                  <mc:Fallback>
                    <p:oleObj r:id="rId24" imgW="177800" imgH="228600" progId="Equation.DSMT4">
                      <p:embed/>
                      <p:pic>
                        <p:nvPicPr>
                          <p:cNvPr id="0" name="图片 3225"/>
                          <p:cNvPicPr/>
                          <p:nvPr/>
                        </p:nvPicPr>
                        <p:blipFill>
                          <a:blip r:embed="rId25"/>
                          <a:stretch>
                            <a:fillRect/>
                          </a:stretch>
                        </p:blipFill>
                        <p:spPr>
                          <a:xfrm>
                            <a:off x="801979" y="2936928"/>
                            <a:ext cx="247650" cy="320675"/>
                          </a:xfrm>
                          <a:prstGeom prst="rect">
                            <a:avLst/>
                          </a:prstGeom>
                          <a:noFill/>
                          <a:ln w="38100">
                            <a:noFill/>
                            <a:miter/>
                          </a:ln>
                        </p:spPr>
                      </p:pic>
                    </p:oleObj>
                  </mc:Fallback>
                </mc:AlternateContent>
              </a:graphicData>
            </a:graphic>
          </p:graphicFrame>
          <p:graphicFrame>
            <p:nvGraphicFramePr>
              <p:cNvPr id="52253" name="Object 30"/>
              <p:cNvGraphicFramePr>
                <a:graphicFrameLocks noChangeAspect="1"/>
              </p:cNvGraphicFramePr>
              <p:nvPr/>
            </p:nvGraphicFramePr>
            <p:xfrm>
              <a:off x="1411028" y="3571346"/>
              <a:ext cx="266700" cy="320675"/>
            </p:xfrm>
            <a:graphic>
              <a:graphicData uri="http://schemas.openxmlformats.org/presentationml/2006/ole">
                <mc:AlternateContent xmlns:mc="http://schemas.openxmlformats.org/markup-compatibility/2006">
                  <mc:Choice xmlns:v="urn:schemas-microsoft-com:vml" Requires="v">
                    <p:oleObj r:id="rId26" imgW="191135" imgH="229235" progId="Equation.DSMT4">
                      <p:embed/>
                    </p:oleObj>
                  </mc:Choice>
                  <mc:Fallback>
                    <p:oleObj r:id="rId26" imgW="191135" imgH="229235" progId="Equation.DSMT4">
                      <p:embed/>
                      <p:pic>
                        <p:nvPicPr>
                          <p:cNvPr id="0" name="图片 3229"/>
                          <p:cNvPicPr/>
                          <p:nvPr/>
                        </p:nvPicPr>
                        <p:blipFill>
                          <a:blip r:embed="rId27"/>
                          <a:stretch>
                            <a:fillRect/>
                          </a:stretch>
                        </p:blipFill>
                        <p:spPr>
                          <a:xfrm>
                            <a:off x="1411028" y="3571346"/>
                            <a:ext cx="266700" cy="320675"/>
                          </a:xfrm>
                          <a:prstGeom prst="rect">
                            <a:avLst/>
                          </a:prstGeom>
                          <a:noFill/>
                          <a:ln w="38100">
                            <a:noFill/>
                            <a:miter/>
                          </a:ln>
                        </p:spPr>
                      </p:pic>
                    </p:oleObj>
                  </mc:Fallback>
                </mc:AlternateContent>
              </a:graphicData>
            </a:graphic>
          </p:graphicFrame>
          <p:graphicFrame>
            <p:nvGraphicFramePr>
              <p:cNvPr id="52254" name="Object 31"/>
              <p:cNvGraphicFramePr>
                <a:graphicFrameLocks noChangeAspect="1"/>
              </p:cNvGraphicFramePr>
              <p:nvPr/>
            </p:nvGraphicFramePr>
            <p:xfrm>
              <a:off x="2494254" y="3720312"/>
              <a:ext cx="266700" cy="320675"/>
            </p:xfrm>
            <a:graphic>
              <a:graphicData uri="http://schemas.openxmlformats.org/presentationml/2006/ole">
                <mc:AlternateContent xmlns:mc="http://schemas.openxmlformats.org/markup-compatibility/2006">
                  <mc:Choice xmlns:v="urn:schemas-microsoft-com:vml" Requires="v">
                    <p:oleObj r:id="rId28" imgW="191135" imgH="229235" progId="Equation.DSMT4">
                      <p:embed/>
                    </p:oleObj>
                  </mc:Choice>
                  <mc:Fallback>
                    <p:oleObj r:id="rId28" imgW="191135" imgH="229235" progId="Equation.DSMT4">
                      <p:embed/>
                      <p:pic>
                        <p:nvPicPr>
                          <p:cNvPr id="0" name="图片 3234"/>
                          <p:cNvPicPr/>
                          <p:nvPr/>
                        </p:nvPicPr>
                        <p:blipFill>
                          <a:blip r:embed="rId29"/>
                          <a:stretch>
                            <a:fillRect/>
                          </a:stretch>
                        </p:blipFill>
                        <p:spPr>
                          <a:xfrm>
                            <a:off x="2494254" y="3720312"/>
                            <a:ext cx="266700" cy="320675"/>
                          </a:xfrm>
                          <a:prstGeom prst="rect">
                            <a:avLst/>
                          </a:prstGeom>
                          <a:noFill/>
                          <a:ln w="38100">
                            <a:noFill/>
                            <a:miter/>
                          </a:ln>
                        </p:spPr>
                      </p:pic>
                    </p:oleObj>
                  </mc:Fallback>
                </mc:AlternateContent>
              </a:graphicData>
            </a:graphic>
          </p:graphicFrame>
          <p:graphicFrame>
            <p:nvGraphicFramePr>
              <p:cNvPr id="52255" name="Object 32"/>
              <p:cNvGraphicFramePr>
                <a:graphicFrameLocks noChangeAspect="1"/>
              </p:cNvGraphicFramePr>
              <p:nvPr/>
            </p:nvGraphicFramePr>
            <p:xfrm>
              <a:off x="1136125" y="3995266"/>
              <a:ext cx="195262" cy="320675"/>
            </p:xfrm>
            <a:graphic>
              <a:graphicData uri="http://schemas.openxmlformats.org/presentationml/2006/ole">
                <mc:AlternateContent xmlns:mc="http://schemas.openxmlformats.org/markup-compatibility/2006">
                  <mc:Choice xmlns:v="urn:schemas-microsoft-com:vml" Requires="v">
                    <p:oleObj r:id="rId30" imgW="140335" imgH="229235" progId="Equation.DSMT4">
                      <p:embed/>
                    </p:oleObj>
                  </mc:Choice>
                  <mc:Fallback>
                    <p:oleObj r:id="rId30" imgW="140335" imgH="229235" progId="Equation.DSMT4">
                      <p:embed/>
                      <p:pic>
                        <p:nvPicPr>
                          <p:cNvPr id="0" name="图片 3217"/>
                          <p:cNvPicPr/>
                          <p:nvPr/>
                        </p:nvPicPr>
                        <p:blipFill>
                          <a:blip r:embed="rId31"/>
                          <a:stretch>
                            <a:fillRect/>
                          </a:stretch>
                        </p:blipFill>
                        <p:spPr>
                          <a:xfrm>
                            <a:off x="1136125" y="3995266"/>
                            <a:ext cx="195262" cy="320675"/>
                          </a:xfrm>
                          <a:prstGeom prst="rect">
                            <a:avLst/>
                          </a:prstGeom>
                          <a:noFill/>
                          <a:ln w="38100">
                            <a:noFill/>
                            <a:miter/>
                          </a:ln>
                        </p:spPr>
                      </p:pic>
                    </p:oleObj>
                  </mc:Fallback>
                </mc:AlternateContent>
              </a:graphicData>
            </a:graphic>
          </p:graphicFrame>
          <p:graphicFrame>
            <p:nvGraphicFramePr>
              <p:cNvPr id="52256" name="Object 33"/>
              <p:cNvGraphicFramePr>
                <a:graphicFrameLocks noChangeAspect="1"/>
              </p:cNvGraphicFramePr>
              <p:nvPr/>
            </p:nvGraphicFramePr>
            <p:xfrm>
              <a:off x="2672567" y="4190921"/>
              <a:ext cx="212725" cy="320675"/>
            </p:xfrm>
            <a:graphic>
              <a:graphicData uri="http://schemas.openxmlformats.org/presentationml/2006/ole">
                <mc:AlternateContent xmlns:mc="http://schemas.openxmlformats.org/markup-compatibility/2006">
                  <mc:Choice xmlns:v="urn:schemas-microsoft-com:vml" Requires="v">
                    <p:oleObj r:id="rId32" imgW="153035" imgH="229235" progId="Equation.DSMT4">
                      <p:embed/>
                    </p:oleObj>
                  </mc:Choice>
                  <mc:Fallback>
                    <p:oleObj r:id="rId32" imgW="153035" imgH="229235" progId="Equation.DSMT4">
                      <p:embed/>
                      <p:pic>
                        <p:nvPicPr>
                          <p:cNvPr id="0" name="图片 3223"/>
                          <p:cNvPicPr/>
                          <p:nvPr/>
                        </p:nvPicPr>
                        <p:blipFill>
                          <a:blip r:embed="rId33"/>
                          <a:stretch>
                            <a:fillRect/>
                          </a:stretch>
                        </p:blipFill>
                        <p:spPr>
                          <a:xfrm>
                            <a:off x="2672567" y="4190921"/>
                            <a:ext cx="212725" cy="320675"/>
                          </a:xfrm>
                          <a:prstGeom prst="rect">
                            <a:avLst/>
                          </a:prstGeom>
                          <a:noFill/>
                          <a:ln w="38100">
                            <a:noFill/>
                            <a:miter/>
                          </a:ln>
                        </p:spPr>
                      </p:pic>
                    </p:oleObj>
                  </mc:Fallback>
                </mc:AlternateContent>
              </a:graphicData>
            </a:graphic>
          </p:graphicFrame>
          <p:graphicFrame>
            <p:nvGraphicFramePr>
              <p:cNvPr id="52257" name="Object 34"/>
              <p:cNvGraphicFramePr>
                <a:graphicFrameLocks noChangeAspect="1"/>
              </p:cNvGraphicFramePr>
              <p:nvPr/>
            </p:nvGraphicFramePr>
            <p:xfrm>
              <a:off x="1528461" y="3995266"/>
              <a:ext cx="212725" cy="320675"/>
            </p:xfrm>
            <a:graphic>
              <a:graphicData uri="http://schemas.openxmlformats.org/presentationml/2006/ole">
                <mc:AlternateContent xmlns:mc="http://schemas.openxmlformats.org/markup-compatibility/2006">
                  <mc:Choice xmlns:v="urn:schemas-microsoft-com:vml" Requires="v">
                    <p:oleObj r:id="rId34" imgW="153035" imgH="229235" progId="Equation.DSMT4">
                      <p:embed/>
                    </p:oleObj>
                  </mc:Choice>
                  <mc:Fallback>
                    <p:oleObj r:id="rId34" imgW="153035" imgH="229235" progId="Equation.DSMT4">
                      <p:embed/>
                      <p:pic>
                        <p:nvPicPr>
                          <p:cNvPr id="0" name="图片 3222"/>
                          <p:cNvPicPr/>
                          <p:nvPr/>
                        </p:nvPicPr>
                        <p:blipFill>
                          <a:blip r:embed="rId35"/>
                          <a:stretch>
                            <a:fillRect/>
                          </a:stretch>
                        </p:blipFill>
                        <p:spPr>
                          <a:xfrm>
                            <a:off x="1528461" y="3995266"/>
                            <a:ext cx="212725" cy="320675"/>
                          </a:xfrm>
                          <a:prstGeom prst="rect">
                            <a:avLst/>
                          </a:prstGeom>
                          <a:noFill/>
                          <a:ln w="38100">
                            <a:noFill/>
                            <a:miter/>
                          </a:ln>
                        </p:spPr>
                      </p:pic>
                    </p:oleObj>
                  </mc:Fallback>
                </mc:AlternateContent>
              </a:graphicData>
            </a:graphic>
          </p:graphicFrame>
          <p:graphicFrame>
            <p:nvGraphicFramePr>
              <p:cNvPr id="52258" name="Object 35"/>
              <p:cNvGraphicFramePr>
                <a:graphicFrameLocks noChangeAspect="1"/>
              </p:cNvGraphicFramePr>
              <p:nvPr/>
            </p:nvGraphicFramePr>
            <p:xfrm>
              <a:off x="2101203" y="4038200"/>
              <a:ext cx="266700" cy="320675"/>
            </p:xfrm>
            <a:graphic>
              <a:graphicData uri="http://schemas.openxmlformats.org/presentationml/2006/ole">
                <mc:AlternateContent xmlns:mc="http://schemas.openxmlformats.org/markup-compatibility/2006">
                  <mc:Choice xmlns:v="urn:schemas-microsoft-com:vml" Requires="v">
                    <p:oleObj r:id="rId36" imgW="191135" imgH="229235" progId="Equation.DSMT4">
                      <p:embed/>
                    </p:oleObj>
                  </mc:Choice>
                  <mc:Fallback>
                    <p:oleObj r:id="rId36" imgW="191135" imgH="229235" progId="Equation.DSMT4">
                      <p:embed/>
                      <p:pic>
                        <p:nvPicPr>
                          <p:cNvPr id="0" name="图片 3232"/>
                          <p:cNvPicPr/>
                          <p:nvPr/>
                        </p:nvPicPr>
                        <p:blipFill>
                          <a:blip r:embed="rId37"/>
                          <a:stretch>
                            <a:fillRect/>
                          </a:stretch>
                        </p:blipFill>
                        <p:spPr>
                          <a:xfrm>
                            <a:off x="2101203" y="4038200"/>
                            <a:ext cx="266700" cy="320675"/>
                          </a:xfrm>
                          <a:prstGeom prst="rect">
                            <a:avLst/>
                          </a:prstGeom>
                          <a:noFill/>
                          <a:ln w="38100">
                            <a:noFill/>
                            <a:miter/>
                          </a:ln>
                        </p:spPr>
                      </p:pic>
                    </p:oleObj>
                  </mc:Fallback>
                </mc:AlternateContent>
              </a:graphicData>
            </a:graphic>
          </p:graphicFrame>
          <p:graphicFrame>
            <p:nvGraphicFramePr>
              <p:cNvPr id="52259" name="Object 36"/>
              <p:cNvGraphicFramePr>
                <a:graphicFrameLocks noChangeAspect="1"/>
              </p:cNvGraphicFramePr>
              <p:nvPr/>
            </p:nvGraphicFramePr>
            <p:xfrm>
              <a:off x="3215173" y="4093570"/>
              <a:ext cx="284163" cy="320675"/>
            </p:xfrm>
            <a:graphic>
              <a:graphicData uri="http://schemas.openxmlformats.org/presentationml/2006/ole">
                <mc:AlternateContent xmlns:mc="http://schemas.openxmlformats.org/markup-compatibility/2006">
                  <mc:Choice xmlns:v="urn:schemas-microsoft-com:vml" Requires="v">
                    <p:oleObj r:id="rId38" imgW="203835" imgH="229235" progId="Equation.DSMT4">
                      <p:embed/>
                    </p:oleObj>
                  </mc:Choice>
                  <mc:Fallback>
                    <p:oleObj r:id="rId38" imgW="203835" imgH="229235" progId="Equation.DSMT4">
                      <p:embed/>
                      <p:pic>
                        <p:nvPicPr>
                          <p:cNvPr id="0" name="图片 3235"/>
                          <p:cNvPicPr/>
                          <p:nvPr/>
                        </p:nvPicPr>
                        <p:blipFill>
                          <a:blip r:embed="rId39"/>
                          <a:stretch>
                            <a:fillRect/>
                          </a:stretch>
                        </p:blipFill>
                        <p:spPr>
                          <a:xfrm>
                            <a:off x="3215173" y="4093570"/>
                            <a:ext cx="284163" cy="320675"/>
                          </a:xfrm>
                          <a:prstGeom prst="rect">
                            <a:avLst/>
                          </a:prstGeom>
                          <a:noFill/>
                          <a:ln w="38100">
                            <a:noFill/>
                            <a:miter/>
                          </a:ln>
                        </p:spPr>
                      </p:pic>
                    </p:oleObj>
                  </mc:Fallback>
                </mc:AlternateContent>
              </a:graphicData>
            </a:graphic>
          </p:graphicFrame>
        </p:grpSp>
        <p:grpSp>
          <p:nvGrpSpPr>
            <p:cNvPr id="52260" name="组合 62"/>
            <p:cNvGrpSpPr/>
            <p:nvPr/>
          </p:nvGrpSpPr>
          <p:grpSpPr>
            <a:xfrm>
              <a:off x="0" y="131496"/>
              <a:ext cx="6303192" cy="5947865"/>
              <a:chOff x="0" y="0"/>
              <a:chExt cx="6303192" cy="5947865"/>
            </a:xfrm>
          </p:grpSpPr>
          <p:cxnSp>
            <p:nvCxnSpPr>
              <p:cNvPr id="52261" name="直接箭头连接符 39"/>
              <p:cNvCxnSpPr/>
              <p:nvPr/>
            </p:nvCxnSpPr>
            <p:spPr>
              <a:xfrm>
                <a:off x="306427" y="5541516"/>
                <a:ext cx="2799126" cy="55555"/>
              </a:xfrm>
              <a:prstGeom prst="straightConnector1">
                <a:avLst/>
              </a:prstGeom>
              <a:ln w="9525" cap="flat" cmpd="sng">
                <a:solidFill>
                  <a:srgbClr val="7F7F7F"/>
                </a:solidFill>
                <a:prstDash val="solid"/>
                <a:round/>
                <a:headEnd type="none" w="med" len="med"/>
                <a:tailEnd type="stealth" w="med" len="lg"/>
              </a:ln>
            </p:spPr>
          </p:cxnSp>
          <p:grpSp>
            <p:nvGrpSpPr>
              <p:cNvPr id="52262" name="组合 61"/>
              <p:cNvGrpSpPr/>
              <p:nvPr/>
            </p:nvGrpSpPr>
            <p:grpSpPr>
              <a:xfrm>
                <a:off x="0" y="0"/>
                <a:ext cx="6303192" cy="5947865"/>
                <a:chOff x="0" y="0"/>
                <a:chExt cx="6303192" cy="5947865"/>
              </a:xfrm>
            </p:grpSpPr>
            <p:cxnSp>
              <p:nvCxnSpPr>
                <p:cNvPr id="52263" name="直接箭头连接符 41"/>
                <p:cNvCxnSpPr/>
                <p:nvPr/>
              </p:nvCxnSpPr>
              <p:spPr>
                <a:xfrm rot="5400000" flipH="1" flipV="1">
                  <a:off x="-606266" y="4627226"/>
                  <a:ext cx="1865079" cy="1588"/>
                </a:xfrm>
                <a:prstGeom prst="straightConnector1">
                  <a:avLst/>
                </a:prstGeom>
                <a:ln w="9525" cap="flat" cmpd="sng">
                  <a:solidFill>
                    <a:srgbClr val="7F7F7F"/>
                  </a:solidFill>
                  <a:prstDash val="solid"/>
                  <a:round/>
                  <a:headEnd type="none" w="med" len="med"/>
                  <a:tailEnd type="stealth" w="med" len="lg"/>
                </a:ln>
              </p:spPr>
            </p:cxnSp>
            <p:sp>
              <p:nvSpPr>
                <p:cNvPr id="52264" name="弧形 42"/>
                <p:cNvSpPr/>
                <p:nvPr/>
              </p:nvSpPr>
              <p:spPr>
                <a:xfrm rot="9861750">
                  <a:off x="300076" y="249"/>
                  <a:ext cx="6003116" cy="5347616"/>
                </a:xfrm>
                <a:custGeom>
                  <a:avLst/>
                  <a:gdLst/>
                  <a:ahLst/>
                  <a:cxnLst>
                    <a:cxn ang="0">
                      <a:pos x="4125003" y="194351"/>
                    </a:cxn>
                    <a:cxn ang="0">
                      <a:pos x="4125002" y="194351"/>
                    </a:cxn>
                    <a:cxn ang="0">
                      <a:pos x="5938706" y="2122869"/>
                    </a:cxn>
                    <a:cxn ang="0">
                      <a:pos x="3001558" y="2673808"/>
                    </a:cxn>
                    <a:cxn ang="0">
                      <a:pos x="4125003" y="194351"/>
                    </a:cxn>
                    <a:cxn ang="0">
                      <a:pos x="4125003" y="194351"/>
                    </a:cxn>
                    <a:cxn ang="0">
                      <a:pos x="4125002" y="194351"/>
                    </a:cxn>
                    <a:cxn ang="0">
                      <a:pos x="5938706" y="2122869"/>
                    </a:cxn>
                  </a:cxnLst>
                  <a:rect l="0" t="0" r="0" b="0"/>
                  <a:pathLst>
                    <a:path w="6003116" h="5347616" stroke="0">
                      <a:moveTo>
                        <a:pt x="4125003" y="194351"/>
                      </a:moveTo>
                      <a:lnTo>
                        <a:pt x="4125002" y="194351"/>
                      </a:lnTo>
                      <a:cubicBezTo>
                        <a:pt x="5052517" y="527841"/>
                        <a:pt x="5732611" y="1250987"/>
                        <a:pt x="5938706" y="2122869"/>
                      </a:cubicBezTo>
                      <a:lnTo>
                        <a:pt x="3001558" y="2673808"/>
                      </a:lnTo>
                      <a:lnTo>
                        <a:pt x="4125003" y="194351"/>
                      </a:lnTo>
                      <a:close/>
                    </a:path>
                    <a:path w="6003116" h="5347616" fill="none">
                      <a:moveTo>
                        <a:pt x="4125003" y="194351"/>
                      </a:moveTo>
                      <a:lnTo>
                        <a:pt x="4125002" y="194351"/>
                      </a:lnTo>
                      <a:cubicBezTo>
                        <a:pt x="5052517" y="527841"/>
                        <a:pt x="5732611" y="1250987"/>
                        <a:pt x="5938706" y="2122869"/>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52265" name="直接连接符 44"/>
                <p:cNvCxnSpPr/>
                <p:nvPr/>
              </p:nvCxnSpPr>
              <p:spPr>
                <a:xfrm rot="-5400000" flipH="1">
                  <a:off x="-233914" y="4478808"/>
                  <a:ext cx="2126983" cy="36518"/>
                </a:xfrm>
                <a:prstGeom prst="line">
                  <a:avLst/>
                </a:prstGeom>
                <a:ln w="9525" cap="flat" cmpd="sng">
                  <a:solidFill>
                    <a:srgbClr val="7F7F7F"/>
                  </a:solidFill>
                  <a:prstDash val="lgDash"/>
                  <a:round/>
                  <a:headEnd type="none" w="med" len="med"/>
                  <a:tailEnd type="none" w="med" len="med"/>
                </a:ln>
              </p:spPr>
            </p:cxnSp>
            <p:cxnSp>
              <p:nvCxnSpPr>
                <p:cNvPr id="52266" name="直接连接符 46"/>
                <p:cNvCxnSpPr/>
                <p:nvPr/>
              </p:nvCxnSpPr>
              <p:spPr>
                <a:xfrm rot="5400000">
                  <a:off x="1183911" y="4534373"/>
                  <a:ext cx="2165078" cy="1588"/>
                </a:xfrm>
                <a:prstGeom prst="line">
                  <a:avLst/>
                </a:prstGeom>
                <a:ln w="9525" cap="flat" cmpd="sng">
                  <a:solidFill>
                    <a:srgbClr val="7F7F7F"/>
                  </a:solidFill>
                  <a:prstDash val="lgDash"/>
                  <a:round/>
                  <a:headEnd type="none" w="med" len="med"/>
                  <a:tailEnd type="none" w="med" len="med"/>
                </a:ln>
              </p:spPr>
            </p:cxnSp>
            <p:cxnSp>
              <p:nvCxnSpPr>
                <p:cNvPr id="52267" name="直接连接符 48"/>
                <p:cNvCxnSpPr/>
                <p:nvPr/>
              </p:nvCxnSpPr>
              <p:spPr>
                <a:xfrm rot="10800000">
                  <a:off x="325479" y="4328818"/>
                  <a:ext cx="503303" cy="19048"/>
                </a:xfrm>
                <a:prstGeom prst="line">
                  <a:avLst/>
                </a:prstGeom>
                <a:ln w="9525" cap="flat" cmpd="sng">
                  <a:solidFill>
                    <a:srgbClr val="7F7F7F"/>
                  </a:solidFill>
                  <a:prstDash val="lgDash"/>
                  <a:round/>
                  <a:headEnd type="none" w="med" len="med"/>
                  <a:tailEnd type="none" w="med" len="med"/>
                </a:ln>
              </p:spPr>
            </p:cxnSp>
            <p:cxnSp>
              <p:nvCxnSpPr>
                <p:cNvPr id="52268" name="直接连接符 50"/>
                <p:cNvCxnSpPr/>
                <p:nvPr/>
              </p:nvCxnSpPr>
              <p:spPr>
                <a:xfrm rot="10800000">
                  <a:off x="344532" y="5224056"/>
                  <a:ext cx="1940176" cy="38095"/>
                </a:xfrm>
                <a:prstGeom prst="line">
                  <a:avLst/>
                </a:prstGeom>
                <a:ln w="9525" cap="flat" cmpd="sng">
                  <a:solidFill>
                    <a:srgbClr val="7F7F7F"/>
                  </a:solidFill>
                  <a:prstDash val="lgDash"/>
                  <a:round/>
                  <a:headEnd type="none" w="med" len="med"/>
                  <a:tailEnd type="none" w="med" len="med"/>
                </a:ln>
              </p:spPr>
            </p:cxnSp>
            <p:graphicFrame>
              <p:nvGraphicFramePr>
                <p:cNvPr id="52269" name="Object 46"/>
                <p:cNvGraphicFramePr>
                  <a:graphicFrameLocks noChangeAspect="1"/>
                </p:cNvGraphicFramePr>
                <p:nvPr/>
              </p:nvGraphicFramePr>
              <p:xfrm>
                <a:off x="62723" y="5559918"/>
                <a:ext cx="213360" cy="248920"/>
              </p:xfrm>
              <a:graphic>
                <a:graphicData uri="http://schemas.openxmlformats.org/presentationml/2006/ole">
                  <mc:AlternateContent xmlns:mc="http://schemas.openxmlformats.org/markup-compatibility/2006">
                    <mc:Choice xmlns:v="urn:schemas-microsoft-com:vml" Requires="v">
                      <p:oleObj r:id="rId40" imgW="152400" imgH="177800" progId="Equation.DSMT4">
                        <p:embed/>
                      </p:oleObj>
                    </mc:Choice>
                    <mc:Fallback>
                      <p:oleObj r:id="rId40" imgW="152400" imgH="177800" progId="Equation.DSMT4">
                        <p:embed/>
                        <p:pic>
                          <p:nvPicPr>
                            <p:cNvPr id="0" name="图片 3224"/>
                            <p:cNvPicPr/>
                            <p:nvPr/>
                          </p:nvPicPr>
                          <p:blipFill>
                            <a:blip r:embed="rId41"/>
                            <a:stretch>
                              <a:fillRect/>
                            </a:stretch>
                          </p:blipFill>
                          <p:spPr>
                            <a:xfrm>
                              <a:off x="62723" y="5559918"/>
                              <a:ext cx="213360" cy="248920"/>
                            </a:xfrm>
                            <a:prstGeom prst="rect">
                              <a:avLst/>
                            </a:prstGeom>
                            <a:noFill/>
                            <a:ln w="38100">
                              <a:noFill/>
                              <a:miter/>
                            </a:ln>
                          </p:spPr>
                        </p:pic>
                      </p:oleObj>
                    </mc:Fallback>
                  </mc:AlternateContent>
                </a:graphicData>
              </a:graphic>
            </p:graphicFrame>
            <p:graphicFrame>
              <p:nvGraphicFramePr>
                <p:cNvPr id="52270" name="Object 47"/>
                <p:cNvGraphicFramePr>
                  <a:graphicFrameLocks noChangeAspect="1"/>
                </p:cNvGraphicFramePr>
                <p:nvPr/>
              </p:nvGraphicFramePr>
              <p:xfrm>
                <a:off x="721437" y="5590501"/>
                <a:ext cx="302260" cy="320040"/>
              </p:xfrm>
              <a:graphic>
                <a:graphicData uri="http://schemas.openxmlformats.org/presentationml/2006/ole">
                  <mc:AlternateContent xmlns:mc="http://schemas.openxmlformats.org/markup-compatibility/2006">
                    <mc:Choice xmlns:v="urn:schemas-microsoft-com:vml" Requires="v">
                      <p:oleObj r:id="rId42" imgW="215900" imgH="228600" progId="Equation.DSMT4">
                        <p:embed/>
                      </p:oleObj>
                    </mc:Choice>
                    <mc:Fallback>
                      <p:oleObj r:id="rId42" imgW="215900" imgH="228600" progId="Equation.DSMT4">
                        <p:embed/>
                        <p:pic>
                          <p:nvPicPr>
                            <p:cNvPr id="0" name="图片 3226"/>
                            <p:cNvPicPr/>
                            <p:nvPr/>
                          </p:nvPicPr>
                          <p:blipFill>
                            <a:blip r:embed="rId43"/>
                            <a:stretch>
                              <a:fillRect/>
                            </a:stretch>
                          </p:blipFill>
                          <p:spPr>
                            <a:xfrm>
                              <a:off x="721437" y="5590501"/>
                              <a:ext cx="302260" cy="320040"/>
                            </a:xfrm>
                            <a:prstGeom prst="rect">
                              <a:avLst/>
                            </a:prstGeom>
                            <a:noFill/>
                            <a:ln w="38100">
                              <a:noFill/>
                              <a:miter/>
                            </a:ln>
                          </p:spPr>
                        </p:pic>
                      </p:oleObj>
                    </mc:Fallback>
                  </mc:AlternateContent>
                </a:graphicData>
              </a:graphic>
            </p:graphicFrame>
            <p:graphicFrame>
              <p:nvGraphicFramePr>
                <p:cNvPr id="52271" name="Object 48"/>
                <p:cNvGraphicFramePr>
                  <a:graphicFrameLocks noChangeAspect="1"/>
                </p:cNvGraphicFramePr>
                <p:nvPr/>
              </p:nvGraphicFramePr>
              <p:xfrm>
                <a:off x="2114679" y="5627824"/>
                <a:ext cx="320040" cy="320040"/>
              </p:xfrm>
              <a:graphic>
                <a:graphicData uri="http://schemas.openxmlformats.org/presentationml/2006/ole">
                  <mc:AlternateContent xmlns:mc="http://schemas.openxmlformats.org/markup-compatibility/2006">
                    <mc:Choice xmlns:v="urn:schemas-microsoft-com:vml" Requires="v">
                      <p:oleObj r:id="rId44" imgW="229235" imgH="229235" progId="Equation.DSMT4">
                        <p:embed/>
                      </p:oleObj>
                    </mc:Choice>
                    <mc:Fallback>
                      <p:oleObj r:id="rId44" imgW="229235" imgH="229235" progId="Equation.DSMT4">
                        <p:embed/>
                        <p:pic>
                          <p:nvPicPr>
                            <p:cNvPr id="0" name="图片 3227"/>
                            <p:cNvPicPr/>
                            <p:nvPr/>
                          </p:nvPicPr>
                          <p:blipFill>
                            <a:blip r:embed="rId45"/>
                            <a:stretch>
                              <a:fillRect/>
                            </a:stretch>
                          </p:blipFill>
                          <p:spPr>
                            <a:xfrm>
                              <a:off x="2114679" y="5627824"/>
                              <a:ext cx="320040" cy="320040"/>
                            </a:xfrm>
                            <a:prstGeom prst="rect">
                              <a:avLst/>
                            </a:prstGeom>
                            <a:noFill/>
                            <a:ln w="38100">
                              <a:noFill/>
                              <a:miter/>
                            </a:ln>
                          </p:spPr>
                        </p:pic>
                      </p:oleObj>
                    </mc:Fallback>
                  </mc:AlternateContent>
                </a:graphicData>
              </a:graphic>
            </p:graphicFrame>
            <p:graphicFrame>
              <p:nvGraphicFramePr>
                <p:cNvPr id="52272" name="Object 49"/>
                <p:cNvGraphicFramePr>
                  <a:graphicFrameLocks noChangeAspect="1"/>
                </p:cNvGraphicFramePr>
                <p:nvPr/>
              </p:nvGraphicFramePr>
              <p:xfrm>
                <a:off x="2774560" y="5627825"/>
                <a:ext cx="248920" cy="320040"/>
              </p:xfrm>
              <a:graphic>
                <a:graphicData uri="http://schemas.openxmlformats.org/presentationml/2006/ole">
                  <mc:AlternateContent xmlns:mc="http://schemas.openxmlformats.org/markup-compatibility/2006">
                    <mc:Choice xmlns:v="urn:schemas-microsoft-com:vml" Requires="v">
                      <p:oleObj r:id="rId46" imgW="177800" imgH="228600" progId="Equation.DSMT4">
                        <p:embed/>
                      </p:oleObj>
                    </mc:Choice>
                    <mc:Fallback>
                      <p:oleObj r:id="rId46" imgW="177800" imgH="228600" progId="Equation.DSMT4">
                        <p:embed/>
                        <p:pic>
                          <p:nvPicPr>
                            <p:cNvPr id="0" name="图片 3228"/>
                            <p:cNvPicPr/>
                            <p:nvPr/>
                          </p:nvPicPr>
                          <p:blipFill>
                            <a:blip r:embed="rId47"/>
                            <a:stretch>
                              <a:fillRect/>
                            </a:stretch>
                          </p:blipFill>
                          <p:spPr>
                            <a:xfrm>
                              <a:off x="2774560" y="5627825"/>
                              <a:ext cx="248920" cy="320040"/>
                            </a:xfrm>
                            <a:prstGeom prst="rect">
                              <a:avLst/>
                            </a:prstGeom>
                            <a:noFill/>
                            <a:ln w="38100">
                              <a:noFill/>
                              <a:miter/>
                            </a:ln>
                          </p:spPr>
                        </p:pic>
                      </p:oleObj>
                    </mc:Fallback>
                  </mc:AlternateContent>
                </a:graphicData>
              </a:graphic>
            </p:graphicFrame>
            <p:graphicFrame>
              <p:nvGraphicFramePr>
                <p:cNvPr id="52273" name="Object 50"/>
                <p:cNvGraphicFramePr>
                  <a:graphicFrameLocks noChangeAspect="1"/>
                </p:cNvGraphicFramePr>
                <p:nvPr/>
              </p:nvGraphicFramePr>
              <p:xfrm>
                <a:off x="81384" y="3743039"/>
                <a:ext cx="213360" cy="320040"/>
              </p:xfrm>
              <a:graphic>
                <a:graphicData uri="http://schemas.openxmlformats.org/presentationml/2006/ole">
                  <mc:AlternateContent xmlns:mc="http://schemas.openxmlformats.org/markup-compatibility/2006">
                    <mc:Choice xmlns:v="urn:schemas-microsoft-com:vml" Requires="v">
                      <p:oleObj r:id="rId48" imgW="153035" imgH="229235" progId="Equation.DSMT4">
                        <p:embed/>
                      </p:oleObj>
                    </mc:Choice>
                    <mc:Fallback>
                      <p:oleObj r:id="rId48" imgW="153035" imgH="229235" progId="Equation.DSMT4">
                        <p:embed/>
                        <p:pic>
                          <p:nvPicPr>
                            <p:cNvPr id="0" name="图片 3241"/>
                            <p:cNvPicPr/>
                            <p:nvPr/>
                          </p:nvPicPr>
                          <p:blipFill>
                            <a:blip r:embed="rId49"/>
                            <a:stretch>
                              <a:fillRect/>
                            </a:stretch>
                          </p:blipFill>
                          <p:spPr>
                            <a:xfrm>
                              <a:off x="81384" y="3743039"/>
                              <a:ext cx="213360" cy="320040"/>
                            </a:xfrm>
                            <a:prstGeom prst="rect">
                              <a:avLst/>
                            </a:prstGeom>
                            <a:noFill/>
                            <a:ln w="38100">
                              <a:noFill/>
                              <a:miter/>
                            </a:ln>
                          </p:spPr>
                        </p:pic>
                      </p:oleObj>
                    </mc:Fallback>
                  </mc:AlternateContent>
                </a:graphicData>
              </a:graphic>
            </p:graphicFrame>
            <p:graphicFrame>
              <p:nvGraphicFramePr>
                <p:cNvPr id="52274" name="Object 51"/>
                <p:cNvGraphicFramePr>
                  <a:graphicFrameLocks noChangeAspect="1"/>
                </p:cNvGraphicFramePr>
                <p:nvPr/>
              </p:nvGraphicFramePr>
              <p:xfrm>
                <a:off x="25010" y="4209570"/>
                <a:ext cx="266700" cy="320040"/>
              </p:xfrm>
              <a:graphic>
                <a:graphicData uri="http://schemas.openxmlformats.org/presentationml/2006/ole">
                  <mc:AlternateContent xmlns:mc="http://schemas.openxmlformats.org/markup-compatibility/2006">
                    <mc:Choice xmlns:v="urn:schemas-microsoft-com:vml" Requires="v">
                      <p:oleObj r:id="rId50" imgW="191135" imgH="229235" progId="Equation.DSMT4">
                        <p:embed/>
                      </p:oleObj>
                    </mc:Choice>
                    <mc:Fallback>
                      <p:oleObj r:id="rId50" imgW="191135" imgH="229235" progId="Equation.DSMT4">
                        <p:embed/>
                        <p:pic>
                          <p:nvPicPr>
                            <p:cNvPr id="0" name="图片 3272"/>
                            <p:cNvPicPr/>
                            <p:nvPr/>
                          </p:nvPicPr>
                          <p:blipFill>
                            <a:blip r:embed="rId51"/>
                            <a:stretch>
                              <a:fillRect/>
                            </a:stretch>
                          </p:blipFill>
                          <p:spPr>
                            <a:xfrm>
                              <a:off x="25010" y="4209570"/>
                              <a:ext cx="266700" cy="320040"/>
                            </a:xfrm>
                            <a:prstGeom prst="rect">
                              <a:avLst/>
                            </a:prstGeom>
                            <a:noFill/>
                            <a:ln w="38100">
                              <a:noFill/>
                              <a:miter/>
                            </a:ln>
                          </p:spPr>
                        </p:pic>
                      </p:oleObj>
                    </mc:Fallback>
                  </mc:AlternateContent>
                </a:graphicData>
              </a:graphic>
            </p:graphicFrame>
            <p:graphicFrame>
              <p:nvGraphicFramePr>
                <p:cNvPr id="52275" name="Object 52"/>
                <p:cNvGraphicFramePr>
                  <a:graphicFrameLocks noChangeAspect="1"/>
                </p:cNvGraphicFramePr>
                <p:nvPr/>
              </p:nvGraphicFramePr>
              <p:xfrm>
                <a:off x="0" y="5067988"/>
                <a:ext cx="284480" cy="320040"/>
              </p:xfrm>
              <a:graphic>
                <a:graphicData uri="http://schemas.openxmlformats.org/presentationml/2006/ole">
                  <mc:AlternateContent xmlns:mc="http://schemas.openxmlformats.org/markup-compatibility/2006">
                    <mc:Choice xmlns:v="urn:schemas-microsoft-com:vml" Requires="v">
                      <p:oleObj r:id="rId52" imgW="203835" imgH="229235" progId="Equation.DSMT4">
                        <p:embed/>
                      </p:oleObj>
                    </mc:Choice>
                    <mc:Fallback>
                      <p:oleObj r:id="rId52" imgW="203835" imgH="229235" progId="Equation.DSMT4">
                        <p:embed/>
                        <p:pic>
                          <p:nvPicPr>
                            <p:cNvPr id="0" name="图片 3309"/>
                            <p:cNvPicPr/>
                            <p:nvPr/>
                          </p:nvPicPr>
                          <p:blipFill>
                            <a:blip r:embed="rId53"/>
                            <a:stretch>
                              <a:fillRect/>
                            </a:stretch>
                          </p:blipFill>
                          <p:spPr>
                            <a:xfrm>
                              <a:off x="0" y="5067988"/>
                              <a:ext cx="284480" cy="320040"/>
                            </a:xfrm>
                            <a:prstGeom prst="rect">
                              <a:avLst/>
                            </a:prstGeom>
                            <a:noFill/>
                            <a:ln w="38100">
                              <a:noFill/>
                              <a:miter/>
                            </a:ln>
                          </p:spPr>
                        </p:pic>
                      </p:oleObj>
                    </mc:Fallback>
                  </mc:AlternateContent>
                </a:graphicData>
              </a:graphic>
            </p:graphicFrame>
            <p:graphicFrame>
              <p:nvGraphicFramePr>
                <p:cNvPr id="52276" name="Object 53"/>
                <p:cNvGraphicFramePr>
                  <a:graphicFrameLocks noChangeAspect="1"/>
                </p:cNvGraphicFramePr>
                <p:nvPr/>
              </p:nvGraphicFramePr>
              <p:xfrm>
                <a:off x="2910892" y="5248866"/>
                <a:ext cx="230188" cy="230187"/>
              </p:xfrm>
              <a:graphic>
                <a:graphicData uri="http://schemas.openxmlformats.org/presentationml/2006/ole">
                  <mc:AlternateContent xmlns:mc="http://schemas.openxmlformats.org/markup-compatibility/2006">
                    <mc:Choice xmlns:v="urn:schemas-microsoft-com:vml" Requires="v">
                      <p:oleObj r:id="rId54" imgW="165735" imgH="165735" progId="Equation.DSMT4">
                        <p:embed/>
                      </p:oleObj>
                    </mc:Choice>
                    <mc:Fallback>
                      <p:oleObj r:id="rId54" imgW="165735" imgH="165735" progId="Equation.DSMT4">
                        <p:embed/>
                        <p:pic>
                          <p:nvPicPr>
                            <p:cNvPr id="0" name="图片 3319"/>
                            <p:cNvPicPr/>
                            <p:nvPr/>
                          </p:nvPicPr>
                          <p:blipFill>
                            <a:blip r:embed="rId55"/>
                            <a:stretch>
                              <a:fillRect/>
                            </a:stretch>
                          </p:blipFill>
                          <p:spPr>
                            <a:xfrm>
                              <a:off x="2910892" y="5248866"/>
                              <a:ext cx="230188" cy="230187"/>
                            </a:xfrm>
                            <a:prstGeom prst="rect">
                              <a:avLst/>
                            </a:prstGeom>
                            <a:noFill/>
                            <a:ln w="38100">
                              <a:noFill/>
                              <a:miter/>
                            </a:ln>
                          </p:spPr>
                        </p:pic>
                      </p:oleObj>
                    </mc:Fallback>
                  </mc:AlternateContent>
                </a:graphicData>
              </a:graphic>
            </p:graphicFrame>
          </p:grpSp>
        </p:grpSp>
      </p:grpSp>
      <p:sp>
        <p:nvSpPr>
          <p:cNvPr id="52277" name="标题 1"/>
          <p:cNvSpPr txBox="1"/>
          <p:nvPr/>
        </p:nvSpPr>
        <p:spPr>
          <a:xfrm>
            <a:off x="4572000" y="28575"/>
            <a:ext cx="4446588" cy="279400"/>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第五节  价格变动的替代效应和收入效应</a:t>
            </a:r>
            <a:endParaRPr lang="zh-CN" altLang="en-US" sz="1000" dirty="0">
              <a:solidFill>
                <a:srgbClr val="7F7F7F"/>
              </a:solidFill>
              <a:latin typeface="Adobe 黑体 Std R" pitchFamily="34" charset="-122"/>
              <a:ea typeface="Adobe 黑体 Std R" pitchFamily="34" charset="-122"/>
            </a:endParaRPr>
          </a:p>
        </p:txBody>
      </p:sp>
      <p:sp>
        <p:nvSpPr>
          <p:cNvPr id="52278" name="Rectangle 3"/>
          <p:cNvSpPr txBox="1"/>
          <p:nvPr/>
        </p:nvSpPr>
        <p:spPr>
          <a:xfrm>
            <a:off x="322263" y="579438"/>
            <a:ext cx="69929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三、消费者需求曲线的形状</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strips(downRight)">
                                      <p:cBhvr>
                                        <p:cTn id="7" dur="5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wheel(4)">
                                      <p:cBhvr>
                                        <p:cTn id="12" dur="1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9" name="组合 71"/>
          <p:cNvGrpSpPr/>
          <p:nvPr/>
        </p:nvGrpSpPr>
        <p:grpSpPr>
          <a:xfrm>
            <a:off x="2855913" y="-309562"/>
            <a:ext cx="6073775" cy="7156450"/>
            <a:chOff x="0" y="0"/>
            <a:chExt cx="4521843" cy="6408650"/>
          </a:xfrm>
        </p:grpSpPr>
        <p:grpSp>
          <p:nvGrpSpPr>
            <p:cNvPr id="53250" name="组合 4"/>
            <p:cNvGrpSpPr/>
            <p:nvPr/>
          </p:nvGrpSpPr>
          <p:grpSpPr>
            <a:xfrm>
              <a:off x="304406" y="0"/>
              <a:ext cx="4217437" cy="3718118"/>
              <a:chOff x="0" y="0"/>
              <a:chExt cx="5311007" cy="4843225"/>
            </a:xfrm>
          </p:grpSpPr>
          <p:grpSp>
            <p:nvGrpSpPr>
              <p:cNvPr id="53251" name="组合 36"/>
              <p:cNvGrpSpPr/>
              <p:nvPr/>
            </p:nvGrpSpPr>
            <p:grpSpPr>
              <a:xfrm>
                <a:off x="291138" y="0"/>
                <a:ext cx="5019869" cy="4492484"/>
                <a:chOff x="0" y="0"/>
                <a:chExt cx="5019869" cy="4492484"/>
              </a:xfrm>
            </p:grpSpPr>
            <p:cxnSp>
              <p:nvCxnSpPr>
                <p:cNvPr id="53252" name="直接连接符 25"/>
                <p:cNvCxnSpPr/>
                <p:nvPr/>
              </p:nvCxnSpPr>
              <p:spPr>
                <a:xfrm rot="-5400000" flipH="1">
                  <a:off x="-309260" y="2766643"/>
                  <a:ext cx="2034766" cy="1381599"/>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53253" name="组合 35"/>
                <p:cNvGrpSpPr/>
                <p:nvPr/>
              </p:nvGrpSpPr>
              <p:grpSpPr>
                <a:xfrm>
                  <a:off x="0" y="0"/>
                  <a:ext cx="5019869" cy="4492484"/>
                  <a:chOff x="0" y="0"/>
                  <a:chExt cx="5019869" cy="4492484"/>
                </a:xfrm>
              </p:grpSpPr>
              <p:cxnSp>
                <p:nvCxnSpPr>
                  <p:cNvPr id="53254" name="直接连接符 27"/>
                  <p:cNvCxnSpPr/>
                  <p:nvPr/>
                </p:nvCxnSpPr>
                <p:spPr>
                  <a:xfrm>
                    <a:off x="37317" y="3056284"/>
                    <a:ext cx="2051404" cy="1437157"/>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grpSp>
                <p:nvGrpSpPr>
                  <p:cNvPr id="53255" name="组合 34"/>
                  <p:cNvGrpSpPr/>
                  <p:nvPr/>
                </p:nvGrpSpPr>
                <p:grpSpPr>
                  <a:xfrm>
                    <a:off x="0" y="0"/>
                    <a:ext cx="5019869" cy="4473823"/>
                    <a:chOff x="0" y="0"/>
                    <a:chExt cx="5019869" cy="4473823"/>
                  </a:xfrm>
                </p:grpSpPr>
                <p:cxnSp>
                  <p:nvCxnSpPr>
                    <p:cNvPr id="53256" name="直接箭头连接符 29"/>
                    <p:cNvCxnSpPr/>
                    <p:nvPr/>
                  </p:nvCxnSpPr>
                  <p:spPr>
                    <a:xfrm>
                      <a:off x="-671" y="4456220"/>
                      <a:ext cx="3329032" cy="16543"/>
                    </a:xfrm>
                    <a:prstGeom prst="straightConnector1">
                      <a:avLst/>
                    </a:prstGeom>
                    <a:ln w="9525" cap="flat" cmpd="sng">
                      <a:solidFill>
                        <a:srgbClr val="7F7F7F"/>
                      </a:solidFill>
                      <a:prstDash val="solid"/>
                      <a:round/>
                      <a:headEnd type="none" w="med" len="med"/>
                      <a:tailEnd type="stealth" w="med" len="lg"/>
                    </a:ln>
                  </p:spPr>
                </p:cxnSp>
                <p:cxnSp>
                  <p:nvCxnSpPr>
                    <p:cNvPr id="53257" name="直接箭头连接符 30"/>
                    <p:cNvCxnSpPr/>
                    <p:nvPr/>
                  </p:nvCxnSpPr>
                  <p:spPr>
                    <a:xfrm rot="-5400000" flipV="1">
                      <a:off x="-1232488" y="3206405"/>
                      <a:ext cx="2487626" cy="11997"/>
                    </a:xfrm>
                    <a:prstGeom prst="straightConnector1">
                      <a:avLst/>
                    </a:prstGeom>
                    <a:ln w="9525" cap="flat" cmpd="sng">
                      <a:solidFill>
                        <a:srgbClr val="7F7F7F"/>
                      </a:solidFill>
                      <a:prstDash val="solid"/>
                      <a:round/>
                      <a:headEnd type="none" w="med" len="med"/>
                      <a:tailEnd type="stealth" w="med" len="lg"/>
                    </a:ln>
                  </p:spPr>
                </p:cxnSp>
                <p:cxnSp>
                  <p:nvCxnSpPr>
                    <p:cNvPr id="53258" name="直接连接符 31"/>
                    <p:cNvCxnSpPr/>
                    <p:nvPr/>
                  </p:nvCxnSpPr>
                  <p:spPr>
                    <a:xfrm>
                      <a:off x="17323" y="2440064"/>
                      <a:ext cx="2969138" cy="2034766"/>
                    </a:xfrm>
                    <a:prstGeom prst="line">
                      <a:avLst/>
                    </a:prstGeom>
                    <a:ln w="38100" cap="flat" cmpd="sng">
                      <a:solidFill>
                        <a:srgbClr val="000000"/>
                      </a:solidFill>
                      <a:prstDash val="solid"/>
                      <a:round/>
                      <a:headEnd type="none" w="med" len="med"/>
                      <a:tailEnd type="none" w="med" len="med"/>
                    </a:ln>
                    <a:effectLst>
                      <a:outerShdw dist="23000" dir="5400000" algn="ctr" rotWithShape="0">
                        <a:srgbClr val="000000">
                          <a:alpha val="32999"/>
                        </a:srgbClr>
                      </a:outerShdw>
                    </a:effectLst>
                  </p:spPr>
                </p:cxnSp>
                <p:sp>
                  <p:nvSpPr>
                    <p:cNvPr id="53259" name="弧形 32"/>
                    <p:cNvSpPr/>
                    <p:nvPr/>
                  </p:nvSpPr>
                  <p:spPr>
                    <a:xfrm rot="10800000">
                      <a:off x="223264" y="0"/>
                      <a:ext cx="4796605" cy="4270113"/>
                    </a:xfrm>
                    <a:custGeom>
                      <a:avLst/>
                      <a:gdLst/>
                      <a:ahLst/>
                      <a:cxnLst>
                        <a:cxn ang="0">
                          <a:pos x="3203708" y="123993"/>
                        </a:cxn>
                        <a:cxn ang="0">
                          <a:pos x="3203707" y="123993"/>
                        </a:cxn>
                        <a:cxn ang="0">
                          <a:pos x="4685569" y="1492933"/>
                        </a:cxn>
                        <a:cxn ang="0">
                          <a:pos x="2398303" y="2135057"/>
                        </a:cxn>
                        <a:cxn ang="0">
                          <a:pos x="3203708" y="123993"/>
                        </a:cxn>
                        <a:cxn ang="0">
                          <a:pos x="3203708" y="123993"/>
                        </a:cxn>
                        <a:cxn ang="0">
                          <a:pos x="3203707" y="123993"/>
                        </a:cxn>
                        <a:cxn ang="0">
                          <a:pos x="4685569" y="1492933"/>
                        </a:cxn>
                      </a:cxnLst>
                      <a:rect l="0" t="0" r="0" b="0"/>
                      <a:pathLst>
                        <a:path w="4796605" h="4270113" stroke="0">
                          <a:moveTo>
                            <a:pt x="3203708" y="123993"/>
                          </a:moveTo>
                          <a:lnTo>
                            <a:pt x="3203707" y="123993"/>
                          </a:lnTo>
                          <a:cubicBezTo>
                            <a:pt x="3911207" y="348549"/>
                            <a:pt x="4459668" y="855216"/>
                            <a:pt x="4685569" y="1492933"/>
                          </a:cubicBezTo>
                          <a:lnTo>
                            <a:pt x="2398303" y="2135057"/>
                          </a:lnTo>
                          <a:lnTo>
                            <a:pt x="3203708" y="123993"/>
                          </a:lnTo>
                          <a:close/>
                        </a:path>
                        <a:path w="4796605" h="4270113" fill="none">
                          <a:moveTo>
                            <a:pt x="3203708" y="123993"/>
                          </a:moveTo>
                          <a:lnTo>
                            <a:pt x="3203707" y="123993"/>
                          </a:lnTo>
                          <a:cubicBezTo>
                            <a:pt x="3911207" y="348549"/>
                            <a:pt x="4459668" y="855216"/>
                            <a:pt x="4685569" y="1492933"/>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sp>
                  <p:nvSpPr>
                    <p:cNvPr id="53260" name="弧形 25"/>
                    <p:cNvSpPr/>
                    <p:nvPr/>
                  </p:nvSpPr>
                  <p:spPr>
                    <a:xfrm rot="10800000">
                      <a:off x="93301" y="1133182"/>
                      <a:ext cx="1827469" cy="1774216"/>
                    </a:xfrm>
                    <a:custGeom>
                      <a:avLst/>
                      <a:gdLst/>
                      <a:ahLst/>
                      <a:cxnLst>
                        <a:cxn ang="0">
                          <a:pos x="940431" y="379"/>
                        </a:cxn>
                        <a:cxn ang="0">
                          <a:pos x="940431" y="378"/>
                        </a:cxn>
                        <a:cxn ang="0">
                          <a:pos x="1813408" y="732081"/>
                        </a:cxn>
                        <a:cxn ang="0">
                          <a:pos x="913735" y="887108"/>
                        </a:cxn>
                        <a:cxn ang="0">
                          <a:pos x="940431" y="379"/>
                        </a:cxn>
                        <a:cxn ang="0">
                          <a:pos x="940431" y="379"/>
                        </a:cxn>
                        <a:cxn ang="0">
                          <a:pos x="940431" y="378"/>
                        </a:cxn>
                        <a:cxn ang="0">
                          <a:pos x="1813408" y="732081"/>
                        </a:cxn>
                      </a:cxnLst>
                      <a:rect l="0" t="0" r="0" b="0"/>
                      <a:pathLst>
                        <a:path w="1827469" h="1774216" stroke="0">
                          <a:moveTo>
                            <a:pt x="940431" y="379"/>
                          </a:moveTo>
                          <a:lnTo>
                            <a:pt x="940431" y="378"/>
                          </a:lnTo>
                          <a:cubicBezTo>
                            <a:pt x="1373237" y="12660"/>
                            <a:pt x="1737740" y="318176"/>
                            <a:pt x="1813408" y="732081"/>
                          </a:cubicBezTo>
                          <a:lnTo>
                            <a:pt x="913735" y="887108"/>
                          </a:lnTo>
                          <a:lnTo>
                            <a:pt x="940431" y="379"/>
                          </a:lnTo>
                          <a:close/>
                        </a:path>
                        <a:path w="1827469" h="1774216" fill="none">
                          <a:moveTo>
                            <a:pt x="940431" y="379"/>
                          </a:moveTo>
                          <a:lnTo>
                            <a:pt x="940431" y="378"/>
                          </a:lnTo>
                          <a:cubicBezTo>
                            <a:pt x="1373237" y="12660"/>
                            <a:pt x="1737740" y="318176"/>
                            <a:pt x="1813408" y="732081"/>
                          </a:cubicBezTo>
                        </a:path>
                      </a:pathLst>
                    </a:custGeom>
                    <a:noFill/>
                    <a:ln w="38100" cap="flat" cmpd="sng">
                      <a:solidFill>
                        <a:srgbClr val="A7C804"/>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cxnSp>
                  <p:nvCxnSpPr>
                    <p:cNvPr id="53261" name="直接连接符 34"/>
                    <p:cNvCxnSpPr/>
                    <p:nvPr/>
                  </p:nvCxnSpPr>
                  <p:spPr>
                    <a:xfrm rot="-5400000" flipH="1">
                      <a:off x="-75048" y="3839995"/>
                      <a:ext cx="1232439" cy="0"/>
                    </a:xfrm>
                    <a:prstGeom prst="line">
                      <a:avLst/>
                    </a:prstGeom>
                    <a:ln w="9525" cap="flat" cmpd="sng">
                      <a:solidFill>
                        <a:srgbClr val="7F7F7F"/>
                      </a:solidFill>
                      <a:prstDash val="lgDash"/>
                      <a:round/>
                      <a:headEnd type="none" w="med" len="med"/>
                      <a:tailEnd type="none" w="med" len="med"/>
                    </a:ln>
                  </p:spPr>
                </p:cxnSp>
                <p:cxnSp>
                  <p:nvCxnSpPr>
                    <p:cNvPr id="53262" name="直接连接符 35"/>
                    <p:cNvCxnSpPr/>
                    <p:nvPr/>
                  </p:nvCxnSpPr>
                  <p:spPr>
                    <a:xfrm rot="-5400000" flipH="1">
                      <a:off x="829887" y="4129117"/>
                      <a:ext cx="616220" cy="37988"/>
                    </a:xfrm>
                    <a:prstGeom prst="line">
                      <a:avLst/>
                    </a:prstGeom>
                    <a:ln w="9525" cap="flat" cmpd="sng">
                      <a:solidFill>
                        <a:srgbClr val="7F7F7F"/>
                      </a:solidFill>
                      <a:prstDash val="lgDash"/>
                      <a:round/>
                      <a:headEnd type="none" w="med" len="med"/>
                      <a:tailEnd type="none" w="med" len="med"/>
                    </a:ln>
                  </p:spPr>
                </p:cxnSp>
                <p:cxnSp>
                  <p:nvCxnSpPr>
                    <p:cNvPr id="53263" name="直接连接符 36"/>
                    <p:cNvCxnSpPr/>
                    <p:nvPr/>
                  </p:nvCxnSpPr>
                  <p:spPr>
                    <a:xfrm rot="5400000">
                      <a:off x="-401351" y="3589059"/>
                      <a:ext cx="1679095" cy="17995"/>
                    </a:xfrm>
                    <a:prstGeom prst="line">
                      <a:avLst/>
                    </a:prstGeom>
                    <a:ln w="9525" cap="flat" cmpd="sng">
                      <a:solidFill>
                        <a:srgbClr val="7F7F7F"/>
                      </a:solidFill>
                      <a:prstDash val="lgDash"/>
                      <a:round/>
                      <a:headEnd type="none" w="med" len="med"/>
                      <a:tailEnd type="none" w="med" len="med"/>
                    </a:ln>
                  </p:spPr>
                </p:cxnSp>
              </p:grpSp>
            </p:grpSp>
          </p:grpSp>
          <p:graphicFrame>
            <p:nvGraphicFramePr>
              <p:cNvPr id="53264" name="Object 18"/>
              <p:cNvGraphicFramePr>
                <a:graphicFrameLocks noChangeAspect="1"/>
              </p:cNvGraphicFramePr>
              <p:nvPr/>
            </p:nvGraphicFramePr>
            <p:xfrm>
              <a:off x="46792" y="4491707"/>
              <a:ext cx="212725" cy="247650"/>
            </p:xfrm>
            <a:graphic>
              <a:graphicData uri="http://schemas.openxmlformats.org/presentationml/2006/ole">
                <mc:AlternateContent xmlns:mc="http://schemas.openxmlformats.org/markup-compatibility/2006">
                  <mc:Choice xmlns:v="urn:schemas-microsoft-com:vml" Requires="v">
                    <p:oleObj r:id="rId2" imgW="152400" imgH="177800" progId="Equation.DSMT4">
                      <p:embed/>
                    </p:oleObj>
                  </mc:Choice>
                  <mc:Fallback>
                    <p:oleObj r:id="rId2" imgW="152400" imgH="177800" progId="Equation.DSMT4">
                      <p:embed/>
                      <p:pic>
                        <p:nvPicPr>
                          <p:cNvPr id="0" name="图片 3399"/>
                          <p:cNvPicPr/>
                          <p:nvPr/>
                        </p:nvPicPr>
                        <p:blipFill>
                          <a:blip r:embed="rId3"/>
                          <a:stretch>
                            <a:fillRect/>
                          </a:stretch>
                        </p:blipFill>
                        <p:spPr>
                          <a:xfrm>
                            <a:off x="46792" y="4491707"/>
                            <a:ext cx="212725" cy="247650"/>
                          </a:xfrm>
                          <a:prstGeom prst="rect">
                            <a:avLst/>
                          </a:prstGeom>
                          <a:noFill/>
                          <a:ln w="38100">
                            <a:noFill/>
                            <a:miter/>
                          </a:ln>
                        </p:spPr>
                      </p:pic>
                    </p:oleObj>
                  </mc:Fallback>
                </mc:AlternateContent>
              </a:graphicData>
            </a:graphic>
          </p:graphicFrame>
          <p:graphicFrame>
            <p:nvGraphicFramePr>
              <p:cNvPr id="53265" name="Object 19"/>
              <p:cNvGraphicFramePr>
                <a:graphicFrameLocks noChangeAspect="1"/>
              </p:cNvGraphicFramePr>
              <p:nvPr/>
            </p:nvGraphicFramePr>
            <p:xfrm>
              <a:off x="761296" y="4504311"/>
              <a:ext cx="301625" cy="320675"/>
            </p:xfrm>
            <a:graphic>
              <a:graphicData uri="http://schemas.openxmlformats.org/presentationml/2006/ole">
                <mc:AlternateContent xmlns:mc="http://schemas.openxmlformats.org/markup-compatibility/2006">
                  <mc:Choice xmlns:v="urn:schemas-microsoft-com:vml" Requires="v">
                    <p:oleObj r:id="rId4" imgW="215900" imgH="228600" progId="Equation.DSMT4">
                      <p:embed/>
                    </p:oleObj>
                  </mc:Choice>
                  <mc:Fallback>
                    <p:oleObj r:id="rId4" imgW="215900" imgH="228600" progId="Equation.DSMT4">
                      <p:embed/>
                      <p:pic>
                        <p:nvPicPr>
                          <p:cNvPr id="0" name="图片 3381"/>
                          <p:cNvPicPr/>
                          <p:nvPr/>
                        </p:nvPicPr>
                        <p:blipFill>
                          <a:blip r:embed="rId5"/>
                          <a:stretch>
                            <a:fillRect/>
                          </a:stretch>
                        </p:blipFill>
                        <p:spPr>
                          <a:xfrm>
                            <a:off x="761296" y="4504311"/>
                            <a:ext cx="301625" cy="320675"/>
                          </a:xfrm>
                          <a:prstGeom prst="rect">
                            <a:avLst/>
                          </a:prstGeom>
                          <a:noFill/>
                          <a:ln w="38100">
                            <a:noFill/>
                            <a:miter/>
                          </a:ln>
                        </p:spPr>
                      </p:pic>
                    </p:oleObj>
                  </mc:Fallback>
                </mc:AlternateContent>
              </a:graphicData>
            </a:graphic>
          </p:graphicFrame>
          <p:graphicFrame>
            <p:nvGraphicFramePr>
              <p:cNvPr id="53266" name="Object 20"/>
              <p:cNvGraphicFramePr>
                <a:graphicFrameLocks noChangeAspect="1"/>
              </p:cNvGraphicFramePr>
              <p:nvPr/>
            </p:nvGraphicFramePr>
            <p:xfrm>
              <a:off x="419239" y="4504731"/>
              <a:ext cx="320675" cy="320675"/>
            </p:xfrm>
            <a:graphic>
              <a:graphicData uri="http://schemas.openxmlformats.org/presentationml/2006/ole">
                <mc:AlternateContent xmlns:mc="http://schemas.openxmlformats.org/markup-compatibility/2006">
                  <mc:Choice xmlns:v="urn:schemas-microsoft-com:vml" Requires="v">
                    <p:oleObj r:id="rId6" imgW="229235" imgH="229235" progId="Equation.DSMT4">
                      <p:embed/>
                    </p:oleObj>
                  </mc:Choice>
                  <mc:Fallback>
                    <p:oleObj r:id="rId6" imgW="229235" imgH="229235" progId="Equation.DSMT4">
                      <p:embed/>
                      <p:pic>
                        <p:nvPicPr>
                          <p:cNvPr id="0" name="图片 3390"/>
                          <p:cNvPicPr/>
                          <p:nvPr/>
                        </p:nvPicPr>
                        <p:blipFill>
                          <a:blip r:embed="rId7"/>
                          <a:stretch>
                            <a:fillRect/>
                          </a:stretch>
                        </p:blipFill>
                        <p:spPr>
                          <a:xfrm>
                            <a:off x="419239" y="4504731"/>
                            <a:ext cx="320675" cy="320675"/>
                          </a:xfrm>
                          <a:prstGeom prst="rect">
                            <a:avLst/>
                          </a:prstGeom>
                          <a:noFill/>
                          <a:ln w="38100">
                            <a:noFill/>
                            <a:miter/>
                          </a:ln>
                        </p:spPr>
                      </p:pic>
                    </p:oleObj>
                  </mc:Fallback>
                </mc:AlternateContent>
              </a:graphicData>
            </a:graphic>
          </p:graphicFrame>
          <p:graphicFrame>
            <p:nvGraphicFramePr>
              <p:cNvPr id="53267" name="Object 21"/>
              <p:cNvGraphicFramePr>
                <a:graphicFrameLocks noChangeAspect="1"/>
              </p:cNvGraphicFramePr>
              <p:nvPr/>
            </p:nvGraphicFramePr>
            <p:xfrm>
              <a:off x="1284588" y="4522550"/>
              <a:ext cx="301625" cy="320675"/>
            </p:xfrm>
            <a:graphic>
              <a:graphicData uri="http://schemas.openxmlformats.org/presentationml/2006/ole">
                <mc:AlternateContent xmlns:mc="http://schemas.openxmlformats.org/markup-compatibility/2006">
                  <mc:Choice xmlns:v="urn:schemas-microsoft-com:vml" Requires="v">
                    <p:oleObj r:id="rId8" imgW="215900" imgH="228600" progId="Equation.DSMT4">
                      <p:embed/>
                    </p:oleObj>
                  </mc:Choice>
                  <mc:Fallback>
                    <p:oleObj r:id="rId8" imgW="215900" imgH="228600" progId="Equation.DSMT4">
                      <p:embed/>
                      <p:pic>
                        <p:nvPicPr>
                          <p:cNvPr id="0" name="图片 3391"/>
                          <p:cNvPicPr/>
                          <p:nvPr/>
                        </p:nvPicPr>
                        <p:blipFill>
                          <a:blip r:embed="rId9"/>
                          <a:stretch>
                            <a:fillRect/>
                          </a:stretch>
                        </p:blipFill>
                        <p:spPr>
                          <a:xfrm>
                            <a:off x="1284588" y="4522550"/>
                            <a:ext cx="301625" cy="320675"/>
                          </a:xfrm>
                          <a:prstGeom prst="rect">
                            <a:avLst/>
                          </a:prstGeom>
                          <a:noFill/>
                          <a:ln w="38100">
                            <a:noFill/>
                            <a:miter/>
                          </a:ln>
                        </p:spPr>
                      </p:pic>
                    </p:oleObj>
                  </mc:Fallback>
                </mc:AlternateContent>
              </a:graphicData>
            </a:graphic>
          </p:graphicFrame>
          <p:graphicFrame>
            <p:nvGraphicFramePr>
              <p:cNvPr id="53268" name="Object 22"/>
              <p:cNvGraphicFramePr>
                <a:graphicFrameLocks noChangeAspect="1"/>
              </p:cNvGraphicFramePr>
              <p:nvPr/>
            </p:nvGraphicFramePr>
            <p:xfrm>
              <a:off x="3402091" y="4516645"/>
              <a:ext cx="249238" cy="320674"/>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图片 3396"/>
                          <p:cNvPicPr/>
                          <p:nvPr/>
                        </p:nvPicPr>
                        <p:blipFill>
                          <a:blip r:embed="rId11"/>
                          <a:stretch>
                            <a:fillRect/>
                          </a:stretch>
                        </p:blipFill>
                        <p:spPr>
                          <a:xfrm>
                            <a:off x="3402091" y="4516645"/>
                            <a:ext cx="249238" cy="320674"/>
                          </a:xfrm>
                          <a:prstGeom prst="rect">
                            <a:avLst/>
                          </a:prstGeom>
                          <a:noFill/>
                          <a:ln w="38100">
                            <a:noFill/>
                            <a:miter/>
                          </a:ln>
                        </p:spPr>
                      </p:pic>
                    </p:oleObj>
                  </mc:Fallback>
                </mc:AlternateContent>
              </a:graphicData>
            </a:graphic>
          </p:graphicFrame>
          <p:graphicFrame>
            <p:nvGraphicFramePr>
              <p:cNvPr id="53269" name="Object 23"/>
              <p:cNvGraphicFramePr>
                <a:graphicFrameLocks noChangeAspect="1"/>
              </p:cNvGraphicFramePr>
              <p:nvPr/>
            </p:nvGraphicFramePr>
            <p:xfrm>
              <a:off x="1607985" y="4522485"/>
              <a:ext cx="230188" cy="320675"/>
            </p:xfrm>
            <a:graphic>
              <a:graphicData uri="http://schemas.openxmlformats.org/presentationml/2006/ole">
                <mc:AlternateContent xmlns:mc="http://schemas.openxmlformats.org/markup-compatibility/2006">
                  <mc:Choice xmlns:v="urn:schemas-microsoft-com:vml" Requires="v">
                    <p:oleObj r:id="rId12" imgW="165100" imgH="229235" progId="Equation.DSMT4">
                      <p:embed/>
                    </p:oleObj>
                  </mc:Choice>
                  <mc:Fallback>
                    <p:oleObj r:id="rId12" imgW="165100" imgH="229235" progId="Equation.DSMT4">
                      <p:embed/>
                      <p:pic>
                        <p:nvPicPr>
                          <p:cNvPr id="0" name="图片 3386"/>
                          <p:cNvPicPr/>
                          <p:nvPr/>
                        </p:nvPicPr>
                        <p:blipFill>
                          <a:blip r:embed="rId13"/>
                          <a:stretch>
                            <a:fillRect/>
                          </a:stretch>
                        </p:blipFill>
                        <p:spPr>
                          <a:xfrm>
                            <a:off x="1607985" y="4522485"/>
                            <a:ext cx="230188" cy="320675"/>
                          </a:xfrm>
                          <a:prstGeom prst="rect">
                            <a:avLst/>
                          </a:prstGeom>
                          <a:noFill/>
                          <a:ln w="38100">
                            <a:noFill/>
                            <a:miter/>
                          </a:ln>
                        </p:spPr>
                      </p:pic>
                    </p:oleObj>
                  </mc:Fallback>
                </mc:AlternateContent>
              </a:graphicData>
            </a:graphic>
          </p:graphicFrame>
          <p:graphicFrame>
            <p:nvGraphicFramePr>
              <p:cNvPr id="53270" name="Object 24"/>
              <p:cNvGraphicFramePr>
                <a:graphicFrameLocks noChangeAspect="1"/>
              </p:cNvGraphicFramePr>
              <p:nvPr/>
            </p:nvGraphicFramePr>
            <p:xfrm>
              <a:off x="2217325" y="4504634"/>
              <a:ext cx="247650" cy="320675"/>
            </p:xfrm>
            <a:graphic>
              <a:graphicData uri="http://schemas.openxmlformats.org/presentationml/2006/ole">
                <mc:AlternateContent xmlns:mc="http://schemas.openxmlformats.org/markup-compatibility/2006">
                  <mc:Choice xmlns:v="urn:schemas-microsoft-com:vml" Requires="v">
                    <p:oleObj r:id="rId14" imgW="177800" imgH="228600" progId="Equation.DSMT4">
                      <p:embed/>
                    </p:oleObj>
                  </mc:Choice>
                  <mc:Fallback>
                    <p:oleObj r:id="rId14" imgW="177800" imgH="228600" progId="Equation.DSMT4">
                      <p:embed/>
                      <p:pic>
                        <p:nvPicPr>
                          <p:cNvPr id="0" name="图片 3389"/>
                          <p:cNvPicPr/>
                          <p:nvPr/>
                        </p:nvPicPr>
                        <p:blipFill>
                          <a:blip r:embed="rId15"/>
                          <a:stretch>
                            <a:fillRect/>
                          </a:stretch>
                        </p:blipFill>
                        <p:spPr>
                          <a:xfrm>
                            <a:off x="2217325" y="4504634"/>
                            <a:ext cx="247650" cy="320675"/>
                          </a:xfrm>
                          <a:prstGeom prst="rect">
                            <a:avLst/>
                          </a:prstGeom>
                          <a:noFill/>
                          <a:ln w="38100">
                            <a:noFill/>
                            <a:miter/>
                          </a:ln>
                        </p:spPr>
                      </p:pic>
                    </p:oleObj>
                  </mc:Fallback>
                </mc:AlternateContent>
              </a:graphicData>
            </a:graphic>
          </p:graphicFrame>
          <p:graphicFrame>
            <p:nvGraphicFramePr>
              <p:cNvPr id="53271" name="Object 25"/>
              <p:cNvGraphicFramePr>
                <a:graphicFrameLocks noChangeAspect="1"/>
              </p:cNvGraphicFramePr>
              <p:nvPr/>
            </p:nvGraphicFramePr>
            <p:xfrm>
              <a:off x="3107589" y="4503629"/>
              <a:ext cx="266700" cy="320675"/>
            </p:xfrm>
            <a:graphic>
              <a:graphicData uri="http://schemas.openxmlformats.org/presentationml/2006/ole">
                <mc:AlternateContent xmlns:mc="http://schemas.openxmlformats.org/markup-compatibility/2006">
                  <mc:Choice xmlns:v="urn:schemas-microsoft-com:vml" Requires="v">
                    <p:oleObj r:id="rId16" imgW="191135" imgH="229235" progId="Equation.DSMT4">
                      <p:embed/>
                    </p:oleObj>
                  </mc:Choice>
                  <mc:Fallback>
                    <p:oleObj r:id="rId16" imgW="191135" imgH="229235" progId="Equation.DSMT4">
                      <p:embed/>
                      <p:pic>
                        <p:nvPicPr>
                          <p:cNvPr id="0" name="图片 3392"/>
                          <p:cNvPicPr/>
                          <p:nvPr/>
                        </p:nvPicPr>
                        <p:blipFill>
                          <a:blip r:embed="rId17"/>
                          <a:stretch>
                            <a:fillRect/>
                          </a:stretch>
                        </p:blipFill>
                        <p:spPr>
                          <a:xfrm>
                            <a:off x="3107589" y="4503629"/>
                            <a:ext cx="266700" cy="320675"/>
                          </a:xfrm>
                          <a:prstGeom prst="rect">
                            <a:avLst/>
                          </a:prstGeom>
                          <a:noFill/>
                          <a:ln w="38100">
                            <a:noFill/>
                            <a:miter/>
                          </a:ln>
                        </p:spPr>
                      </p:pic>
                    </p:oleObj>
                  </mc:Fallback>
                </mc:AlternateContent>
              </a:graphicData>
            </a:graphic>
          </p:graphicFrame>
          <p:graphicFrame>
            <p:nvGraphicFramePr>
              <p:cNvPr id="53272" name="Object 26"/>
              <p:cNvGraphicFramePr>
                <a:graphicFrameLocks noChangeAspect="1"/>
              </p:cNvGraphicFramePr>
              <p:nvPr/>
            </p:nvGraphicFramePr>
            <p:xfrm>
              <a:off x="46987" y="2389955"/>
              <a:ext cx="212725" cy="230187"/>
            </p:xfrm>
            <a:graphic>
              <a:graphicData uri="http://schemas.openxmlformats.org/presentationml/2006/ole">
                <mc:AlternateContent xmlns:mc="http://schemas.openxmlformats.org/markup-compatibility/2006">
                  <mc:Choice xmlns:v="urn:schemas-microsoft-com:vml" Requires="v">
                    <p:oleObj r:id="rId18" imgW="153035" imgH="165735" progId="Equation.DSMT4">
                      <p:embed/>
                    </p:oleObj>
                  </mc:Choice>
                  <mc:Fallback>
                    <p:oleObj r:id="rId18" imgW="153035" imgH="165735" progId="Equation.DSMT4">
                      <p:embed/>
                      <p:pic>
                        <p:nvPicPr>
                          <p:cNvPr id="0" name="图片 3382"/>
                          <p:cNvPicPr/>
                          <p:nvPr/>
                        </p:nvPicPr>
                        <p:blipFill>
                          <a:blip r:embed="rId19"/>
                          <a:stretch>
                            <a:fillRect/>
                          </a:stretch>
                        </p:blipFill>
                        <p:spPr>
                          <a:xfrm>
                            <a:off x="46987" y="2389955"/>
                            <a:ext cx="212725" cy="230187"/>
                          </a:xfrm>
                          <a:prstGeom prst="rect">
                            <a:avLst/>
                          </a:prstGeom>
                          <a:noFill/>
                          <a:ln w="38100">
                            <a:noFill/>
                            <a:miter/>
                          </a:ln>
                        </p:spPr>
                      </p:pic>
                    </p:oleObj>
                  </mc:Fallback>
                </mc:AlternateContent>
              </a:graphicData>
            </a:graphic>
          </p:graphicFrame>
          <p:graphicFrame>
            <p:nvGraphicFramePr>
              <p:cNvPr id="53273" name="Object 27"/>
              <p:cNvGraphicFramePr>
                <a:graphicFrameLocks noChangeAspect="1"/>
              </p:cNvGraphicFramePr>
              <p:nvPr/>
            </p:nvGraphicFramePr>
            <p:xfrm>
              <a:off x="16338" y="2911951"/>
              <a:ext cx="247650" cy="230187"/>
            </p:xfrm>
            <a:graphic>
              <a:graphicData uri="http://schemas.openxmlformats.org/presentationml/2006/ole">
                <mc:AlternateContent xmlns:mc="http://schemas.openxmlformats.org/markup-compatibility/2006">
                  <mc:Choice xmlns:v="urn:schemas-microsoft-com:vml" Requires="v">
                    <p:oleObj r:id="rId20" imgW="177800" imgH="165100" progId="Equation.DSMT4">
                      <p:embed/>
                    </p:oleObj>
                  </mc:Choice>
                  <mc:Fallback>
                    <p:oleObj r:id="rId20" imgW="177800" imgH="165100" progId="Equation.DSMT4">
                      <p:embed/>
                      <p:pic>
                        <p:nvPicPr>
                          <p:cNvPr id="0" name="图片 3383"/>
                          <p:cNvPicPr/>
                          <p:nvPr/>
                        </p:nvPicPr>
                        <p:blipFill>
                          <a:blip r:embed="rId21"/>
                          <a:stretch>
                            <a:fillRect/>
                          </a:stretch>
                        </p:blipFill>
                        <p:spPr>
                          <a:xfrm>
                            <a:off x="16338" y="2911951"/>
                            <a:ext cx="247650" cy="230187"/>
                          </a:xfrm>
                          <a:prstGeom prst="rect">
                            <a:avLst/>
                          </a:prstGeom>
                          <a:noFill/>
                          <a:ln w="38100">
                            <a:noFill/>
                            <a:miter/>
                          </a:ln>
                        </p:spPr>
                      </p:pic>
                    </p:oleObj>
                  </mc:Fallback>
                </mc:AlternateContent>
              </a:graphicData>
            </a:graphic>
          </p:graphicFrame>
          <p:graphicFrame>
            <p:nvGraphicFramePr>
              <p:cNvPr id="53274" name="Object 28"/>
              <p:cNvGraphicFramePr>
                <a:graphicFrameLocks noChangeAspect="1"/>
              </p:cNvGraphicFramePr>
              <p:nvPr/>
            </p:nvGraphicFramePr>
            <p:xfrm>
              <a:off x="0" y="1993086"/>
              <a:ext cx="266700" cy="320675"/>
            </p:xfrm>
            <a:graphic>
              <a:graphicData uri="http://schemas.openxmlformats.org/presentationml/2006/ole">
                <mc:AlternateContent xmlns:mc="http://schemas.openxmlformats.org/markup-compatibility/2006">
                  <mc:Choice xmlns:v="urn:schemas-microsoft-com:vml" Requires="v">
                    <p:oleObj r:id="rId22" imgW="191135" imgH="229235" progId="Equation.DSMT4">
                      <p:embed/>
                    </p:oleObj>
                  </mc:Choice>
                  <mc:Fallback>
                    <p:oleObj r:id="rId22" imgW="191135" imgH="229235" progId="Equation.DSMT4">
                      <p:embed/>
                      <p:pic>
                        <p:nvPicPr>
                          <p:cNvPr id="0" name="图片 3393"/>
                          <p:cNvPicPr/>
                          <p:nvPr/>
                        </p:nvPicPr>
                        <p:blipFill>
                          <a:blip r:embed="rId23"/>
                          <a:stretch>
                            <a:fillRect/>
                          </a:stretch>
                        </p:blipFill>
                        <p:spPr>
                          <a:xfrm>
                            <a:off x="0" y="1993086"/>
                            <a:ext cx="266700" cy="320675"/>
                          </a:xfrm>
                          <a:prstGeom prst="rect">
                            <a:avLst/>
                          </a:prstGeom>
                          <a:noFill/>
                          <a:ln w="38100">
                            <a:noFill/>
                            <a:miter/>
                          </a:ln>
                        </p:spPr>
                      </p:pic>
                    </p:oleObj>
                  </mc:Fallback>
                </mc:AlternateContent>
              </a:graphicData>
            </a:graphic>
          </p:graphicFrame>
          <p:graphicFrame>
            <p:nvGraphicFramePr>
              <p:cNvPr id="53275" name="Object 29"/>
              <p:cNvGraphicFramePr>
                <a:graphicFrameLocks noChangeAspect="1"/>
              </p:cNvGraphicFramePr>
              <p:nvPr/>
            </p:nvGraphicFramePr>
            <p:xfrm>
              <a:off x="818317" y="2936928"/>
              <a:ext cx="247650" cy="320675"/>
            </p:xfrm>
            <a:graphic>
              <a:graphicData uri="http://schemas.openxmlformats.org/presentationml/2006/ole">
                <mc:AlternateContent xmlns:mc="http://schemas.openxmlformats.org/markup-compatibility/2006">
                  <mc:Choice xmlns:v="urn:schemas-microsoft-com:vml" Requires="v">
                    <p:oleObj r:id="rId24" imgW="177800" imgH="228600" progId="Equation.DSMT4">
                      <p:embed/>
                    </p:oleObj>
                  </mc:Choice>
                  <mc:Fallback>
                    <p:oleObj r:id="rId24" imgW="177800" imgH="228600" progId="Equation.DSMT4">
                      <p:embed/>
                      <p:pic>
                        <p:nvPicPr>
                          <p:cNvPr id="0" name="图片 3394"/>
                          <p:cNvPicPr/>
                          <p:nvPr/>
                        </p:nvPicPr>
                        <p:blipFill>
                          <a:blip r:embed="rId25"/>
                          <a:stretch>
                            <a:fillRect/>
                          </a:stretch>
                        </p:blipFill>
                        <p:spPr>
                          <a:xfrm>
                            <a:off x="818317" y="2936928"/>
                            <a:ext cx="247650" cy="320675"/>
                          </a:xfrm>
                          <a:prstGeom prst="rect">
                            <a:avLst/>
                          </a:prstGeom>
                          <a:noFill/>
                          <a:ln w="38100">
                            <a:noFill/>
                            <a:miter/>
                          </a:ln>
                        </p:spPr>
                      </p:pic>
                    </p:oleObj>
                  </mc:Fallback>
                </mc:AlternateContent>
              </a:graphicData>
            </a:graphic>
          </p:graphicFrame>
          <p:graphicFrame>
            <p:nvGraphicFramePr>
              <p:cNvPr id="53276" name="Object 30"/>
              <p:cNvGraphicFramePr>
                <a:graphicFrameLocks noChangeAspect="1"/>
              </p:cNvGraphicFramePr>
              <p:nvPr/>
            </p:nvGraphicFramePr>
            <p:xfrm>
              <a:off x="1427366" y="3571346"/>
              <a:ext cx="266700" cy="320675"/>
            </p:xfrm>
            <a:graphic>
              <a:graphicData uri="http://schemas.openxmlformats.org/presentationml/2006/ole">
                <mc:AlternateContent xmlns:mc="http://schemas.openxmlformats.org/markup-compatibility/2006">
                  <mc:Choice xmlns:v="urn:schemas-microsoft-com:vml" Requires="v">
                    <p:oleObj r:id="rId26" imgW="191135" imgH="229235" progId="Equation.DSMT4">
                      <p:embed/>
                    </p:oleObj>
                  </mc:Choice>
                  <mc:Fallback>
                    <p:oleObj r:id="rId26" imgW="191135" imgH="229235" progId="Equation.DSMT4">
                      <p:embed/>
                      <p:pic>
                        <p:nvPicPr>
                          <p:cNvPr id="0" name="图片 3385"/>
                          <p:cNvPicPr/>
                          <p:nvPr/>
                        </p:nvPicPr>
                        <p:blipFill>
                          <a:blip r:embed="rId27"/>
                          <a:stretch>
                            <a:fillRect/>
                          </a:stretch>
                        </p:blipFill>
                        <p:spPr>
                          <a:xfrm>
                            <a:off x="1427366" y="3571346"/>
                            <a:ext cx="266700" cy="320675"/>
                          </a:xfrm>
                          <a:prstGeom prst="rect">
                            <a:avLst/>
                          </a:prstGeom>
                          <a:noFill/>
                          <a:ln w="38100">
                            <a:noFill/>
                            <a:miter/>
                          </a:ln>
                        </p:spPr>
                      </p:pic>
                    </p:oleObj>
                  </mc:Fallback>
                </mc:AlternateContent>
              </a:graphicData>
            </a:graphic>
          </p:graphicFrame>
          <p:graphicFrame>
            <p:nvGraphicFramePr>
              <p:cNvPr id="53277" name="Object 31"/>
              <p:cNvGraphicFramePr>
                <a:graphicFrameLocks noChangeAspect="1"/>
              </p:cNvGraphicFramePr>
              <p:nvPr/>
            </p:nvGraphicFramePr>
            <p:xfrm>
              <a:off x="775098" y="2470009"/>
              <a:ext cx="266700" cy="320675"/>
            </p:xfrm>
            <a:graphic>
              <a:graphicData uri="http://schemas.openxmlformats.org/presentationml/2006/ole">
                <mc:AlternateContent xmlns:mc="http://schemas.openxmlformats.org/markup-compatibility/2006">
                  <mc:Choice xmlns:v="urn:schemas-microsoft-com:vml" Requires="v">
                    <p:oleObj r:id="rId28" imgW="191135" imgH="229235" progId="Equation.DSMT4">
                      <p:embed/>
                    </p:oleObj>
                  </mc:Choice>
                  <mc:Fallback>
                    <p:oleObj r:id="rId28" imgW="191135" imgH="229235" progId="Equation.DSMT4">
                      <p:embed/>
                      <p:pic>
                        <p:nvPicPr>
                          <p:cNvPr id="0" name="图片 3387"/>
                          <p:cNvPicPr/>
                          <p:nvPr/>
                        </p:nvPicPr>
                        <p:blipFill>
                          <a:blip r:embed="rId29"/>
                          <a:stretch>
                            <a:fillRect/>
                          </a:stretch>
                        </p:blipFill>
                        <p:spPr>
                          <a:xfrm>
                            <a:off x="775098" y="2470009"/>
                            <a:ext cx="266700" cy="320675"/>
                          </a:xfrm>
                          <a:prstGeom prst="rect">
                            <a:avLst/>
                          </a:prstGeom>
                          <a:noFill/>
                          <a:ln w="38100">
                            <a:noFill/>
                            <a:miter/>
                          </a:ln>
                        </p:spPr>
                      </p:pic>
                    </p:oleObj>
                  </mc:Fallback>
                </mc:AlternateContent>
              </a:graphicData>
            </a:graphic>
          </p:graphicFrame>
          <p:graphicFrame>
            <p:nvGraphicFramePr>
              <p:cNvPr id="53278" name="Object 32"/>
              <p:cNvGraphicFramePr>
                <a:graphicFrameLocks noChangeAspect="1"/>
              </p:cNvGraphicFramePr>
              <p:nvPr/>
            </p:nvGraphicFramePr>
            <p:xfrm>
              <a:off x="1173109" y="4092855"/>
              <a:ext cx="195262" cy="320675"/>
            </p:xfrm>
            <a:graphic>
              <a:graphicData uri="http://schemas.openxmlformats.org/presentationml/2006/ole">
                <mc:AlternateContent xmlns:mc="http://schemas.openxmlformats.org/markup-compatibility/2006">
                  <mc:Choice xmlns:v="urn:schemas-microsoft-com:vml" Requires="v">
                    <p:oleObj r:id="rId30" imgW="140335" imgH="229235" progId="Equation.DSMT4">
                      <p:embed/>
                    </p:oleObj>
                  </mc:Choice>
                  <mc:Fallback>
                    <p:oleObj r:id="rId30" imgW="140335" imgH="229235" progId="Equation.DSMT4">
                      <p:embed/>
                      <p:pic>
                        <p:nvPicPr>
                          <p:cNvPr id="0" name="图片 3395"/>
                          <p:cNvPicPr/>
                          <p:nvPr/>
                        </p:nvPicPr>
                        <p:blipFill>
                          <a:blip r:embed="rId31"/>
                          <a:stretch>
                            <a:fillRect/>
                          </a:stretch>
                        </p:blipFill>
                        <p:spPr>
                          <a:xfrm>
                            <a:off x="1173109" y="4092855"/>
                            <a:ext cx="195262" cy="320675"/>
                          </a:xfrm>
                          <a:prstGeom prst="rect">
                            <a:avLst/>
                          </a:prstGeom>
                          <a:noFill/>
                          <a:ln w="38100">
                            <a:noFill/>
                            <a:miter/>
                          </a:ln>
                        </p:spPr>
                      </p:pic>
                    </p:oleObj>
                  </mc:Fallback>
                </mc:AlternateContent>
              </a:graphicData>
            </a:graphic>
          </p:graphicFrame>
          <p:graphicFrame>
            <p:nvGraphicFramePr>
              <p:cNvPr id="53279" name="Object 33"/>
              <p:cNvGraphicFramePr>
                <a:graphicFrameLocks noChangeAspect="1"/>
              </p:cNvGraphicFramePr>
              <p:nvPr/>
            </p:nvGraphicFramePr>
            <p:xfrm>
              <a:off x="2714894" y="4186193"/>
              <a:ext cx="212725" cy="320675"/>
            </p:xfrm>
            <a:graphic>
              <a:graphicData uri="http://schemas.openxmlformats.org/presentationml/2006/ole">
                <mc:AlternateContent xmlns:mc="http://schemas.openxmlformats.org/markup-compatibility/2006">
                  <mc:Choice xmlns:v="urn:schemas-microsoft-com:vml" Requires="v">
                    <p:oleObj r:id="rId32" imgW="153035" imgH="229235" progId="Equation.DSMT4">
                      <p:embed/>
                    </p:oleObj>
                  </mc:Choice>
                  <mc:Fallback>
                    <p:oleObj r:id="rId32" imgW="153035" imgH="229235" progId="Equation.DSMT4">
                      <p:embed/>
                      <p:pic>
                        <p:nvPicPr>
                          <p:cNvPr id="0" name="图片 3397"/>
                          <p:cNvPicPr/>
                          <p:nvPr/>
                        </p:nvPicPr>
                        <p:blipFill>
                          <a:blip r:embed="rId33"/>
                          <a:stretch>
                            <a:fillRect/>
                          </a:stretch>
                        </p:blipFill>
                        <p:spPr>
                          <a:xfrm>
                            <a:off x="2714894" y="4186193"/>
                            <a:ext cx="212725" cy="320675"/>
                          </a:xfrm>
                          <a:prstGeom prst="rect">
                            <a:avLst/>
                          </a:prstGeom>
                          <a:noFill/>
                          <a:ln w="38100">
                            <a:noFill/>
                            <a:miter/>
                          </a:ln>
                        </p:spPr>
                      </p:pic>
                    </p:oleObj>
                  </mc:Fallback>
                </mc:AlternateContent>
              </a:graphicData>
            </a:graphic>
          </p:graphicFrame>
          <p:graphicFrame>
            <p:nvGraphicFramePr>
              <p:cNvPr id="53280" name="Object 34"/>
              <p:cNvGraphicFramePr>
                <a:graphicFrameLocks noChangeAspect="1"/>
              </p:cNvGraphicFramePr>
              <p:nvPr/>
            </p:nvGraphicFramePr>
            <p:xfrm>
              <a:off x="2342253" y="4186453"/>
              <a:ext cx="212725" cy="320675"/>
            </p:xfrm>
            <a:graphic>
              <a:graphicData uri="http://schemas.openxmlformats.org/presentationml/2006/ole">
                <mc:AlternateContent xmlns:mc="http://schemas.openxmlformats.org/markup-compatibility/2006">
                  <mc:Choice xmlns:v="urn:schemas-microsoft-com:vml" Requires="v">
                    <p:oleObj r:id="rId34" imgW="153035" imgH="229235" progId="Equation.DSMT4">
                      <p:embed/>
                    </p:oleObj>
                  </mc:Choice>
                  <mc:Fallback>
                    <p:oleObj r:id="rId34" imgW="153035" imgH="229235" progId="Equation.DSMT4">
                      <p:embed/>
                      <p:pic>
                        <p:nvPicPr>
                          <p:cNvPr id="0" name="图片 3398"/>
                          <p:cNvPicPr/>
                          <p:nvPr/>
                        </p:nvPicPr>
                        <p:blipFill>
                          <a:blip r:embed="rId35"/>
                          <a:stretch>
                            <a:fillRect/>
                          </a:stretch>
                        </p:blipFill>
                        <p:spPr>
                          <a:xfrm>
                            <a:off x="2342253" y="4186453"/>
                            <a:ext cx="212725" cy="320675"/>
                          </a:xfrm>
                          <a:prstGeom prst="rect">
                            <a:avLst/>
                          </a:prstGeom>
                          <a:noFill/>
                          <a:ln w="38100">
                            <a:noFill/>
                            <a:miter/>
                          </a:ln>
                        </p:spPr>
                      </p:pic>
                    </p:oleObj>
                  </mc:Fallback>
                </mc:AlternateContent>
              </a:graphicData>
            </a:graphic>
          </p:graphicFrame>
          <p:graphicFrame>
            <p:nvGraphicFramePr>
              <p:cNvPr id="53281" name="Object 35"/>
              <p:cNvGraphicFramePr>
                <a:graphicFrameLocks noChangeAspect="1"/>
              </p:cNvGraphicFramePr>
              <p:nvPr/>
            </p:nvGraphicFramePr>
            <p:xfrm>
              <a:off x="2117541" y="4038200"/>
              <a:ext cx="266700" cy="320675"/>
            </p:xfrm>
            <a:graphic>
              <a:graphicData uri="http://schemas.openxmlformats.org/presentationml/2006/ole">
                <mc:AlternateContent xmlns:mc="http://schemas.openxmlformats.org/markup-compatibility/2006">
                  <mc:Choice xmlns:v="urn:schemas-microsoft-com:vml" Requires="v">
                    <p:oleObj r:id="rId36" imgW="191135" imgH="229235" progId="Equation.DSMT4">
                      <p:embed/>
                    </p:oleObj>
                  </mc:Choice>
                  <mc:Fallback>
                    <p:oleObj r:id="rId36" imgW="191135" imgH="229235" progId="Equation.DSMT4">
                      <p:embed/>
                      <p:pic>
                        <p:nvPicPr>
                          <p:cNvPr id="0" name="图片 3384"/>
                          <p:cNvPicPr/>
                          <p:nvPr/>
                        </p:nvPicPr>
                        <p:blipFill>
                          <a:blip r:embed="rId37"/>
                          <a:stretch>
                            <a:fillRect/>
                          </a:stretch>
                        </p:blipFill>
                        <p:spPr>
                          <a:xfrm>
                            <a:off x="2117541" y="4038200"/>
                            <a:ext cx="266700" cy="320675"/>
                          </a:xfrm>
                          <a:prstGeom prst="rect">
                            <a:avLst/>
                          </a:prstGeom>
                          <a:noFill/>
                          <a:ln w="38100">
                            <a:noFill/>
                            <a:miter/>
                          </a:ln>
                        </p:spPr>
                      </p:pic>
                    </p:oleObj>
                  </mc:Fallback>
                </mc:AlternateContent>
              </a:graphicData>
            </a:graphic>
          </p:graphicFrame>
          <p:graphicFrame>
            <p:nvGraphicFramePr>
              <p:cNvPr id="53282" name="Object 36"/>
              <p:cNvGraphicFramePr>
                <a:graphicFrameLocks noChangeAspect="1"/>
              </p:cNvGraphicFramePr>
              <p:nvPr/>
            </p:nvGraphicFramePr>
            <p:xfrm>
              <a:off x="1402713" y="2805946"/>
              <a:ext cx="284163" cy="320675"/>
            </p:xfrm>
            <a:graphic>
              <a:graphicData uri="http://schemas.openxmlformats.org/presentationml/2006/ole">
                <mc:AlternateContent xmlns:mc="http://schemas.openxmlformats.org/markup-compatibility/2006">
                  <mc:Choice xmlns:v="urn:schemas-microsoft-com:vml" Requires="v">
                    <p:oleObj r:id="rId38" imgW="203835" imgH="229235" progId="Equation.DSMT4">
                      <p:embed/>
                    </p:oleObj>
                  </mc:Choice>
                  <mc:Fallback>
                    <p:oleObj r:id="rId38" imgW="203835" imgH="229235" progId="Equation.DSMT4">
                      <p:embed/>
                      <p:pic>
                        <p:nvPicPr>
                          <p:cNvPr id="0" name="图片 3388"/>
                          <p:cNvPicPr/>
                          <p:nvPr/>
                        </p:nvPicPr>
                        <p:blipFill>
                          <a:blip r:embed="rId39"/>
                          <a:stretch>
                            <a:fillRect/>
                          </a:stretch>
                        </p:blipFill>
                        <p:spPr>
                          <a:xfrm>
                            <a:off x="1402713" y="2805946"/>
                            <a:ext cx="284163" cy="320675"/>
                          </a:xfrm>
                          <a:prstGeom prst="rect">
                            <a:avLst/>
                          </a:prstGeom>
                          <a:noFill/>
                          <a:ln w="38100">
                            <a:noFill/>
                            <a:miter/>
                          </a:ln>
                        </p:spPr>
                      </p:pic>
                    </p:oleObj>
                  </mc:Fallback>
                </mc:AlternateContent>
              </a:graphicData>
            </a:graphic>
          </p:graphicFrame>
        </p:grpSp>
        <p:grpSp>
          <p:nvGrpSpPr>
            <p:cNvPr id="53283" name="组合 70"/>
            <p:cNvGrpSpPr/>
            <p:nvPr/>
          </p:nvGrpSpPr>
          <p:grpSpPr>
            <a:xfrm>
              <a:off x="0" y="3396346"/>
              <a:ext cx="2562414" cy="3012304"/>
              <a:chOff x="0" y="0"/>
              <a:chExt cx="2562414" cy="3012304"/>
            </a:xfrm>
          </p:grpSpPr>
          <p:sp>
            <p:nvSpPr>
              <p:cNvPr id="53284" name="弧形 49"/>
              <p:cNvSpPr/>
              <p:nvPr/>
            </p:nvSpPr>
            <p:spPr>
              <a:xfrm rot="1981822">
                <a:off x="0" y="213579"/>
                <a:ext cx="835144" cy="2798725"/>
              </a:xfrm>
              <a:custGeom>
                <a:avLst/>
                <a:gdLst/>
                <a:ahLst/>
                <a:cxnLst>
                  <a:cxn ang="0">
                    <a:pos x="571618" y="98703"/>
                  </a:cxn>
                  <a:cxn ang="0">
                    <a:pos x="571617" y="98703"/>
                  </a:cxn>
                  <a:cxn ang="0">
                    <a:pos x="835144" y="1399363"/>
                  </a:cxn>
                  <a:cxn ang="0">
                    <a:pos x="835143" y="1399364"/>
                  </a:cxn>
                  <a:cxn ang="0">
                    <a:pos x="417572" y="1399363"/>
                  </a:cxn>
                  <a:cxn ang="0">
                    <a:pos x="571618" y="98703"/>
                  </a:cxn>
                  <a:cxn ang="0">
                    <a:pos x="571618" y="98703"/>
                  </a:cxn>
                  <a:cxn ang="0">
                    <a:pos x="571617" y="98703"/>
                  </a:cxn>
                  <a:cxn ang="0">
                    <a:pos x="835144" y="1399363"/>
                  </a:cxn>
                  <a:cxn ang="0">
                    <a:pos x="835143" y="1399364"/>
                  </a:cxn>
                </a:cxnLst>
                <a:rect l="0" t="0" r="0" b="0"/>
                <a:pathLst>
                  <a:path w="835144" h="2798725" stroke="0">
                    <a:moveTo>
                      <a:pt x="571618" y="98703"/>
                    </a:moveTo>
                    <a:lnTo>
                      <a:pt x="571617" y="98703"/>
                    </a:lnTo>
                    <a:cubicBezTo>
                      <a:pt x="730699" y="310298"/>
                      <a:pt x="835144" y="825793"/>
                      <a:pt x="835144" y="1399363"/>
                    </a:cubicBezTo>
                    <a:cubicBezTo>
                      <a:pt x="835144" y="1399363"/>
                      <a:pt x="835143" y="1399363"/>
                      <a:pt x="835143" y="1399364"/>
                    </a:cubicBezTo>
                    <a:lnTo>
                      <a:pt x="417572" y="1399363"/>
                    </a:lnTo>
                    <a:lnTo>
                      <a:pt x="571618" y="98703"/>
                    </a:lnTo>
                    <a:close/>
                  </a:path>
                  <a:path w="835144" h="2798725" fill="none">
                    <a:moveTo>
                      <a:pt x="571618" y="98703"/>
                    </a:moveTo>
                    <a:lnTo>
                      <a:pt x="571617" y="98703"/>
                    </a:lnTo>
                    <a:cubicBezTo>
                      <a:pt x="730699" y="310298"/>
                      <a:pt x="835144" y="825793"/>
                      <a:pt x="835144" y="1399363"/>
                    </a:cubicBezTo>
                    <a:cubicBezTo>
                      <a:pt x="835144" y="1399363"/>
                      <a:pt x="835143" y="1399363"/>
                      <a:pt x="835143" y="1399364"/>
                    </a:cubicBezTo>
                  </a:path>
                </a:pathLst>
              </a:custGeom>
              <a:noFill/>
              <a:ln w="38100" cap="flat" cmpd="sng">
                <a:solidFill>
                  <a:srgbClr val="2D2D8A"/>
                </a:solidFill>
                <a:prstDash val="solid"/>
                <a:miter/>
                <a:headEnd type="none" w="med" len="med"/>
                <a:tailEnd type="none" w="med" len="med"/>
              </a:ln>
              <a:effectLst>
                <a:outerShdw dist="23000" dir="5400000" algn="ctr" rotWithShape="0">
                  <a:srgbClr val="000000">
                    <a:alpha val="32999"/>
                  </a:srgbClr>
                </a:outerShdw>
              </a:effectLst>
            </p:spPr>
            <p:txBody>
              <a:bodyPr/>
              <a:lstStyle/>
              <a:p>
                <a:endParaRPr lang="zh-CN" altLang="en-US"/>
              </a:p>
            </p:txBody>
          </p:sp>
          <p:grpSp>
            <p:nvGrpSpPr>
              <p:cNvPr id="53285" name="组合 69"/>
              <p:cNvGrpSpPr/>
              <p:nvPr/>
            </p:nvGrpSpPr>
            <p:grpSpPr>
              <a:xfrm>
                <a:off x="221144" y="0"/>
                <a:ext cx="2341270" cy="2422586"/>
                <a:chOff x="0" y="0"/>
                <a:chExt cx="2341270" cy="2422586"/>
              </a:xfrm>
            </p:grpSpPr>
            <p:cxnSp>
              <p:nvCxnSpPr>
                <p:cNvPr id="53286" name="直接箭头连接符 40"/>
                <p:cNvCxnSpPr/>
                <p:nvPr/>
              </p:nvCxnSpPr>
              <p:spPr>
                <a:xfrm>
                  <a:off x="344086" y="2021717"/>
                  <a:ext cx="1997359" cy="19050"/>
                </a:xfrm>
                <a:prstGeom prst="straightConnector1">
                  <a:avLst/>
                </a:prstGeom>
                <a:ln w="9525" cap="flat" cmpd="sng">
                  <a:solidFill>
                    <a:srgbClr val="7F7F7F"/>
                  </a:solidFill>
                  <a:prstDash val="solid"/>
                  <a:round/>
                  <a:headEnd type="none" w="med" len="med"/>
                  <a:tailEnd type="stealth" w="med" len="med"/>
                </a:ln>
              </p:spPr>
            </p:cxnSp>
            <p:cxnSp>
              <p:nvCxnSpPr>
                <p:cNvPr id="53287" name="直接箭头连接符 42"/>
                <p:cNvCxnSpPr/>
                <p:nvPr/>
              </p:nvCxnSpPr>
              <p:spPr>
                <a:xfrm rot="5400000" flipH="1" flipV="1">
                  <a:off x="-425844" y="1272423"/>
                  <a:ext cx="1501755" cy="0"/>
                </a:xfrm>
                <a:prstGeom prst="straightConnector1">
                  <a:avLst/>
                </a:prstGeom>
                <a:ln w="9525" cap="flat" cmpd="sng">
                  <a:solidFill>
                    <a:srgbClr val="7F7F7F"/>
                  </a:solidFill>
                  <a:prstDash val="solid"/>
                  <a:round/>
                  <a:headEnd type="none" w="med" len="med"/>
                  <a:tailEnd type="stealth" w="med" len="med"/>
                </a:ln>
              </p:spPr>
            </p:cxnSp>
            <p:cxnSp>
              <p:nvCxnSpPr>
                <p:cNvPr id="53288" name="直接连接符 45"/>
                <p:cNvCxnSpPr/>
                <p:nvPr/>
              </p:nvCxnSpPr>
              <p:spPr>
                <a:xfrm rot="5400000">
                  <a:off x="-349592" y="1010493"/>
                  <a:ext cx="2022447" cy="0"/>
                </a:xfrm>
                <a:prstGeom prst="line">
                  <a:avLst/>
                </a:prstGeom>
                <a:ln w="9525" cap="flat" cmpd="sng">
                  <a:solidFill>
                    <a:srgbClr val="7F7F7F"/>
                  </a:solidFill>
                  <a:prstDash val="lgDash"/>
                  <a:round/>
                  <a:headEnd type="none" w="med" len="med"/>
                  <a:tailEnd type="none" w="med" len="med"/>
                </a:ln>
              </p:spPr>
            </p:cxnSp>
            <p:cxnSp>
              <p:nvCxnSpPr>
                <p:cNvPr id="53289" name="直接连接符 48"/>
                <p:cNvCxnSpPr/>
                <p:nvPr/>
              </p:nvCxnSpPr>
              <p:spPr>
                <a:xfrm rot="5400000">
                  <a:off x="-255918" y="1029538"/>
                  <a:ext cx="2003398" cy="19053"/>
                </a:xfrm>
                <a:prstGeom prst="line">
                  <a:avLst/>
                </a:prstGeom>
                <a:ln w="9525" cap="flat" cmpd="sng">
                  <a:solidFill>
                    <a:srgbClr val="7F7F7F"/>
                  </a:solidFill>
                  <a:prstDash val="lgDash"/>
                  <a:round/>
                  <a:headEnd type="none" w="med" len="med"/>
                  <a:tailEnd type="none" w="med" len="med"/>
                </a:ln>
              </p:spPr>
            </p:cxnSp>
            <p:graphicFrame>
              <p:nvGraphicFramePr>
                <p:cNvPr id="53290" name="Object 44"/>
                <p:cNvGraphicFramePr>
                  <a:graphicFrameLocks noChangeAspect="1"/>
                </p:cNvGraphicFramePr>
                <p:nvPr/>
              </p:nvGraphicFramePr>
              <p:xfrm>
                <a:off x="100920" y="2071717"/>
                <a:ext cx="212725" cy="247650"/>
              </p:xfrm>
              <a:graphic>
                <a:graphicData uri="http://schemas.openxmlformats.org/presentationml/2006/ole">
                  <mc:AlternateContent xmlns:mc="http://schemas.openxmlformats.org/markup-compatibility/2006">
                    <mc:Choice xmlns:v="urn:schemas-microsoft-com:vml" Requires="v">
                      <p:oleObj r:id="rId40" imgW="152400" imgH="177800" progId="Equation.DSMT4">
                        <p:embed/>
                      </p:oleObj>
                    </mc:Choice>
                    <mc:Fallback>
                      <p:oleObj r:id="rId40" imgW="152400" imgH="177800" progId="Equation.DSMT4">
                        <p:embed/>
                        <p:pic>
                          <p:nvPicPr>
                            <p:cNvPr id="0" name="图片 3400"/>
                            <p:cNvPicPr/>
                            <p:nvPr/>
                          </p:nvPicPr>
                          <p:blipFill>
                            <a:blip r:embed="rId41"/>
                            <a:stretch>
                              <a:fillRect/>
                            </a:stretch>
                          </p:blipFill>
                          <p:spPr>
                            <a:xfrm>
                              <a:off x="100920" y="2071717"/>
                              <a:ext cx="212725" cy="247650"/>
                            </a:xfrm>
                            <a:prstGeom prst="rect">
                              <a:avLst/>
                            </a:prstGeom>
                            <a:noFill/>
                            <a:ln w="38100">
                              <a:noFill/>
                              <a:miter/>
                            </a:ln>
                          </p:spPr>
                        </p:pic>
                      </p:oleObj>
                    </mc:Fallback>
                  </mc:AlternateContent>
                </a:graphicData>
              </a:graphic>
            </p:graphicFrame>
            <p:graphicFrame>
              <p:nvGraphicFramePr>
                <p:cNvPr id="53291" name="Object 45"/>
                <p:cNvGraphicFramePr>
                  <a:graphicFrameLocks noChangeAspect="1"/>
                </p:cNvGraphicFramePr>
                <p:nvPr/>
              </p:nvGraphicFramePr>
              <p:xfrm>
                <a:off x="435395" y="2083574"/>
                <a:ext cx="320675" cy="320675"/>
              </p:xfrm>
              <a:graphic>
                <a:graphicData uri="http://schemas.openxmlformats.org/presentationml/2006/ole">
                  <mc:AlternateContent xmlns:mc="http://schemas.openxmlformats.org/markup-compatibility/2006">
                    <mc:Choice xmlns:v="urn:schemas-microsoft-com:vml" Requires="v">
                      <p:oleObj r:id="rId42" imgW="229235" imgH="229235" progId="Equation.DSMT4">
                        <p:embed/>
                      </p:oleObj>
                    </mc:Choice>
                    <mc:Fallback>
                      <p:oleObj r:id="rId42" imgW="229235" imgH="229235" progId="Equation.DSMT4">
                        <p:embed/>
                        <p:pic>
                          <p:nvPicPr>
                            <p:cNvPr id="0" name="图片 3401"/>
                            <p:cNvPicPr/>
                            <p:nvPr/>
                          </p:nvPicPr>
                          <p:blipFill>
                            <a:blip r:embed="rId43"/>
                            <a:stretch>
                              <a:fillRect/>
                            </a:stretch>
                          </p:blipFill>
                          <p:spPr>
                            <a:xfrm>
                              <a:off x="435395" y="2083574"/>
                              <a:ext cx="320675" cy="320675"/>
                            </a:xfrm>
                            <a:prstGeom prst="rect">
                              <a:avLst/>
                            </a:prstGeom>
                            <a:noFill/>
                            <a:ln w="38100">
                              <a:noFill/>
                              <a:miter/>
                            </a:ln>
                          </p:spPr>
                        </p:pic>
                      </p:oleObj>
                    </mc:Fallback>
                  </mc:AlternateContent>
                </a:graphicData>
              </a:graphic>
            </p:graphicFrame>
            <p:graphicFrame>
              <p:nvGraphicFramePr>
                <p:cNvPr id="53292" name="Object 46"/>
                <p:cNvGraphicFramePr>
                  <a:graphicFrameLocks noChangeAspect="1"/>
                </p:cNvGraphicFramePr>
                <p:nvPr/>
              </p:nvGraphicFramePr>
              <p:xfrm>
                <a:off x="739678" y="2082441"/>
                <a:ext cx="301625" cy="320675"/>
              </p:xfrm>
              <a:graphic>
                <a:graphicData uri="http://schemas.openxmlformats.org/presentationml/2006/ole">
                  <mc:AlternateContent xmlns:mc="http://schemas.openxmlformats.org/markup-compatibility/2006">
                    <mc:Choice xmlns:v="urn:schemas-microsoft-com:vml" Requires="v">
                      <p:oleObj r:id="rId44" imgW="215900" imgH="228600" progId="Equation.DSMT4">
                        <p:embed/>
                      </p:oleObj>
                    </mc:Choice>
                    <mc:Fallback>
                      <p:oleObj r:id="rId44" imgW="215900" imgH="228600" progId="Equation.DSMT4">
                        <p:embed/>
                        <p:pic>
                          <p:nvPicPr>
                            <p:cNvPr id="0" name="图片 3405"/>
                            <p:cNvPicPr/>
                            <p:nvPr/>
                          </p:nvPicPr>
                          <p:blipFill>
                            <a:blip r:embed="rId45"/>
                            <a:stretch>
                              <a:fillRect/>
                            </a:stretch>
                          </p:blipFill>
                          <p:spPr>
                            <a:xfrm>
                              <a:off x="739678" y="2082441"/>
                              <a:ext cx="301625" cy="320675"/>
                            </a:xfrm>
                            <a:prstGeom prst="rect">
                              <a:avLst/>
                            </a:prstGeom>
                            <a:noFill/>
                            <a:ln w="38100">
                              <a:noFill/>
                              <a:miter/>
                            </a:ln>
                          </p:spPr>
                        </p:pic>
                      </p:oleObj>
                    </mc:Fallback>
                  </mc:AlternateContent>
                </a:graphicData>
              </a:graphic>
            </p:graphicFrame>
            <p:graphicFrame>
              <p:nvGraphicFramePr>
                <p:cNvPr id="53293" name="Object 47"/>
                <p:cNvGraphicFramePr>
                  <a:graphicFrameLocks noChangeAspect="1"/>
                </p:cNvGraphicFramePr>
                <p:nvPr/>
              </p:nvGraphicFramePr>
              <p:xfrm>
                <a:off x="2028274" y="2101911"/>
                <a:ext cx="247650" cy="320675"/>
              </p:xfrm>
              <a:graphic>
                <a:graphicData uri="http://schemas.openxmlformats.org/presentationml/2006/ole">
                  <mc:AlternateContent xmlns:mc="http://schemas.openxmlformats.org/markup-compatibility/2006">
                    <mc:Choice xmlns:v="urn:schemas-microsoft-com:vml" Requires="v">
                      <p:oleObj r:id="rId46" imgW="177800" imgH="228600" progId="Equation.DSMT4">
                        <p:embed/>
                      </p:oleObj>
                    </mc:Choice>
                    <mc:Fallback>
                      <p:oleObj r:id="rId46" imgW="177800" imgH="228600" progId="Equation.DSMT4">
                        <p:embed/>
                        <p:pic>
                          <p:nvPicPr>
                            <p:cNvPr id="0" name="图片 3404"/>
                            <p:cNvPicPr/>
                            <p:nvPr/>
                          </p:nvPicPr>
                          <p:blipFill>
                            <a:blip r:embed="rId47"/>
                            <a:stretch>
                              <a:fillRect/>
                            </a:stretch>
                          </p:blipFill>
                          <p:spPr>
                            <a:xfrm>
                              <a:off x="2028274" y="2101911"/>
                              <a:ext cx="247650" cy="320675"/>
                            </a:xfrm>
                            <a:prstGeom prst="rect">
                              <a:avLst/>
                            </a:prstGeom>
                            <a:noFill/>
                            <a:ln w="38100">
                              <a:noFill/>
                              <a:miter/>
                            </a:ln>
                          </p:spPr>
                        </p:pic>
                      </p:oleObj>
                    </mc:Fallback>
                  </mc:AlternateContent>
                </a:graphicData>
              </a:graphic>
            </p:graphicFrame>
            <p:graphicFrame>
              <p:nvGraphicFramePr>
                <p:cNvPr id="53294" name="Object 48"/>
                <p:cNvGraphicFramePr>
                  <a:graphicFrameLocks noChangeAspect="1"/>
                </p:cNvGraphicFramePr>
                <p:nvPr/>
              </p:nvGraphicFramePr>
              <p:xfrm>
                <a:off x="43931" y="589379"/>
                <a:ext cx="212725" cy="320675"/>
              </p:xfrm>
              <a:graphic>
                <a:graphicData uri="http://schemas.openxmlformats.org/presentationml/2006/ole">
                  <mc:AlternateContent xmlns:mc="http://schemas.openxmlformats.org/markup-compatibility/2006">
                    <mc:Choice xmlns:v="urn:schemas-microsoft-com:vml" Requires="v">
                      <p:oleObj r:id="rId48" imgW="153035" imgH="229235" progId="Equation.DSMT4">
                        <p:embed/>
                      </p:oleObj>
                    </mc:Choice>
                    <mc:Fallback>
                      <p:oleObj r:id="rId48" imgW="153035" imgH="229235" progId="Equation.DSMT4">
                        <p:embed/>
                        <p:pic>
                          <p:nvPicPr>
                            <p:cNvPr id="0" name="图片 3407"/>
                            <p:cNvPicPr/>
                            <p:nvPr/>
                          </p:nvPicPr>
                          <p:blipFill>
                            <a:blip r:embed="rId49"/>
                            <a:stretch>
                              <a:fillRect/>
                            </a:stretch>
                          </p:blipFill>
                          <p:spPr>
                            <a:xfrm>
                              <a:off x="43931" y="589379"/>
                              <a:ext cx="212725" cy="320675"/>
                            </a:xfrm>
                            <a:prstGeom prst="rect">
                              <a:avLst/>
                            </a:prstGeom>
                            <a:noFill/>
                            <a:ln w="38100">
                              <a:noFill/>
                              <a:miter/>
                            </a:ln>
                          </p:spPr>
                        </p:pic>
                      </p:oleObj>
                    </mc:Fallback>
                  </mc:AlternateContent>
                </a:graphicData>
              </a:graphic>
            </p:graphicFrame>
            <p:graphicFrame>
              <p:nvGraphicFramePr>
                <p:cNvPr id="53295" name="Object 49"/>
                <p:cNvGraphicFramePr>
                  <a:graphicFrameLocks noChangeAspect="1"/>
                </p:cNvGraphicFramePr>
                <p:nvPr/>
              </p:nvGraphicFramePr>
              <p:xfrm>
                <a:off x="6804" y="1279846"/>
                <a:ext cx="266700" cy="320675"/>
              </p:xfrm>
              <a:graphic>
                <a:graphicData uri="http://schemas.openxmlformats.org/presentationml/2006/ole">
                  <mc:AlternateContent xmlns:mc="http://schemas.openxmlformats.org/markup-compatibility/2006">
                    <mc:Choice xmlns:v="urn:schemas-microsoft-com:vml" Requires="v">
                      <p:oleObj r:id="rId50" imgW="191135" imgH="229235" progId="Equation.DSMT4">
                        <p:embed/>
                      </p:oleObj>
                    </mc:Choice>
                    <mc:Fallback>
                      <p:oleObj r:id="rId50" imgW="191135" imgH="229235" progId="Equation.DSMT4">
                        <p:embed/>
                        <p:pic>
                          <p:nvPicPr>
                            <p:cNvPr id="0" name="图片 3402"/>
                            <p:cNvPicPr/>
                            <p:nvPr/>
                          </p:nvPicPr>
                          <p:blipFill>
                            <a:blip r:embed="rId51"/>
                            <a:stretch>
                              <a:fillRect/>
                            </a:stretch>
                          </p:blipFill>
                          <p:spPr>
                            <a:xfrm>
                              <a:off x="6804" y="1279846"/>
                              <a:ext cx="266700" cy="320675"/>
                            </a:xfrm>
                            <a:prstGeom prst="rect">
                              <a:avLst/>
                            </a:prstGeom>
                            <a:noFill/>
                            <a:ln w="38100">
                              <a:noFill/>
                              <a:miter/>
                            </a:ln>
                          </p:spPr>
                        </p:pic>
                      </p:oleObj>
                    </mc:Fallback>
                  </mc:AlternateContent>
                </a:graphicData>
              </a:graphic>
            </p:graphicFrame>
            <p:graphicFrame>
              <p:nvGraphicFramePr>
                <p:cNvPr id="53296" name="Object 50"/>
                <p:cNvGraphicFramePr>
                  <a:graphicFrameLocks noChangeAspect="1"/>
                </p:cNvGraphicFramePr>
                <p:nvPr/>
              </p:nvGraphicFramePr>
              <p:xfrm>
                <a:off x="0" y="1561319"/>
                <a:ext cx="284163" cy="320675"/>
              </p:xfrm>
              <a:graphic>
                <a:graphicData uri="http://schemas.openxmlformats.org/presentationml/2006/ole">
                  <mc:AlternateContent xmlns:mc="http://schemas.openxmlformats.org/markup-compatibility/2006">
                    <mc:Choice xmlns:v="urn:schemas-microsoft-com:vml" Requires="v">
                      <p:oleObj r:id="rId52" imgW="203835" imgH="229235" progId="Equation.DSMT4">
                        <p:embed/>
                      </p:oleObj>
                    </mc:Choice>
                    <mc:Fallback>
                      <p:oleObj r:id="rId52" imgW="203835" imgH="229235" progId="Equation.DSMT4">
                        <p:embed/>
                        <p:pic>
                          <p:nvPicPr>
                            <p:cNvPr id="0" name="图片 3406"/>
                            <p:cNvPicPr/>
                            <p:nvPr/>
                          </p:nvPicPr>
                          <p:blipFill>
                            <a:blip r:embed="rId53"/>
                            <a:stretch>
                              <a:fillRect/>
                            </a:stretch>
                          </p:blipFill>
                          <p:spPr>
                            <a:xfrm>
                              <a:off x="0" y="1561319"/>
                              <a:ext cx="284163" cy="320675"/>
                            </a:xfrm>
                            <a:prstGeom prst="rect">
                              <a:avLst/>
                            </a:prstGeom>
                            <a:noFill/>
                            <a:ln w="38100">
                              <a:noFill/>
                              <a:miter/>
                            </a:ln>
                          </p:spPr>
                        </p:pic>
                      </p:oleObj>
                    </mc:Fallback>
                  </mc:AlternateContent>
                </a:graphicData>
              </a:graphic>
            </p:graphicFrame>
            <p:graphicFrame>
              <p:nvGraphicFramePr>
                <p:cNvPr id="53297" name="Object 51"/>
                <p:cNvGraphicFramePr>
                  <a:graphicFrameLocks noChangeAspect="1"/>
                </p:cNvGraphicFramePr>
                <p:nvPr/>
              </p:nvGraphicFramePr>
              <p:xfrm>
                <a:off x="1064695" y="659813"/>
                <a:ext cx="230187" cy="230188"/>
              </p:xfrm>
              <a:graphic>
                <a:graphicData uri="http://schemas.openxmlformats.org/presentationml/2006/ole">
                  <mc:AlternateContent xmlns:mc="http://schemas.openxmlformats.org/markup-compatibility/2006">
                    <mc:Choice xmlns:v="urn:schemas-microsoft-com:vml" Requires="v">
                      <p:oleObj r:id="rId54" imgW="165735" imgH="165735" progId="Equation.DSMT4">
                        <p:embed/>
                      </p:oleObj>
                    </mc:Choice>
                    <mc:Fallback>
                      <p:oleObj r:id="rId54" imgW="165735" imgH="165735" progId="Equation.DSMT4">
                        <p:embed/>
                        <p:pic>
                          <p:nvPicPr>
                            <p:cNvPr id="0" name="图片 3403"/>
                            <p:cNvPicPr/>
                            <p:nvPr/>
                          </p:nvPicPr>
                          <p:blipFill>
                            <a:blip r:embed="rId55"/>
                            <a:stretch>
                              <a:fillRect/>
                            </a:stretch>
                          </p:blipFill>
                          <p:spPr>
                            <a:xfrm>
                              <a:off x="1064695" y="659813"/>
                              <a:ext cx="230187" cy="230188"/>
                            </a:xfrm>
                            <a:prstGeom prst="rect">
                              <a:avLst/>
                            </a:prstGeom>
                            <a:noFill/>
                            <a:ln w="38100">
                              <a:noFill/>
                              <a:miter/>
                            </a:ln>
                          </p:spPr>
                        </p:pic>
                      </p:oleObj>
                    </mc:Fallback>
                  </mc:AlternateContent>
                </a:graphicData>
              </a:graphic>
            </p:graphicFrame>
            <p:cxnSp>
              <p:nvCxnSpPr>
                <p:cNvPr id="53298" name="直接连接符 65"/>
                <p:cNvCxnSpPr/>
                <p:nvPr/>
              </p:nvCxnSpPr>
              <p:spPr>
                <a:xfrm rot="10800000">
                  <a:off x="325033" y="1604210"/>
                  <a:ext cx="355651" cy="1588"/>
                </a:xfrm>
                <a:prstGeom prst="line">
                  <a:avLst/>
                </a:prstGeom>
                <a:ln w="9525" cap="flat" cmpd="sng">
                  <a:solidFill>
                    <a:srgbClr val="7F7F7F"/>
                  </a:solidFill>
                  <a:prstDash val="lgDash"/>
                  <a:round/>
                  <a:headEnd type="none" w="med" len="med"/>
                  <a:tailEnd type="none" w="med" len="med"/>
                </a:ln>
              </p:spPr>
            </p:cxnSp>
            <p:cxnSp>
              <p:nvCxnSpPr>
                <p:cNvPr id="53299" name="直接连接符 67"/>
                <p:cNvCxnSpPr/>
                <p:nvPr/>
              </p:nvCxnSpPr>
              <p:spPr>
                <a:xfrm rot="10800000">
                  <a:off x="325033" y="1510549"/>
                  <a:ext cx="411221" cy="0"/>
                </a:xfrm>
                <a:prstGeom prst="line">
                  <a:avLst/>
                </a:prstGeom>
                <a:ln w="9525" cap="flat" cmpd="sng">
                  <a:solidFill>
                    <a:srgbClr val="7F7F7F"/>
                  </a:solidFill>
                  <a:prstDash val="lgDash"/>
                  <a:round/>
                  <a:headEnd type="none" w="med" len="med"/>
                  <a:tailEnd type="none" w="med" len="med"/>
                </a:ln>
              </p:spPr>
            </p:cxnSp>
          </p:grpSp>
        </p:grpSp>
      </p:grpSp>
      <p:sp>
        <p:nvSpPr>
          <p:cNvPr id="53300" name="标题 1"/>
          <p:cNvSpPr txBox="1"/>
          <p:nvPr/>
        </p:nvSpPr>
        <p:spPr>
          <a:xfrm>
            <a:off x="4572000" y="28575"/>
            <a:ext cx="4446588" cy="279400"/>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第五节  价格变动的替代效应和收入效应</a:t>
            </a:r>
            <a:endParaRPr lang="zh-CN" altLang="en-US" sz="1000" dirty="0">
              <a:solidFill>
                <a:srgbClr val="7F7F7F"/>
              </a:solidFill>
              <a:latin typeface="Adobe 黑体 Std R" pitchFamily="34" charset="-122"/>
              <a:ea typeface="Adobe 黑体 Std R" pitchFamily="34" charset="-122"/>
            </a:endParaRPr>
          </a:p>
        </p:txBody>
      </p:sp>
      <p:sp>
        <p:nvSpPr>
          <p:cNvPr id="56" name="Rectangle 3"/>
          <p:cNvSpPr txBox="1"/>
          <p:nvPr/>
        </p:nvSpPr>
        <p:spPr>
          <a:xfrm>
            <a:off x="322263" y="579438"/>
            <a:ext cx="699293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三、消费者需求曲线的形状</a:t>
            </a:r>
          </a:p>
        </p:txBody>
      </p:sp>
      <p:sp>
        <p:nvSpPr>
          <p:cNvPr id="58" name="Rectangle 3"/>
          <p:cNvSpPr txBox="1"/>
          <p:nvPr/>
        </p:nvSpPr>
        <p:spPr>
          <a:xfrm>
            <a:off x="-663575" y="1370013"/>
            <a:ext cx="3929063" cy="374650"/>
          </a:xfrm>
          <a:prstGeom prst="rect">
            <a:avLst/>
          </a:prstGeom>
          <a:noFill/>
          <a:ln w="9525">
            <a:noFill/>
          </a:ln>
        </p:spPr>
        <p:txBody>
          <a:bodyPr anchor="t" anchorCtr="0"/>
          <a:lstStyle/>
          <a:p>
            <a:pPr marL="1143000" lvl="2" indent="-228600" algn="l" rtl="0" eaLnBrk="1" fontAlgn="base" hangingPunct="1">
              <a:spcBef>
                <a:spcPct val="20000"/>
              </a:spcBef>
              <a:spcAft>
                <a:spcPct val="0"/>
              </a:spcAft>
              <a:buChar char="•"/>
            </a:pPr>
            <a:r>
              <a:rPr lang="zh-CN" altLang="en-US" sz="2100" dirty="0">
                <a:solidFill>
                  <a:srgbClr val="000000"/>
                </a:solidFill>
                <a:latin typeface="Adobe 黑体 Std R" pitchFamily="34" charset="-122"/>
                <a:ea typeface="Adobe 黑体 Std R" pitchFamily="34" charset="-122"/>
              </a:rPr>
              <a:t>吉芬商品的需求曲线</a:t>
            </a:r>
            <a:endParaRPr lang="en-US" altLang="zh-CN" sz="2100" dirty="0">
              <a:solidFill>
                <a:srgbClr val="000000"/>
              </a:solidFill>
              <a:latin typeface="Adobe 黑体 Std R" pitchFamily="34" charset="-122"/>
              <a:ea typeface="Adobe 黑体 Std R" pitchFamily="34" charset="-122"/>
            </a:endParaRPr>
          </a:p>
          <a:p>
            <a:pPr marL="1143000" lvl="2" indent="-228600" algn="l" rtl="0" eaLnBrk="1" fontAlgn="base" hangingPunct="1">
              <a:spcBef>
                <a:spcPct val="20000"/>
              </a:spcBef>
              <a:spcAft>
                <a:spcPct val="0"/>
              </a:spcAft>
              <a:buChar char="•"/>
            </a:pPr>
            <a:endParaRPr lang="en-US" altLang="zh-CN" sz="2400" dirty="0">
              <a:solidFill>
                <a:schemeClr val="tx1"/>
              </a:solidFill>
              <a:latin typeface="Adobe 黑体 Std R" pitchFamily="34" charset="-122"/>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heel(4)">
                                      <p:cBhvr>
                                        <p:cTn id="7" dur="1000"/>
                                        <p:tgtEl>
                                          <p:spTgt spid="5017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box(out)">
                                      <p:cBhvr>
                                        <p:cTn id="10" dur="500"/>
                                        <p:tgtEl>
                                          <p:spTgt spid="56">
                                            <p:txEl>
                                              <p:pRg st="0" end="0"/>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58">
                                            <p:txEl>
                                              <p:pRg st="0" end="0"/>
                                            </p:txEl>
                                          </p:spTgt>
                                        </p:tgtEl>
                                        <p:attrNameLst>
                                          <p:attrName>style.visibility</p:attrName>
                                        </p:attrNameLst>
                                      </p:cBhvr>
                                      <p:to>
                                        <p:strVal val="visible"/>
                                      </p:to>
                                    </p:set>
                                    <p:animEffect transition="in" filter="strips(downRight)">
                                      <p:cBhvr>
                                        <p:cTn id="1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5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图片 16"/>
          <p:cNvPicPr>
            <a:picLocks noChangeAspect="1"/>
          </p:cNvPicPr>
          <p:nvPr/>
        </p:nvPicPr>
        <p:blipFill>
          <a:blip r:embed="rId2"/>
          <a:stretch>
            <a:fillRect/>
          </a:stretch>
        </p:blipFill>
        <p:spPr>
          <a:xfrm>
            <a:off x="1076325" y="333375"/>
            <a:ext cx="5718175" cy="1733550"/>
          </a:xfrm>
          <a:prstGeom prst="rect">
            <a:avLst/>
          </a:prstGeom>
          <a:noFill/>
          <a:ln w="9525">
            <a:noFill/>
          </a:ln>
        </p:spPr>
      </p:pic>
      <p:pic>
        <p:nvPicPr>
          <p:cNvPr id="54274" name="图片 17"/>
          <p:cNvPicPr>
            <a:picLocks noChangeAspect="1"/>
          </p:cNvPicPr>
          <p:nvPr/>
        </p:nvPicPr>
        <p:blipFill>
          <a:blip r:embed="rId3"/>
          <a:stretch>
            <a:fillRect/>
          </a:stretch>
        </p:blipFill>
        <p:spPr>
          <a:xfrm>
            <a:off x="698500" y="2238375"/>
            <a:ext cx="5599113" cy="3886200"/>
          </a:xfrm>
          <a:prstGeom prst="rect">
            <a:avLst/>
          </a:prstGeom>
          <a:noFill/>
          <a:ln w="9525">
            <a:noFill/>
          </a:ln>
        </p:spPr>
      </p:pic>
      <p:pic>
        <p:nvPicPr>
          <p:cNvPr id="54275" name="图片 21"/>
          <p:cNvPicPr>
            <a:picLocks noChangeAspect="1"/>
          </p:cNvPicPr>
          <p:nvPr/>
        </p:nvPicPr>
        <p:blipFill>
          <a:blip r:embed="rId4"/>
          <a:stretch>
            <a:fillRect/>
          </a:stretch>
        </p:blipFill>
        <p:spPr>
          <a:xfrm>
            <a:off x="2301875" y="2370138"/>
            <a:ext cx="6067425" cy="1870075"/>
          </a:xfrm>
          <a:prstGeom prst="rect">
            <a:avLst/>
          </a:prstGeom>
          <a:noFill/>
          <a:ln w="9525">
            <a:noFill/>
          </a:ln>
        </p:spPr>
      </p:pic>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图片 2"/>
          <p:cNvPicPr>
            <a:picLocks noChangeAspect="1"/>
          </p:cNvPicPr>
          <p:nvPr/>
        </p:nvPicPr>
        <p:blipFill>
          <a:blip r:embed="rId2"/>
          <a:stretch>
            <a:fillRect/>
          </a:stretch>
        </p:blipFill>
        <p:spPr>
          <a:xfrm>
            <a:off x="1009650" y="1274763"/>
            <a:ext cx="6826250" cy="3413125"/>
          </a:xfrm>
          <a:prstGeom prst="rect">
            <a:avLst/>
          </a:prstGeom>
          <a:noFill/>
          <a:ln w="9525">
            <a:noFill/>
          </a:ln>
        </p:spPr>
      </p:pic>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组合 3"/>
          <p:cNvGrpSpPr/>
          <p:nvPr/>
        </p:nvGrpSpPr>
        <p:grpSpPr>
          <a:xfrm>
            <a:off x="471488" y="577850"/>
            <a:ext cx="8258175" cy="908050"/>
            <a:chOff x="0" y="0"/>
            <a:chExt cx="8259418" cy="907976"/>
          </a:xfrm>
        </p:grpSpPr>
        <p:sp>
          <p:nvSpPr>
            <p:cNvPr id="5" name="圆角矩形 4"/>
            <p:cNvSpPr/>
            <p:nvPr/>
          </p:nvSpPr>
          <p:spPr>
            <a:xfrm>
              <a:off x="0" y="0"/>
              <a:ext cx="8259418" cy="907976"/>
            </a:xfrm>
            <a:prstGeom prst="roundRect">
              <a:avLst/>
            </a:prstGeom>
            <a:solidFill>
              <a:srgbClr val="F3C97F"/>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6" name="圆角矩形 4"/>
            <p:cNvSpPr txBox="1"/>
            <p:nvPr/>
          </p:nvSpPr>
          <p:spPr>
            <a:xfrm>
              <a:off x="44457" y="44446"/>
              <a:ext cx="8170505" cy="819083"/>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sz="6500" b="0" i="0" u="none" strike="noStrike" kern="1200" cap="none" spc="0" normalizeH="0" baseline="0" noProof="0">
                <a:ln>
                  <a:noFill/>
                </a:ln>
                <a:solidFill>
                  <a:schemeClr val="lt1"/>
                </a:solidFill>
                <a:effectLst/>
                <a:uLnTx/>
                <a:uFillTx/>
                <a:latin typeface="+mn-lt"/>
                <a:ea typeface="+mn-ea"/>
                <a:cs typeface="+mn-cs"/>
              </a:endParaRPr>
            </a:p>
          </p:txBody>
        </p:sp>
      </p:grpSp>
      <p:sp>
        <p:nvSpPr>
          <p:cNvPr id="56324" name="文本框 1"/>
          <p:cNvSpPr txBox="1"/>
          <p:nvPr/>
        </p:nvSpPr>
        <p:spPr>
          <a:xfrm>
            <a:off x="2741613" y="739775"/>
            <a:ext cx="3717925" cy="584200"/>
          </a:xfrm>
          <a:prstGeom prst="rect">
            <a:avLst/>
          </a:prstGeom>
          <a:noFill/>
          <a:ln w="9525">
            <a:noFill/>
          </a:ln>
        </p:spPr>
        <p:txBody>
          <a:bodyPr wrap="none" anchor="t" anchorCtr="0">
            <a:spAutoFit/>
          </a:bodyPr>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第六节	本章评析</a:t>
            </a:r>
          </a:p>
        </p:txBody>
      </p:sp>
      <p:sp>
        <p:nvSpPr>
          <p:cNvPr id="56325" name="文本框 1"/>
          <p:cNvSpPr txBox="1"/>
          <p:nvPr/>
        </p:nvSpPr>
        <p:spPr>
          <a:xfrm>
            <a:off x="641350" y="1944688"/>
            <a:ext cx="7864475" cy="3767137"/>
          </a:xfrm>
          <a:prstGeom prst="rect">
            <a:avLst/>
          </a:prstGeom>
          <a:noFill/>
          <a:ln w="9525">
            <a:noFill/>
          </a:ln>
        </p:spPr>
        <p:txBody>
          <a:bodyPr anchor="t" anchorCtr="0">
            <a:spAutoFit/>
          </a:bodyPr>
          <a:lstStyle/>
          <a:p>
            <a:pPr marL="342900" indent="-342900" defTabSz="933450" eaLnBrk="0" hangingPunct="0">
              <a:lnSpc>
                <a:spcPct val="150000"/>
              </a:lnSpc>
              <a:spcAft>
                <a:spcPct val="35000"/>
              </a:spcAft>
              <a:buChar char="•"/>
            </a:pPr>
            <a:r>
              <a:rPr lang="en-US" altLang="zh-CN" sz="2100" dirty="0">
                <a:solidFill>
                  <a:srgbClr val="000000"/>
                </a:solidFill>
                <a:latin typeface="Adobe 黑体 Std R" pitchFamily="34" charset="-122"/>
                <a:ea typeface="Adobe 黑体 Std R" pitchFamily="34" charset="-122"/>
              </a:rPr>
              <a:t>1.</a:t>
            </a:r>
            <a:r>
              <a:rPr lang="zh-CN" altLang="en-US" sz="2100" dirty="0">
                <a:solidFill>
                  <a:srgbClr val="000000"/>
                </a:solidFill>
                <a:latin typeface="Adobe 黑体 Std R" pitchFamily="34" charset="-122"/>
                <a:ea typeface="Adobe 黑体 Std R" pitchFamily="34" charset="-122"/>
              </a:rPr>
              <a:t>从消费者效用和偏好开始</a:t>
            </a:r>
            <a:r>
              <a:rPr lang="en-US" altLang="zh-CN" sz="2100" dirty="0">
                <a:solidFill>
                  <a:srgbClr val="000000"/>
                </a:solidFill>
                <a:latin typeface="Adobe 黑体 Std R" pitchFamily="34" charset="-122"/>
                <a:ea typeface="Adobe 黑体 Std R" pitchFamily="34" charset="-122"/>
              </a:rPr>
              <a:t>——</a:t>
            </a:r>
            <a:r>
              <a:rPr lang="zh-CN" altLang="en-US" sz="2100" dirty="0">
                <a:solidFill>
                  <a:srgbClr val="000000"/>
                </a:solidFill>
                <a:latin typeface="Adobe 黑体 Std R" pitchFamily="34" charset="-122"/>
                <a:ea typeface="Adobe 黑体 Std R" pitchFamily="34" charset="-122"/>
              </a:rPr>
              <a:t>消费者通过寻求效用最大化</a:t>
            </a:r>
            <a:r>
              <a:rPr lang="en-US" altLang="zh-CN" sz="2100" dirty="0">
                <a:solidFill>
                  <a:srgbClr val="000000"/>
                </a:solidFill>
                <a:latin typeface="Adobe 黑体 Std R" pitchFamily="34" charset="-122"/>
                <a:ea typeface="Adobe 黑体 Std R" pitchFamily="34" charset="-122"/>
              </a:rPr>
              <a:t>——</a:t>
            </a:r>
            <a:r>
              <a:rPr lang="zh-CN" altLang="en-US" sz="2100" dirty="0">
                <a:solidFill>
                  <a:srgbClr val="000000"/>
                </a:solidFill>
                <a:latin typeface="Adobe 黑体 Std R" pitchFamily="34" charset="-122"/>
                <a:ea typeface="Adobe 黑体 Std R" pitchFamily="34" charset="-122"/>
              </a:rPr>
              <a:t>选择消费商品的数量</a:t>
            </a:r>
            <a:r>
              <a:rPr lang="en-US" altLang="zh-CN" sz="2100" dirty="0">
                <a:solidFill>
                  <a:srgbClr val="000000"/>
                </a:solidFill>
                <a:latin typeface="Adobe 黑体 Std R" pitchFamily="34" charset="-122"/>
                <a:ea typeface="Adobe 黑体 Std R" pitchFamily="34" charset="-122"/>
              </a:rPr>
              <a:t>——</a:t>
            </a:r>
            <a:r>
              <a:rPr lang="zh-CN" altLang="en-US" sz="2100" dirty="0">
                <a:solidFill>
                  <a:srgbClr val="000000"/>
                </a:solidFill>
                <a:latin typeface="Adobe 黑体 Std R" pitchFamily="34" charset="-122"/>
                <a:ea typeface="Adobe 黑体 Std R" pitchFamily="34" charset="-122"/>
              </a:rPr>
              <a:t>决定市场需求曲线</a:t>
            </a:r>
            <a:endParaRPr lang="en-US" altLang="zh-CN" sz="2100" dirty="0">
              <a:solidFill>
                <a:srgbClr val="000000"/>
              </a:solidFill>
              <a:latin typeface="Adobe 黑体 Std R" pitchFamily="34" charset="-122"/>
              <a:ea typeface="Adobe 黑体 Std R" pitchFamily="34" charset="-122"/>
            </a:endParaRPr>
          </a:p>
          <a:p>
            <a:pPr marL="342900" indent="-342900" defTabSz="933450" eaLnBrk="0" hangingPunct="0">
              <a:lnSpc>
                <a:spcPct val="150000"/>
              </a:lnSpc>
              <a:spcAft>
                <a:spcPct val="35000"/>
              </a:spcAft>
              <a:buChar char="•"/>
            </a:pPr>
            <a:r>
              <a:rPr lang="en-US" altLang="zh-CN" sz="2100" dirty="0">
                <a:solidFill>
                  <a:srgbClr val="000000"/>
                </a:solidFill>
                <a:latin typeface="Adobe 黑体 Std R" pitchFamily="34" charset="-122"/>
                <a:ea typeface="Adobe 黑体 Std R" pitchFamily="34" charset="-122"/>
              </a:rPr>
              <a:t>2.</a:t>
            </a:r>
            <a:r>
              <a:rPr lang="zh-CN" altLang="en-US" sz="2100" dirty="0">
                <a:solidFill>
                  <a:srgbClr val="000000"/>
                </a:solidFill>
                <a:latin typeface="Adobe 黑体 Std R" pitchFamily="34" charset="-122"/>
                <a:ea typeface="Adobe 黑体 Std R" pitchFamily="34" charset="-122"/>
              </a:rPr>
              <a:t>商品对消费者带来的效用满足，有两种表示方式：</a:t>
            </a:r>
            <a:endParaRPr lang="en-US" altLang="zh-CN" sz="2100" dirty="0">
              <a:solidFill>
                <a:srgbClr val="000000"/>
              </a:solidFill>
              <a:latin typeface="Adobe 黑体 Std R" pitchFamily="34" charset="-122"/>
              <a:ea typeface="Adobe 黑体 Std R" pitchFamily="34" charset="-122"/>
            </a:endParaRPr>
          </a:p>
          <a:p>
            <a:pPr marL="742950" lvl="1" indent="-285750" algn="l" defTabSz="933450" rtl="0" eaLnBrk="0" fontAlgn="base" hangingPunct="0">
              <a:lnSpc>
                <a:spcPct val="150000"/>
              </a:lnSpc>
              <a:spcBef>
                <a:spcPct val="0"/>
              </a:spcBef>
              <a:spcAft>
                <a:spcPct val="35000"/>
              </a:spcAft>
              <a:buChar char="–"/>
            </a:pPr>
            <a:r>
              <a:rPr lang="zh-CN" altLang="en-US" sz="1700" dirty="0">
                <a:solidFill>
                  <a:srgbClr val="000000"/>
                </a:solidFill>
                <a:latin typeface="Adobe 黑体 Std R" pitchFamily="34" charset="-122"/>
                <a:ea typeface="Adobe 黑体 Std R" pitchFamily="34" charset="-122"/>
              </a:rPr>
              <a:t>效用函数（基数效用）</a:t>
            </a:r>
            <a:r>
              <a:rPr lang="en-US" altLang="zh-CN" sz="1700" dirty="0">
                <a:solidFill>
                  <a:srgbClr val="000000"/>
                </a:solidFill>
                <a:latin typeface="Adobe 黑体 Std R" pitchFamily="34" charset="-122"/>
                <a:ea typeface="Adobe 黑体 Std R" pitchFamily="34" charset="-122"/>
              </a:rPr>
              <a:t>vs</a:t>
            </a:r>
            <a:r>
              <a:rPr lang="zh-CN" altLang="en-US" sz="1700" dirty="0">
                <a:solidFill>
                  <a:srgbClr val="000000"/>
                </a:solidFill>
                <a:latin typeface="Adobe 黑体 Std R" pitchFamily="34" charset="-122"/>
                <a:ea typeface="Adobe 黑体 Std R" pitchFamily="34" charset="-122"/>
              </a:rPr>
              <a:t>无差异曲线（序数效用）</a:t>
            </a:r>
            <a:endParaRPr lang="en-US" altLang="zh-CN" sz="1700" dirty="0">
              <a:solidFill>
                <a:srgbClr val="000000"/>
              </a:solidFill>
              <a:latin typeface="Adobe 黑体 Std R" pitchFamily="34" charset="-122"/>
              <a:ea typeface="Adobe 黑体 Std R" pitchFamily="34" charset="-122"/>
            </a:endParaRPr>
          </a:p>
          <a:p>
            <a:pPr marL="342900" indent="-342900" defTabSz="933450" eaLnBrk="0" hangingPunct="0">
              <a:lnSpc>
                <a:spcPct val="150000"/>
              </a:lnSpc>
              <a:spcAft>
                <a:spcPct val="35000"/>
              </a:spcAft>
              <a:buChar char="•"/>
            </a:pPr>
            <a:r>
              <a:rPr lang="en-US" altLang="zh-CN" sz="2100" dirty="0">
                <a:solidFill>
                  <a:srgbClr val="000000"/>
                </a:solidFill>
                <a:latin typeface="Adobe 黑体 Std R" pitchFamily="34" charset="-122"/>
                <a:ea typeface="Adobe 黑体 Std R" pitchFamily="34" charset="-122"/>
              </a:rPr>
              <a:t>3.</a:t>
            </a:r>
            <a:r>
              <a:rPr lang="zh-CN" altLang="en-US" sz="2100" dirty="0">
                <a:solidFill>
                  <a:srgbClr val="000000"/>
                </a:solidFill>
                <a:latin typeface="Adobe 黑体 Std R" pitchFamily="34" charset="-122"/>
                <a:ea typeface="Adobe 黑体 Std R" pitchFamily="34" charset="-122"/>
              </a:rPr>
              <a:t>边际效应递减</a:t>
            </a:r>
            <a:r>
              <a:rPr lang="en-US" altLang="zh-CN" sz="2100" dirty="0">
                <a:solidFill>
                  <a:srgbClr val="000000"/>
                </a:solidFill>
                <a:latin typeface="Adobe 黑体 Std R" pitchFamily="34" charset="-122"/>
                <a:ea typeface="Adobe 黑体 Std R" pitchFamily="34" charset="-122"/>
              </a:rPr>
              <a:t>--</a:t>
            </a:r>
            <a:r>
              <a:rPr lang="zh-CN" altLang="en-US" sz="2100" dirty="0">
                <a:solidFill>
                  <a:srgbClr val="000000"/>
                </a:solidFill>
                <a:latin typeface="Adobe 黑体 Std R" pitchFamily="34" charset="-122"/>
                <a:ea typeface="Adobe 黑体 Std R" pitchFamily="34" charset="-122"/>
              </a:rPr>
              <a:t>边际替代率递减</a:t>
            </a:r>
            <a:endParaRPr lang="en-US" altLang="zh-CN" sz="2100" dirty="0">
              <a:solidFill>
                <a:srgbClr val="000000"/>
              </a:solidFill>
              <a:latin typeface="Adobe 黑体 Std R" pitchFamily="34" charset="-122"/>
              <a:ea typeface="Adobe 黑体 Std R" pitchFamily="34" charset="-122"/>
            </a:endParaRPr>
          </a:p>
          <a:p>
            <a:pPr marL="342900" indent="-342900" defTabSz="933450" eaLnBrk="0" hangingPunct="0">
              <a:lnSpc>
                <a:spcPct val="150000"/>
              </a:lnSpc>
              <a:spcAft>
                <a:spcPct val="35000"/>
              </a:spcAft>
              <a:buChar char="•"/>
            </a:pPr>
            <a:r>
              <a:rPr lang="en-US" altLang="zh-CN" sz="2100" dirty="0">
                <a:solidFill>
                  <a:srgbClr val="000000"/>
                </a:solidFill>
                <a:latin typeface="Adobe 黑体 Std R" pitchFamily="34" charset="-122"/>
                <a:ea typeface="Adobe 黑体 Std R" pitchFamily="34" charset="-122"/>
              </a:rPr>
              <a:t>4.</a:t>
            </a:r>
            <a:r>
              <a:rPr lang="zh-CN" altLang="en-US" sz="2100" dirty="0">
                <a:solidFill>
                  <a:srgbClr val="000000"/>
                </a:solidFill>
                <a:latin typeface="Adobe 黑体 Std R" pitchFamily="34" charset="-122"/>
                <a:ea typeface="Adobe 黑体 Std R" pitchFamily="34" charset="-122"/>
              </a:rPr>
              <a:t>均衡：指消费者在既定收入（支出）约束条件下获取最大化效用时处于均衡</a:t>
            </a:r>
            <a:endParaRPr lang="zh-CN" altLang="zh-CN" sz="2100" dirty="0">
              <a:solidFill>
                <a:srgbClr val="000000"/>
              </a:solidFill>
              <a:latin typeface="Adobe 黑体 Std R" pitchFamily="34" charset="-122"/>
              <a:ea typeface="Adobe 黑体 Std R" pitchFamily="34" charset="-122"/>
            </a:endParaRP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组合 3"/>
          <p:cNvGrpSpPr/>
          <p:nvPr/>
        </p:nvGrpSpPr>
        <p:grpSpPr>
          <a:xfrm>
            <a:off x="471488" y="577850"/>
            <a:ext cx="8258175" cy="908050"/>
            <a:chOff x="0" y="0"/>
            <a:chExt cx="8259418" cy="907976"/>
          </a:xfrm>
        </p:grpSpPr>
        <p:sp>
          <p:nvSpPr>
            <p:cNvPr id="5" name="圆角矩形 4"/>
            <p:cNvSpPr/>
            <p:nvPr/>
          </p:nvSpPr>
          <p:spPr>
            <a:xfrm>
              <a:off x="0" y="0"/>
              <a:ext cx="8259418" cy="907976"/>
            </a:xfrm>
            <a:prstGeom prst="roundRect">
              <a:avLst/>
            </a:prstGeom>
            <a:solidFill>
              <a:srgbClr val="F3C97F"/>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6" name="圆角矩形 4"/>
            <p:cNvSpPr txBox="1"/>
            <p:nvPr/>
          </p:nvSpPr>
          <p:spPr>
            <a:xfrm>
              <a:off x="44457" y="44446"/>
              <a:ext cx="8170505" cy="819083"/>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sz="6500" b="0" i="0" u="none" strike="noStrike" kern="1200" cap="none" spc="0" normalizeH="0" baseline="0" noProof="0">
                <a:ln>
                  <a:noFill/>
                </a:ln>
                <a:solidFill>
                  <a:schemeClr val="lt1"/>
                </a:solidFill>
                <a:effectLst/>
                <a:uLnTx/>
                <a:uFillTx/>
                <a:latin typeface="+mn-lt"/>
                <a:ea typeface="+mn-ea"/>
                <a:cs typeface="+mn-cs"/>
              </a:endParaRPr>
            </a:p>
          </p:txBody>
        </p:sp>
      </p:grpSp>
      <p:sp>
        <p:nvSpPr>
          <p:cNvPr id="57348" name="文本框 1"/>
          <p:cNvSpPr txBox="1"/>
          <p:nvPr/>
        </p:nvSpPr>
        <p:spPr>
          <a:xfrm>
            <a:off x="2741613" y="739775"/>
            <a:ext cx="3717925" cy="584200"/>
          </a:xfrm>
          <a:prstGeom prst="rect">
            <a:avLst/>
          </a:prstGeom>
          <a:noFill/>
          <a:ln w="9525">
            <a:noFill/>
          </a:ln>
        </p:spPr>
        <p:txBody>
          <a:bodyPr wrap="none" anchor="t" anchorCtr="0">
            <a:spAutoFit/>
          </a:bodyPr>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第六节	本章评析</a:t>
            </a:r>
          </a:p>
        </p:txBody>
      </p:sp>
      <p:sp>
        <p:nvSpPr>
          <p:cNvPr id="57349" name="文本框 1"/>
          <p:cNvSpPr txBox="1"/>
          <p:nvPr/>
        </p:nvSpPr>
        <p:spPr>
          <a:xfrm>
            <a:off x="641350" y="1944688"/>
            <a:ext cx="6756400" cy="3881437"/>
          </a:xfrm>
          <a:prstGeom prst="rect">
            <a:avLst/>
          </a:prstGeom>
          <a:noFill/>
          <a:ln w="9525">
            <a:noFill/>
          </a:ln>
        </p:spPr>
        <p:txBody>
          <a:bodyPr anchor="t" anchorCtr="0">
            <a:spAutoFit/>
          </a:bodyPr>
          <a:lstStyle/>
          <a:p>
            <a:pPr marL="342900" indent="-342900" defTabSz="933450" eaLnBrk="0" hangingPunct="0">
              <a:lnSpc>
                <a:spcPct val="150000"/>
              </a:lnSpc>
              <a:spcAft>
                <a:spcPct val="35000"/>
              </a:spcAft>
              <a:buChar char="•"/>
            </a:pPr>
            <a:r>
              <a:rPr lang="en-US" altLang="zh-CN" sz="2100" dirty="0">
                <a:solidFill>
                  <a:srgbClr val="000000"/>
                </a:solidFill>
                <a:latin typeface="Adobe 黑体 Std R" pitchFamily="34" charset="-122"/>
                <a:ea typeface="Adobe 黑体 Std R" pitchFamily="34" charset="-122"/>
              </a:rPr>
              <a:t>5.</a:t>
            </a:r>
            <a:r>
              <a:rPr lang="zh-CN" altLang="en-US" sz="2100" dirty="0">
                <a:solidFill>
                  <a:srgbClr val="000000"/>
                </a:solidFill>
                <a:latin typeface="Adobe 黑体 Std R" pitchFamily="34" charset="-122"/>
                <a:ea typeface="Adobe 黑体 Std R" pitchFamily="34" charset="-122"/>
              </a:rPr>
              <a:t>在均衡状态下，任意两种商品的边际替代率等于两种商品的价格之比。</a:t>
            </a:r>
            <a:endParaRPr lang="en-US" altLang="zh-CN" sz="2100" dirty="0">
              <a:solidFill>
                <a:srgbClr val="000000"/>
              </a:solidFill>
              <a:latin typeface="Adobe 黑体 Std R" pitchFamily="34" charset="-122"/>
              <a:ea typeface="Adobe 黑体 Std R" pitchFamily="34" charset="-122"/>
            </a:endParaRPr>
          </a:p>
          <a:p>
            <a:pPr marL="342900" indent="-342900" defTabSz="933450" eaLnBrk="0" hangingPunct="0">
              <a:lnSpc>
                <a:spcPct val="150000"/>
              </a:lnSpc>
              <a:spcAft>
                <a:spcPct val="35000"/>
              </a:spcAft>
              <a:buChar char="•"/>
            </a:pPr>
            <a:endParaRPr lang="en-US" altLang="zh-CN" sz="2100" dirty="0">
              <a:solidFill>
                <a:srgbClr val="000000"/>
              </a:solidFill>
              <a:latin typeface="Adobe 黑体 Std R" pitchFamily="34" charset="-122"/>
              <a:ea typeface="Adobe 黑体 Std R" pitchFamily="34" charset="-122"/>
            </a:endParaRPr>
          </a:p>
          <a:p>
            <a:pPr marL="342900" indent="-342900" defTabSz="933450" eaLnBrk="0" hangingPunct="0">
              <a:lnSpc>
                <a:spcPct val="150000"/>
              </a:lnSpc>
              <a:spcAft>
                <a:spcPct val="35000"/>
              </a:spcAft>
              <a:buChar char="•"/>
            </a:pPr>
            <a:r>
              <a:rPr lang="en-US" altLang="zh-CN" sz="2100" dirty="0">
                <a:solidFill>
                  <a:srgbClr val="000000"/>
                </a:solidFill>
                <a:latin typeface="Adobe 黑体 Std R" pitchFamily="34" charset="-122"/>
                <a:ea typeface="Adobe 黑体 Std R" pitchFamily="34" charset="-122"/>
              </a:rPr>
              <a:t>6.</a:t>
            </a:r>
            <a:r>
              <a:rPr lang="zh-CN" altLang="en-US" sz="2100" dirty="0">
                <a:solidFill>
                  <a:srgbClr val="000000"/>
                </a:solidFill>
                <a:latin typeface="Adobe 黑体 Std R" pitchFamily="34" charset="-122"/>
                <a:ea typeface="Adobe 黑体 Std R" pitchFamily="34" charset="-122"/>
              </a:rPr>
              <a:t>运用效用理论，需求曲线</a:t>
            </a:r>
            <a:r>
              <a:rPr lang="en-US" altLang="zh-CN" sz="2100" dirty="0">
                <a:solidFill>
                  <a:srgbClr val="000000"/>
                </a:solidFill>
                <a:latin typeface="Adobe 黑体 Std R" pitchFamily="34" charset="-122"/>
                <a:ea typeface="Adobe 黑体 Std R" pitchFamily="34" charset="-122"/>
              </a:rPr>
              <a:t>--</a:t>
            </a:r>
            <a:r>
              <a:rPr lang="zh-CN" altLang="en-US" sz="2100" dirty="0">
                <a:solidFill>
                  <a:srgbClr val="000000"/>
                </a:solidFill>
                <a:latin typeface="Adobe 黑体 Std R" pitchFamily="34" charset="-122"/>
                <a:ea typeface="Adobe 黑体 Std R" pitchFamily="34" charset="-122"/>
              </a:rPr>
              <a:t>消费者行为曲线</a:t>
            </a:r>
            <a:endParaRPr lang="en-US" altLang="zh-CN" sz="2100" dirty="0">
              <a:solidFill>
                <a:srgbClr val="000000"/>
              </a:solidFill>
              <a:latin typeface="Adobe 黑体 Std R" pitchFamily="34" charset="-122"/>
              <a:ea typeface="Adobe 黑体 Std R" pitchFamily="34" charset="-122"/>
            </a:endParaRPr>
          </a:p>
          <a:p>
            <a:pPr marL="342900" indent="-342900" defTabSz="933450" eaLnBrk="0" hangingPunct="0">
              <a:lnSpc>
                <a:spcPct val="150000"/>
              </a:lnSpc>
              <a:spcAft>
                <a:spcPct val="35000"/>
              </a:spcAft>
              <a:buChar char="•"/>
            </a:pPr>
            <a:r>
              <a:rPr lang="en-US" altLang="zh-CN" sz="2100" dirty="0">
                <a:solidFill>
                  <a:srgbClr val="000000"/>
                </a:solidFill>
                <a:latin typeface="Adobe 黑体 Std R" pitchFamily="34" charset="-122"/>
                <a:ea typeface="Adobe 黑体 Std R" pitchFamily="34" charset="-122"/>
              </a:rPr>
              <a:t>  </a:t>
            </a:r>
            <a:r>
              <a:rPr lang="zh-CN" altLang="en-US" sz="2100" dirty="0">
                <a:solidFill>
                  <a:srgbClr val="000000"/>
                </a:solidFill>
                <a:latin typeface="Adobe 黑体 Std R" pitchFamily="34" charset="-122"/>
                <a:ea typeface="Adobe 黑体 Std R" pitchFamily="34" charset="-122"/>
              </a:rPr>
              <a:t>位于需求曲线上的每一点都代表着消费者在该价格下获得</a:t>
            </a:r>
            <a:r>
              <a:rPr lang="zh-CN" altLang="en-US" sz="2100" dirty="0">
                <a:solidFill>
                  <a:srgbClr val="FF0000"/>
                </a:solidFill>
                <a:latin typeface="Adobe 黑体 Std R" pitchFamily="34" charset="-122"/>
                <a:ea typeface="Adobe 黑体 Std R" pitchFamily="34" charset="-122"/>
              </a:rPr>
              <a:t>最大化效用</a:t>
            </a:r>
            <a:r>
              <a:rPr lang="zh-CN" altLang="en-US" sz="2100" dirty="0">
                <a:solidFill>
                  <a:srgbClr val="000000"/>
                </a:solidFill>
                <a:latin typeface="Adobe 黑体 Std R" pitchFamily="34" charset="-122"/>
                <a:ea typeface="Adobe 黑体 Std R" pitchFamily="34" charset="-122"/>
              </a:rPr>
              <a:t>的</a:t>
            </a:r>
            <a:r>
              <a:rPr lang="zh-CN" altLang="en-US" sz="2100" dirty="0">
                <a:solidFill>
                  <a:srgbClr val="FF0000"/>
                </a:solidFill>
                <a:latin typeface="Adobe 黑体 Std R" pitchFamily="34" charset="-122"/>
                <a:ea typeface="Adobe 黑体 Std R" pitchFamily="34" charset="-122"/>
              </a:rPr>
              <a:t>均衡</a:t>
            </a:r>
            <a:r>
              <a:rPr lang="zh-CN" altLang="en-US" sz="2100" dirty="0">
                <a:solidFill>
                  <a:srgbClr val="000000"/>
                </a:solidFill>
                <a:latin typeface="Adobe 黑体 Std R" pitchFamily="34" charset="-122"/>
                <a:ea typeface="Adobe 黑体 Std R" pitchFamily="34" charset="-122"/>
              </a:rPr>
              <a:t>状态。</a:t>
            </a:r>
            <a:endParaRPr lang="en-US" altLang="zh-CN" sz="2100" dirty="0">
              <a:solidFill>
                <a:srgbClr val="000000"/>
              </a:solidFill>
              <a:latin typeface="Adobe 黑体 Std R" pitchFamily="34" charset="-122"/>
              <a:ea typeface="Adobe 黑体 Std R" pitchFamily="34" charset="-122"/>
            </a:endParaRPr>
          </a:p>
          <a:p>
            <a:pPr marL="342900" indent="-342900" defTabSz="933450" eaLnBrk="0" hangingPunct="0">
              <a:lnSpc>
                <a:spcPct val="150000"/>
              </a:lnSpc>
              <a:spcAft>
                <a:spcPct val="35000"/>
              </a:spcAft>
              <a:buChar char="•"/>
            </a:pPr>
            <a:endParaRPr lang="zh-CN" altLang="zh-CN" sz="2100" dirty="0">
              <a:solidFill>
                <a:srgbClr val="000000"/>
              </a:solidFill>
              <a:latin typeface="Adobe 黑体 Std R" pitchFamily="34" charset="-122"/>
              <a:ea typeface="Adobe 黑体 Std R" pitchFamily="34"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185E59-F313-5D04-7F8E-2DEA45104D40}"/>
              </a:ext>
            </a:extLst>
          </p:cNvPr>
          <p:cNvPicPr>
            <a:picLocks noChangeAspect="1"/>
          </p:cNvPicPr>
          <p:nvPr/>
        </p:nvPicPr>
        <p:blipFill>
          <a:blip r:embed="rId2"/>
          <a:stretch>
            <a:fillRect/>
          </a:stretch>
        </p:blipFill>
        <p:spPr>
          <a:xfrm>
            <a:off x="201688" y="627194"/>
            <a:ext cx="8740624" cy="5070802"/>
          </a:xfrm>
          <a:prstGeom prst="rect">
            <a:avLst/>
          </a:prstGeom>
        </p:spPr>
      </p:pic>
    </p:spTree>
    <p:extLst>
      <p:ext uri="{BB962C8B-B14F-4D97-AF65-F5344CB8AC3E}">
        <p14:creationId xmlns:p14="http://schemas.microsoft.com/office/powerpoint/2010/main" val="389287770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6624" y="2459334"/>
            <a:ext cx="2203523" cy="923330"/>
          </a:xfrm>
          <a:prstGeom prst="rect">
            <a:avLst/>
          </a:prstGeom>
          <a:noFill/>
          <a:effectLst>
            <a:reflection blurRad="6350" stA="52000" endA="300" endPos="35000" dir="5400000" sy="-100000" algn="bl" rotWithShape="0"/>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400" b="1" i="0" u="none" strike="noStrike" kern="1200" cap="none" spc="50" normalizeH="0" baseline="0" noProof="0" dirty="0">
                <a:ln w="0"/>
                <a:solidFill>
                  <a:schemeClr val="bg2"/>
                </a:solidFill>
                <a:effectLst>
                  <a:innerShdw blurRad="63500" dist="50800" dir="13500000">
                    <a:srgbClr val="000000">
                      <a:alpha val="50000"/>
                    </a:srgbClr>
                  </a:innerShdw>
                  <a:reflection blurRad="6350" stA="60000" endA="900" endPos="60000" dist="60007" dir="5400000" sy="-100000" algn="bl" rotWithShape="0"/>
                </a:effectLst>
                <a:uLnTx/>
                <a:uFillTx/>
                <a:latin typeface="Arial" panose="020B0604020202020204" pitchFamily="34" charset="0"/>
                <a:ea typeface="宋体" panose="02010600030101010101" pitchFamily="2" charset="-122"/>
                <a:cs typeface="+mn-cs"/>
              </a:rPr>
              <a:t>谢 谢！</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idx="4294967295"/>
          </p:nvPr>
        </p:nvSpPr>
        <p:spPr>
          <a:xfrm>
            <a:off x="322263" y="579438"/>
            <a:ext cx="6122987" cy="595312"/>
          </a:xfrm>
          <a:ln/>
        </p:spPr>
        <p:txBody>
          <a:bodyPr vert="horz" wrap="square" lIns="91440" tIns="45720" rIns="91440" bIns="45720" anchor="t" anchorCtr="0"/>
          <a:lstStyle/>
          <a:p>
            <a:pPr eaLnBrk="1" hangingPunct="1">
              <a:buNone/>
            </a:pPr>
            <a:r>
              <a:rPr lang="zh-CN" altLang="en-US" dirty="0">
                <a:ea typeface="Adobe 黑体 Std R" pitchFamily="34" charset="-122"/>
              </a:rPr>
              <a:t>二、总效用和边际效用递减规律</a:t>
            </a:r>
            <a:endParaRPr lang="en-US" altLang="zh-CN" dirty="0">
              <a:ea typeface="Adobe 黑体 Std R" pitchFamily="34" charset="-122"/>
            </a:endParaRPr>
          </a:p>
        </p:txBody>
      </p:sp>
      <p:sp>
        <p:nvSpPr>
          <p:cNvPr id="11266"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第一节  效用理论概述</a:t>
            </a:r>
            <a:endParaRPr lang="zh-CN" altLang="en-US" sz="1000" dirty="0">
              <a:solidFill>
                <a:srgbClr val="7F7F7F"/>
              </a:solidFill>
              <a:latin typeface="Adobe 黑体 Std R" pitchFamily="34" charset="-122"/>
              <a:ea typeface="Adobe 黑体 Std R" pitchFamily="34" charset="-122"/>
            </a:endParaRPr>
          </a:p>
        </p:txBody>
      </p:sp>
      <p:sp>
        <p:nvSpPr>
          <p:cNvPr id="2" name="文本框 1"/>
          <p:cNvSpPr txBox="1"/>
          <p:nvPr/>
        </p:nvSpPr>
        <p:spPr>
          <a:xfrm>
            <a:off x="762000" y="2028825"/>
            <a:ext cx="7232650" cy="3613150"/>
          </a:xfrm>
          <a:prstGeom prst="rect">
            <a:avLst/>
          </a:prstGeom>
          <a:noFill/>
        </p:spPr>
        <p:txBody>
          <a:bodyPr>
            <a:spAutoFit/>
          </a:bodyPr>
          <a:lstStyle/>
          <a:p>
            <a:pPr marL="342900" marR="0" indent="-342900" defTabSz="914400">
              <a:lnSpc>
                <a:spcPct val="150000"/>
              </a:lnSpc>
              <a:spcBef>
                <a:spcPct val="20000"/>
              </a:spcBef>
              <a:buClrTx/>
              <a:buSzTx/>
              <a:buFont typeface="Arial" panose="020B0604020202020204" pitchFamily="34" charset="0"/>
              <a:buChar char="•"/>
              <a:defRPr/>
            </a:pPr>
            <a:r>
              <a:rPr kumimoji="0" lang="zh-CN" altLang="en-US" sz="2400" b="1" kern="1200" cap="none" spc="0" normalizeH="0" baseline="0" noProof="0" dirty="0">
                <a:solidFill>
                  <a:srgbClr val="CC0000"/>
                </a:solidFill>
                <a:latin typeface="Adobe 黑体 Std R" pitchFamily="34" charset="-122"/>
                <a:ea typeface="Adobe 黑体 Std R" pitchFamily="34" charset="-122"/>
                <a:cs typeface="+mn-cs"/>
              </a:rPr>
              <a:t> 基数效用</a:t>
            </a:r>
            <a:endParaRPr kumimoji="0" lang="en-US" altLang="zh-CN" sz="2400" b="1" kern="1200" cap="none" spc="0" normalizeH="0" baseline="0" noProof="0" dirty="0">
              <a:solidFill>
                <a:srgbClr val="CC0000"/>
              </a:solidFill>
              <a:latin typeface="Adobe 黑体 Std R" pitchFamily="34" charset="-122"/>
              <a:ea typeface="Adobe 黑体 Std R" pitchFamily="34" charset="-122"/>
              <a:cs typeface="+mn-cs"/>
            </a:endParaRPr>
          </a:p>
          <a:p>
            <a:pPr marL="457200" marR="0" lvl="1" indent="0" algn="l" defTabSz="914400" rtl="0" eaLnBrk="1" fontAlgn="base" latinLnBrk="0" hangingPunct="1">
              <a:lnSpc>
                <a:spcPct val="15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含义：消费者消费一定数量的商品或服务获得的效用满足以基数个单位表示出来的效用，例如1、2、3。</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indent="-457200" defTabSz="914400">
              <a:lnSpc>
                <a:spcPct val="150000"/>
              </a:lnSpc>
              <a:spcBef>
                <a:spcPct val="20000"/>
              </a:spcBef>
              <a:buClrTx/>
              <a:buSzTx/>
              <a:buFont typeface="Arial" panose="020B0604020202020204" pitchFamily="34" charset="0"/>
              <a:buChar char="•"/>
              <a:defRPr/>
            </a:pPr>
            <a:r>
              <a:rPr kumimoji="0" lang="zh-CN" altLang="en-US" sz="2400" b="1" kern="1200" cap="none" spc="0" normalizeH="0" baseline="0" noProof="0" dirty="0">
                <a:solidFill>
                  <a:srgbClr val="CC0000"/>
                </a:solidFill>
                <a:latin typeface="Adobe 黑体 Std R" pitchFamily="34" charset="-122"/>
                <a:ea typeface="Adobe 黑体 Std R" pitchFamily="34" charset="-122"/>
                <a:cs typeface="+mn-cs"/>
              </a:rPr>
              <a:t>序数效用</a:t>
            </a:r>
            <a:endParaRPr kumimoji="0" lang="en-US" altLang="zh-CN" sz="2400" b="1" kern="1200" cap="none" spc="0" normalizeH="0" baseline="0" noProof="0" dirty="0">
              <a:solidFill>
                <a:srgbClr val="CC0000"/>
              </a:solidFill>
              <a:latin typeface="Adobe 黑体 Std R" pitchFamily="34" charset="-122"/>
              <a:ea typeface="Adobe 黑体 Std R" pitchFamily="34" charset="-122"/>
              <a:cs typeface="+mn-cs"/>
            </a:endParaRPr>
          </a:p>
          <a:p>
            <a:pPr marL="457200" marR="0" lvl="1" indent="0" algn="l" defTabSz="914400" rtl="0" eaLnBrk="1" fontAlgn="base" latinLnBrk="0" hangingPunct="1">
              <a:lnSpc>
                <a:spcPct val="15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含义：消费者对不同商品组合按效用满足高低进行排序。</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457200" marR="0" indent="-457200" defTabSz="914400">
              <a:lnSpc>
                <a:spcPct val="150000"/>
              </a:lnSpc>
              <a:buClrTx/>
              <a:buSzTx/>
              <a:buFont typeface="Arial" panose="020B0604020202020204" pitchFamily="34" charset="0"/>
              <a:buChar char="•"/>
              <a:defRPr/>
            </a:pPr>
            <a:r>
              <a:rPr kumimoji="0" lang="zh-CN" altLang="en-US" sz="2400" b="1" kern="1200" cap="none" spc="0" normalizeH="0" baseline="0" noProof="0" dirty="0">
                <a:solidFill>
                  <a:srgbClr val="CC0000"/>
                </a:solidFill>
                <a:latin typeface="Adobe 黑体 Std R" pitchFamily="34" charset="-122"/>
                <a:ea typeface="Adobe 黑体 Std R" pitchFamily="34" charset="-122"/>
                <a:cs typeface="+mn-cs"/>
              </a:rPr>
              <a:t>二者的特点及区别</a:t>
            </a:r>
            <a:endParaRPr kumimoji="0" lang="en-US" altLang="zh-CN" sz="2400" b="1" kern="1200" cap="none" spc="0" normalizeH="0" baseline="0" noProof="0" dirty="0">
              <a:solidFill>
                <a:srgbClr val="CC0000"/>
              </a:solidFill>
              <a:latin typeface="Adobe 黑体 Std R" pitchFamily="34" charset="-122"/>
              <a:ea typeface="Adobe 黑体 Std R" pitchFamily="34" charset="-122"/>
              <a:cs typeface="+mn-cs"/>
            </a:endParaRPr>
          </a:p>
          <a:p>
            <a:pPr marR="0" defTabSz="914400">
              <a:buClrTx/>
              <a:buSzTx/>
              <a:buFont typeface="Arial" panose="020B0604020202020204" pitchFamily="34" charset="0"/>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sp>
        <p:nvSpPr>
          <p:cNvPr id="3" name="文本框 2"/>
          <p:cNvSpPr txBox="1"/>
          <p:nvPr/>
        </p:nvSpPr>
        <p:spPr>
          <a:xfrm>
            <a:off x="711200" y="1444625"/>
            <a:ext cx="3973513" cy="461963"/>
          </a:xfrm>
          <a:prstGeom prst="rect">
            <a:avLst/>
          </a:prstGeom>
          <a:noFill/>
          <a:ln w="9525">
            <a:noFill/>
          </a:ln>
        </p:spPr>
        <p:txBody>
          <a:bodyPr anchor="t" anchorCtr="0">
            <a:spAutoFit/>
          </a:bodyPr>
          <a:lstStyle/>
          <a:p>
            <a:pPr marL="457200" indent="-457200" eaLnBrk="0" hangingPunct="0">
              <a:buAutoNum type="arabicPeriod"/>
            </a:pPr>
            <a:r>
              <a:rPr lang="zh-CN" altLang="en-US" sz="2400" b="1" dirty="0">
                <a:solidFill>
                  <a:srgbClr val="CC0000"/>
                </a:solidFill>
                <a:latin typeface="Arial" panose="020B0604020202020204" pitchFamily="34" charset="0"/>
                <a:ea typeface="Adobe 黑体 Std R" pitchFamily="34" charset="-122"/>
              </a:rPr>
              <a:t>基数效用和序数效用</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ox(out)">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4294967295"/>
          </p:nvPr>
        </p:nvSpPr>
        <p:spPr>
          <a:xfrm>
            <a:off x="466725" y="1938338"/>
            <a:ext cx="8229600" cy="4316412"/>
          </a:xfrm>
          <a:ln/>
        </p:spPr>
        <p:txBody>
          <a:bodyPr vert="horz" wrap="square" lIns="91440" tIns="45720" rIns="91440" bIns="45720" anchor="t" anchorCtr="0"/>
          <a:lstStyle/>
          <a:p>
            <a:pPr eaLnBrk="1" hangingPunct="1">
              <a:lnSpc>
                <a:spcPct val="150000"/>
              </a:lnSpc>
            </a:pPr>
            <a:r>
              <a:rPr lang="zh-CN" altLang="en-US" sz="2400" dirty="0">
                <a:ea typeface="Adobe 黑体 Std R" pitchFamily="34" charset="-122"/>
              </a:rPr>
              <a:t>总效用（</a:t>
            </a:r>
            <a:r>
              <a:rPr lang="en-US" altLang="zh-CN" sz="2400" dirty="0">
                <a:ea typeface="Adobe 黑体 Std R" pitchFamily="34" charset="-122"/>
              </a:rPr>
              <a:t>total utility</a:t>
            </a:r>
            <a:r>
              <a:rPr lang="zh-CN" altLang="en-US" sz="2400" dirty="0">
                <a:ea typeface="Adobe 黑体 Std R" pitchFamily="34" charset="-122"/>
              </a:rPr>
              <a:t>）</a:t>
            </a:r>
            <a:endParaRPr lang="en-US" altLang="zh-CN" sz="2400" dirty="0">
              <a:ea typeface="Adobe 黑体 Std R" pitchFamily="34" charset="-122"/>
            </a:endParaRPr>
          </a:p>
          <a:p>
            <a:pPr marL="400050" lvl="1" indent="0" eaLnBrk="1" hangingPunct="1">
              <a:lnSpc>
                <a:spcPct val="150000"/>
              </a:lnSpc>
              <a:buNone/>
            </a:pPr>
            <a:r>
              <a:rPr lang="zh-CN" altLang="en-US" sz="2000" dirty="0">
                <a:ea typeface="Adobe 黑体 Std R" pitchFamily="34" charset="-122"/>
              </a:rPr>
              <a:t>消费者在某一时期内所消费的每一单位商品或服务得到的效用加总，它取决于消费商品的总量。</a:t>
            </a:r>
            <a:endParaRPr lang="en-US" altLang="zh-CN" dirty="0"/>
          </a:p>
          <a:p>
            <a:pPr eaLnBrk="1" hangingPunct="1">
              <a:lnSpc>
                <a:spcPct val="150000"/>
              </a:lnSpc>
            </a:pPr>
            <a:r>
              <a:rPr lang="zh-CN" altLang="en-US" sz="2400" dirty="0">
                <a:ea typeface="Adobe 黑体 Std R" pitchFamily="34" charset="-122"/>
              </a:rPr>
              <a:t>边际效用</a:t>
            </a:r>
            <a:r>
              <a:rPr lang="en-US" altLang="zh-CN" sz="2400" dirty="0">
                <a:ea typeface="Adobe 黑体 Std R" pitchFamily="34" charset="-122"/>
              </a:rPr>
              <a:t>(marginal utility, MU)</a:t>
            </a:r>
          </a:p>
          <a:p>
            <a:pPr marL="400050" lvl="1" indent="0" eaLnBrk="1" hangingPunct="1">
              <a:lnSpc>
                <a:spcPct val="150000"/>
              </a:lnSpc>
              <a:buNone/>
            </a:pPr>
            <a:r>
              <a:rPr lang="zh-CN" altLang="en-US" sz="2000" dirty="0">
                <a:ea typeface="Adobe 黑体 Std R" pitchFamily="34" charset="-122"/>
              </a:rPr>
              <a:t>在一定时期内消费者从增加一单位商品或服务的消费中所得到的效用增加量。</a:t>
            </a:r>
            <a:endParaRPr lang="en-US" altLang="zh-CN" dirty="0"/>
          </a:p>
          <a:p>
            <a:pPr eaLnBrk="1" hangingPunct="1">
              <a:lnSpc>
                <a:spcPct val="150000"/>
              </a:lnSpc>
            </a:pPr>
            <a:r>
              <a:rPr lang="zh-CN" altLang="en-US" sz="2400" dirty="0">
                <a:ea typeface="Adobe 黑体 Std R" pitchFamily="34" charset="-122"/>
              </a:rPr>
              <a:t>总效用与边际效用的关系</a:t>
            </a:r>
            <a:endParaRPr lang="en-US" altLang="zh-CN" sz="2400" dirty="0">
              <a:ea typeface="Adobe 黑体 Std R" pitchFamily="34" charset="-122"/>
            </a:endParaRPr>
          </a:p>
        </p:txBody>
      </p:sp>
      <p:graphicFrame>
        <p:nvGraphicFramePr>
          <p:cNvPr id="9219" name="Object 3"/>
          <p:cNvGraphicFramePr>
            <a:graphicFrameLocks noChangeAspect="1"/>
          </p:cNvGraphicFramePr>
          <p:nvPr/>
        </p:nvGraphicFramePr>
        <p:xfrm>
          <a:off x="4614863" y="2108200"/>
          <a:ext cx="1239837" cy="406400"/>
        </p:xfrm>
        <a:graphic>
          <a:graphicData uri="http://schemas.openxmlformats.org/presentationml/2006/ole">
            <mc:AlternateContent xmlns:mc="http://schemas.openxmlformats.org/markup-compatibility/2006">
              <mc:Choice xmlns:v="urn:schemas-microsoft-com:vml" Requires="v">
                <p:oleObj r:id="rId2" imgW="774700" imgH="254000" progId="Equation.DSMT4">
                  <p:embed/>
                </p:oleObj>
              </mc:Choice>
              <mc:Fallback>
                <p:oleObj r:id="rId2" imgW="774700" imgH="254000" progId="Equation.DSMT4">
                  <p:embed/>
                  <p:pic>
                    <p:nvPicPr>
                      <p:cNvPr id="0" name="图片 3092"/>
                      <p:cNvPicPr/>
                      <p:nvPr/>
                    </p:nvPicPr>
                    <p:blipFill>
                      <a:blip r:embed="rId3"/>
                      <a:stretch>
                        <a:fillRect/>
                      </a:stretch>
                    </p:blipFill>
                    <p:spPr>
                      <a:xfrm>
                        <a:off x="4614863" y="2108200"/>
                        <a:ext cx="1239837" cy="406400"/>
                      </a:xfrm>
                      <a:prstGeom prst="rect">
                        <a:avLst/>
                      </a:prstGeom>
                      <a:noFill/>
                      <a:ln w="38100">
                        <a:noFill/>
                        <a:miter/>
                      </a:ln>
                    </p:spPr>
                  </p:pic>
                </p:oleObj>
              </mc:Fallback>
            </mc:AlternateContent>
          </a:graphicData>
        </a:graphic>
      </p:graphicFrame>
      <p:graphicFrame>
        <p:nvGraphicFramePr>
          <p:cNvPr id="9220" name="Object 4"/>
          <p:cNvGraphicFramePr>
            <a:graphicFrameLocks noChangeAspect="1"/>
          </p:cNvGraphicFramePr>
          <p:nvPr/>
        </p:nvGraphicFramePr>
        <p:xfrm>
          <a:off x="5537200" y="3600450"/>
          <a:ext cx="2316163" cy="669925"/>
        </p:xfrm>
        <a:graphic>
          <a:graphicData uri="http://schemas.openxmlformats.org/presentationml/2006/ole">
            <mc:AlternateContent xmlns:mc="http://schemas.openxmlformats.org/markup-compatibility/2006">
              <mc:Choice xmlns:v="urn:schemas-microsoft-com:vml" Requires="v">
                <p:oleObj r:id="rId4" imgW="1449070" imgH="419735" progId="Equation.DSMT4">
                  <p:embed/>
                </p:oleObj>
              </mc:Choice>
              <mc:Fallback>
                <p:oleObj r:id="rId4" imgW="1449070" imgH="419735" progId="Equation.DSMT4">
                  <p:embed/>
                  <p:pic>
                    <p:nvPicPr>
                      <p:cNvPr id="0" name="图片 3093"/>
                      <p:cNvPicPr/>
                      <p:nvPr/>
                    </p:nvPicPr>
                    <p:blipFill>
                      <a:blip r:embed="rId5"/>
                      <a:stretch>
                        <a:fillRect/>
                      </a:stretch>
                    </p:blipFill>
                    <p:spPr>
                      <a:xfrm>
                        <a:off x="5537200" y="3600450"/>
                        <a:ext cx="2316163" cy="669925"/>
                      </a:xfrm>
                      <a:prstGeom prst="rect">
                        <a:avLst/>
                      </a:prstGeom>
                      <a:noFill/>
                      <a:ln w="38100">
                        <a:noFill/>
                        <a:miter/>
                      </a:ln>
                    </p:spPr>
                  </p:pic>
                </p:oleObj>
              </mc:Fallback>
            </mc:AlternateContent>
          </a:graphicData>
        </a:graphic>
      </p:graphicFrame>
      <p:sp>
        <p:nvSpPr>
          <p:cNvPr id="13316"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第一节  效用理论概述</a:t>
            </a:r>
            <a:endParaRPr lang="zh-CN" altLang="en-US" sz="1000" dirty="0">
              <a:solidFill>
                <a:srgbClr val="7F7F7F"/>
              </a:solidFill>
              <a:latin typeface="Adobe 黑体 Std R" pitchFamily="34" charset="-122"/>
              <a:ea typeface="Adobe 黑体 Std R" pitchFamily="34" charset="-122"/>
            </a:endParaRPr>
          </a:p>
        </p:txBody>
      </p:sp>
      <p:sp>
        <p:nvSpPr>
          <p:cNvPr id="13317"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二、总效用和边际效用递减规律</a:t>
            </a:r>
            <a:endParaRPr lang="en-US" altLang="zh-CN" sz="3200" b="1" dirty="0">
              <a:solidFill>
                <a:srgbClr val="CC0000"/>
              </a:solidFill>
              <a:latin typeface="Adobe 黑体 Std R" pitchFamily="34" charset="-122"/>
              <a:ea typeface="Adobe 黑体 Std R" pitchFamily="34" charset="-122"/>
            </a:endParaRPr>
          </a:p>
        </p:txBody>
      </p:sp>
      <p:sp>
        <p:nvSpPr>
          <p:cNvPr id="2" name="文本框 1"/>
          <p:cNvSpPr txBox="1"/>
          <p:nvPr/>
        </p:nvSpPr>
        <p:spPr>
          <a:xfrm>
            <a:off x="398463" y="1189038"/>
            <a:ext cx="3962400" cy="579437"/>
          </a:xfrm>
          <a:prstGeom prst="rect">
            <a:avLst/>
          </a:prstGeom>
          <a:noFill/>
          <a:ln w="9525">
            <a:noFill/>
          </a:ln>
        </p:spPr>
        <p:txBody>
          <a:bodyPr anchor="t" anchorCtr="0">
            <a:spAutoFit/>
          </a:bodyPr>
          <a:lstStyle/>
          <a:p>
            <a:pPr marL="457200" indent="-457200">
              <a:lnSpc>
                <a:spcPct val="150000"/>
              </a:lnSpc>
              <a:spcBef>
                <a:spcPct val="20000"/>
              </a:spcBef>
              <a:buAutoNum type="arabicPeriod" startAt="2"/>
            </a:pPr>
            <a:r>
              <a:rPr lang="zh-CN" altLang="en-US" sz="2400" b="1" dirty="0">
                <a:solidFill>
                  <a:srgbClr val="CC0000"/>
                </a:solidFill>
                <a:latin typeface="Arial" panose="020B0604020202020204" pitchFamily="34" charset="0"/>
                <a:ea typeface="Adobe 黑体 Std R" pitchFamily="34" charset="-122"/>
              </a:rPr>
              <a:t>总效用和边际效用</a:t>
            </a:r>
          </a:p>
        </p:txBody>
      </p:sp>
      <mc:AlternateContent xmlns:mc="http://schemas.openxmlformats.org/markup-compatibility/2006" xmlns:p14="http://schemas.microsoft.com/office/powerpoint/2010/main">
        <mc:Choice Requires="p14">
          <p:contentPart p14:bwMode="auto" r:id="rId6">
            <p14:nvContentPartPr>
              <p14:cNvPr id="3" name="墨迹 2"/>
              <p14:cNvContentPartPr/>
              <p14:nvPr/>
            </p14:nvContentPartPr>
            <p14:xfrm>
              <a:off x="4546440" y="4883040"/>
              <a:ext cx="4197960" cy="864000"/>
            </p14:xfrm>
          </p:contentPart>
        </mc:Choice>
        <mc:Fallback xmlns="">
          <p:pic>
            <p:nvPicPr>
              <p:cNvPr id="3" name="墨迹 2"/>
            </p:nvPicPr>
            <p:blipFill>
              <a:blip r:embed="rId8"/>
            </p:blipFill>
            <p:spPr>
              <a:xfrm>
                <a:off x="4546440" y="4883040"/>
                <a:ext cx="4197960" cy="864000"/>
              </a:xfrm>
              <a:prstGeom prst="rect"/>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218">
                                            <p:txEl>
                                              <p:pRg st="0" end="0"/>
                                            </p:txEl>
                                          </p:spTgt>
                                        </p:tgtEl>
                                        <p:attrNameLst>
                                          <p:attrName>style.visibility</p:attrName>
                                        </p:attrNameLst>
                                      </p:cBhvr>
                                      <p:to>
                                        <p:strVal val="visible"/>
                                      </p:to>
                                    </p:set>
                                    <p:animEffect transition="in" filter="strips(downLeft)">
                                      <p:cBhvr>
                                        <p:cTn id="12" dur="500"/>
                                        <p:tgtEl>
                                          <p:spTgt spid="9218">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9218">
                                            <p:txEl>
                                              <p:pRg st="1" end="1"/>
                                            </p:txEl>
                                          </p:spTgt>
                                        </p:tgtEl>
                                        <p:attrNameLst>
                                          <p:attrName>style.visibility</p:attrName>
                                        </p:attrNameLst>
                                      </p:cBhvr>
                                      <p:to>
                                        <p:strVal val="visible"/>
                                      </p:to>
                                    </p:set>
                                    <p:animEffect transition="in" filter="strips(downLeft)">
                                      <p:cBhvr>
                                        <p:cTn id="15" dur="500"/>
                                        <p:tgtEl>
                                          <p:spTgt spid="92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219"/>
                                        </p:tgtEl>
                                        <p:attrNameLst>
                                          <p:attrName>style.visibility</p:attrName>
                                        </p:attrNameLst>
                                      </p:cBhvr>
                                      <p:to>
                                        <p:strVal val="visible"/>
                                      </p:to>
                                    </p:set>
                                    <p:animEffect transition="in" filter="circle(in)">
                                      <p:cBhvr>
                                        <p:cTn id="20" dur="2000"/>
                                        <p:tgtEl>
                                          <p:spTgt spid="921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9218">
                                            <p:txEl>
                                              <p:pRg st="2" end="2"/>
                                            </p:txEl>
                                          </p:spTgt>
                                        </p:tgtEl>
                                        <p:attrNameLst>
                                          <p:attrName>style.visibility</p:attrName>
                                        </p:attrNameLst>
                                      </p:cBhvr>
                                      <p:to>
                                        <p:strVal val="visible"/>
                                      </p:to>
                                    </p:set>
                                    <p:animEffect transition="in" filter="strips(downLeft)">
                                      <p:cBhvr>
                                        <p:cTn id="25" dur="500"/>
                                        <p:tgtEl>
                                          <p:spTgt spid="9218">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9218">
                                            <p:txEl>
                                              <p:pRg st="3" end="3"/>
                                            </p:txEl>
                                          </p:spTgt>
                                        </p:tgtEl>
                                        <p:attrNameLst>
                                          <p:attrName>style.visibility</p:attrName>
                                        </p:attrNameLst>
                                      </p:cBhvr>
                                      <p:to>
                                        <p:strVal val="visible"/>
                                      </p:to>
                                    </p:set>
                                    <p:animEffect transition="in" filter="strips(downLeft)">
                                      <p:cBhvr>
                                        <p:cTn id="28" dur="500"/>
                                        <p:tgtEl>
                                          <p:spTgt spid="921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220"/>
                                        </p:tgtEl>
                                        <p:attrNameLst>
                                          <p:attrName>style.visibility</p:attrName>
                                        </p:attrNameLst>
                                      </p:cBhvr>
                                      <p:to>
                                        <p:strVal val="visible"/>
                                      </p:to>
                                    </p:set>
                                    <p:animEffect transition="in" filter="circle(in)">
                                      <p:cBhvr>
                                        <p:cTn id="33" dur="2000"/>
                                        <p:tgtEl>
                                          <p:spTgt spid="9220"/>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9218">
                                            <p:txEl>
                                              <p:pRg st="4" end="4"/>
                                            </p:txEl>
                                          </p:spTgt>
                                        </p:tgtEl>
                                        <p:attrNameLst>
                                          <p:attrName>style.visibility</p:attrName>
                                        </p:attrNameLst>
                                      </p:cBhvr>
                                      <p:to>
                                        <p:strVal val="visible"/>
                                      </p:to>
                                    </p:set>
                                    <p:animEffect transition="in" filter="strips(downLeft)">
                                      <p:cBhvr>
                                        <p:cTn id="38" dur="5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txBox="1"/>
          <p:nvPr/>
        </p:nvSpPr>
        <p:spPr>
          <a:xfrm>
            <a:off x="5854700" y="0"/>
            <a:ext cx="3209925" cy="322263"/>
          </a:xfrm>
          <a:prstGeom prst="rect">
            <a:avLst/>
          </a:prstGeom>
          <a:noFill/>
          <a:ln w="9525">
            <a:noFill/>
          </a:ln>
        </p:spPr>
        <p:txBody>
          <a:bodyPr anchor="ctr" anchorCtr="0"/>
          <a:lstStyle/>
          <a:p>
            <a:pPr algn="r"/>
            <a:r>
              <a:rPr lang="zh-CN" altLang="en-US" dirty="0">
                <a:solidFill>
                  <a:srgbClr val="7F7F7F"/>
                </a:solidFill>
                <a:latin typeface="宋体" panose="02010600030101010101" pitchFamily="2" charset="-122"/>
                <a:ea typeface="宋体" panose="02010600030101010101" pitchFamily="2" charset="-122"/>
              </a:rPr>
              <a:t>第一节  效用理论概述</a:t>
            </a:r>
            <a:endParaRPr lang="zh-CN" altLang="en-US" sz="1000" dirty="0">
              <a:solidFill>
                <a:srgbClr val="7F7F7F"/>
              </a:solidFill>
              <a:latin typeface="Adobe 黑体 Std R" pitchFamily="34" charset="-122"/>
              <a:ea typeface="Adobe 黑体 Std R" pitchFamily="34" charset="-122"/>
            </a:endParaRPr>
          </a:p>
        </p:txBody>
      </p:sp>
      <p:sp>
        <p:nvSpPr>
          <p:cNvPr id="11" name="Rectangle 3"/>
          <p:cNvSpPr txBox="1"/>
          <p:nvPr/>
        </p:nvSpPr>
        <p:spPr>
          <a:xfrm>
            <a:off x="322263" y="579438"/>
            <a:ext cx="6122987" cy="595312"/>
          </a:xfrm>
          <a:prstGeom prst="rect">
            <a:avLst/>
          </a:prstGeom>
          <a:noFill/>
          <a:ln w="9525">
            <a:noFill/>
          </a:ln>
        </p:spPr>
        <p:txBody>
          <a:bodyPr anchor="t" anchorCtr="0"/>
          <a:lstStyle/>
          <a:p>
            <a:pPr marL="342900" indent="-342900">
              <a:spcBef>
                <a:spcPct val="20000"/>
              </a:spcBef>
            </a:pPr>
            <a:r>
              <a:rPr lang="zh-CN" altLang="en-US" sz="3200" b="1" dirty="0">
                <a:solidFill>
                  <a:srgbClr val="CC0000"/>
                </a:solidFill>
                <a:latin typeface="Adobe 黑体 Std R" pitchFamily="34" charset="-122"/>
                <a:ea typeface="Adobe 黑体 Std R" pitchFamily="34" charset="-122"/>
              </a:rPr>
              <a:t>二、总效用和边际效用递减规律</a:t>
            </a:r>
            <a:endParaRPr lang="en-US" altLang="zh-CN" sz="3200" b="1" dirty="0">
              <a:solidFill>
                <a:srgbClr val="CC0000"/>
              </a:solidFill>
              <a:latin typeface="Adobe 黑体 Std R" pitchFamily="34" charset="-122"/>
              <a:ea typeface="Adobe 黑体 Std R" pitchFamily="34" charset="-122"/>
            </a:endParaRPr>
          </a:p>
        </p:txBody>
      </p:sp>
      <p:graphicFrame>
        <p:nvGraphicFramePr>
          <p:cNvPr id="3" name="表格 2"/>
          <p:cNvGraphicFramePr>
            <a:graphicFrameLocks noGrp="1"/>
          </p:cNvGraphicFramePr>
          <p:nvPr/>
        </p:nvGraphicFramePr>
        <p:xfrm>
          <a:off x="1303338" y="1592263"/>
          <a:ext cx="6461124" cy="3338514"/>
        </p:xfrm>
        <a:graphic>
          <a:graphicData uri="http://schemas.openxmlformats.org/drawingml/2006/table">
            <a:tbl>
              <a:tblPr firstRow="1" bandRow="1">
                <a:tableStyleId>{5C22544A-7EE6-4342-B048-85BDC9FD1C3A}</a:tableStyleId>
              </a:tblPr>
              <a:tblGrid>
                <a:gridCol w="2153708">
                  <a:extLst>
                    <a:ext uri="{9D8B030D-6E8A-4147-A177-3AD203B41FA5}">
                      <a16:colId xmlns:a16="http://schemas.microsoft.com/office/drawing/2014/main" val="20000"/>
                    </a:ext>
                  </a:extLst>
                </a:gridCol>
                <a:gridCol w="2153708">
                  <a:extLst>
                    <a:ext uri="{9D8B030D-6E8A-4147-A177-3AD203B41FA5}">
                      <a16:colId xmlns:a16="http://schemas.microsoft.com/office/drawing/2014/main" val="20001"/>
                    </a:ext>
                  </a:extLst>
                </a:gridCol>
                <a:gridCol w="2153708">
                  <a:extLst>
                    <a:ext uri="{9D8B030D-6E8A-4147-A177-3AD203B41FA5}">
                      <a16:colId xmlns:a16="http://schemas.microsoft.com/office/drawing/2014/main" val="20002"/>
                    </a:ext>
                  </a:extLst>
                </a:gridCol>
              </a:tblGrid>
              <a:tr h="370946">
                <a:tc>
                  <a:txBody>
                    <a:bodyPr/>
                    <a:lstStyle/>
                    <a:p>
                      <a:pPr algn="ctr"/>
                      <a:r>
                        <a:rPr lang="zh-CN" altLang="en-US" sz="1800" dirty="0">
                          <a:solidFill>
                            <a:schemeClr val="tx1"/>
                          </a:solidFill>
                        </a:rPr>
                        <a:t>冰激凌消费量（盒）</a:t>
                      </a:r>
                    </a:p>
                  </a:txBody>
                  <a:tcPr marL="91430" marR="91430" marT="45733" marB="45733"/>
                </a:tc>
                <a:tc>
                  <a:txBody>
                    <a:bodyPr/>
                    <a:lstStyle/>
                    <a:p>
                      <a:pPr algn="ctr"/>
                      <a:r>
                        <a:rPr lang="zh-CN" altLang="en-US" sz="1800" dirty="0">
                          <a:solidFill>
                            <a:schemeClr val="tx1"/>
                          </a:solidFill>
                        </a:rPr>
                        <a:t>总效用（</a:t>
                      </a:r>
                      <a:r>
                        <a:rPr lang="en-US" altLang="zh-CN" sz="1800" dirty="0">
                          <a:solidFill>
                            <a:schemeClr val="tx1"/>
                          </a:solidFill>
                        </a:rPr>
                        <a:t>TU</a:t>
                      </a:r>
                      <a:r>
                        <a:rPr lang="zh-CN" altLang="en-US" sz="1800" dirty="0">
                          <a:solidFill>
                            <a:schemeClr val="tx1"/>
                          </a:solidFill>
                        </a:rPr>
                        <a:t>）</a:t>
                      </a:r>
                    </a:p>
                  </a:txBody>
                  <a:tcPr marL="91430" marR="91430" marT="45733" marB="45733"/>
                </a:tc>
                <a:tc>
                  <a:txBody>
                    <a:bodyPr/>
                    <a:lstStyle/>
                    <a:p>
                      <a:pPr algn="ctr"/>
                      <a:r>
                        <a:rPr lang="zh-CN" altLang="en-US" sz="1800" dirty="0">
                          <a:solidFill>
                            <a:schemeClr val="tx1"/>
                          </a:solidFill>
                        </a:rPr>
                        <a:t>边际效用（</a:t>
                      </a:r>
                      <a:r>
                        <a:rPr lang="en-US" altLang="zh-CN" sz="1800" dirty="0">
                          <a:solidFill>
                            <a:schemeClr val="tx1"/>
                          </a:solidFill>
                        </a:rPr>
                        <a:t>MU</a:t>
                      </a:r>
                      <a:r>
                        <a:rPr lang="zh-CN" altLang="en-US" sz="1800" dirty="0">
                          <a:solidFill>
                            <a:schemeClr val="tx1"/>
                          </a:solidFill>
                        </a:rPr>
                        <a:t>）</a:t>
                      </a:r>
                    </a:p>
                  </a:txBody>
                  <a:tcPr marL="91430" marR="91430" marT="45733" marB="45733"/>
                </a:tc>
                <a:extLst>
                  <a:ext uri="{0D108BD9-81ED-4DB2-BD59-A6C34878D82A}">
                    <a16:rowId xmlns:a16="http://schemas.microsoft.com/office/drawing/2014/main" val="10000"/>
                  </a:ext>
                </a:extLst>
              </a:tr>
              <a:tr h="370946">
                <a:tc>
                  <a:txBody>
                    <a:bodyPr/>
                    <a:lstStyle/>
                    <a:p>
                      <a:pPr algn="ctr"/>
                      <a:r>
                        <a:rPr lang="en-US" altLang="zh-CN" sz="1800" dirty="0"/>
                        <a:t>0</a:t>
                      </a:r>
                    </a:p>
                  </a:txBody>
                  <a:tcPr marL="91430" marR="91430" marT="45733" marB="45733"/>
                </a:tc>
                <a:tc>
                  <a:txBody>
                    <a:bodyPr/>
                    <a:lstStyle/>
                    <a:p>
                      <a:pPr algn="ctr"/>
                      <a:r>
                        <a:rPr lang="en-US" altLang="zh-CN" sz="1800" dirty="0"/>
                        <a:t>0</a:t>
                      </a:r>
                      <a:endParaRPr lang="zh-CN" altLang="en-US" sz="1800" dirty="0"/>
                    </a:p>
                  </a:txBody>
                  <a:tcPr marL="91430" marR="91430" marT="45733" marB="45733"/>
                </a:tc>
                <a:tc>
                  <a:txBody>
                    <a:bodyPr/>
                    <a:lstStyle/>
                    <a:p>
                      <a:pPr algn="ctr"/>
                      <a:r>
                        <a:rPr lang="en-US" altLang="zh-CN" sz="1800" dirty="0"/>
                        <a:t>-</a:t>
                      </a:r>
                      <a:endParaRPr lang="zh-CN" altLang="en-US" sz="1800" dirty="0"/>
                    </a:p>
                  </a:txBody>
                  <a:tcPr marL="91430" marR="91430" marT="45733" marB="45733"/>
                </a:tc>
                <a:extLst>
                  <a:ext uri="{0D108BD9-81ED-4DB2-BD59-A6C34878D82A}">
                    <a16:rowId xmlns:a16="http://schemas.microsoft.com/office/drawing/2014/main" val="10001"/>
                  </a:ext>
                </a:extLst>
              </a:tr>
              <a:tr h="370946">
                <a:tc>
                  <a:txBody>
                    <a:bodyPr/>
                    <a:lstStyle/>
                    <a:p>
                      <a:pPr algn="ctr"/>
                      <a:r>
                        <a:rPr lang="en-US" altLang="zh-CN" sz="1800" dirty="0"/>
                        <a:t>1</a:t>
                      </a:r>
                      <a:endParaRPr lang="zh-CN" altLang="en-US" sz="1800" dirty="0"/>
                    </a:p>
                  </a:txBody>
                  <a:tcPr marL="91430" marR="91430" marT="45733" marB="45733"/>
                </a:tc>
                <a:tc>
                  <a:txBody>
                    <a:bodyPr/>
                    <a:lstStyle/>
                    <a:p>
                      <a:pPr algn="ctr"/>
                      <a:r>
                        <a:rPr lang="en-US" altLang="zh-CN" sz="1800" dirty="0"/>
                        <a:t>10</a:t>
                      </a:r>
                      <a:endParaRPr lang="zh-CN" altLang="en-US" sz="1800" dirty="0"/>
                    </a:p>
                  </a:txBody>
                  <a:tcPr marL="91430" marR="91430" marT="45733" marB="45733"/>
                </a:tc>
                <a:tc>
                  <a:txBody>
                    <a:bodyPr/>
                    <a:lstStyle/>
                    <a:p>
                      <a:pPr algn="ctr"/>
                      <a:r>
                        <a:rPr lang="en-US" altLang="zh-CN" sz="1800" dirty="0"/>
                        <a:t>10</a:t>
                      </a:r>
                      <a:endParaRPr lang="zh-CN" altLang="en-US" sz="1800" dirty="0"/>
                    </a:p>
                  </a:txBody>
                  <a:tcPr marL="91430" marR="91430" marT="45733" marB="45733"/>
                </a:tc>
                <a:extLst>
                  <a:ext uri="{0D108BD9-81ED-4DB2-BD59-A6C34878D82A}">
                    <a16:rowId xmlns:a16="http://schemas.microsoft.com/office/drawing/2014/main" val="10002"/>
                  </a:ext>
                </a:extLst>
              </a:tr>
              <a:tr h="370946">
                <a:tc>
                  <a:txBody>
                    <a:bodyPr/>
                    <a:lstStyle/>
                    <a:p>
                      <a:pPr algn="ctr"/>
                      <a:r>
                        <a:rPr lang="en-US" altLang="zh-CN" sz="1800" dirty="0"/>
                        <a:t>2</a:t>
                      </a:r>
                      <a:endParaRPr lang="zh-CN" altLang="en-US" sz="1800" dirty="0"/>
                    </a:p>
                  </a:txBody>
                  <a:tcPr marL="91430" marR="91430" marT="45733" marB="45733"/>
                </a:tc>
                <a:tc>
                  <a:txBody>
                    <a:bodyPr/>
                    <a:lstStyle/>
                    <a:p>
                      <a:pPr algn="ctr"/>
                      <a:r>
                        <a:rPr lang="en-US" altLang="zh-CN" sz="1800" dirty="0"/>
                        <a:t>18</a:t>
                      </a:r>
                      <a:endParaRPr lang="zh-CN" altLang="en-US" sz="1800" dirty="0"/>
                    </a:p>
                  </a:txBody>
                  <a:tcPr marL="91430" marR="91430" marT="45733" marB="45733"/>
                </a:tc>
                <a:tc>
                  <a:txBody>
                    <a:bodyPr/>
                    <a:lstStyle/>
                    <a:p>
                      <a:pPr algn="ctr"/>
                      <a:r>
                        <a:rPr lang="en-US" altLang="zh-CN" sz="1800" dirty="0"/>
                        <a:t>8</a:t>
                      </a:r>
                      <a:endParaRPr lang="zh-CN" altLang="en-US" sz="1800" dirty="0"/>
                    </a:p>
                  </a:txBody>
                  <a:tcPr marL="91430" marR="91430" marT="45733" marB="45733"/>
                </a:tc>
                <a:extLst>
                  <a:ext uri="{0D108BD9-81ED-4DB2-BD59-A6C34878D82A}">
                    <a16:rowId xmlns:a16="http://schemas.microsoft.com/office/drawing/2014/main" val="10003"/>
                  </a:ext>
                </a:extLst>
              </a:tr>
              <a:tr h="370946">
                <a:tc>
                  <a:txBody>
                    <a:bodyPr/>
                    <a:lstStyle/>
                    <a:p>
                      <a:pPr algn="ctr"/>
                      <a:r>
                        <a:rPr lang="en-US" altLang="zh-CN" sz="1800" dirty="0"/>
                        <a:t>3</a:t>
                      </a:r>
                      <a:endParaRPr lang="zh-CN" altLang="en-US" sz="1800" dirty="0"/>
                    </a:p>
                  </a:txBody>
                  <a:tcPr marL="91430" marR="91430" marT="45733" marB="45733"/>
                </a:tc>
                <a:tc>
                  <a:txBody>
                    <a:bodyPr/>
                    <a:lstStyle/>
                    <a:p>
                      <a:pPr algn="ctr"/>
                      <a:r>
                        <a:rPr lang="en-US" altLang="zh-CN" sz="1800" dirty="0"/>
                        <a:t>24</a:t>
                      </a:r>
                      <a:endParaRPr lang="zh-CN" altLang="en-US" sz="1800" dirty="0"/>
                    </a:p>
                  </a:txBody>
                  <a:tcPr marL="91430" marR="91430" marT="45733" marB="45733"/>
                </a:tc>
                <a:tc>
                  <a:txBody>
                    <a:bodyPr/>
                    <a:lstStyle/>
                    <a:p>
                      <a:pPr algn="ctr"/>
                      <a:r>
                        <a:rPr lang="en-US" altLang="zh-CN" sz="1800" dirty="0"/>
                        <a:t>6</a:t>
                      </a:r>
                      <a:endParaRPr lang="zh-CN" altLang="en-US" sz="1800" dirty="0"/>
                    </a:p>
                  </a:txBody>
                  <a:tcPr marL="91430" marR="91430" marT="45733" marB="45733"/>
                </a:tc>
                <a:extLst>
                  <a:ext uri="{0D108BD9-81ED-4DB2-BD59-A6C34878D82A}">
                    <a16:rowId xmlns:a16="http://schemas.microsoft.com/office/drawing/2014/main" val="10004"/>
                  </a:ext>
                </a:extLst>
              </a:tr>
              <a:tr h="370946">
                <a:tc>
                  <a:txBody>
                    <a:bodyPr/>
                    <a:lstStyle/>
                    <a:p>
                      <a:pPr algn="ctr"/>
                      <a:r>
                        <a:rPr lang="en-US" altLang="zh-CN" sz="1800" dirty="0"/>
                        <a:t>4</a:t>
                      </a:r>
                      <a:endParaRPr lang="zh-CN" altLang="en-US" sz="1800" dirty="0"/>
                    </a:p>
                  </a:txBody>
                  <a:tcPr marL="91430" marR="91430" marT="45733" marB="45733"/>
                </a:tc>
                <a:tc>
                  <a:txBody>
                    <a:bodyPr/>
                    <a:lstStyle/>
                    <a:p>
                      <a:pPr algn="ctr"/>
                      <a:r>
                        <a:rPr lang="en-US" altLang="zh-CN" sz="1800" dirty="0"/>
                        <a:t>28</a:t>
                      </a:r>
                      <a:endParaRPr lang="zh-CN" altLang="en-US" sz="1800" dirty="0"/>
                    </a:p>
                  </a:txBody>
                  <a:tcPr marL="91430" marR="91430" marT="45733" marB="45733"/>
                </a:tc>
                <a:tc>
                  <a:txBody>
                    <a:bodyPr/>
                    <a:lstStyle/>
                    <a:p>
                      <a:pPr algn="ctr"/>
                      <a:r>
                        <a:rPr lang="en-US" altLang="zh-CN" sz="1800" dirty="0"/>
                        <a:t>4</a:t>
                      </a:r>
                      <a:endParaRPr lang="zh-CN" altLang="en-US" sz="1800" dirty="0"/>
                    </a:p>
                  </a:txBody>
                  <a:tcPr marL="91430" marR="91430" marT="45733" marB="45733"/>
                </a:tc>
                <a:extLst>
                  <a:ext uri="{0D108BD9-81ED-4DB2-BD59-A6C34878D82A}">
                    <a16:rowId xmlns:a16="http://schemas.microsoft.com/office/drawing/2014/main" val="10005"/>
                  </a:ext>
                </a:extLst>
              </a:tr>
              <a:tr h="370946">
                <a:tc>
                  <a:txBody>
                    <a:bodyPr/>
                    <a:lstStyle/>
                    <a:p>
                      <a:pPr algn="ctr"/>
                      <a:r>
                        <a:rPr lang="en-US" altLang="zh-CN" sz="1800" dirty="0"/>
                        <a:t>5</a:t>
                      </a:r>
                      <a:endParaRPr lang="zh-CN" altLang="en-US" sz="1800" dirty="0"/>
                    </a:p>
                  </a:txBody>
                  <a:tcPr marL="91430" marR="91430" marT="45733" marB="45733"/>
                </a:tc>
                <a:tc>
                  <a:txBody>
                    <a:bodyPr/>
                    <a:lstStyle/>
                    <a:p>
                      <a:pPr algn="ctr"/>
                      <a:r>
                        <a:rPr lang="en-US" altLang="zh-CN" sz="1800" dirty="0"/>
                        <a:t>30</a:t>
                      </a:r>
                      <a:endParaRPr lang="zh-CN" altLang="en-US" sz="1800" dirty="0"/>
                    </a:p>
                  </a:txBody>
                  <a:tcPr marL="91430" marR="91430" marT="45733" marB="45733"/>
                </a:tc>
                <a:tc>
                  <a:txBody>
                    <a:bodyPr/>
                    <a:lstStyle/>
                    <a:p>
                      <a:pPr algn="ctr"/>
                      <a:r>
                        <a:rPr lang="en-US" altLang="zh-CN" sz="1800" dirty="0"/>
                        <a:t>2</a:t>
                      </a:r>
                      <a:endParaRPr lang="zh-CN" altLang="en-US" sz="1800" dirty="0"/>
                    </a:p>
                  </a:txBody>
                  <a:tcPr marL="91430" marR="91430" marT="45733" marB="45733"/>
                </a:tc>
                <a:extLst>
                  <a:ext uri="{0D108BD9-81ED-4DB2-BD59-A6C34878D82A}">
                    <a16:rowId xmlns:a16="http://schemas.microsoft.com/office/drawing/2014/main" val="10006"/>
                  </a:ext>
                </a:extLst>
              </a:tr>
              <a:tr h="370946">
                <a:tc>
                  <a:txBody>
                    <a:bodyPr/>
                    <a:lstStyle/>
                    <a:p>
                      <a:pPr algn="ctr"/>
                      <a:r>
                        <a:rPr lang="en-US" altLang="zh-CN" sz="1800" dirty="0"/>
                        <a:t>6</a:t>
                      </a:r>
                      <a:endParaRPr lang="zh-CN" altLang="en-US" sz="1800" dirty="0"/>
                    </a:p>
                  </a:txBody>
                  <a:tcPr marL="91430" marR="91430" marT="45733" marB="45733"/>
                </a:tc>
                <a:tc>
                  <a:txBody>
                    <a:bodyPr/>
                    <a:lstStyle/>
                    <a:p>
                      <a:pPr algn="ctr"/>
                      <a:r>
                        <a:rPr lang="en-US" altLang="zh-CN" sz="1800" dirty="0"/>
                        <a:t>30</a:t>
                      </a:r>
                      <a:endParaRPr lang="zh-CN" altLang="en-US" sz="1800" dirty="0"/>
                    </a:p>
                  </a:txBody>
                  <a:tcPr marL="91430" marR="91430" marT="45733" marB="45733"/>
                </a:tc>
                <a:tc>
                  <a:txBody>
                    <a:bodyPr/>
                    <a:lstStyle/>
                    <a:p>
                      <a:pPr algn="ctr"/>
                      <a:r>
                        <a:rPr lang="en-US" altLang="zh-CN" sz="1800" dirty="0"/>
                        <a:t>0</a:t>
                      </a:r>
                      <a:endParaRPr lang="zh-CN" altLang="en-US" sz="1800" dirty="0"/>
                    </a:p>
                  </a:txBody>
                  <a:tcPr marL="91430" marR="91430" marT="45733" marB="45733"/>
                </a:tc>
                <a:extLst>
                  <a:ext uri="{0D108BD9-81ED-4DB2-BD59-A6C34878D82A}">
                    <a16:rowId xmlns:a16="http://schemas.microsoft.com/office/drawing/2014/main" val="10007"/>
                  </a:ext>
                </a:extLst>
              </a:tr>
              <a:tr h="370946">
                <a:tc>
                  <a:txBody>
                    <a:bodyPr/>
                    <a:lstStyle/>
                    <a:p>
                      <a:pPr algn="ctr"/>
                      <a:r>
                        <a:rPr lang="en-US" altLang="zh-CN" sz="1800" dirty="0"/>
                        <a:t>7</a:t>
                      </a:r>
                      <a:endParaRPr lang="zh-CN" altLang="en-US" sz="1800" dirty="0"/>
                    </a:p>
                  </a:txBody>
                  <a:tcPr marL="91430" marR="91430" marT="45733" marB="45733"/>
                </a:tc>
                <a:tc>
                  <a:txBody>
                    <a:bodyPr/>
                    <a:lstStyle/>
                    <a:p>
                      <a:pPr algn="ctr"/>
                      <a:r>
                        <a:rPr lang="en-US" altLang="zh-CN" sz="1800" dirty="0"/>
                        <a:t>29</a:t>
                      </a:r>
                      <a:endParaRPr lang="zh-CN" altLang="en-US" sz="1800" dirty="0"/>
                    </a:p>
                  </a:txBody>
                  <a:tcPr marL="91430" marR="91430" marT="45733" marB="45733"/>
                </a:tc>
                <a:tc>
                  <a:txBody>
                    <a:bodyPr/>
                    <a:lstStyle/>
                    <a:p>
                      <a:pPr algn="ctr"/>
                      <a:r>
                        <a:rPr lang="en-US" altLang="zh-CN" sz="1800" dirty="0"/>
                        <a:t>-1</a:t>
                      </a:r>
                      <a:endParaRPr lang="zh-CN" altLang="en-US" sz="1800" dirty="0"/>
                    </a:p>
                  </a:txBody>
                  <a:tcPr marL="91430" marR="91430" marT="45733" marB="45733"/>
                </a:tc>
                <a:extLst>
                  <a:ext uri="{0D108BD9-81ED-4DB2-BD59-A6C34878D82A}">
                    <a16:rowId xmlns:a16="http://schemas.microsoft.com/office/drawing/2014/main" val="10008"/>
                  </a:ext>
                </a:extLst>
              </a:tr>
            </a:tbl>
          </a:graphicData>
        </a:graphic>
      </p:graphicFrame>
      <p:sp>
        <p:nvSpPr>
          <p:cNvPr id="11310" name="文本框 3"/>
          <p:cNvSpPr txBox="1"/>
          <p:nvPr/>
        </p:nvSpPr>
        <p:spPr>
          <a:xfrm>
            <a:off x="1977540" y="5093605"/>
            <a:ext cx="5298245" cy="369332"/>
          </a:xfrm>
          <a:prstGeom prst="rect">
            <a:avLst/>
          </a:prstGeom>
          <a:noFill/>
          <a:ln w="9525">
            <a:noFill/>
          </a:ln>
        </p:spPr>
        <p:txBody>
          <a:bodyPr wrap="none" anchor="t" anchorCtr="0">
            <a:spAutoFit/>
          </a:bodyPr>
          <a:lstStyle/>
          <a:p>
            <a:pPr eaLnBrk="0" hangingPunct="0"/>
            <a:r>
              <a:rPr lang="zh-CN" altLang="en-US" b="1" dirty="0">
                <a:latin typeface="Arial" panose="020B0604020202020204" pitchFamily="34" charset="0"/>
                <a:ea typeface="宋体" panose="02010600030101010101" pitchFamily="2" charset="-122"/>
              </a:rPr>
              <a:t>张三消费冰激凌的总效用和边际效用（一种商品）</a:t>
            </a:r>
          </a:p>
        </p:txBody>
      </p:sp>
      <mc:AlternateContent xmlns:mc="http://schemas.openxmlformats.org/markup-compatibility/2006" xmlns:p14="http://schemas.microsoft.com/office/powerpoint/2010/main">
        <mc:Choice Requires="p14">
          <p:contentPart p14:bwMode="auto" r:id="rId2">
            <p14:nvContentPartPr>
              <p14:cNvPr id="2" name="墨迹 1"/>
              <p14:cNvContentPartPr/>
              <p14:nvPr/>
            </p14:nvContentPartPr>
            <p14:xfrm>
              <a:off x="7080120" y="2387520"/>
              <a:ext cx="1181520" cy="1010160"/>
            </p14:xfrm>
          </p:contentPart>
        </mc:Choice>
        <mc:Fallback xmlns="">
          <p:pic>
            <p:nvPicPr>
              <p:cNvPr id="2" name="墨迹 1"/>
            </p:nvPicPr>
            <p:blipFill>
              <a:blip r:embed="rId3"/>
            </p:blipFill>
            <p:spPr>
              <a:xfrm>
                <a:off x="7080120" y="2387520"/>
                <a:ext cx="1181520" cy="1010160"/>
              </a:xfrm>
              <a:prstGeom prst="rect"/>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ox(ou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310"/>
                                        </p:tgtEl>
                                        <p:attrNameLst>
                                          <p:attrName>style.visibility</p:attrName>
                                        </p:attrNameLst>
                                      </p:cBhvr>
                                      <p:to>
                                        <p:strVal val="visible"/>
                                      </p:to>
                                    </p:set>
                                    <p:animEffect transition="in" filter="fade">
                                      <p:cBhvr>
                                        <p:cTn id="15" dur="500"/>
                                        <p:tgtEl>
                                          <p:spTgt spid="11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1310"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IxNzA3OTNiNTVmYTdlOGQ1Y2ZiZTY5ZGVlOTFiMGQ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3555</Words>
  <Application>Microsoft Office PowerPoint</Application>
  <PresentationFormat>全屏显示(4:3)</PresentationFormat>
  <Paragraphs>557</Paragraphs>
  <Slides>60</Slides>
  <Notes>1</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2</vt:i4>
      </vt:variant>
      <vt:variant>
        <vt:lpstr>幻灯片标题</vt:lpstr>
      </vt:variant>
      <vt:variant>
        <vt:i4>60</vt:i4>
      </vt:variant>
    </vt:vector>
  </HeadingPairs>
  <TitlesOfParts>
    <vt:vector size="73" baseType="lpstr">
      <vt:lpstr>Adobe 黑体 Std R</vt:lpstr>
      <vt:lpstr>等线</vt:lpstr>
      <vt:lpstr>黑体</vt:lpstr>
      <vt:lpstr>华文仿宋</vt:lpstr>
      <vt:lpstr>宋体</vt:lpstr>
      <vt:lpstr>微软雅黑</vt:lpstr>
      <vt:lpstr>Arial</vt:lpstr>
      <vt:lpstr>Calibri</vt:lpstr>
      <vt:lpstr>Times New Roman</vt:lpstr>
      <vt:lpstr>默认设计模板</vt:lpstr>
      <vt:lpstr>1_默认设计模板</vt:lpstr>
      <vt:lpstr>MathType 7.0 Equation</vt:lpstr>
      <vt:lpstr>Microsoft Excel 图表</vt:lpstr>
      <vt:lpstr>第二章 消费者选择</vt:lpstr>
      <vt:lpstr>第二章 消费者选择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偏好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第**章 章名称</dc:title>
  <dc:creator>Administrator</dc:creator>
  <cp:lastModifiedBy>Pi Yabin</cp:lastModifiedBy>
  <cp:revision>389</cp:revision>
  <dcterms:created xsi:type="dcterms:W3CDTF">2015-04-07T06:45:30Z</dcterms:created>
  <dcterms:modified xsi:type="dcterms:W3CDTF">2023-09-11T02:02:14Z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53EB8069E2404F98B61643CA94A0505A</vt:lpwstr>
  </property>
</Properties>
</file>