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  <p:sldId id="308" r:id="rId12"/>
    <p:sldId id="309" r:id="rId13"/>
    <p:sldId id="31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 interpersonal communication</a:t>
            </a:r>
            <a:endParaRPr lang="en-GB" altLang="zh-CN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57746" y="2189019"/>
            <a:ext cx="9268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Activities: Role-plays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10489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7E1213-6029-723E-D925-23DECF8F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26" y="517981"/>
            <a:ext cx="6343650" cy="843754"/>
          </a:xfrm>
        </p:spPr>
        <p:txBody>
          <a:bodyPr>
            <a:normAutofit/>
          </a:bodyPr>
          <a:lstStyle/>
          <a:p>
            <a:r>
              <a:rPr lang="en-US" sz="3600" dirty="0" err="1"/>
              <a:t>学术英语口语</a:t>
            </a:r>
            <a:endParaRPr lang="en-ZA" sz="36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0927A56-4D0C-C735-2298-3C9DB1ACBFA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285045" y="4620947"/>
            <a:ext cx="5860648" cy="122338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主讲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陈晓茹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教授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国际教育学院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2E1CBC-C95C-757B-8790-F7581D7A4C19}"/>
              </a:ext>
            </a:extLst>
          </p:cNvPr>
          <p:cNvSpPr txBox="1">
            <a:spLocks/>
          </p:cNvSpPr>
          <p:nvPr/>
        </p:nvSpPr>
        <p:spPr>
          <a:xfrm>
            <a:off x="9867762" y="662256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B8A77E8E-223D-082C-C6C1-5259E8706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61" y="427504"/>
            <a:ext cx="2190807" cy="73176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9F6988D-C3BD-B3A3-D6BA-E95170CDA39A}"/>
              </a:ext>
            </a:extLst>
          </p:cNvPr>
          <p:cNvSpPr txBox="1">
            <a:spLocks/>
          </p:cNvSpPr>
          <p:nvPr/>
        </p:nvSpPr>
        <p:spPr>
          <a:xfrm>
            <a:off x="830726" y="2861332"/>
            <a:ext cx="9494236" cy="10295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Understanding interpersonal communication</a:t>
            </a:r>
            <a:endParaRPr lang="en-GB" altLang="zh-CN" sz="3600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8EA5CA-323F-5609-A415-D9553DAD0D70}"/>
              </a:ext>
            </a:extLst>
          </p:cNvPr>
          <p:cNvSpPr txBox="1"/>
          <p:nvPr/>
        </p:nvSpPr>
        <p:spPr>
          <a:xfrm>
            <a:off x="3044190" y="4194913"/>
            <a:ext cx="6103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zh-CN" sz="20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a) Understanding the basics of group discussions</a:t>
            </a:r>
            <a:endParaRPr lang="zh-CN" altLang="zh-CN" sz="2000" b="1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GB" altLang="zh-CN" sz="20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b) </a:t>
            </a:r>
            <a:r>
              <a:rPr lang="en-US" altLang="zh-CN" sz="20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personal viewpoints</a:t>
            </a:r>
            <a:r>
              <a:rPr lang="zh-CN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Understanding the basics of group discussions</a:t>
            </a:r>
            <a:endParaRPr lang="zh-CN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personal viewpoints</a:t>
            </a:r>
            <a:r>
              <a:rPr lang="zh-CN" altLang="zh-CN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zh-CN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40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 interpersonal communication</a:t>
            </a:r>
            <a:endParaRPr lang="en-GB" altLang="zh-CN" sz="4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r>
              <a:rPr lang="en-US" altLang="zh-CN" sz="4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Expressing personal viewpoints</a:t>
            </a:r>
            <a:r>
              <a:rPr lang="zh-CN" altLang="zh-CN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zh-CN" alt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30036" y="2798619"/>
            <a:ext cx="8659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Expressing Personal Viewpoints in Academic Settings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13164" y="2202874"/>
            <a:ext cx="8659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 Your Audience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Instructors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8659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Techniques for Articulating Personal Viewpoints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Clear Language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Evidence and Examples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Acknowledging Counterarguments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Maintaining Confidence</a:t>
            </a: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Vocabulary for Expressing Opinions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Agreeing and Disagreeing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Certainty and Uncertainty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Offering Suggestions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Non-verbal Communication in Expressing Viewpoints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Language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Tone of Voice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Eye Contact</a:t>
            </a: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Cultural Considerations in Expressing Viewpoints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Differences in Communication Styles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Respecting Diverse Perspectives</a:t>
            </a:r>
          </a:p>
        </p:txBody>
      </p:sp>
    </p:spTree>
    <p:extLst>
      <p:ext uri="{BB962C8B-B14F-4D97-AF65-F5344CB8AC3E}">
        <p14:creationId xmlns:p14="http://schemas.microsoft.com/office/powerpoint/2010/main" val="30287466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</Words>
  <Application>Microsoft Macintosh PowerPoint</Application>
  <PresentationFormat>宽屏</PresentationFormat>
  <Paragraphs>52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Microsoft YaHei</vt:lpstr>
      <vt:lpstr>Arial</vt:lpstr>
      <vt:lpstr>Avenir Next LT Pro</vt:lpstr>
      <vt:lpstr>Calibri</vt:lpstr>
      <vt:lpstr>Custom</vt:lpstr>
      <vt:lpstr>学术英语口语</vt:lpstr>
      <vt:lpstr>PowerPoint 演示文稿</vt:lpstr>
      <vt:lpstr>2. Expressing personal viewpoints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学术英语口语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2024-03-12T19:57:12Z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