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Communication: Expressing Agreement and Supporting Arguments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agreement appropriately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Arguing a point with supporting evidence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Communication: Expressing Agreement and Supporting Arguments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Arguing a point with supporting evidence</a:t>
            </a: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16181" y="1745674"/>
            <a:ext cx="86590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Argumentation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Providing Evidence to Support Claims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Characteristics of a Strong Argument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99310" y="1759529"/>
            <a:ext cx="86590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Components of an Argument</a:t>
            </a:r>
            <a:endParaRPr lang="en-GB" altLang="zh-CN" sz="4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Claim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Evidence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Reasoning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Counterarguments and Rebuttals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46909" y="1205346"/>
            <a:ext cx="86590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Strategies for Providing Supporting Evidence</a:t>
            </a:r>
            <a:endParaRPr lang="en-GB" altLang="zh-CN" sz="4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Using Credible Sources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Presenting Statistical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Incorporating Expert Testimony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Offering Personal Examples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Constructing Arguments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Topic for Argumentation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Instruct students to develop arguments with supporting evidence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Peer review and feedback on the strength of arguments presented</a:t>
            </a:r>
            <a:endParaRPr lang="en-GB" altLang="zh-CN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Real-Life Application of Effective 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zh-CN" sz="3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Showcase Examples of Effective Communication in Professional Settings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zh-CN" sz="3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Relevance of These Skills in Academic Writing and Oral Presentations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Macintosh PowerPoint</Application>
  <PresentationFormat>宽屏</PresentationFormat>
  <Paragraphs>39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Söhne</vt:lpstr>
      <vt:lpstr>Arial</vt:lpstr>
      <vt:lpstr>Avenir Next LT Pro</vt:lpstr>
      <vt:lpstr>Calibri</vt:lpstr>
      <vt:lpstr>Custom</vt:lpstr>
      <vt:lpstr>学术英语口语</vt:lpstr>
      <vt:lpstr>PowerPoint 演示文稿</vt:lpstr>
      <vt:lpstr>2. Arguing a point with supporting evidence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