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685" r:id="rId2"/>
    <p:sldId id="686" r:id="rId3"/>
    <p:sldId id="687" r:id="rId4"/>
    <p:sldId id="688" r:id="rId5"/>
    <p:sldId id="690" r:id="rId6"/>
    <p:sldId id="691" r:id="rId7"/>
    <p:sldId id="692" r:id="rId8"/>
    <p:sldId id="693" r:id="rId9"/>
    <p:sldId id="694" r:id="rId10"/>
    <p:sldId id="696" r:id="rId11"/>
    <p:sldId id="697" r:id="rId12"/>
    <p:sldId id="700" r:id="rId13"/>
    <p:sldId id="698" r:id="rId14"/>
    <p:sldId id="704" r:id="rId15"/>
    <p:sldId id="701" r:id="rId16"/>
    <p:sldId id="703" r:id="rId17"/>
    <p:sldId id="708" r:id="rId18"/>
    <p:sldId id="705" r:id="rId19"/>
    <p:sldId id="706" r:id="rId20"/>
    <p:sldId id="707" r:id="rId21"/>
    <p:sldId id="721" r:id="rId22"/>
    <p:sldId id="709" r:id="rId23"/>
    <p:sldId id="710" r:id="rId24"/>
    <p:sldId id="711" r:id="rId25"/>
    <p:sldId id="713" r:id="rId26"/>
    <p:sldId id="714" r:id="rId27"/>
    <p:sldId id="715" r:id="rId28"/>
    <p:sldId id="716" r:id="rId29"/>
    <p:sldId id="717" r:id="rId30"/>
    <p:sldId id="718" r:id="rId31"/>
    <p:sldId id="719" r:id="rId32"/>
    <p:sldId id="720" r:id="rId33"/>
    <p:sldId id="689" r:id="rId3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FF"/>
    <a:srgbClr val="FFFF99"/>
    <a:srgbClr val="333399"/>
    <a:srgbClr val="FFF2DE"/>
    <a:srgbClr val="BBE0E3"/>
    <a:srgbClr val="89A4A7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2" autoAdjust="0"/>
    <p:restoredTop sz="92989" autoAdjust="0"/>
  </p:normalViewPr>
  <p:slideViewPr>
    <p:cSldViewPr>
      <p:cViewPr varScale="1">
        <p:scale>
          <a:sx n="80" d="100"/>
          <a:sy n="80" d="100"/>
        </p:scale>
        <p:origin x="437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0CE27E7-DC81-4BEE-923D-107D2774AE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B08978-872B-42E3-8F49-1C692F5381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A3A68A9-B513-4432-9E93-2C9C95D77659}" type="datetimeFigureOut">
              <a:rPr lang="zh-CN" altLang="en-US"/>
              <a:pPr>
                <a:defRPr/>
              </a:pPr>
              <a:t>2020/2/24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F7944C2-7747-4985-80EC-97460210D6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9B8A31F3-B654-4983-9087-8BBF7AB46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2ABEDF-B1DD-488E-BE46-9E5C6708B5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86792D-45BF-4E76-80BC-B7E6A4047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6147BA-0A89-43BD-A1FB-0E259BA5E3E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6395C4-2C51-4F78-929D-3163A4E5F00F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4046E3-EFE8-4236-AF57-B27E986CFB6B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8959F5-4B97-4825-B718-DED4E6041027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DBF1BFE-EC35-4D91-A686-30AEE1437A6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6354763"/>
            <a:ext cx="12192000" cy="152400"/>
          </a:xfrm>
          <a:prstGeom prst="rect">
            <a:avLst/>
          </a:prstGeom>
          <a:solidFill>
            <a:srgbClr val="0033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160BE08-A461-4B49-87E5-BD0D626B01D5}"/>
              </a:ext>
            </a:extLst>
          </p:cNvPr>
          <p:cNvSpPr/>
          <p:nvPr userDrawn="1"/>
        </p:nvSpPr>
        <p:spPr>
          <a:xfrm>
            <a:off x="0" y="6426200"/>
            <a:ext cx="12192000" cy="4318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6D04D615-378F-410D-A8DA-6788E4E0FA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6477001"/>
            <a:ext cx="9956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377">
              <a:defRPr/>
            </a:pPr>
            <a:r>
              <a:rPr lang="en-US" altLang="zh-CN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土木工程制图</a:t>
            </a:r>
            <a:r>
              <a:rPr lang="en-US" altLang="zh-CN" sz="1400" b="0" dirty="0">
                <a:solidFill>
                  <a:schemeClr val="bg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zh-CN" altLang="en-US" sz="1400" b="0" dirty="0">
              <a:solidFill>
                <a:schemeClr val="bg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BF46AF-2DDB-40B7-983D-7477E7C5A497}"/>
              </a:ext>
            </a:extLst>
          </p:cNvPr>
          <p:cNvSpPr/>
          <p:nvPr userDrawn="1"/>
        </p:nvSpPr>
        <p:spPr bwMode="auto">
          <a:xfrm>
            <a:off x="0" y="0"/>
            <a:ext cx="12192000" cy="6380888"/>
          </a:xfrm>
          <a:prstGeom prst="rect">
            <a:avLst/>
          </a:prstGeom>
          <a:gradFill flip="none" rotWithShape="1">
            <a:gsLst>
              <a:gs pos="0">
                <a:srgbClr val="003366">
                  <a:alpha val="50000"/>
                </a:srgbClr>
              </a:gs>
              <a:gs pos="100000">
                <a:schemeClr val="accent1">
                  <a:lumMod val="90000"/>
                  <a:tint val="44500"/>
                  <a:satMod val="160000"/>
                  <a:alpha val="3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3600000" scaled="0"/>
            <a:tileRect/>
          </a:gradFill>
          <a:ln w="9525">
            <a:solidFill>
              <a:srgbClr val="89A4A7">
                <a:alpha val="10000"/>
              </a:srgb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92F77F-0175-4C0B-810C-DE7E82A6C4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0972800" y="6477000"/>
            <a:ext cx="635000" cy="335688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7ACDC88-1823-40C1-A0A0-FA66E0C2B0AC}"/>
              </a:ext>
            </a:extLst>
          </p:cNvPr>
          <p:cNvCxnSpPr/>
          <p:nvPr userDrawn="1"/>
        </p:nvCxnSpPr>
        <p:spPr>
          <a:xfrm>
            <a:off x="406400" y="533400"/>
            <a:ext cx="11379200" cy="0"/>
          </a:xfrm>
          <a:prstGeom prst="line">
            <a:avLst/>
          </a:prstGeom>
          <a:ln w="76200" cmpd="thinThick">
            <a:solidFill>
              <a:srgbClr val="003366">
                <a:alpha val="70000"/>
              </a:srgbClr>
            </a:solidFill>
            <a:prstDash val="solid"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73A2F8-9201-42C2-87DC-9484FD8679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214201-7816-48BD-B38A-6FA403E852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1D6307-482E-4F90-805A-38C707E752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C00000"/>
                </a:solidFill>
              </a:defRPr>
            </a:lvl1pPr>
          </a:lstStyle>
          <a:p>
            <a:fld id="{1CE05064-E7F5-47E4-898A-73C5A46DF04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355DF7D-02F3-4683-8336-E1CFD5E99556}"/>
              </a:ext>
            </a:extLst>
          </p:cNvPr>
          <p:cNvSpPr/>
          <p:nvPr/>
        </p:nvSpPr>
        <p:spPr bwMode="auto">
          <a:xfrm>
            <a:off x="1510352" y="0"/>
            <a:ext cx="9157648" cy="6858000"/>
          </a:xfrm>
          <a:prstGeom prst="rect">
            <a:avLst/>
          </a:prstGeom>
          <a:gradFill flip="none" rotWithShape="1">
            <a:gsLst>
              <a:gs pos="0">
                <a:srgbClr val="003366">
                  <a:alpha val="50000"/>
                </a:srgbClr>
              </a:gs>
              <a:gs pos="100000">
                <a:schemeClr val="accent1">
                  <a:lumMod val="90000"/>
                  <a:tint val="44500"/>
                  <a:satMod val="160000"/>
                  <a:alpha val="3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3600000" scaled="0"/>
            <a:tileRect/>
          </a:gradFill>
          <a:ln w="9525">
            <a:solidFill>
              <a:srgbClr val="89A4A7">
                <a:alpha val="10000"/>
              </a:srgb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5977E8E1-FE85-4249-9422-2F3721481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92464"/>
            <a:ext cx="7772400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3" tIns="45696" rIns="91393" bIns="45696">
            <a:spAutoFit/>
          </a:bodyPr>
          <a:lstStyle/>
          <a:p>
            <a:pPr algn="r" defTabSz="1068335" eaLnBrk="1" hangingPunct="1">
              <a:defRPr/>
            </a:pPr>
            <a:r>
              <a:rPr lang="zh-CN" alt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章 几何元素间的相对位置</a:t>
            </a: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2530476" y="1514476"/>
            <a:ext cx="3794125" cy="1147763"/>
            <a:chOff x="2057400" y="1514475"/>
            <a:chExt cx="3794125" cy="1147763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782159C2-3D73-464B-93EC-A1FD974065CA}"/>
                </a:ext>
              </a:extLst>
            </p:cNvPr>
            <p:cNvSpPr txBox="1"/>
            <p:nvPr/>
          </p:nvSpPr>
          <p:spPr>
            <a:xfrm>
              <a:off x="2057400" y="1514475"/>
              <a:ext cx="3794125" cy="1147763"/>
            </a:xfrm>
            <a:custGeom>
              <a:avLst/>
              <a:gdLst>
                <a:gd name="connsiteX0" fmla="*/ 0 w 3638754"/>
                <a:gd name="connsiteY0" fmla="*/ 0 h 1247943"/>
                <a:gd name="connsiteX1" fmla="*/ 3638754 w 3638754"/>
                <a:gd name="connsiteY1" fmla="*/ 0 h 1247943"/>
                <a:gd name="connsiteX2" fmla="*/ 3638754 w 3638754"/>
                <a:gd name="connsiteY2" fmla="*/ 1247943 h 1247943"/>
                <a:gd name="connsiteX3" fmla="*/ 0 w 3638754"/>
                <a:gd name="connsiteY3" fmla="*/ 1247943 h 1247943"/>
                <a:gd name="connsiteX4" fmla="*/ 0 w 3638754"/>
                <a:gd name="connsiteY4" fmla="*/ 0 h 1247943"/>
                <a:gd name="connsiteX0-1" fmla="*/ 0 w 3638754"/>
                <a:gd name="connsiteY0-2" fmla="*/ 8409 h 1256352"/>
                <a:gd name="connsiteX1-3" fmla="*/ 111925 w 3638754"/>
                <a:gd name="connsiteY1-4" fmla="*/ 0 h 1256352"/>
                <a:gd name="connsiteX2-5" fmla="*/ 3638754 w 3638754"/>
                <a:gd name="connsiteY2-6" fmla="*/ 8409 h 1256352"/>
                <a:gd name="connsiteX3-7" fmla="*/ 3638754 w 3638754"/>
                <a:gd name="connsiteY3-8" fmla="*/ 1256352 h 1256352"/>
                <a:gd name="connsiteX4-9" fmla="*/ 0 w 3638754"/>
                <a:gd name="connsiteY4-10" fmla="*/ 1256352 h 1256352"/>
                <a:gd name="connsiteX5" fmla="*/ 0 w 3638754"/>
                <a:gd name="connsiteY5" fmla="*/ 8409 h 1256352"/>
                <a:gd name="connsiteX0-11" fmla="*/ 11900 w 3650654"/>
                <a:gd name="connsiteY0-12" fmla="*/ 8409 h 1256352"/>
                <a:gd name="connsiteX1-13" fmla="*/ 123825 w 3650654"/>
                <a:gd name="connsiteY1-14" fmla="*/ 0 h 1256352"/>
                <a:gd name="connsiteX2-15" fmla="*/ 3650654 w 3650654"/>
                <a:gd name="connsiteY2-16" fmla="*/ 8409 h 1256352"/>
                <a:gd name="connsiteX3-17" fmla="*/ 3650654 w 3650654"/>
                <a:gd name="connsiteY3-18" fmla="*/ 1256352 h 1256352"/>
                <a:gd name="connsiteX4-19" fmla="*/ 11900 w 3650654"/>
                <a:gd name="connsiteY4-20" fmla="*/ 1256352 h 1256352"/>
                <a:gd name="connsiteX5-21" fmla="*/ 0 w 3650654"/>
                <a:gd name="connsiteY5-22" fmla="*/ 76200 h 1256352"/>
                <a:gd name="connsiteX6" fmla="*/ 11900 w 3650654"/>
                <a:gd name="connsiteY6" fmla="*/ 8409 h 1256352"/>
                <a:gd name="connsiteX0-23" fmla="*/ 0 w 3650654"/>
                <a:gd name="connsiteY0-24" fmla="*/ 76200 h 1256352"/>
                <a:gd name="connsiteX1-25" fmla="*/ 123825 w 3650654"/>
                <a:gd name="connsiteY1-26" fmla="*/ 0 h 1256352"/>
                <a:gd name="connsiteX2-27" fmla="*/ 3650654 w 3650654"/>
                <a:gd name="connsiteY2-28" fmla="*/ 8409 h 1256352"/>
                <a:gd name="connsiteX3-29" fmla="*/ 3650654 w 3650654"/>
                <a:gd name="connsiteY3-30" fmla="*/ 1256352 h 1256352"/>
                <a:gd name="connsiteX4-31" fmla="*/ 11900 w 3650654"/>
                <a:gd name="connsiteY4-32" fmla="*/ 1256352 h 1256352"/>
                <a:gd name="connsiteX5-33" fmla="*/ 0 w 3650654"/>
                <a:gd name="connsiteY5-34" fmla="*/ 76200 h 12563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650654" h="1256352">
                  <a:moveTo>
                    <a:pt x="0" y="76200"/>
                  </a:moveTo>
                  <a:lnTo>
                    <a:pt x="123825" y="0"/>
                  </a:lnTo>
                  <a:lnTo>
                    <a:pt x="3650654" y="8409"/>
                  </a:lnTo>
                  <a:lnTo>
                    <a:pt x="3650654" y="1256352"/>
                  </a:lnTo>
                  <a:lnTo>
                    <a:pt x="11900" y="125635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ffectLst>
              <a:outerShdw blurRad="444500" dist="203200" dir="81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10692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500" b="0" dirty="0"/>
            </a:p>
          </p:txBody>
        </p:sp>
        <p:sp>
          <p:nvSpPr>
            <p:cNvPr id="410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133600" y="1600200"/>
              <a:ext cx="3581400" cy="914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黑体"/>
                  <a:ea typeface="黑体"/>
                </a:rPr>
                <a:t>土木工程制图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ECF83DA-58A4-4534-96CE-0EC3457A8517}"/>
              </a:ext>
            </a:extLst>
          </p:cNvPr>
          <p:cNvCxnSpPr>
            <a:cxnSpLocks/>
          </p:cNvCxnSpPr>
          <p:nvPr/>
        </p:nvCxnSpPr>
        <p:spPr>
          <a:xfrm>
            <a:off x="2133600" y="3049588"/>
            <a:ext cx="80772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7848600" y="4648201"/>
            <a:ext cx="5111750" cy="1858963"/>
            <a:chOff x="4648200" y="5461001"/>
            <a:chExt cx="4044951" cy="1096966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648200" y="5461001"/>
              <a:ext cx="4044951" cy="236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3" tIns="45696" rIns="91393" bIns="45696">
              <a:spAutoFit/>
            </a:bodyPr>
            <a:lstStyle/>
            <a:p>
              <a:pPr algn="r" defTabSz="1068388" eaLnBrk="1" hangingPunct="1"/>
              <a:endParaRPr lang="zh-CN" altLang="en-US" sz="2000" b="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12773" y="5494342"/>
              <a:ext cx="1075918" cy="106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二、平面与平面平行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588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2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例</a:t>
            </a:r>
            <a:r>
              <a:rPr kumimoji="1" lang="en-US" altLang="zh-CN" sz="22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5</a:t>
            </a:r>
            <a:r>
              <a:rPr kumimoji="1" lang="zh-CN" altLang="en-US" sz="22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kumimoji="1" lang="zh-CN" altLang="zh-CN" sz="22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过</a:t>
            </a:r>
            <a:r>
              <a:rPr lang="en-US" altLang="zh-CN" sz="2200" b="0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ML </a:t>
            </a:r>
            <a:r>
              <a:rPr kumimoji="1" lang="zh-CN" altLang="zh-CN" sz="22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作一</a:t>
            </a:r>
            <a:r>
              <a:rPr kumimoji="1" lang="zh-CN" altLang="en-US" sz="22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平面</a:t>
            </a:r>
            <a:r>
              <a:rPr kumimoji="1" lang="zh-CN" altLang="zh-CN" sz="22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与</a:t>
            </a:r>
            <a:r>
              <a:rPr lang="zh-CN" altLang="en-US" sz="22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△</a:t>
            </a:r>
            <a:r>
              <a:rPr lang="en-US" altLang="zh-CN" sz="2200" b="0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</a:t>
            </a:r>
            <a:r>
              <a:rPr kumimoji="1" lang="zh-CN" altLang="zh-CN" sz="22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平行</a:t>
            </a:r>
            <a:r>
              <a:rPr kumimoji="1" lang="zh-CN" altLang="en-US" sz="22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。</a:t>
            </a:r>
            <a:endParaRPr lang="en-US" altLang="zh-CN" sz="2200" b="0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1" name="矩形 170"/>
          <p:cNvSpPr>
            <a:spLocks noChangeArrowheads="1"/>
          </p:cNvSpPr>
          <p:nvPr/>
        </p:nvSpPr>
        <p:spPr bwMode="auto">
          <a:xfrm>
            <a:off x="6981826" y="2082801"/>
            <a:ext cx="34782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22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作图步骤</a:t>
            </a:r>
            <a:endParaRPr lang="en-US" altLang="zh-CN" sz="2200" b="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charset="-122"/>
              <a:buAutoNum type="circleNumDbPlain"/>
            </a:pPr>
            <a:r>
              <a:rPr lang="zh-CN" altLang="en-US" sz="2200" b="0" dirty="0">
                <a:latin typeface="黑体" pitchFamily="49" charset="-122"/>
                <a:ea typeface="黑体" pitchFamily="49" charset="-122"/>
              </a:rPr>
              <a:t>作出面内与</a:t>
            </a:r>
            <a:r>
              <a:rPr lang="en-US" altLang="zh-CN" sz="2200" b="0" i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ML</a:t>
            </a:r>
            <a:r>
              <a:rPr lang="zh-CN" altLang="en-US" sz="2200" b="0" dirty="0">
                <a:latin typeface="黑体" pitchFamily="49" charset="-122"/>
                <a:ea typeface="黑体" pitchFamily="49" charset="-122"/>
              </a:rPr>
              <a:t>平行的辅助线</a:t>
            </a:r>
            <a:r>
              <a:rPr lang="zh-CN" altLang="en-US" sz="2200" b="0" dirty="0">
                <a:latin typeface="Times New Roman" pitchFamily="18" charset="0"/>
                <a:ea typeface="黑体" pitchFamily="49" charset="-122"/>
              </a:rPr>
              <a:t>；</a:t>
            </a:r>
            <a:endParaRPr lang="en-US" altLang="zh-CN" sz="2200" b="0" dirty="0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  <a:buFont typeface="宋体" charset="-122"/>
              <a:buAutoNum type="circleNumDbPlain"/>
            </a:pPr>
            <a:r>
              <a:rPr lang="zh-CN" altLang="en-US" sz="2200" b="0" dirty="0">
                <a:latin typeface="Times New Roman" pitchFamily="18" charset="0"/>
                <a:ea typeface="黑体" pitchFamily="49" charset="-122"/>
              </a:rPr>
              <a:t>作出</a:t>
            </a:r>
            <a:r>
              <a:rPr lang="en-US" altLang="zh-CN" sz="2200" b="0" i="1" dirty="0">
                <a:latin typeface="Times New Roman" pitchFamily="18" charset="0"/>
                <a:ea typeface="黑体" pitchFamily="49" charset="-122"/>
              </a:rPr>
              <a:t>ML </a:t>
            </a:r>
            <a:r>
              <a:rPr lang="zh-CN" altLang="en-US" sz="2200" b="0" dirty="0">
                <a:latin typeface="黑体" pitchFamily="49" charset="-122"/>
                <a:ea typeface="黑体" pitchFamily="49" charset="-122"/>
              </a:rPr>
              <a:t>的水平投影；</a:t>
            </a:r>
            <a:endParaRPr lang="en-US" altLang="zh-CN" sz="2200" b="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  <a:buFont typeface="宋体" charset="-122"/>
              <a:buAutoNum type="circleNumDbPlain"/>
            </a:pPr>
            <a:r>
              <a:rPr lang="zh-CN" altLang="en-US" sz="2200" b="0" dirty="0">
                <a:latin typeface="黑体" pitchFamily="49" charset="-122"/>
                <a:ea typeface="黑体" pitchFamily="49" charset="-122"/>
              </a:rPr>
              <a:t>过点</a:t>
            </a:r>
            <a:r>
              <a:rPr lang="en-US" altLang="zh-CN" sz="2200" b="0" i="1" dirty="0">
                <a:latin typeface="Times New Roman" pitchFamily="18" charset="0"/>
                <a:ea typeface="黑体" pitchFamily="49" charset="-122"/>
              </a:rPr>
              <a:t>M</a:t>
            </a:r>
            <a:r>
              <a:rPr lang="zh-CN" altLang="en-US" sz="2200" b="0" dirty="0">
                <a:latin typeface="黑体" pitchFamily="49" charset="-122"/>
                <a:ea typeface="黑体" pitchFamily="49" charset="-122"/>
              </a:rPr>
              <a:t>作出△</a:t>
            </a:r>
            <a:r>
              <a:rPr lang="en-US" altLang="zh-CN" sz="2200" b="0" i="1" dirty="0">
                <a:latin typeface="Times New Roman" pitchFamily="18" charset="0"/>
                <a:ea typeface="黑体" pitchFamily="49" charset="-122"/>
              </a:rPr>
              <a:t>ABC</a:t>
            </a:r>
            <a:r>
              <a:rPr lang="zh-CN" altLang="en-US" sz="2200" b="0" dirty="0">
                <a:latin typeface="黑体" pitchFamily="49" charset="-122"/>
                <a:ea typeface="黑体" pitchFamily="49" charset="-122"/>
              </a:rPr>
              <a:t>某边的平行线</a:t>
            </a:r>
            <a:r>
              <a:rPr lang="en-US" altLang="zh-CN" sz="22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sz="2200" b="0" i="1" dirty="0">
                <a:latin typeface="Times New Roman" pitchFamily="18" charset="0"/>
                <a:ea typeface="黑体" pitchFamily="49" charset="-122"/>
              </a:rPr>
              <a:t>AC</a:t>
            </a:r>
            <a:r>
              <a:rPr lang="en-US" altLang="zh-CN" sz="2200" b="0" dirty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200" b="0" dirty="0">
                <a:latin typeface="Times New Roman" pitchFamily="18" charset="0"/>
                <a:ea typeface="黑体" pitchFamily="49" charset="-122"/>
              </a:rPr>
              <a:t>。</a:t>
            </a:r>
            <a:endParaRPr lang="zh-CN" altLang="en-US" sz="2200" b="0" i="1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72" name="组合 171"/>
          <p:cNvGrpSpPr>
            <a:grpSpLocks/>
          </p:cNvGrpSpPr>
          <p:nvPr/>
        </p:nvGrpSpPr>
        <p:grpSpPr bwMode="auto">
          <a:xfrm>
            <a:off x="6981826" y="2133600"/>
            <a:ext cx="3457575" cy="3048000"/>
            <a:chOff x="6019800" y="2260544"/>
            <a:chExt cx="2590800" cy="3554549"/>
          </a:xfrm>
        </p:grpSpPr>
        <p:sp>
          <p:nvSpPr>
            <p:cNvPr id="15375" name="矩形: 圆角 40"/>
            <p:cNvSpPr>
              <a:spLocks noChangeArrowheads="1"/>
            </p:cNvSpPr>
            <p:nvPr/>
          </p:nvSpPr>
          <p:spPr bwMode="auto">
            <a:xfrm>
              <a:off x="6019800" y="2260544"/>
              <a:ext cx="2590800" cy="3554549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9637EE31-5EDE-4E7A-A5C9-A7ED5ADCD15D}"/>
                </a:ext>
              </a:extLst>
            </p:cNvPr>
            <p:cNvCxnSpPr/>
            <p:nvPr/>
          </p:nvCxnSpPr>
          <p:spPr>
            <a:xfrm>
              <a:off x="6019800" y="2895550"/>
              <a:ext cx="2590800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964" y="1752601"/>
            <a:ext cx="5126037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964" y="1752601"/>
            <a:ext cx="5126037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1964" y="1752601"/>
            <a:ext cx="5126037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1964" y="1752601"/>
            <a:ext cx="5126037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1964" y="1752601"/>
            <a:ext cx="5126037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1964" y="1752601"/>
            <a:ext cx="5126037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1964" y="1752601"/>
            <a:ext cx="5126037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31964" y="1752601"/>
            <a:ext cx="5126037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31964" y="1752601"/>
            <a:ext cx="5126037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二、平面与平面平行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5"/>
            <a:ext cx="85883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例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6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判断图示两平面是否平行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9" y="1066801"/>
            <a:ext cx="9001125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390900" y="3352801"/>
            <a:ext cx="1066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不平行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8382000" y="3608388"/>
            <a:ext cx="1066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平行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8382000" y="5970588"/>
            <a:ext cx="1066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平行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390900" y="5894388"/>
            <a:ext cx="1066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不平行</a:t>
            </a:r>
          </a:p>
        </p:txBody>
      </p: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2171700" y="1416050"/>
            <a:ext cx="2984500" cy="2063750"/>
            <a:chOff x="648000" y="1416167"/>
            <a:chExt cx="2984776" cy="2063073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52655BE-0609-4D9C-A40D-FEF0F363919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867530" y="1416167"/>
              <a:ext cx="755720" cy="274548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ABFE421E-41F6-4EDA-BC24-879175417579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48000" y="1533603"/>
              <a:ext cx="1179622" cy="428484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7D0CE9B8-6350-4247-AE0E-C7ADF4D57E2C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48000" y="2609575"/>
              <a:ext cx="1179622" cy="57766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0F63161F-83A5-44C9-A8A5-3D13421A0E4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850067" y="3096779"/>
              <a:ext cx="782709" cy="382461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92EE089-2920-4F0B-905B-0774610D694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424114" y="1368426"/>
            <a:ext cx="1165225" cy="792163"/>
          </a:xfrm>
          <a:prstGeom prst="line">
            <a:avLst/>
          </a:prstGeom>
          <a:ln w="381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9583669-087F-4E27-A754-8E4D21ED349D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433639" y="2789238"/>
            <a:ext cx="1152525" cy="342900"/>
          </a:xfrm>
          <a:prstGeom prst="line">
            <a:avLst/>
          </a:prstGeom>
          <a:ln w="381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AE30A1B-6407-4717-AD13-C5855980373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016376" y="1311276"/>
            <a:ext cx="1166813" cy="792163"/>
          </a:xfrm>
          <a:prstGeom prst="line">
            <a:avLst/>
          </a:prstGeom>
          <a:ln w="381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AEBA592-6261-4FC2-B126-A17FBAB0CC14}"/>
              </a:ext>
            </a:extLst>
          </p:cNvPr>
          <p:cNvCxnSpPr>
            <a:cxnSpLocks/>
          </p:cNvCxnSpPr>
          <p:nvPr/>
        </p:nvCxnSpPr>
        <p:spPr>
          <a:xfrm>
            <a:off x="4016376" y="2363788"/>
            <a:ext cx="1089025" cy="1293812"/>
          </a:xfrm>
          <a:prstGeom prst="line">
            <a:avLst/>
          </a:prstGeom>
          <a:ln w="381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89D0AF8-E382-4AE2-A6F0-887251BF3B77}"/>
              </a:ext>
            </a:extLst>
          </p:cNvPr>
          <p:cNvCxnSpPr/>
          <p:nvPr/>
        </p:nvCxnSpPr>
        <p:spPr>
          <a:xfrm>
            <a:off x="4230688" y="1962150"/>
            <a:ext cx="0" cy="647700"/>
          </a:xfrm>
          <a:prstGeom prst="line">
            <a:avLst/>
          </a:prstGeom>
          <a:ln w="158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1A56700-A386-4E7E-AF2A-FC2B595A504E}"/>
              </a:ext>
            </a:extLst>
          </p:cNvPr>
          <p:cNvCxnSpPr/>
          <p:nvPr/>
        </p:nvCxnSpPr>
        <p:spPr>
          <a:xfrm>
            <a:off x="4818063" y="1565275"/>
            <a:ext cx="0" cy="1746250"/>
          </a:xfrm>
          <a:prstGeom prst="line">
            <a:avLst/>
          </a:prstGeom>
          <a:ln w="158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92A1246E-D19A-4445-B1C5-C49AD6B548AB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424114" y="1368426"/>
            <a:ext cx="1165225" cy="792163"/>
          </a:xfrm>
          <a:prstGeom prst="line">
            <a:avLst/>
          </a:prstGeom>
          <a:ln w="381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>
            <a:grpSpLocks/>
          </p:cNvGrpSpPr>
          <p:nvPr/>
        </p:nvGrpSpPr>
        <p:grpSpPr bwMode="auto">
          <a:xfrm>
            <a:off x="7459664" y="1541464"/>
            <a:ext cx="2397125" cy="1963737"/>
            <a:chOff x="5935365" y="1540800"/>
            <a:chExt cx="2397425" cy="1964400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F599182E-DBB3-4D7F-A527-4CADD52E7479}"/>
                </a:ext>
              </a:extLst>
            </p:cNvPr>
            <p:cNvCxnSpPr>
              <a:cxnSpLocks/>
            </p:cNvCxnSpPr>
            <p:nvPr/>
          </p:nvCxnSpPr>
          <p:spPr>
            <a:xfrm>
              <a:off x="5943303" y="1566209"/>
              <a:ext cx="1044706" cy="377953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E0D0A2B-1A42-455C-A100-208A4998FE4A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7570695" y="1540800"/>
              <a:ext cx="762095" cy="276318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7D7BDE78-111E-4CB6-972A-EC0BE575F59A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935365" y="2984324"/>
              <a:ext cx="1052644" cy="520876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B5108638-BFCC-4ECF-9DD4-E8708F25065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7570695" y="2612724"/>
              <a:ext cx="757332" cy="374776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>
            <a:grpSpLocks/>
          </p:cNvGrpSpPr>
          <p:nvPr/>
        </p:nvGrpSpPr>
        <p:grpSpPr bwMode="auto">
          <a:xfrm>
            <a:off x="7451725" y="1120776"/>
            <a:ext cx="2408238" cy="2271713"/>
            <a:chOff x="5927303" y="1120422"/>
            <a:chExt cx="2409032" cy="2272296"/>
          </a:xfrm>
        </p:grpSpPr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23FEA3D9-BD9F-4CE4-8E19-D715278EB04D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5935244" y="1120422"/>
              <a:ext cx="636797" cy="433499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149C0A1-0F4E-4ABE-8002-A322DC7466C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829755" y="1817514"/>
              <a:ext cx="503404" cy="342988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B7C9803D-C6EA-420B-B6AD-B3C020701E2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842459" y="2976686"/>
              <a:ext cx="493876" cy="416032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AE587113-9819-4219-846C-E8F874E1412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5927303" y="2447913"/>
              <a:ext cx="635209" cy="533537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>
            <a:grpSpLocks/>
          </p:cNvGrpSpPr>
          <p:nvPr/>
        </p:nvGrpSpPr>
        <p:grpSpPr bwMode="auto">
          <a:xfrm>
            <a:off x="2433639" y="4049714"/>
            <a:ext cx="2630487" cy="2092325"/>
            <a:chOff x="910199" y="4050000"/>
            <a:chExt cx="2630226" cy="2092804"/>
          </a:xfrm>
        </p:grpSpPr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23BA79A4-C959-428A-B5B2-36A9D707AC9A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934009" y="4057939"/>
              <a:ext cx="1169872" cy="422372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8BC1B26F-5F40-43D6-800D-F667D808458D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778501" y="4050000"/>
              <a:ext cx="761924" cy="276288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796A54A7-E88C-4275-A253-FDC22EAD2431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910199" y="5158329"/>
              <a:ext cx="1201618" cy="984475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654A4070-DA5B-4944-89A0-4B13E8ECC30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778501" y="5118632"/>
              <a:ext cx="757163" cy="374736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>
            <a:grpSpLocks/>
          </p:cNvGrpSpPr>
          <p:nvPr/>
        </p:nvGrpSpPr>
        <p:grpSpPr bwMode="auto">
          <a:xfrm>
            <a:off x="2705101" y="3887789"/>
            <a:ext cx="2379663" cy="2020887"/>
            <a:chOff x="1181360" y="3888000"/>
            <a:chExt cx="2379672" cy="2020296"/>
          </a:xfrm>
        </p:grpSpPr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A92F297A-DC7A-4A5C-84A9-E08CC2347861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1181360" y="3888000"/>
              <a:ext cx="1146179" cy="779234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508EC273-5F78-467E-A2C9-3FC785D334D9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054617" y="4319674"/>
              <a:ext cx="503240" cy="342800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27CE17FC-F94B-4545-90AF-848D0698924F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067317" y="5492493"/>
              <a:ext cx="493715" cy="415803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A6A3180F-5D6E-446D-9B1E-20ECE0D103F0}"/>
                </a:ext>
              </a:extLst>
            </p:cNvPr>
            <p:cNvCxnSpPr>
              <a:cxnSpLocks/>
            </p:cNvCxnSpPr>
            <p:nvPr/>
          </p:nvCxnSpPr>
          <p:spPr>
            <a:xfrm>
              <a:off x="1181360" y="5241741"/>
              <a:ext cx="1152529" cy="560224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>
            <a:grpSpLocks/>
          </p:cNvGrpSpPr>
          <p:nvPr/>
        </p:nvGrpSpPr>
        <p:grpSpPr bwMode="auto">
          <a:xfrm>
            <a:off x="7450139" y="4065588"/>
            <a:ext cx="2401887" cy="635000"/>
            <a:chOff x="5925600" y="4066236"/>
            <a:chExt cx="2402678" cy="634902"/>
          </a:xfrm>
        </p:grpSpPr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4828C9E1-6767-46F4-ADA2-7991BC014618}"/>
                </a:ext>
              </a:extLst>
            </p:cNvPr>
            <p:cNvCxnSpPr>
              <a:cxnSpLocks/>
            </p:cNvCxnSpPr>
            <p:nvPr/>
          </p:nvCxnSpPr>
          <p:spPr>
            <a:xfrm>
              <a:off x="7570792" y="4253532"/>
              <a:ext cx="757486" cy="447606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A8D5BBD1-5DB8-46D5-AC3B-98BE541D8B8F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925600" y="4066236"/>
              <a:ext cx="1068739" cy="631727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17118 -0.009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1984375" y="3644900"/>
            <a:ext cx="3860800" cy="2438400"/>
            <a:chOff x="762000" y="3076404"/>
            <a:chExt cx="3861468" cy="2437225"/>
          </a:xfrm>
        </p:grpSpPr>
        <p:sp>
          <p:nvSpPr>
            <p:cNvPr id="24" name="等腰三角形 1">
              <a:extLst>
                <a:ext uri="{FF2B5EF4-FFF2-40B4-BE49-F238E27FC236}">
                  <a16:creationId xmlns:a16="http://schemas.microsoft.com/office/drawing/2014/main" id="{730B4FFA-D3BB-4683-8474-3F05A5DBAE03}"/>
                </a:ext>
              </a:extLst>
            </p:cNvPr>
            <p:cNvSpPr/>
            <p:nvPr/>
          </p:nvSpPr>
          <p:spPr>
            <a:xfrm>
              <a:off x="2035395" y="3076404"/>
              <a:ext cx="2588073" cy="2437225"/>
            </a:xfrm>
            <a:custGeom>
              <a:avLst/>
              <a:gdLst>
                <a:gd name="connsiteX0" fmla="*/ 0 w 1219200"/>
                <a:gd name="connsiteY0" fmla="*/ 1524000 h 1524000"/>
                <a:gd name="connsiteX1" fmla="*/ 609600 w 1219200"/>
                <a:gd name="connsiteY1" fmla="*/ 0 h 1524000"/>
                <a:gd name="connsiteX2" fmla="*/ 1219200 w 1219200"/>
                <a:gd name="connsiteY2" fmla="*/ 1524000 h 1524000"/>
                <a:gd name="connsiteX3" fmla="*/ 0 w 1219200"/>
                <a:gd name="connsiteY3" fmla="*/ 1524000 h 1524000"/>
                <a:gd name="connsiteX0" fmla="*/ 0 w 2797147"/>
                <a:gd name="connsiteY0" fmla="*/ 1046570 h 1524000"/>
                <a:gd name="connsiteX1" fmla="*/ 2187547 w 2797147"/>
                <a:gd name="connsiteY1" fmla="*/ 0 h 1524000"/>
                <a:gd name="connsiteX2" fmla="*/ 2797147 w 2797147"/>
                <a:gd name="connsiteY2" fmla="*/ 1524000 h 1524000"/>
                <a:gd name="connsiteX3" fmla="*/ 0 w 2797147"/>
                <a:gd name="connsiteY3" fmla="*/ 1046570 h 1524000"/>
                <a:gd name="connsiteX0" fmla="*/ 0 w 2797147"/>
                <a:gd name="connsiteY0" fmla="*/ 1095122 h 1572552"/>
                <a:gd name="connsiteX1" fmla="*/ 1572552 w 2797147"/>
                <a:gd name="connsiteY1" fmla="*/ 0 h 1572552"/>
                <a:gd name="connsiteX2" fmla="*/ 2797147 w 2797147"/>
                <a:gd name="connsiteY2" fmla="*/ 1572552 h 1572552"/>
                <a:gd name="connsiteX3" fmla="*/ 0 w 2797147"/>
                <a:gd name="connsiteY3" fmla="*/ 1095122 h 1572552"/>
                <a:gd name="connsiteX0" fmla="*/ 0 w 3517338"/>
                <a:gd name="connsiteY0" fmla="*/ 1095122 h 1637288"/>
                <a:gd name="connsiteX1" fmla="*/ 1572552 w 3517338"/>
                <a:gd name="connsiteY1" fmla="*/ 0 h 1637288"/>
                <a:gd name="connsiteX2" fmla="*/ 3517338 w 3517338"/>
                <a:gd name="connsiteY2" fmla="*/ 1637288 h 1637288"/>
                <a:gd name="connsiteX3" fmla="*/ 0 w 3517338"/>
                <a:gd name="connsiteY3" fmla="*/ 1095122 h 1637288"/>
                <a:gd name="connsiteX0" fmla="*/ 0 w 3517338"/>
                <a:gd name="connsiteY0" fmla="*/ 1788296 h 2330462"/>
                <a:gd name="connsiteX1" fmla="*/ 2346843 w 3517338"/>
                <a:gd name="connsiteY1" fmla="*/ 0 h 2330462"/>
                <a:gd name="connsiteX2" fmla="*/ 3517338 w 3517338"/>
                <a:gd name="connsiteY2" fmla="*/ 2330462 h 2330462"/>
                <a:gd name="connsiteX3" fmla="*/ 0 w 3517338"/>
                <a:gd name="connsiteY3" fmla="*/ 1788296 h 2330462"/>
                <a:gd name="connsiteX0" fmla="*/ 0 w 3709067"/>
                <a:gd name="connsiteY0" fmla="*/ 1788296 h 1788296"/>
                <a:gd name="connsiteX1" fmla="*/ 2346843 w 3709067"/>
                <a:gd name="connsiteY1" fmla="*/ 0 h 1788296"/>
                <a:gd name="connsiteX2" fmla="*/ 3709067 w 3709067"/>
                <a:gd name="connsiteY2" fmla="*/ 745010 h 1788296"/>
                <a:gd name="connsiteX3" fmla="*/ 0 w 3709067"/>
                <a:gd name="connsiteY3" fmla="*/ 1788296 h 1788296"/>
                <a:gd name="connsiteX0" fmla="*/ 0 w 2588190"/>
                <a:gd name="connsiteY0" fmla="*/ 2437225 h 2437225"/>
                <a:gd name="connsiteX1" fmla="*/ 1225966 w 2588190"/>
                <a:gd name="connsiteY1" fmla="*/ 0 h 2437225"/>
                <a:gd name="connsiteX2" fmla="*/ 2588190 w 2588190"/>
                <a:gd name="connsiteY2" fmla="*/ 745010 h 2437225"/>
                <a:gd name="connsiteX3" fmla="*/ 0 w 2588190"/>
                <a:gd name="connsiteY3" fmla="*/ 2437225 h 243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8190" h="2437225">
                  <a:moveTo>
                    <a:pt x="0" y="2437225"/>
                  </a:moveTo>
                  <a:lnTo>
                    <a:pt x="1225966" y="0"/>
                  </a:lnTo>
                  <a:lnTo>
                    <a:pt x="2588190" y="745010"/>
                  </a:lnTo>
                  <a:lnTo>
                    <a:pt x="0" y="2437225"/>
                  </a:lnTo>
                  <a:close/>
                </a:path>
              </a:pathLst>
            </a:custGeom>
            <a:solidFill>
              <a:srgbClr val="FFFF99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18A6191-703B-4343-9934-49806A4C440F}"/>
                </a:ext>
              </a:extLst>
            </p:cNvPr>
            <p:cNvSpPr/>
            <p:nvPr/>
          </p:nvSpPr>
          <p:spPr>
            <a:xfrm>
              <a:off x="762000" y="3617481"/>
              <a:ext cx="3516921" cy="1637511"/>
            </a:xfrm>
            <a:custGeom>
              <a:avLst/>
              <a:gdLst>
                <a:gd name="connsiteX0" fmla="*/ 1572552 w 3517338"/>
                <a:gd name="connsiteY0" fmla="*/ 0 h 1637288"/>
                <a:gd name="connsiteX1" fmla="*/ 2029649 w 3517338"/>
                <a:gd name="connsiteY1" fmla="*/ 384824 h 1637288"/>
                <a:gd name="connsiteX2" fmla="*/ 1814638 w 3517338"/>
                <a:gd name="connsiteY2" fmla="*/ 815008 h 1637288"/>
                <a:gd name="connsiteX3" fmla="*/ 2553343 w 3517338"/>
                <a:gd name="connsiteY3" fmla="*/ 825714 h 1637288"/>
                <a:gd name="connsiteX4" fmla="*/ 3517338 w 3517338"/>
                <a:gd name="connsiteY4" fmla="*/ 1637288 h 1637288"/>
                <a:gd name="connsiteX5" fmla="*/ 0 w 3517338"/>
                <a:gd name="connsiteY5" fmla="*/ 1095122 h 163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7338" h="1637288">
                  <a:moveTo>
                    <a:pt x="1572552" y="0"/>
                  </a:moveTo>
                  <a:lnTo>
                    <a:pt x="2029649" y="384824"/>
                  </a:lnTo>
                  <a:lnTo>
                    <a:pt x="1814638" y="815008"/>
                  </a:lnTo>
                  <a:lnTo>
                    <a:pt x="2553343" y="825714"/>
                  </a:lnTo>
                  <a:lnTo>
                    <a:pt x="3517338" y="1637288"/>
                  </a:lnTo>
                  <a:lnTo>
                    <a:pt x="0" y="1095122"/>
                  </a:lnTo>
                  <a:close/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" name="等腰三角形 1">
            <a:extLst>
              <a:ext uri="{FF2B5EF4-FFF2-40B4-BE49-F238E27FC236}">
                <a16:creationId xmlns:a16="http://schemas.microsoft.com/office/drawing/2014/main" id="{4E9E686A-E3BF-4932-8D17-748B5064A898}"/>
              </a:ext>
            </a:extLst>
          </p:cNvPr>
          <p:cNvSpPr/>
          <p:nvPr/>
        </p:nvSpPr>
        <p:spPr>
          <a:xfrm>
            <a:off x="6346825" y="4114801"/>
            <a:ext cx="3517900" cy="1636713"/>
          </a:xfrm>
          <a:custGeom>
            <a:avLst/>
            <a:gdLst>
              <a:gd name="connsiteX0" fmla="*/ 0 w 1219200"/>
              <a:gd name="connsiteY0" fmla="*/ 1524000 h 1524000"/>
              <a:gd name="connsiteX1" fmla="*/ 609600 w 1219200"/>
              <a:gd name="connsiteY1" fmla="*/ 0 h 1524000"/>
              <a:gd name="connsiteX2" fmla="*/ 1219200 w 1219200"/>
              <a:gd name="connsiteY2" fmla="*/ 1524000 h 1524000"/>
              <a:gd name="connsiteX3" fmla="*/ 0 w 1219200"/>
              <a:gd name="connsiteY3" fmla="*/ 1524000 h 1524000"/>
              <a:gd name="connsiteX0" fmla="*/ 0 w 2797147"/>
              <a:gd name="connsiteY0" fmla="*/ 1046570 h 1524000"/>
              <a:gd name="connsiteX1" fmla="*/ 2187547 w 2797147"/>
              <a:gd name="connsiteY1" fmla="*/ 0 h 1524000"/>
              <a:gd name="connsiteX2" fmla="*/ 2797147 w 2797147"/>
              <a:gd name="connsiteY2" fmla="*/ 1524000 h 1524000"/>
              <a:gd name="connsiteX3" fmla="*/ 0 w 2797147"/>
              <a:gd name="connsiteY3" fmla="*/ 1046570 h 1524000"/>
              <a:gd name="connsiteX0" fmla="*/ 0 w 2797147"/>
              <a:gd name="connsiteY0" fmla="*/ 1095122 h 1572552"/>
              <a:gd name="connsiteX1" fmla="*/ 1572552 w 2797147"/>
              <a:gd name="connsiteY1" fmla="*/ 0 h 1572552"/>
              <a:gd name="connsiteX2" fmla="*/ 2797147 w 2797147"/>
              <a:gd name="connsiteY2" fmla="*/ 1572552 h 1572552"/>
              <a:gd name="connsiteX3" fmla="*/ 0 w 2797147"/>
              <a:gd name="connsiteY3" fmla="*/ 1095122 h 1572552"/>
              <a:gd name="connsiteX0" fmla="*/ 0 w 3517338"/>
              <a:gd name="connsiteY0" fmla="*/ 1095122 h 1637288"/>
              <a:gd name="connsiteX1" fmla="*/ 1572552 w 3517338"/>
              <a:gd name="connsiteY1" fmla="*/ 0 h 1637288"/>
              <a:gd name="connsiteX2" fmla="*/ 3517338 w 3517338"/>
              <a:gd name="connsiteY2" fmla="*/ 1637288 h 1637288"/>
              <a:gd name="connsiteX3" fmla="*/ 0 w 3517338"/>
              <a:gd name="connsiteY3" fmla="*/ 1095122 h 16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7338" h="1637288">
                <a:moveTo>
                  <a:pt x="0" y="1095122"/>
                </a:moveTo>
                <a:lnTo>
                  <a:pt x="1572552" y="0"/>
                </a:lnTo>
                <a:lnTo>
                  <a:pt x="3517338" y="1637288"/>
                </a:lnTo>
                <a:lnTo>
                  <a:pt x="0" y="1095122"/>
                </a:lnTo>
                <a:close/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412" name="矩形 14"/>
          <p:cNvSpPr>
            <a:spLocks noChangeArrowheads="1"/>
          </p:cNvSpPr>
          <p:nvPr/>
        </p:nvSpPr>
        <p:spPr bwMode="auto">
          <a:xfrm>
            <a:off x="2133600" y="-36513"/>
            <a:ext cx="43751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3.2 </a:t>
            </a:r>
            <a:r>
              <a:rPr lang="zh-CN" altLang="en-US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相交关系</a:t>
            </a:r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FD1E3441-A0A1-4B3F-AC7F-A8B116B857B3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2490788" y="3889376"/>
            <a:ext cx="2662238" cy="1893887"/>
          </a:xfrm>
          <a:prstGeom prst="parallelogram">
            <a:avLst/>
          </a:prstGeom>
          <a:solidFill>
            <a:schemeClr val="accent1">
              <a:lumMod val="9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6196595-6404-4605-A10A-B7E811E46FAE}"/>
              </a:ext>
            </a:extLst>
          </p:cNvPr>
          <p:cNvCxnSpPr>
            <a:cxnSpLocks noChangeAspect="1"/>
          </p:cNvCxnSpPr>
          <p:nvPr/>
        </p:nvCxnSpPr>
        <p:spPr>
          <a:xfrm>
            <a:off x="1981200" y="4198938"/>
            <a:ext cx="1728788" cy="62865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F19A082-C64D-4EEF-A2FD-6F693A2919F4}"/>
              </a:ext>
            </a:extLst>
          </p:cNvPr>
          <p:cNvCxnSpPr>
            <a:cxnSpLocks noChangeAspect="1"/>
          </p:cNvCxnSpPr>
          <p:nvPr/>
        </p:nvCxnSpPr>
        <p:spPr>
          <a:xfrm>
            <a:off x="4767263" y="5205414"/>
            <a:ext cx="755650" cy="274637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A5B53009-4735-443F-85F3-0B6011023225}"/>
              </a:ext>
            </a:extLst>
          </p:cNvPr>
          <p:cNvSpPr>
            <a:spLocks noChangeAspect="1"/>
          </p:cNvSpPr>
          <p:nvPr/>
        </p:nvSpPr>
        <p:spPr>
          <a:xfrm>
            <a:off x="3687763" y="47783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C613BB8-6761-4A66-B7B1-2FF30CE3B4FF}"/>
              </a:ext>
            </a:extLst>
          </p:cNvPr>
          <p:cNvSpPr/>
          <p:nvPr/>
        </p:nvSpPr>
        <p:spPr>
          <a:xfrm>
            <a:off x="7861301" y="3652838"/>
            <a:ext cx="1928813" cy="1592262"/>
          </a:xfrm>
          <a:custGeom>
            <a:avLst/>
            <a:gdLst>
              <a:gd name="connsiteX0" fmla="*/ 599548 w 1929340"/>
              <a:gd name="connsiteY0" fmla="*/ 0 h 1593299"/>
              <a:gd name="connsiteX1" fmla="*/ 1929340 w 1929340"/>
              <a:gd name="connsiteY1" fmla="*/ 747163 h 1593299"/>
              <a:gd name="connsiteX2" fmla="*/ 653358 w 1929340"/>
              <a:gd name="connsiteY2" fmla="*/ 1593299 h 1593299"/>
              <a:gd name="connsiteX3" fmla="*/ 0 w 1929340"/>
              <a:gd name="connsiteY3" fmla="*/ 1205788 h 159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340" h="1593299">
                <a:moveTo>
                  <a:pt x="599548" y="0"/>
                </a:moveTo>
                <a:lnTo>
                  <a:pt x="1929340" y="747163"/>
                </a:lnTo>
                <a:lnTo>
                  <a:pt x="653358" y="1593299"/>
                </a:lnTo>
                <a:lnTo>
                  <a:pt x="0" y="1205788"/>
                </a:lnTo>
                <a:close/>
              </a:path>
            </a:pathLst>
          </a:custGeom>
          <a:solidFill>
            <a:srgbClr val="FF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79A938A-37A3-4B0A-A5B9-91E9453D3602}"/>
              </a:ext>
            </a:extLst>
          </p:cNvPr>
          <p:cNvCxnSpPr>
            <a:cxnSpLocks noChangeAspect="1"/>
          </p:cNvCxnSpPr>
          <p:nvPr/>
        </p:nvCxnSpPr>
        <p:spPr>
          <a:xfrm>
            <a:off x="7861300" y="4859339"/>
            <a:ext cx="647700" cy="388937"/>
          </a:xfrm>
          <a:prstGeom prst="line">
            <a:avLst/>
          </a:prstGeom>
          <a:ln w="444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985F02BC-3EE7-481A-B75F-283280D25166}"/>
              </a:ext>
            </a:extLst>
          </p:cNvPr>
          <p:cNvSpPr/>
          <p:nvPr/>
        </p:nvSpPr>
        <p:spPr>
          <a:xfrm>
            <a:off x="7251700" y="5402264"/>
            <a:ext cx="896938" cy="681037"/>
          </a:xfrm>
          <a:custGeom>
            <a:avLst/>
            <a:gdLst>
              <a:gd name="connsiteX0" fmla="*/ 338567 w 897016"/>
              <a:gd name="connsiteY0" fmla="*/ 0 h 680912"/>
              <a:gd name="connsiteX1" fmla="*/ 897016 w 897016"/>
              <a:gd name="connsiteY1" fmla="*/ 86079 h 680912"/>
              <a:gd name="connsiteX2" fmla="*/ 0 w 897016"/>
              <a:gd name="connsiteY2" fmla="*/ 680912 h 68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016" h="680912">
                <a:moveTo>
                  <a:pt x="338567" y="0"/>
                </a:moveTo>
                <a:lnTo>
                  <a:pt x="897016" y="86079"/>
                </a:lnTo>
                <a:lnTo>
                  <a:pt x="0" y="680912"/>
                </a:lnTo>
                <a:close/>
              </a:path>
            </a:pathLst>
          </a:custGeom>
          <a:solidFill>
            <a:srgbClr val="FF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60EAD2E-7099-474D-BDC6-755D20B62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12776"/>
            <a:ext cx="88392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0000" indent="-432000">
              <a:lnSpc>
                <a:spcPct val="13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2400" b="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直线与平面相交</a:t>
            </a:r>
            <a:endParaRPr lang="en-US" altLang="zh-CN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12000">
              <a:lnSpc>
                <a:spcPct val="120000"/>
              </a:lnSpc>
              <a:defRPr/>
            </a:pP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必有一</a:t>
            </a: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交点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12000">
              <a:lnSpc>
                <a:spcPct val="120000"/>
              </a:lnSpc>
              <a:defRPr/>
            </a:pP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交点：</a:t>
            </a:r>
            <a:r>
              <a:rPr lang="en-US" altLang="zh-CN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① 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即在线上，也在面内；</a:t>
            </a:r>
            <a:r>
              <a:rPr lang="en-US" altLang="zh-CN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② 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直线可见性的分</a:t>
            </a: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界点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4320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平面与平面相交</a:t>
            </a:r>
            <a:endParaRPr lang="en-US" altLang="zh-CN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12000">
              <a:lnSpc>
                <a:spcPct val="120000"/>
              </a:lnSpc>
              <a:defRPr/>
            </a:pP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必有一交线。</a:t>
            </a:r>
            <a:endParaRPr lang="en-US" altLang="zh-CN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12000">
              <a:lnSpc>
                <a:spcPct val="120000"/>
              </a:lnSpc>
              <a:defRPr/>
            </a:pP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交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线：</a:t>
            </a:r>
            <a:r>
              <a:rPr lang="en-US" altLang="zh-CN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① 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两平面的共有线；</a:t>
            </a:r>
            <a:r>
              <a:rPr lang="en-US" altLang="zh-CN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② 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平面</a:t>
            </a: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可见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性的分</a:t>
            </a: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界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线。</a:t>
            </a:r>
            <a:endParaRPr lang="en-US" altLang="zh-CN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 相交关系的作图问题</a:t>
            </a:r>
            <a:endParaRPr lang="en-US" altLang="zh-CN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612000">
              <a:lnSpc>
                <a:spcPct val="120000"/>
              </a:lnSpc>
              <a:defRPr/>
            </a:pP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求</a:t>
            </a:r>
            <a:r>
              <a:rPr lang="zh-CN" altLang="en-US" sz="24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交点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sz="24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交线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，并判别直线或平面的</a:t>
            </a:r>
            <a:r>
              <a:rPr lang="zh-CN" altLang="en-US" sz="24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可见性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97885F1-7E95-44D0-BD82-0A107710FADF}"/>
              </a:ext>
            </a:extLst>
          </p:cNvPr>
          <p:cNvSpPr>
            <a:spLocks noChangeAspect="1"/>
          </p:cNvSpPr>
          <p:nvPr/>
        </p:nvSpPr>
        <p:spPr>
          <a:xfrm>
            <a:off x="3687763" y="47783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581400" y="4370388"/>
            <a:ext cx="381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7543800" y="4522788"/>
            <a:ext cx="1371600" cy="963612"/>
            <a:chOff x="6019800" y="4522113"/>
            <a:chExt cx="1371600" cy="964287"/>
          </a:xfrm>
        </p:grpSpPr>
        <p:sp>
          <p:nvSpPr>
            <p:cNvPr id="17427" name="文本框 19"/>
            <p:cNvSpPr txBox="1">
              <a:spLocks noChangeArrowheads="1"/>
            </p:cNvSpPr>
            <p:nvPr/>
          </p:nvSpPr>
          <p:spPr bwMode="auto">
            <a:xfrm>
              <a:off x="6019800" y="4522113"/>
              <a:ext cx="381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2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CN" altLang="en-US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8" name="文本框 20"/>
            <p:cNvSpPr txBox="1">
              <a:spLocks noChangeArrowheads="1"/>
            </p:cNvSpPr>
            <p:nvPr/>
          </p:nvSpPr>
          <p:spPr bwMode="auto">
            <a:xfrm>
              <a:off x="7010400" y="5055513"/>
              <a:ext cx="381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2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zh-CN" altLang="en-US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8001000" y="5943601"/>
            <a:ext cx="909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全交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962400" y="5943601"/>
            <a:ext cx="909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互交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28" presetID="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7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7" grpId="2" animBg="1"/>
      <p:bldP spid="17" grpId="0" animBg="1"/>
      <p:bldP spid="17" grpId="1" animBg="1"/>
      <p:bldP spid="19" grpId="0"/>
      <p:bldP spid="19" grpId="1"/>
      <p:bldP spid="26" grpId="0"/>
      <p:bldP spid="26" grpId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325" y="2533651"/>
            <a:ext cx="2903538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2057400" y="1385888"/>
            <a:ext cx="5181600" cy="2932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679" tIns="54839" rIns="109679" bIns="54839">
            <a:spAutoFit/>
          </a:bodyPr>
          <a:lstStyle/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    直线与平面相交的特殊情况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en-US" altLang="zh-CN" sz="2400" b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平面与平面相交的特殊情况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    直线与平面相交的一般情况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    平面与平面相交的一般情况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992A29C-4669-4A8C-8607-B2E60F904484}"/>
              </a:ext>
            </a:extLst>
          </p:cNvPr>
          <p:cNvCxnSpPr/>
          <p:nvPr/>
        </p:nvCxnSpPr>
        <p:spPr>
          <a:xfrm>
            <a:off x="3668713" y="428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098A8E4-FFE3-483E-9EDC-E8DC0ECD087F}"/>
              </a:ext>
            </a:extLst>
          </p:cNvPr>
          <p:cNvCxnSpPr/>
          <p:nvPr/>
        </p:nvCxnSpPr>
        <p:spPr>
          <a:xfrm>
            <a:off x="3668713" y="4286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矩形 14"/>
          <p:cNvSpPr>
            <a:spLocks noChangeArrowheads="1"/>
          </p:cNvSpPr>
          <p:nvPr/>
        </p:nvSpPr>
        <p:spPr bwMode="auto">
          <a:xfrm>
            <a:off x="1949450" y="620712"/>
            <a:ext cx="43751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3.2 </a:t>
            </a:r>
            <a:r>
              <a:rPr lang="zh-CN" altLang="en-US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相交关系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459D5D1-9CB7-4AA2-A880-8D8542D53493}"/>
              </a:ext>
            </a:extLst>
          </p:cNvPr>
          <p:cNvCxnSpPr/>
          <p:nvPr/>
        </p:nvCxnSpPr>
        <p:spPr>
          <a:xfrm>
            <a:off x="3668713" y="650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B1A9C74-460C-4761-B368-D79263108C84}"/>
              </a:ext>
            </a:extLst>
          </p:cNvPr>
          <p:cNvCxnSpPr/>
          <p:nvPr/>
        </p:nvCxnSpPr>
        <p:spPr>
          <a:xfrm>
            <a:off x="3668713" y="65088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2057401" y="1647825"/>
            <a:ext cx="5622925" cy="2743200"/>
            <a:chOff x="533400" y="990600"/>
            <a:chExt cx="5623144" cy="2743200"/>
          </a:xfrm>
        </p:grpSpPr>
        <p:sp>
          <p:nvSpPr>
            <p:cNvPr id="18444" name="object 3"/>
            <p:cNvSpPr>
              <a:spLocks noChangeArrowheads="1"/>
            </p:cNvSpPr>
            <p:nvPr/>
          </p:nvSpPr>
          <p:spPr bwMode="auto">
            <a:xfrm>
              <a:off x="533400" y="990600"/>
              <a:ext cx="539801" cy="539894"/>
            </a:xfrm>
            <a:custGeom>
              <a:avLst/>
              <a:gdLst>
                <a:gd name="T0" fmla="*/ 450839 w 539750"/>
                <a:gd name="T1" fmla="*/ 0 h 539750"/>
                <a:gd name="T2" fmla="*/ 90177 w 539750"/>
                <a:gd name="T3" fmla="*/ 0 h 539750"/>
                <a:gd name="T4" fmla="*/ 55063 w 539750"/>
                <a:gd name="T5" fmla="*/ 7062 h 539750"/>
                <a:gd name="T6" fmla="*/ 26401 w 539750"/>
                <a:gd name="T7" fmla="*/ 26302 h 539750"/>
                <a:gd name="T8" fmla="*/ 7093 w 539750"/>
                <a:gd name="T9" fmla="*/ 54844 h 539750"/>
                <a:gd name="T10" fmla="*/ 0 w 539750"/>
                <a:gd name="T11" fmla="*/ 89771 h 539750"/>
                <a:gd name="T12" fmla="*/ 0 w 539750"/>
                <a:gd name="T13" fmla="*/ 448907 h 539750"/>
                <a:gd name="T14" fmla="*/ 7093 w 539750"/>
                <a:gd name="T15" fmla="*/ 483854 h 539750"/>
                <a:gd name="T16" fmla="*/ 26401 w 539750"/>
                <a:gd name="T17" fmla="*/ 512389 h 539750"/>
                <a:gd name="T18" fmla="*/ 55063 w 539750"/>
                <a:gd name="T19" fmla="*/ 531632 h 539750"/>
                <a:gd name="T20" fmla="*/ 90177 w 539750"/>
                <a:gd name="T21" fmla="*/ 538678 h 539750"/>
                <a:gd name="T22" fmla="*/ 450839 w 539750"/>
                <a:gd name="T23" fmla="*/ 538678 h 539750"/>
                <a:gd name="T24" fmla="*/ 485934 w 539750"/>
                <a:gd name="T25" fmla="*/ 531632 h 539750"/>
                <a:gd name="T26" fmla="*/ 514593 w 539750"/>
                <a:gd name="T27" fmla="*/ 512389 h 539750"/>
                <a:gd name="T28" fmla="*/ 533904 w 539750"/>
                <a:gd name="T29" fmla="*/ 483854 h 539750"/>
                <a:gd name="T30" fmla="*/ 540998 w 539750"/>
                <a:gd name="T31" fmla="*/ 448907 h 539750"/>
                <a:gd name="T32" fmla="*/ 540998 w 539750"/>
                <a:gd name="T33" fmla="*/ 89771 h 539750"/>
                <a:gd name="T34" fmla="*/ 533904 w 539750"/>
                <a:gd name="T35" fmla="*/ 54844 h 539750"/>
                <a:gd name="T36" fmla="*/ 514593 w 539750"/>
                <a:gd name="T37" fmla="*/ 26302 h 539750"/>
                <a:gd name="T38" fmla="*/ 485934 w 539750"/>
                <a:gd name="T39" fmla="*/ 7062 h 539750"/>
                <a:gd name="T40" fmla="*/ 450839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449580" y="539496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80"/>
                  </a:lnTo>
                  <a:lnTo>
                    <a:pt x="539496" y="89916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45" name="object 4"/>
            <p:cNvSpPr>
              <a:spLocks noChangeArrowheads="1"/>
            </p:cNvSpPr>
            <p:nvPr/>
          </p:nvSpPr>
          <p:spPr bwMode="auto">
            <a:xfrm>
              <a:off x="1260544" y="990600"/>
              <a:ext cx="4896000" cy="539894"/>
            </a:xfrm>
            <a:custGeom>
              <a:avLst/>
              <a:gdLst>
                <a:gd name="T0" fmla="*/ 647340066 w 3575685"/>
                <a:gd name="T1" fmla="*/ 0 h 539750"/>
                <a:gd name="T2" fmla="*/ 16699614 w 3575685"/>
                <a:gd name="T3" fmla="*/ 0 h 539750"/>
                <a:gd name="T4" fmla="*/ 10200185 w 3575685"/>
                <a:gd name="T5" fmla="*/ 7062 h 539750"/>
                <a:gd name="T6" fmla="*/ 4890917 w 3575685"/>
                <a:gd name="T7" fmla="*/ 26302 h 539750"/>
                <a:gd name="T8" fmla="*/ 1312135 w 3575685"/>
                <a:gd name="T9" fmla="*/ 54844 h 539750"/>
                <a:gd name="T10" fmla="*/ 0 w 3575685"/>
                <a:gd name="T11" fmla="*/ 89771 h 539750"/>
                <a:gd name="T12" fmla="*/ 0 w 3575685"/>
                <a:gd name="T13" fmla="*/ 448907 h 539750"/>
                <a:gd name="T14" fmla="*/ 1312135 w 3575685"/>
                <a:gd name="T15" fmla="*/ 483854 h 539750"/>
                <a:gd name="T16" fmla="*/ 4890917 w 3575685"/>
                <a:gd name="T17" fmla="*/ 512389 h 539750"/>
                <a:gd name="T18" fmla="*/ 10200185 w 3575685"/>
                <a:gd name="T19" fmla="*/ 531632 h 539750"/>
                <a:gd name="T20" fmla="*/ 16699614 w 3575685"/>
                <a:gd name="T21" fmla="*/ 538678 h 539750"/>
                <a:gd name="T22" fmla="*/ 647340066 w 3575685"/>
                <a:gd name="T23" fmla="*/ 538678 h 539750"/>
                <a:gd name="T24" fmla="*/ 653839959 w 3575685"/>
                <a:gd name="T25" fmla="*/ 531632 h 539750"/>
                <a:gd name="T26" fmla="*/ 659148576 w 3575685"/>
                <a:gd name="T27" fmla="*/ 512389 h 539750"/>
                <a:gd name="T28" fmla="*/ 662727439 w 3575685"/>
                <a:gd name="T29" fmla="*/ 483854 h 539750"/>
                <a:gd name="T30" fmla="*/ 664040117 w 3575685"/>
                <a:gd name="T31" fmla="*/ 448907 h 539750"/>
                <a:gd name="T32" fmla="*/ 664040117 w 3575685"/>
                <a:gd name="T33" fmla="*/ 89771 h 539750"/>
                <a:gd name="T34" fmla="*/ 662727439 w 3575685"/>
                <a:gd name="T35" fmla="*/ 54844 h 539750"/>
                <a:gd name="T36" fmla="*/ 659148576 w 3575685"/>
                <a:gd name="T37" fmla="*/ 26302 h 539750"/>
                <a:gd name="T38" fmla="*/ 653839959 w 3575685"/>
                <a:gd name="T39" fmla="*/ 7062 h 539750"/>
                <a:gd name="T40" fmla="*/ 647340066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3485388" y="539496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80"/>
                  </a:lnTo>
                  <a:lnTo>
                    <a:pt x="3575304" y="89916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46" name="object 5"/>
            <p:cNvSpPr>
              <a:spLocks noChangeArrowheads="1"/>
            </p:cNvSpPr>
            <p:nvPr/>
          </p:nvSpPr>
          <p:spPr bwMode="auto">
            <a:xfrm>
              <a:off x="533400" y="1725035"/>
              <a:ext cx="539801" cy="539894"/>
            </a:xfrm>
            <a:custGeom>
              <a:avLst/>
              <a:gdLst>
                <a:gd name="T0" fmla="*/ 450839 w 539750"/>
                <a:gd name="T1" fmla="*/ 0 h 539750"/>
                <a:gd name="T2" fmla="*/ 90177 w 539750"/>
                <a:gd name="T3" fmla="*/ 0 h 539750"/>
                <a:gd name="T4" fmla="*/ 55063 w 539750"/>
                <a:gd name="T5" fmla="*/ 7062 h 539750"/>
                <a:gd name="T6" fmla="*/ 26401 w 539750"/>
                <a:gd name="T7" fmla="*/ 26302 h 539750"/>
                <a:gd name="T8" fmla="*/ 7093 w 539750"/>
                <a:gd name="T9" fmla="*/ 54844 h 539750"/>
                <a:gd name="T10" fmla="*/ 0 w 539750"/>
                <a:gd name="T11" fmla="*/ 89770 h 539750"/>
                <a:gd name="T12" fmla="*/ 0 w 539750"/>
                <a:gd name="T13" fmla="*/ 448906 h 539750"/>
                <a:gd name="T14" fmla="*/ 7093 w 539750"/>
                <a:gd name="T15" fmla="*/ 483854 h 539750"/>
                <a:gd name="T16" fmla="*/ 26401 w 539750"/>
                <a:gd name="T17" fmla="*/ 512389 h 539750"/>
                <a:gd name="T18" fmla="*/ 55063 w 539750"/>
                <a:gd name="T19" fmla="*/ 531632 h 539750"/>
                <a:gd name="T20" fmla="*/ 90177 w 539750"/>
                <a:gd name="T21" fmla="*/ 538677 h 539750"/>
                <a:gd name="T22" fmla="*/ 450839 w 539750"/>
                <a:gd name="T23" fmla="*/ 538677 h 539750"/>
                <a:gd name="T24" fmla="*/ 485934 w 539750"/>
                <a:gd name="T25" fmla="*/ 531632 h 539750"/>
                <a:gd name="T26" fmla="*/ 514593 w 539750"/>
                <a:gd name="T27" fmla="*/ 512389 h 539750"/>
                <a:gd name="T28" fmla="*/ 533904 w 539750"/>
                <a:gd name="T29" fmla="*/ 483854 h 539750"/>
                <a:gd name="T30" fmla="*/ 540998 w 539750"/>
                <a:gd name="T31" fmla="*/ 448906 h 539750"/>
                <a:gd name="T32" fmla="*/ 540998 w 539750"/>
                <a:gd name="T33" fmla="*/ 89770 h 539750"/>
                <a:gd name="T34" fmla="*/ 533904 w 539750"/>
                <a:gd name="T35" fmla="*/ 54844 h 539750"/>
                <a:gd name="T36" fmla="*/ 514593 w 539750"/>
                <a:gd name="T37" fmla="*/ 26302 h 539750"/>
                <a:gd name="T38" fmla="*/ 485934 w 539750"/>
                <a:gd name="T39" fmla="*/ 7062 h 539750"/>
                <a:gd name="T40" fmla="*/ 450839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449580" y="539495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79"/>
                  </a:lnTo>
                  <a:lnTo>
                    <a:pt x="539496" y="89915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47" name="object 6"/>
            <p:cNvSpPr>
              <a:spLocks noChangeArrowheads="1"/>
            </p:cNvSpPr>
            <p:nvPr/>
          </p:nvSpPr>
          <p:spPr bwMode="auto">
            <a:xfrm>
              <a:off x="1260542" y="1725035"/>
              <a:ext cx="4896000" cy="539894"/>
            </a:xfrm>
            <a:custGeom>
              <a:avLst/>
              <a:gdLst>
                <a:gd name="T0" fmla="*/ 647340066 w 3575685"/>
                <a:gd name="T1" fmla="*/ 0 h 539750"/>
                <a:gd name="T2" fmla="*/ 16699614 w 3575685"/>
                <a:gd name="T3" fmla="*/ 0 h 539750"/>
                <a:gd name="T4" fmla="*/ 10200185 w 3575685"/>
                <a:gd name="T5" fmla="*/ 7062 h 539750"/>
                <a:gd name="T6" fmla="*/ 4890917 w 3575685"/>
                <a:gd name="T7" fmla="*/ 26302 h 539750"/>
                <a:gd name="T8" fmla="*/ 1312135 w 3575685"/>
                <a:gd name="T9" fmla="*/ 54844 h 539750"/>
                <a:gd name="T10" fmla="*/ 0 w 3575685"/>
                <a:gd name="T11" fmla="*/ 89770 h 539750"/>
                <a:gd name="T12" fmla="*/ 0 w 3575685"/>
                <a:gd name="T13" fmla="*/ 448906 h 539750"/>
                <a:gd name="T14" fmla="*/ 1312135 w 3575685"/>
                <a:gd name="T15" fmla="*/ 483854 h 539750"/>
                <a:gd name="T16" fmla="*/ 4890917 w 3575685"/>
                <a:gd name="T17" fmla="*/ 512389 h 539750"/>
                <a:gd name="T18" fmla="*/ 10200185 w 3575685"/>
                <a:gd name="T19" fmla="*/ 531632 h 539750"/>
                <a:gd name="T20" fmla="*/ 16699614 w 3575685"/>
                <a:gd name="T21" fmla="*/ 538677 h 539750"/>
                <a:gd name="T22" fmla="*/ 647340066 w 3575685"/>
                <a:gd name="T23" fmla="*/ 538677 h 539750"/>
                <a:gd name="T24" fmla="*/ 653839959 w 3575685"/>
                <a:gd name="T25" fmla="*/ 531632 h 539750"/>
                <a:gd name="T26" fmla="*/ 659148576 w 3575685"/>
                <a:gd name="T27" fmla="*/ 512389 h 539750"/>
                <a:gd name="T28" fmla="*/ 662727439 w 3575685"/>
                <a:gd name="T29" fmla="*/ 483854 h 539750"/>
                <a:gd name="T30" fmla="*/ 664040117 w 3575685"/>
                <a:gd name="T31" fmla="*/ 448906 h 539750"/>
                <a:gd name="T32" fmla="*/ 664040117 w 3575685"/>
                <a:gd name="T33" fmla="*/ 89770 h 539750"/>
                <a:gd name="T34" fmla="*/ 662727439 w 3575685"/>
                <a:gd name="T35" fmla="*/ 54844 h 539750"/>
                <a:gd name="T36" fmla="*/ 659148576 w 3575685"/>
                <a:gd name="T37" fmla="*/ 26302 h 539750"/>
                <a:gd name="T38" fmla="*/ 653839959 w 3575685"/>
                <a:gd name="T39" fmla="*/ 7062 h 539750"/>
                <a:gd name="T40" fmla="*/ 647340066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3485388" y="539495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79"/>
                  </a:lnTo>
                  <a:lnTo>
                    <a:pt x="3575304" y="89915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48" name="object 5"/>
            <p:cNvSpPr>
              <a:spLocks noChangeArrowheads="1"/>
            </p:cNvSpPr>
            <p:nvPr/>
          </p:nvSpPr>
          <p:spPr bwMode="auto">
            <a:xfrm>
              <a:off x="533400" y="2459470"/>
              <a:ext cx="539801" cy="539894"/>
            </a:xfrm>
            <a:custGeom>
              <a:avLst/>
              <a:gdLst>
                <a:gd name="T0" fmla="*/ 450839 w 539750"/>
                <a:gd name="T1" fmla="*/ 0 h 539750"/>
                <a:gd name="T2" fmla="*/ 90177 w 539750"/>
                <a:gd name="T3" fmla="*/ 0 h 539750"/>
                <a:gd name="T4" fmla="*/ 55063 w 539750"/>
                <a:gd name="T5" fmla="*/ 7062 h 539750"/>
                <a:gd name="T6" fmla="*/ 26401 w 539750"/>
                <a:gd name="T7" fmla="*/ 26302 h 539750"/>
                <a:gd name="T8" fmla="*/ 7093 w 539750"/>
                <a:gd name="T9" fmla="*/ 54844 h 539750"/>
                <a:gd name="T10" fmla="*/ 0 w 539750"/>
                <a:gd name="T11" fmla="*/ 89770 h 539750"/>
                <a:gd name="T12" fmla="*/ 0 w 539750"/>
                <a:gd name="T13" fmla="*/ 448906 h 539750"/>
                <a:gd name="T14" fmla="*/ 7093 w 539750"/>
                <a:gd name="T15" fmla="*/ 483854 h 539750"/>
                <a:gd name="T16" fmla="*/ 26401 w 539750"/>
                <a:gd name="T17" fmla="*/ 512389 h 539750"/>
                <a:gd name="T18" fmla="*/ 55063 w 539750"/>
                <a:gd name="T19" fmla="*/ 531632 h 539750"/>
                <a:gd name="T20" fmla="*/ 90177 w 539750"/>
                <a:gd name="T21" fmla="*/ 538677 h 539750"/>
                <a:gd name="T22" fmla="*/ 450839 w 539750"/>
                <a:gd name="T23" fmla="*/ 538677 h 539750"/>
                <a:gd name="T24" fmla="*/ 485934 w 539750"/>
                <a:gd name="T25" fmla="*/ 531632 h 539750"/>
                <a:gd name="T26" fmla="*/ 514593 w 539750"/>
                <a:gd name="T27" fmla="*/ 512389 h 539750"/>
                <a:gd name="T28" fmla="*/ 533904 w 539750"/>
                <a:gd name="T29" fmla="*/ 483854 h 539750"/>
                <a:gd name="T30" fmla="*/ 540998 w 539750"/>
                <a:gd name="T31" fmla="*/ 448906 h 539750"/>
                <a:gd name="T32" fmla="*/ 540998 w 539750"/>
                <a:gd name="T33" fmla="*/ 89770 h 539750"/>
                <a:gd name="T34" fmla="*/ 533904 w 539750"/>
                <a:gd name="T35" fmla="*/ 54844 h 539750"/>
                <a:gd name="T36" fmla="*/ 514593 w 539750"/>
                <a:gd name="T37" fmla="*/ 26302 h 539750"/>
                <a:gd name="T38" fmla="*/ 485934 w 539750"/>
                <a:gd name="T39" fmla="*/ 7062 h 539750"/>
                <a:gd name="T40" fmla="*/ 450839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449580" y="539495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79"/>
                  </a:lnTo>
                  <a:lnTo>
                    <a:pt x="539496" y="89915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49" name="object 6"/>
            <p:cNvSpPr>
              <a:spLocks noChangeArrowheads="1"/>
            </p:cNvSpPr>
            <p:nvPr/>
          </p:nvSpPr>
          <p:spPr bwMode="auto">
            <a:xfrm>
              <a:off x="1260542" y="2459470"/>
              <a:ext cx="4896000" cy="539894"/>
            </a:xfrm>
            <a:custGeom>
              <a:avLst/>
              <a:gdLst>
                <a:gd name="T0" fmla="*/ 647340066 w 3575685"/>
                <a:gd name="T1" fmla="*/ 0 h 539750"/>
                <a:gd name="T2" fmla="*/ 16699614 w 3575685"/>
                <a:gd name="T3" fmla="*/ 0 h 539750"/>
                <a:gd name="T4" fmla="*/ 10200185 w 3575685"/>
                <a:gd name="T5" fmla="*/ 7062 h 539750"/>
                <a:gd name="T6" fmla="*/ 4890917 w 3575685"/>
                <a:gd name="T7" fmla="*/ 26302 h 539750"/>
                <a:gd name="T8" fmla="*/ 1312135 w 3575685"/>
                <a:gd name="T9" fmla="*/ 54844 h 539750"/>
                <a:gd name="T10" fmla="*/ 0 w 3575685"/>
                <a:gd name="T11" fmla="*/ 89770 h 539750"/>
                <a:gd name="T12" fmla="*/ 0 w 3575685"/>
                <a:gd name="T13" fmla="*/ 448906 h 539750"/>
                <a:gd name="T14" fmla="*/ 1312135 w 3575685"/>
                <a:gd name="T15" fmla="*/ 483854 h 539750"/>
                <a:gd name="T16" fmla="*/ 4890917 w 3575685"/>
                <a:gd name="T17" fmla="*/ 512389 h 539750"/>
                <a:gd name="T18" fmla="*/ 10200185 w 3575685"/>
                <a:gd name="T19" fmla="*/ 531632 h 539750"/>
                <a:gd name="T20" fmla="*/ 16699614 w 3575685"/>
                <a:gd name="T21" fmla="*/ 538677 h 539750"/>
                <a:gd name="T22" fmla="*/ 647340066 w 3575685"/>
                <a:gd name="T23" fmla="*/ 538677 h 539750"/>
                <a:gd name="T24" fmla="*/ 653839959 w 3575685"/>
                <a:gd name="T25" fmla="*/ 531632 h 539750"/>
                <a:gd name="T26" fmla="*/ 659148576 w 3575685"/>
                <a:gd name="T27" fmla="*/ 512389 h 539750"/>
                <a:gd name="T28" fmla="*/ 662727439 w 3575685"/>
                <a:gd name="T29" fmla="*/ 483854 h 539750"/>
                <a:gd name="T30" fmla="*/ 664040117 w 3575685"/>
                <a:gd name="T31" fmla="*/ 448906 h 539750"/>
                <a:gd name="T32" fmla="*/ 664040117 w 3575685"/>
                <a:gd name="T33" fmla="*/ 89770 h 539750"/>
                <a:gd name="T34" fmla="*/ 662727439 w 3575685"/>
                <a:gd name="T35" fmla="*/ 54844 h 539750"/>
                <a:gd name="T36" fmla="*/ 659148576 w 3575685"/>
                <a:gd name="T37" fmla="*/ 26302 h 539750"/>
                <a:gd name="T38" fmla="*/ 653839959 w 3575685"/>
                <a:gd name="T39" fmla="*/ 7062 h 539750"/>
                <a:gd name="T40" fmla="*/ 647340066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3485388" y="539495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79"/>
                  </a:lnTo>
                  <a:lnTo>
                    <a:pt x="3575304" y="89915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50" name="object 5"/>
            <p:cNvSpPr>
              <a:spLocks noChangeArrowheads="1"/>
            </p:cNvSpPr>
            <p:nvPr/>
          </p:nvSpPr>
          <p:spPr bwMode="auto">
            <a:xfrm>
              <a:off x="533400" y="3193906"/>
              <a:ext cx="539801" cy="539894"/>
            </a:xfrm>
            <a:custGeom>
              <a:avLst/>
              <a:gdLst>
                <a:gd name="T0" fmla="*/ 450839 w 539750"/>
                <a:gd name="T1" fmla="*/ 0 h 539750"/>
                <a:gd name="T2" fmla="*/ 90177 w 539750"/>
                <a:gd name="T3" fmla="*/ 0 h 539750"/>
                <a:gd name="T4" fmla="*/ 55063 w 539750"/>
                <a:gd name="T5" fmla="*/ 7062 h 539750"/>
                <a:gd name="T6" fmla="*/ 26401 w 539750"/>
                <a:gd name="T7" fmla="*/ 26302 h 539750"/>
                <a:gd name="T8" fmla="*/ 7093 w 539750"/>
                <a:gd name="T9" fmla="*/ 54844 h 539750"/>
                <a:gd name="T10" fmla="*/ 0 w 539750"/>
                <a:gd name="T11" fmla="*/ 89770 h 539750"/>
                <a:gd name="T12" fmla="*/ 0 w 539750"/>
                <a:gd name="T13" fmla="*/ 448906 h 539750"/>
                <a:gd name="T14" fmla="*/ 7093 w 539750"/>
                <a:gd name="T15" fmla="*/ 483854 h 539750"/>
                <a:gd name="T16" fmla="*/ 26401 w 539750"/>
                <a:gd name="T17" fmla="*/ 512389 h 539750"/>
                <a:gd name="T18" fmla="*/ 55063 w 539750"/>
                <a:gd name="T19" fmla="*/ 531632 h 539750"/>
                <a:gd name="T20" fmla="*/ 90177 w 539750"/>
                <a:gd name="T21" fmla="*/ 538677 h 539750"/>
                <a:gd name="T22" fmla="*/ 450839 w 539750"/>
                <a:gd name="T23" fmla="*/ 538677 h 539750"/>
                <a:gd name="T24" fmla="*/ 485934 w 539750"/>
                <a:gd name="T25" fmla="*/ 531632 h 539750"/>
                <a:gd name="T26" fmla="*/ 514593 w 539750"/>
                <a:gd name="T27" fmla="*/ 512389 h 539750"/>
                <a:gd name="T28" fmla="*/ 533904 w 539750"/>
                <a:gd name="T29" fmla="*/ 483854 h 539750"/>
                <a:gd name="T30" fmla="*/ 540998 w 539750"/>
                <a:gd name="T31" fmla="*/ 448906 h 539750"/>
                <a:gd name="T32" fmla="*/ 540998 w 539750"/>
                <a:gd name="T33" fmla="*/ 89770 h 539750"/>
                <a:gd name="T34" fmla="*/ 533904 w 539750"/>
                <a:gd name="T35" fmla="*/ 54844 h 539750"/>
                <a:gd name="T36" fmla="*/ 514593 w 539750"/>
                <a:gd name="T37" fmla="*/ 26302 h 539750"/>
                <a:gd name="T38" fmla="*/ 485934 w 539750"/>
                <a:gd name="T39" fmla="*/ 7062 h 539750"/>
                <a:gd name="T40" fmla="*/ 450839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449580" y="539495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79"/>
                  </a:lnTo>
                  <a:lnTo>
                    <a:pt x="539496" y="89915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18451" name="object 6"/>
            <p:cNvSpPr>
              <a:spLocks noChangeArrowheads="1"/>
            </p:cNvSpPr>
            <p:nvPr/>
          </p:nvSpPr>
          <p:spPr bwMode="auto">
            <a:xfrm>
              <a:off x="1260542" y="3193906"/>
              <a:ext cx="4896000" cy="539894"/>
            </a:xfrm>
            <a:custGeom>
              <a:avLst/>
              <a:gdLst>
                <a:gd name="T0" fmla="*/ 647340066 w 3575685"/>
                <a:gd name="T1" fmla="*/ 0 h 539750"/>
                <a:gd name="T2" fmla="*/ 16699614 w 3575685"/>
                <a:gd name="T3" fmla="*/ 0 h 539750"/>
                <a:gd name="T4" fmla="*/ 10200185 w 3575685"/>
                <a:gd name="T5" fmla="*/ 7062 h 539750"/>
                <a:gd name="T6" fmla="*/ 4890917 w 3575685"/>
                <a:gd name="T7" fmla="*/ 26302 h 539750"/>
                <a:gd name="T8" fmla="*/ 1312135 w 3575685"/>
                <a:gd name="T9" fmla="*/ 54844 h 539750"/>
                <a:gd name="T10" fmla="*/ 0 w 3575685"/>
                <a:gd name="T11" fmla="*/ 89770 h 539750"/>
                <a:gd name="T12" fmla="*/ 0 w 3575685"/>
                <a:gd name="T13" fmla="*/ 448906 h 539750"/>
                <a:gd name="T14" fmla="*/ 1312135 w 3575685"/>
                <a:gd name="T15" fmla="*/ 483854 h 539750"/>
                <a:gd name="T16" fmla="*/ 4890917 w 3575685"/>
                <a:gd name="T17" fmla="*/ 512389 h 539750"/>
                <a:gd name="T18" fmla="*/ 10200185 w 3575685"/>
                <a:gd name="T19" fmla="*/ 531632 h 539750"/>
                <a:gd name="T20" fmla="*/ 16699614 w 3575685"/>
                <a:gd name="T21" fmla="*/ 538677 h 539750"/>
                <a:gd name="T22" fmla="*/ 647340066 w 3575685"/>
                <a:gd name="T23" fmla="*/ 538677 h 539750"/>
                <a:gd name="T24" fmla="*/ 653839959 w 3575685"/>
                <a:gd name="T25" fmla="*/ 531632 h 539750"/>
                <a:gd name="T26" fmla="*/ 659148576 w 3575685"/>
                <a:gd name="T27" fmla="*/ 512389 h 539750"/>
                <a:gd name="T28" fmla="*/ 662727439 w 3575685"/>
                <a:gd name="T29" fmla="*/ 483854 h 539750"/>
                <a:gd name="T30" fmla="*/ 664040117 w 3575685"/>
                <a:gd name="T31" fmla="*/ 448906 h 539750"/>
                <a:gd name="T32" fmla="*/ 664040117 w 3575685"/>
                <a:gd name="T33" fmla="*/ 89770 h 539750"/>
                <a:gd name="T34" fmla="*/ 662727439 w 3575685"/>
                <a:gd name="T35" fmla="*/ 54844 h 539750"/>
                <a:gd name="T36" fmla="*/ 659148576 w 3575685"/>
                <a:gd name="T37" fmla="*/ 26302 h 539750"/>
                <a:gd name="T38" fmla="*/ 653839959 w 3575685"/>
                <a:gd name="T39" fmla="*/ 7062 h 539750"/>
                <a:gd name="T40" fmla="*/ 647340066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3485388" y="539495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79"/>
                  </a:lnTo>
                  <a:lnTo>
                    <a:pt x="3575304" y="89915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600201" y="4572000"/>
            <a:ext cx="889317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kumimoji="1" lang="zh-CN" altLang="en-US" sz="28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特别强调：</a:t>
            </a:r>
            <a:endParaRPr kumimoji="1" lang="en-US" altLang="zh-CN" sz="2800" b="0" dirty="0">
              <a:solidFill>
                <a:srgbClr val="C00000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kumimoji="1" lang="zh-CN" altLang="en-US" sz="28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这里的</a:t>
            </a:r>
            <a:r>
              <a:rPr kumimoji="1" lang="zh-CN" altLang="en-US" sz="28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特殊情况</a:t>
            </a:r>
            <a:r>
              <a:rPr kumimoji="1" lang="zh-CN" altLang="en-US" sz="28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指的是</a:t>
            </a:r>
            <a:r>
              <a:rPr kumimoji="1" lang="zh-CN" altLang="en-US" sz="28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直线或平面投影具有积聚性</a:t>
            </a:r>
            <a:r>
              <a:rPr kumimoji="1" lang="zh-CN" altLang="en-US" sz="28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。</a:t>
            </a:r>
            <a:endParaRPr lang="en-US" altLang="zh-CN" sz="2800" b="0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336800"/>
            <a:ext cx="4351338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2B09F84-E751-45D1-B2FC-6E18B7FBA01D}"/>
              </a:ext>
            </a:extLst>
          </p:cNvPr>
          <p:cNvSpPr/>
          <p:nvPr/>
        </p:nvSpPr>
        <p:spPr>
          <a:xfrm>
            <a:off x="3306764" y="2514601"/>
            <a:ext cx="1457325" cy="2462213"/>
          </a:xfrm>
          <a:custGeom>
            <a:avLst/>
            <a:gdLst>
              <a:gd name="connsiteX0" fmla="*/ 0 w 1458000"/>
              <a:gd name="connsiteY0" fmla="*/ 0 h 2438400"/>
              <a:gd name="connsiteX1" fmla="*/ 1458000 w 1458000"/>
              <a:gd name="connsiteY1" fmla="*/ 0 h 2438400"/>
              <a:gd name="connsiteX2" fmla="*/ 1458000 w 1458000"/>
              <a:gd name="connsiteY2" fmla="*/ 2438400 h 2438400"/>
              <a:gd name="connsiteX3" fmla="*/ 0 w 1458000"/>
              <a:gd name="connsiteY3" fmla="*/ 2438400 h 2438400"/>
              <a:gd name="connsiteX4" fmla="*/ 0 w 1458000"/>
              <a:gd name="connsiteY4" fmla="*/ 0 h 2438400"/>
              <a:gd name="connsiteX0" fmla="*/ 0 w 1458000"/>
              <a:gd name="connsiteY0" fmla="*/ 0 h 2438400"/>
              <a:gd name="connsiteX1" fmla="*/ 1450316 w 1458000"/>
              <a:gd name="connsiteY1" fmla="*/ 491778 h 2438400"/>
              <a:gd name="connsiteX2" fmla="*/ 1458000 w 1458000"/>
              <a:gd name="connsiteY2" fmla="*/ 2438400 h 2438400"/>
              <a:gd name="connsiteX3" fmla="*/ 0 w 1458000"/>
              <a:gd name="connsiteY3" fmla="*/ 2438400 h 2438400"/>
              <a:gd name="connsiteX4" fmla="*/ 0 w 1458000"/>
              <a:gd name="connsiteY4" fmla="*/ 0 h 2438400"/>
              <a:gd name="connsiteX0" fmla="*/ 0 w 1458000"/>
              <a:gd name="connsiteY0" fmla="*/ 0 h 2438400"/>
              <a:gd name="connsiteX1" fmla="*/ 1450316 w 1458000"/>
              <a:gd name="connsiteY1" fmla="*/ 491778 h 2438400"/>
              <a:gd name="connsiteX2" fmla="*/ 1458000 w 1458000"/>
              <a:gd name="connsiteY2" fmla="*/ 2438400 h 2438400"/>
              <a:gd name="connsiteX3" fmla="*/ 0 w 1458000"/>
              <a:gd name="connsiteY3" fmla="*/ 1992726 h 2438400"/>
              <a:gd name="connsiteX4" fmla="*/ 0 w 1458000"/>
              <a:gd name="connsiteY4" fmla="*/ 0 h 2438400"/>
              <a:gd name="connsiteX0" fmla="*/ 0 w 1458000"/>
              <a:gd name="connsiteY0" fmla="*/ 0 h 2461452"/>
              <a:gd name="connsiteX1" fmla="*/ 1450316 w 1458000"/>
              <a:gd name="connsiteY1" fmla="*/ 491778 h 2461452"/>
              <a:gd name="connsiteX2" fmla="*/ 1458000 w 1458000"/>
              <a:gd name="connsiteY2" fmla="*/ 2461452 h 2461452"/>
              <a:gd name="connsiteX3" fmla="*/ 0 w 1458000"/>
              <a:gd name="connsiteY3" fmla="*/ 1992726 h 2461452"/>
              <a:gd name="connsiteX4" fmla="*/ 0 w 1458000"/>
              <a:gd name="connsiteY4" fmla="*/ 0 h 2461452"/>
              <a:gd name="connsiteX0" fmla="*/ 0 w 1458000"/>
              <a:gd name="connsiteY0" fmla="*/ 0 h 2461452"/>
              <a:gd name="connsiteX1" fmla="*/ 1450316 w 1458000"/>
              <a:gd name="connsiteY1" fmla="*/ 491778 h 2461452"/>
              <a:gd name="connsiteX2" fmla="*/ 1458000 w 1458000"/>
              <a:gd name="connsiteY2" fmla="*/ 2461452 h 2461452"/>
              <a:gd name="connsiteX3" fmla="*/ 0 w 1458000"/>
              <a:gd name="connsiteY3" fmla="*/ 1979725 h 2461452"/>
              <a:gd name="connsiteX4" fmla="*/ 0 w 1458000"/>
              <a:gd name="connsiteY4" fmla="*/ 0 h 24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000" h="2461452">
                <a:moveTo>
                  <a:pt x="0" y="0"/>
                </a:moveTo>
                <a:lnTo>
                  <a:pt x="1450316" y="491778"/>
                </a:lnTo>
                <a:cubicBezTo>
                  <a:pt x="1452877" y="1140652"/>
                  <a:pt x="1455439" y="1812578"/>
                  <a:pt x="1458000" y="2461452"/>
                </a:cubicBezTo>
                <a:lnTo>
                  <a:pt x="0" y="197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488" y="2278064"/>
            <a:ext cx="43545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一、直线与平面相交的特殊情况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7487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1.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直线与平面相交特殊情况的作图要领</a:t>
            </a:r>
            <a:endParaRPr kumimoji="1" lang="en-US" altLang="zh-CN" sz="24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当直线或平面的某投影积聚时，二者的交点就在该元素的积聚性投影上。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CD6A9CD-2067-45FC-9269-A7893754C818}"/>
              </a:ext>
            </a:extLst>
          </p:cNvPr>
          <p:cNvCxnSpPr>
            <a:cxnSpLocks noChangeAspect="1"/>
          </p:cNvCxnSpPr>
          <p:nvPr/>
        </p:nvCxnSpPr>
        <p:spPr>
          <a:xfrm>
            <a:off x="3287714" y="5126038"/>
            <a:ext cx="1462087" cy="482600"/>
          </a:xfrm>
          <a:prstGeom prst="line">
            <a:avLst/>
          </a:prstGeom>
          <a:ln w="508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8F6CD37C-A841-4371-9AF6-4CA85FF6957F}"/>
              </a:ext>
            </a:extLst>
          </p:cNvPr>
          <p:cNvSpPr>
            <a:spLocks noChangeAspect="1"/>
          </p:cNvSpPr>
          <p:nvPr/>
        </p:nvSpPr>
        <p:spPr>
          <a:xfrm>
            <a:off x="4043363" y="36369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9731D3B-77BC-412C-A2F5-EF8EDE6B9545}"/>
              </a:ext>
            </a:extLst>
          </p:cNvPr>
          <p:cNvSpPr>
            <a:spLocks noChangeAspect="1"/>
          </p:cNvSpPr>
          <p:nvPr/>
        </p:nvSpPr>
        <p:spPr>
          <a:xfrm>
            <a:off x="4043363" y="36369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8399463" y="2916239"/>
            <a:ext cx="107950" cy="2357437"/>
            <a:chOff x="6876000" y="2916000"/>
            <a:chExt cx="108000" cy="2358000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D9E25B1-AD2F-410A-9C90-0715CA080E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6000" y="5166024"/>
              <a:ext cx="108000" cy="10797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06E20D4-0607-4277-8375-BA8EA374B4EF}"/>
                </a:ext>
              </a:extLst>
            </p:cNvPr>
            <p:cNvCxnSpPr/>
            <p:nvPr/>
          </p:nvCxnSpPr>
          <p:spPr>
            <a:xfrm>
              <a:off x="6926824" y="2916000"/>
              <a:ext cx="0" cy="1530715"/>
            </a:xfrm>
            <a:prstGeom prst="line">
              <a:avLst/>
            </a:prstGeom>
            <a:ln w="508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7B46DE98-6A7C-4E69-B215-D430CF174F31}"/>
              </a:ext>
            </a:extLst>
          </p:cNvPr>
          <p:cNvSpPr>
            <a:spLocks noChangeAspect="1"/>
          </p:cNvSpPr>
          <p:nvPr/>
        </p:nvSpPr>
        <p:spPr>
          <a:xfrm>
            <a:off x="8399463" y="36798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5A87D64-FAB3-4B52-9140-9E9B3EFE9405}"/>
              </a:ext>
            </a:extLst>
          </p:cNvPr>
          <p:cNvSpPr>
            <a:spLocks noChangeAspect="1"/>
          </p:cNvSpPr>
          <p:nvPr/>
        </p:nvSpPr>
        <p:spPr>
          <a:xfrm>
            <a:off x="8399463" y="51657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8CB4149-73AA-4994-AFE8-F129D3E06234}"/>
              </a:ext>
            </a:extLst>
          </p:cNvPr>
          <p:cNvSpPr>
            <a:spLocks noChangeAspect="1"/>
          </p:cNvSpPr>
          <p:nvPr/>
        </p:nvSpPr>
        <p:spPr>
          <a:xfrm>
            <a:off x="8399463" y="51657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F3A7C43-9CC2-436A-84BF-659178CAD9A6}"/>
              </a:ext>
            </a:extLst>
          </p:cNvPr>
          <p:cNvSpPr>
            <a:spLocks noChangeAspect="1"/>
          </p:cNvSpPr>
          <p:nvPr/>
        </p:nvSpPr>
        <p:spPr>
          <a:xfrm>
            <a:off x="8396288" y="36798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482604E0-21E0-4137-B55D-4A7FD195BE9A}"/>
              </a:ext>
            </a:extLst>
          </p:cNvPr>
          <p:cNvSpPr>
            <a:spLocks noChangeAspect="1"/>
          </p:cNvSpPr>
          <p:nvPr/>
        </p:nvSpPr>
        <p:spPr>
          <a:xfrm>
            <a:off x="4041775" y="53387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C4FB4CC1-8F5E-49BE-9F69-93138111FC40}"/>
              </a:ext>
            </a:extLst>
          </p:cNvPr>
          <p:cNvSpPr>
            <a:spLocks noChangeAspect="1"/>
          </p:cNvSpPr>
          <p:nvPr/>
        </p:nvSpPr>
        <p:spPr>
          <a:xfrm>
            <a:off x="4041775" y="53387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828801" y="1493838"/>
            <a:ext cx="87487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    因而，</a:t>
            </a: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线面交点可由积聚性投影得出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，并根据共有性作出其它投影。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0.2166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7" grpId="0" animBg="1"/>
      <p:bldP spid="17" grpId="1" animBg="1"/>
      <p:bldP spid="20" grpId="0" animBg="1"/>
      <p:bldP spid="19" grpId="0" animBg="1"/>
      <p:bldP spid="19" grpId="1" animBg="1"/>
      <p:bldP spid="21" grpId="0" animBg="1"/>
      <p:bldP spid="22" grpId="0" animBg="1"/>
      <p:bldP spid="22" grpId="1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6026"/>
            <a:ext cx="5468938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16025"/>
            <a:ext cx="5468938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2665414" y="1487489"/>
            <a:ext cx="3095625" cy="3646487"/>
            <a:chOff x="1295400" y="1487547"/>
            <a:chExt cx="3096000" cy="3646053"/>
          </a:xfrm>
        </p:grpSpPr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3EA3CC8C-FD73-4067-A03F-2026CD6CF29F}"/>
                </a:ext>
              </a:extLst>
            </p:cNvPr>
            <p:cNvSpPr/>
            <p:nvPr/>
          </p:nvSpPr>
          <p:spPr>
            <a:xfrm rot="1164234">
              <a:off x="1563719" y="1487547"/>
              <a:ext cx="2540308" cy="2273029"/>
            </a:xfrm>
            <a:custGeom>
              <a:avLst/>
              <a:gdLst>
                <a:gd name="connsiteX0" fmla="*/ 0 w 2597352"/>
                <a:gd name="connsiteY0" fmla="*/ 2163133 h 2163133"/>
                <a:gd name="connsiteX1" fmla="*/ 1466561 w 2597352"/>
                <a:gd name="connsiteY1" fmla="*/ 0 h 2163133"/>
                <a:gd name="connsiteX2" fmla="*/ 2597352 w 2597352"/>
                <a:gd name="connsiteY2" fmla="*/ 0 h 2163133"/>
                <a:gd name="connsiteX3" fmla="*/ 1130791 w 2597352"/>
                <a:gd name="connsiteY3" fmla="*/ 2163133 h 2163133"/>
                <a:gd name="connsiteX4" fmla="*/ 0 w 2597352"/>
                <a:gd name="connsiteY4" fmla="*/ 2163133 h 2163133"/>
                <a:gd name="connsiteX0" fmla="*/ 0 w 2597352"/>
                <a:gd name="connsiteY0" fmla="*/ 2163133 h 2273445"/>
                <a:gd name="connsiteX1" fmla="*/ 1466561 w 2597352"/>
                <a:gd name="connsiteY1" fmla="*/ 0 h 2273445"/>
                <a:gd name="connsiteX2" fmla="*/ 2597352 w 2597352"/>
                <a:gd name="connsiteY2" fmla="*/ 0 h 2273445"/>
                <a:gd name="connsiteX3" fmla="*/ 1091538 w 2597352"/>
                <a:gd name="connsiteY3" fmla="*/ 2273445 h 2273445"/>
                <a:gd name="connsiteX4" fmla="*/ 0 w 2597352"/>
                <a:gd name="connsiteY4" fmla="*/ 2163133 h 2273445"/>
                <a:gd name="connsiteX0" fmla="*/ 0 w 2540309"/>
                <a:gd name="connsiteY0" fmla="*/ 2163133 h 2273445"/>
                <a:gd name="connsiteX1" fmla="*/ 1466561 w 2540309"/>
                <a:gd name="connsiteY1" fmla="*/ 0 h 2273445"/>
                <a:gd name="connsiteX2" fmla="*/ 2540309 w 2540309"/>
                <a:gd name="connsiteY2" fmla="*/ 111985 h 2273445"/>
                <a:gd name="connsiteX3" fmla="*/ 1091538 w 2540309"/>
                <a:gd name="connsiteY3" fmla="*/ 2273445 h 2273445"/>
                <a:gd name="connsiteX4" fmla="*/ 0 w 2540309"/>
                <a:gd name="connsiteY4" fmla="*/ 2163133 h 227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309" h="2273445">
                  <a:moveTo>
                    <a:pt x="0" y="2163133"/>
                  </a:moveTo>
                  <a:lnTo>
                    <a:pt x="1466561" y="0"/>
                  </a:lnTo>
                  <a:lnTo>
                    <a:pt x="2540309" y="111985"/>
                  </a:lnTo>
                  <a:lnTo>
                    <a:pt x="1091538" y="2273445"/>
                  </a:lnTo>
                  <a:lnTo>
                    <a:pt x="0" y="2163133"/>
                  </a:lnTo>
                  <a:close/>
                </a:path>
              </a:pathLst>
            </a:custGeom>
            <a:solidFill>
              <a:schemeClr val="accent1">
                <a:lumMod val="90000"/>
                <a:alpha val="28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0B82868-9365-4DA0-8775-B0D81A32469F}"/>
                </a:ext>
              </a:extLst>
            </p:cNvPr>
            <p:cNvCxnSpPr/>
            <p:nvPr/>
          </p:nvCxnSpPr>
          <p:spPr>
            <a:xfrm>
              <a:off x="1295400" y="5133600"/>
              <a:ext cx="3096000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5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一、直线与平面相交的特殊情况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588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2. </a:t>
            </a:r>
            <a:r>
              <a:rPr kumimoji="1" lang="zh-CN" altLang="en-US" sz="24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一般位置直线与特殊位置平面相交</a:t>
            </a:r>
            <a:endParaRPr lang="en-US" altLang="zh-CN" sz="2400" b="0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141789" y="5181601"/>
            <a:ext cx="2762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50C6F52-6B22-48E0-97E4-0B409D98597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21163" y="2447925"/>
            <a:ext cx="0" cy="2700338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B4BFCBAA-A6FA-4547-ADD2-330FDE514A17}"/>
              </a:ext>
            </a:extLst>
          </p:cNvPr>
          <p:cNvSpPr>
            <a:spLocks noChangeAspect="1"/>
          </p:cNvSpPr>
          <p:nvPr/>
        </p:nvSpPr>
        <p:spPr>
          <a:xfrm>
            <a:off x="4159251" y="2382838"/>
            <a:ext cx="125413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217989" y="2008188"/>
            <a:ext cx="428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k'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A100435-E63D-4C96-BECB-8B18E99C6303}"/>
              </a:ext>
            </a:extLst>
          </p:cNvPr>
          <p:cNvCxnSpPr>
            <a:cxnSpLocks noChangeAspect="1"/>
          </p:cNvCxnSpPr>
          <p:nvPr/>
        </p:nvCxnSpPr>
        <p:spPr>
          <a:xfrm>
            <a:off x="3868738" y="2266951"/>
            <a:ext cx="322262" cy="155575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822CC78-D5CD-4B0C-ADB9-9658C866F05B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4216400" y="2433638"/>
            <a:ext cx="642938" cy="309562"/>
          </a:xfrm>
          <a:prstGeom prst="line">
            <a:avLst/>
          </a:prstGeom>
          <a:ln w="31750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DD9124B6-80DB-4F11-A96C-37FFED7F1F57}"/>
              </a:ext>
            </a:extLst>
          </p:cNvPr>
          <p:cNvSpPr>
            <a:spLocks noChangeAspect="1"/>
          </p:cNvSpPr>
          <p:nvPr/>
        </p:nvSpPr>
        <p:spPr>
          <a:xfrm>
            <a:off x="4159251" y="5075238"/>
            <a:ext cx="125413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471EAD5-CA65-4FD8-94E8-FE99BB22E8BB}"/>
              </a:ext>
            </a:extLst>
          </p:cNvPr>
          <p:cNvSpPr>
            <a:spLocks noChangeAspect="1"/>
          </p:cNvSpPr>
          <p:nvPr/>
        </p:nvSpPr>
        <p:spPr>
          <a:xfrm>
            <a:off x="4159251" y="5075238"/>
            <a:ext cx="125413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DE0A4AF-28F7-4F26-BEEA-0BEB5D301827}"/>
              </a:ext>
            </a:extLst>
          </p:cNvPr>
          <p:cNvCxnSpPr/>
          <p:nvPr/>
        </p:nvCxnSpPr>
        <p:spPr>
          <a:xfrm flipV="1">
            <a:off x="4243388" y="5611814"/>
            <a:ext cx="0" cy="560387"/>
          </a:xfrm>
          <a:prstGeom prst="straightConnector1">
            <a:avLst/>
          </a:prstGeom>
          <a:ln w="19050" cap="rnd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A4B3C5F-4687-4929-9DBB-FC6B70DB56C7}"/>
              </a:ext>
            </a:extLst>
          </p:cNvPr>
          <p:cNvCxnSpPr>
            <a:cxnSpLocks/>
          </p:cNvCxnSpPr>
          <p:nvPr/>
        </p:nvCxnSpPr>
        <p:spPr>
          <a:xfrm rot="10800000">
            <a:off x="2930526" y="1817689"/>
            <a:ext cx="1260475" cy="604837"/>
          </a:xfrm>
          <a:prstGeom prst="line">
            <a:avLst/>
          </a:prstGeom>
          <a:ln w="508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4C5A055-BEA7-412E-86E0-934749C983A4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2954338" y="5129213"/>
            <a:ext cx="1295400" cy="914400"/>
          </a:xfrm>
          <a:prstGeom prst="line">
            <a:avLst/>
          </a:prstGeom>
          <a:ln w="508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C49C104B-9407-4CA3-9EA4-7893E0C75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26" y="1981201"/>
            <a:ext cx="270827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22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作图步骤</a:t>
            </a:r>
            <a:endParaRPr lang="en-US" altLang="zh-CN" sz="22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panose="02010600030101010101" pitchFamily="2" charset="-122"/>
              <a:buAutoNum type="circleNumDbPlain"/>
              <a:defRPr/>
            </a:pPr>
            <a:r>
              <a:rPr lang="zh-CN" altLang="en-US" sz="2200" b="0" dirty="0">
                <a:latin typeface="Times New Roman" panose="02020603050405020304" pitchFamily="18" charset="0"/>
                <a:ea typeface="黑体" panose="02010609060101010101" pitchFamily="49" charset="-122"/>
              </a:rPr>
              <a:t>求交点；</a:t>
            </a:r>
            <a:endParaRPr lang="en-US" altLang="zh-CN" sz="22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宋体" panose="02010600030101010101" pitchFamily="2" charset="-122"/>
              <a:buAutoNum type="circleNumDbPlain"/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判别直线可见性。</a:t>
            </a:r>
            <a:endParaRPr lang="en-US" altLang="zh-CN" sz="2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根据线面相对位置判断</a:t>
            </a:r>
            <a:endParaRPr lang="en-US" altLang="zh-CN" sz="2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根据重影点可见性判断</a:t>
            </a:r>
          </a:p>
        </p:txBody>
      </p: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7426326" y="2032001"/>
            <a:ext cx="2708275" cy="3078163"/>
            <a:chOff x="6019800" y="2260544"/>
            <a:chExt cx="2590800" cy="1768644"/>
          </a:xfrm>
        </p:grpSpPr>
        <p:sp>
          <p:nvSpPr>
            <p:cNvPr id="20513" name="矩形: 圆角 40"/>
            <p:cNvSpPr>
              <a:spLocks noChangeArrowheads="1"/>
            </p:cNvSpPr>
            <p:nvPr/>
          </p:nvSpPr>
          <p:spPr bwMode="auto">
            <a:xfrm>
              <a:off x="6019800" y="2260544"/>
              <a:ext cx="2590800" cy="176864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1575E3ED-4C42-43E0-840A-4BF3379FE013}"/>
                </a:ext>
              </a:extLst>
            </p:cNvPr>
            <p:cNvCxnSpPr/>
            <p:nvPr/>
          </p:nvCxnSpPr>
          <p:spPr>
            <a:xfrm>
              <a:off x="6019800" y="2581618"/>
              <a:ext cx="2590800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0591855-B306-4744-88EA-26088B380D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59338" y="2735263"/>
            <a:ext cx="0" cy="2393950"/>
          </a:xfrm>
          <a:prstGeom prst="line">
            <a:avLst/>
          </a:prstGeom>
          <a:ln w="158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65D1977A-6E52-4045-837E-E65F547BD321}"/>
              </a:ext>
            </a:extLst>
          </p:cNvPr>
          <p:cNvSpPr>
            <a:spLocks noChangeAspect="1"/>
          </p:cNvSpPr>
          <p:nvPr/>
        </p:nvSpPr>
        <p:spPr>
          <a:xfrm>
            <a:off x="4799013" y="4616450"/>
            <a:ext cx="125412" cy="127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77D9FB63-D1F8-461C-818F-621F74D5FC12}"/>
              </a:ext>
            </a:extLst>
          </p:cNvPr>
          <p:cNvSpPr>
            <a:spLocks noChangeAspect="1"/>
          </p:cNvSpPr>
          <p:nvPr/>
        </p:nvSpPr>
        <p:spPr>
          <a:xfrm>
            <a:off x="4791075" y="2676526"/>
            <a:ext cx="127000" cy="12541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78AFDEC-594B-4BB8-9B61-384FEFF868F5}"/>
              </a:ext>
            </a:extLst>
          </p:cNvPr>
          <p:cNvSpPr>
            <a:spLocks noChangeAspect="1"/>
          </p:cNvSpPr>
          <p:nvPr/>
        </p:nvSpPr>
        <p:spPr>
          <a:xfrm>
            <a:off x="4799013" y="5075238"/>
            <a:ext cx="125412" cy="127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4918075" y="2362200"/>
            <a:ext cx="1981200" cy="400050"/>
            <a:chOff x="3393500" y="2362200"/>
            <a:chExt cx="1981229" cy="400110"/>
          </a:xfrm>
        </p:grpSpPr>
        <p:sp>
          <p:nvSpPr>
            <p:cNvPr id="20510" name="文本框 47"/>
            <p:cNvSpPr txBox="1">
              <a:spLocks noChangeArrowheads="1"/>
            </p:cNvSpPr>
            <p:nvPr/>
          </p:nvSpPr>
          <p:spPr bwMode="auto">
            <a:xfrm>
              <a:off x="4343400" y="2362200"/>
              <a:ext cx="10313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重影点</a:t>
              </a: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D842236D-4A8E-4CF8-A94C-C83EFF70E0AA}"/>
                </a:ext>
              </a:extLst>
            </p:cNvPr>
            <p:cNvCxnSpPr>
              <a:cxnSpLocks/>
              <a:stCxn id="47" idx="6"/>
            </p:cNvCxnSpPr>
            <p:nvPr/>
          </p:nvCxnSpPr>
          <p:spPr>
            <a:xfrm flipV="1">
              <a:off x="3393500" y="2581308"/>
              <a:ext cx="688985" cy="157187"/>
            </a:xfrm>
            <a:prstGeom prst="line">
              <a:avLst/>
            </a:prstGeom>
            <a:ln w="158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3EB8EAE9-774E-449D-A2C0-012ED5598FA3}"/>
                </a:ext>
              </a:extLst>
            </p:cNvPr>
            <p:cNvCxnSpPr/>
            <p:nvPr/>
          </p:nvCxnSpPr>
          <p:spPr>
            <a:xfrm>
              <a:off x="4082485" y="2581308"/>
              <a:ext cx="260354" cy="0"/>
            </a:xfrm>
            <a:prstGeom prst="line">
              <a:avLst/>
            </a:prstGeom>
            <a:ln w="158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4756150" y="5162550"/>
            <a:ext cx="88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1(CD)</a:t>
            </a:r>
            <a:endParaRPr lang="zh-CN" altLang="en-US" sz="2000" b="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文本框 55"/>
          <p:cNvSpPr txBox="1">
            <a:spLocks noChangeArrowheads="1"/>
          </p:cNvSpPr>
          <p:nvPr/>
        </p:nvSpPr>
        <p:spPr bwMode="auto">
          <a:xfrm>
            <a:off x="4908550" y="4495800"/>
            <a:ext cx="88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2(EF)</a:t>
            </a:r>
            <a:endParaRPr lang="zh-CN" altLang="en-US" sz="2000" b="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4495800" y="2209800"/>
            <a:ext cx="88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1'(2')</a:t>
            </a:r>
            <a:endParaRPr lang="zh-CN" altLang="en-US" sz="2000" b="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384550" y="5715000"/>
            <a:ext cx="65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最前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276600" y="1600200"/>
            <a:ext cx="65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可见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75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/>
      <p:bldP spid="6" grpId="0" animBg="1"/>
      <p:bldP spid="6" grpId="1" animBg="1"/>
      <p:bldP spid="22" grpId="0" animBg="1"/>
      <p:bldP spid="46" grpId="0" animBg="1"/>
      <p:bldP spid="47" grpId="0" animBg="1"/>
      <p:bldP spid="44" grpId="0" animBg="1"/>
      <p:bldP spid="55" grpId="0"/>
      <p:bldP spid="56" grpId="0"/>
      <p:bldP spid="57" grpId="0"/>
      <p:bldP spid="2" grpId="0"/>
      <p:bldP spid="2" grpId="1"/>
      <p:bldP spid="38" grpId="0"/>
      <p:bldP spid="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A21BEC8-4F2E-4ACA-A3FC-B359A900F592}"/>
              </a:ext>
            </a:extLst>
          </p:cNvPr>
          <p:cNvCxnSpPr>
            <a:cxnSpLocks noChangeAspect="1"/>
          </p:cNvCxnSpPr>
          <p:nvPr/>
        </p:nvCxnSpPr>
        <p:spPr>
          <a:xfrm>
            <a:off x="2892426" y="1277938"/>
            <a:ext cx="1673225" cy="1352550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9" y="1106489"/>
            <a:ext cx="3679825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788" y="1106489"/>
            <a:ext cx="3681412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一、直线与平面相交的特殊情况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588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3.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特殊位置直线与一般位置平面相交</a:t>
            </a:r>
            <a:endParaRPr lang="en-US" altLang="zh-CN" sz="24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886201" y="5105401"/>
            <a:ext cx="2762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50C6F52-6B22-48E0-97E4-0B409D98597D}"/>
              </a:ext>
            </a:extLst>
          </p:cNvPr>
          <p:cNvCxnSpPr>
            <a:cxnSpLocks/>
          </p:cNvCxnSpPr>
          <p:nvPr/>
        </p:nvCxnSpPr>
        <p:spPr>
          <a:xfrm flipV="1">
            <a:off x="4562475" y="2630488"/>
            <a:ext cx="0" cy="1854200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B4BFCBAA-A6FA-4547-ADD2-330FDE514A17}"/>
              </a:ext>
            </a:extLst>
          </p:cNvPr>
          <p:cNvSpPr>
            <a:spLocks noChangeAspect="1"/>
          </p:cNvSpPr>
          <p:nvPr/>
        </p:nvSpPr>
        <p:spPr>
          <a:xfrm>
            <a:off x="3825876" y="2016125"/>
            <a:ext cx="125413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962401" y="1828801"/>
            <a:ext cx="428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k'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D9124B6-80DB-4F11-A96C-37FFED7F1F57}"/>
              </a:ext>
            </a:extLst>
          </p:cNvPr>
          <p:cNvSpPr>
            <a:spLocks noChangeAspect="1"/>
          </p:cNvSpPr>
          <p:nvPr/>
        </p:nvSpPr>
        <p:spPr>
          <a:xfrm>
            <a:off x="3825876" y="2016125"/>
            <a:ext cx="125413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471EAD5-CA65-4FD8-94E8-FE99BB22E8BB}"/>
              </a:ext>
            </a:extLst>
          </p:cNvPr>
          <p:cNvSpPr>
            <a:spLocks noChangeAspect="1"/>
          </p:cNvSpPr>
          <p:nvPr/>
        </p:nvSpPr>
        <p:spPr>
          <a:xfrm>
            <a:off x="3838576" y="5118100"/>
            <a:ext cx="125413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DE0A4AF-28F7-4F26-BEEA-0BEB5D30182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48188" y="1120775"/>
            <a:ext cx="0" cy="560388"/>
          </a:xfrm>
          <a:prstGeom prst="straightConnector1">
            <a:avLst/>
          </a:prstGeom>
          <a:ln w="19050" cap="rnd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0CA93942-6F05-4F5A-A194-2DBD4586C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26" y="1981201"/>
            <a:ext cx="270827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22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作图步骤</a:t>
            </a:r>
            <a:endParaRPr lang="en-US" altLang="zh-CN" sz="22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panose="02010600030101010101" pitchFamily="2" charset="-122"/>
              <a:buAutoNum type="circleNumDbPlain"/>
              <a:defRPr/>
            </a:pPr>
            <a:r>
              <a:rPr lang="zh-CN" altLang="en-US" sz="2200" b="0" dirty="0">
                <a:latin typeface="Times New Roman" panose="02020603050405020304" pitchFamily="18" charset="0"/>
                <a:ea typeface="黑体" panose="02010609060101010101" pitchFamily="49" charset="-122"/>
              </a:rPr>
              <a:t>求交点；</a:t>
            </a:r>
            <a:endParaRPr lang="en-US" altLang="zh-CN" sz="22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宋体" panose="02010600030101010101" pitchFamily="2" charset="-122"/>
              <a:buAutoNum type="circleNumDbPlain"/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判别直线可见性。</a:t>
            </a:r>
            <a:endParaRPr lang="en-US" altLang="zh-CN" sz="2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根据线面相对位置判断</a:t>
            </a:r>
            <a:endParaRPr lang="en-US" altLang="zh-CN" sz="2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根据重影点可见性判断</a:t>
            </a:r>
          </a:p>
        </p:txBody>
      </p: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7426326" y="2016125"/>
            <a:ext cx="2708275" cy="3043238"/>
            <a:chOff x="6019800" y="2260544"/>
            <a:chExt cx="2590800" cy="3549354"/>
          </a:xfrm>
        </p:grpSpPr>
        <p:sp>
          <p:nvSpPr>
            <p:cNvPr id="21541" name="矩形: 圆角 40"/>
            <p:cNvSpPr>
              <a:spLocks noChangeArrowheads="1"/>
            </p:cNvSpPr>
            <p:nvPr/>
          </p:nvSpPr>
          <p:spPr bwMode="auto">
            <a:xfrm>
              <a:off x="6019800" y="2260544"/>
              <a:ext cx="2590800" cy="354935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1575E3ED-4C42-43E0-840A-4BF3379FE013}"/>
                </a:ext>
              </a:extLst>
            </p:cNvPr>
            <p:cNvCxnSpPr/>
            <p:nvPr/>
          </p:nvCxnSpPr>
          <p:spPr>
            <a:xfrm>
              <a:off x="6019800" y="2895614"/>
              <a:ext cx="2590800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45">
            <a:extLst>
              <a:ext uri="{FF2B5EF4-FFF2-40B4-BE49-F238E27FC236}">
                <a16:creationId xmlns:a16="http://schemas.microsoft.com/office/drawing/2014/main" id="{65D1977A-6E52-4045-837E-E65F547BD321}"/>
              </a:ext>
            </a:extLst>
          </p:cNvPr>
          <p:cNvSpPr>
            <a:spLocks noChangeAspect="1"/>
          </p:cNvSpPr>
          <p:nvPr/>
        </p:nvSpPr>
        <p:spPr>
          <a:xfrm>
            <a:off x="3830638" y="2668588"/>
            <a:ext cx="125412" cy="127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77D9FB63-D1F8-461C-818F-621F74D5FC12}"/>
              </a:ext>
            </a:extLst>
          </p:cNvPr>
          <p:cNvSpPr>
            <a:spLocks noChangeAspect="1"/>
          </p:cNvSpPr>
          <p:nvPr/>
        </p:nvSpPr>
        <p:spPr>
          <a:xfrm>
            <a:off x="3824288" y="2020888"/>
            <a:ext cx="127000" cy="12541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2016125" y="4325938"/>
            <a:ext cx="1847850" cy="569912"/>
            <a:chOff x="3910799" y="3716219"/>
            <a:chExt cx="1847126" cy="570313"/>
          </a:xfrm>
        </p:grpSpPr>
        <p:sp>
          <p:nvSpPr>
            <p:cNvPr id="21538" name="文本框 47"/>
            <p:cNvSpPr txBox="1">
              <a:spLocks noChangeArrowheads="1"/>
            </p:cNvSpPr>
            <p:nvPr/>
          </p:nvSpPr>
          <p:spPr bwMode="auto">
            <a:xfrm>
              <a:off x="3910799" y="3886422"/>
              <a:ext cx="10313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重影点</a:t>
              </a: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D842236D-4A8E-4CF8-A94C-C83EFF70E0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0958" y="3716219"/>
              <a:ext cx="656967" cy="398742"/>
            </a:xfrm>
            <a:prstGeom prst="line">
              <a:avLst/>
            </a:prstGeom>
            <a:ln w="158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3EB8EAE9-774E-449D-A2C0-012ED5598FA3}"/>
                </a:ext>
              </a:extLst>
            </p:cNvPr>
            <p:cNvCxnSpPr/>
            <p:nvPr/>
          </p:nvCxnSpPr>
          <p:spPr>
            <a:xfrm>
              <a:off x="4840710" y="4116550"/>
              <a:ext cx="260248" cy="0"/>
            </a:xfrm>
            <a:prstGeom prst="line">
              <a:avLst/>
            </a:prstGeom>
            <a:ln w="158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55"/>
          <p:cNvSpPr txBox="1">
            <a:spLocks noChangeArrowheads="1"/>
          </p:cNvSpPr>
          <p:nvPr/>
        </p:nvSpPr>
        <p:spPr bwMode="auto">
          <a:xfrm>
            <a:off x="3232150" y="3962400"/>
            <a:ext cx="636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1(2)</a:t>
            </a:r>
            <a:endParaRPr lang="zh-CN" altLang="en-US" sz="2000" b="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0BAEF5B-2F60-448D-9C16-26DF527B560A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2886075" y="4484688"/>
            <a:ext cx="1677988" cy="1720850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91" name="直接连接符 19490">
            <a:extLst>
              <a:ext uri="{FF2B5EF4-FFF2-40B4-BE49-F238E27FC236}">
                <a16:creationId xmlns:a16="http://schemas.microsoft.com/office/drawing/2014/main" id="{B768AA34-4FED-4472-B778-9EE64D05B76E}"/>
              </a:ext>
            </a:extLst>
          </p:cNvPr>
          <p:cNvCxnSpPr>
            <a:cxnSpLocks/>
          </p:cNvCxnSpPr>
          <p:nvPr/>
        </p:nvCxnSpPr>
        <p:spPr>
          <a:xfrm>
            <a:off x="3892551" y="4343400"/>
            <a:ext cx="4763" cy="7747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93" name="直接连接符 19492">
            <a:extLst>
              <a:ext uri="{FF2B5EF4-FFF2-40B4-BE49-F238E27FC236}">
                <a16:creationId xmlns:a16="http://schemas.microsoft.com/office/drawing/2014/main" id="{7A49EF25-804E-4021-99A2-B8F8D16F04EA}"/>
              </a:ext>
            </a:extLst>
          </p:cNvPr>
          <p:cNvCxnSpPr/>
          <p:nvPr/>
        </p:nvCxnSpPr>
        <p:spPr>
          <a:xfrm>
            <a:off x="3892550" y="5235575"/>
            <a:ext cx="0" cy="539750"/>
          </a:xfrm>
          <a:prstGeom prst="line">
            <a:avLst/>
          </a:prstGeom>
          <a:ln w="31750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B78AFDEC-594B-4BB8-9B61-384FEFF868F5}"/>
              </a:ext>
            </a:extLst>
          </p:cNvPr>
          <p:cNvSpPr>
            <a:spLocks noChangeAspect="1"/>
          </p:cNvSpPr>
          <p:nvPr/>
        </p:nvSpPr>
        <p:spPr>
          <a:xfrm>
            <a:off x="3833813" y="4244975"/>
            <a:ext cx="125412" cy="127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9498" name="组合 19497"/>
          <p:cNvGrpSpPr>
            <a:grpSpLocks/>
          </p:cNvGrpSpPr>
          <p:nvPr/>
        </p:nvGrpSpPr>
        <p:grpSpPr bwMode="auto">
          <a:xfrm>
            <a:off x="2819400" y="2795588"/>
            <a:ext cx="1004888" cy="481012"/>
            <a:chOff x="1295401" y="2795242"/>
            <a:chExt cx="1005680" cy="481358"/>
          </a:xfrm>
        </p:grpSpPr>
        <p:sp>
          <p:nvSpPr>
            <p:cNvPr id="21536" name="文本框 58"/>
            <p:cNvSpPr txBox="1">
              <a:spLocks noChangeArrowheads="1"/>
            </p:cNvSpPr>
            <p:nvPr/>
          </p:nvSpPr>
          <p:spPr bwMode="auto">
            <a:xfrm>
              <a:off x="1295401" y="2876490"/>
              <a:ext cx="9143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2'(AB)</a:t>
              </a:r>
              <a:endParaRPr lang="zh-CN" altLang="en-US" sz="2000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497" name="直接连接符 19496">
              <a:extLst>
                <a:ext uri="{FF2B5EF4-FFF2-40B4-BE49-F238E27FC236}">
                  <a16:creationId xmlns:a16="http://schemas.microsoft.com/office/drawing/2014/main" id="{B17A26F3-CF01-48F5-B806-2AF910F41D42}"/>
                </a:ext>
              </a:extLst>
            </p:cNvPr>
            <p:cNvCxnSpPr/>
            <p:nvPr/>
          </p:nvCxnSpPr>
          <p:spPr>
            <a:xfrm flipH="1">
              <a:off x="2058002" y="2795242"/>
              <a:ext cx="243079" cy="223998"/>
            </a:xfrm>
            <a:prstGeom prst="line">
              <a:avLst/>
            </a:prstGeom>
            <a:ln w="158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01" name="组合 19500"/>
          <p:cNvGrpSpPr>
            <a:grpSpLocks/>
          </p:cNvGrpSpPr>
          <p:nvPr/>
        </p:nvGrpSpPr>
        <p:grpSpPr bwMode="auto">
          <a:xfrm>
            <a:off x="2590801" y="2143126"/>
            <a:ext cx="1243013" cy="600075"/>
            <a:chOff x="1066800" y="2143000"/>
            <a:chExt cx="1243729" cy="600200"/>
          </a:xfrm>
        </p:grpSpPr>
        <p:sp>
          <p:nvSpPr>
            <p:cNvPr id="21534" name="文本框 56"/>
            <p:cNvSpPr txBox="1">
              <a:spLocks noChangeArrowheads="1"/>
            </p:cNvSpPr>
            <p:nvPr/>
          </p:nvSpPr>
          <p:spPr bwMode="auto">
            <a:xfrm>
              <a:off x="1066800" y="2343090"/>
              <a:ext cx="10200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1'(MN)</a:t>
              </a:r>
              <a:endParaRPr lang="zh-CN" altLang="en-US" sz="2000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500" name="直接连接符 19499">
              <a:extLst>
                <a:ext uri="{FF2B5EF4-FFF2-40B4-BE49-F238E27FC236}">
                  <a16:creationId xmlns:a16="http://schemas.microsoft.com/office/drawing/2014/main" id="{5BA06DEE-0DE2-45F9-8143-85B255EF95BD}"/>
                </a:ext>
              </a:extLst>
            </p:cNvPr>
            <p:cNvCxnSpPr/>
            <p:nvPr/>
          </p:nvCxnSpPr>
          <p:spPr>
            <a:xfrm flipH="1">
              <a:off x="1905483" y="2143000"/>
              <a:ext cx="405046" cy="390606"/>
            </a:xfrm>
            <a:prstGeom prst="line">
              <a:avLst/>
            </a:prstGeom>
            <a:ln w="158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FF1666A-46DF-4906-A69A-0523ABAE4E69}"/>
              </a:ext>
            </a:extLst>
          </p:cNvPr>
          <p:cNvCxnSpPr>
            <a:cxnSpLocks noChangeAspect="1"/>
          </p:cNvCxnSpPr>
          <p:nvPr/>
        </p:nvCxnSpPr>
        <p:spPr>
          <a:xfrm>
            <a:off x="2886075" y="1277939"/>
            <a:ext cx="2127250" cy="727075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DF2F763F-78D6-4A40-BED7-EA7FED82BBC3}"/>
              </a:ext>
            </a:extLst>
          </p:cNvPr>
          <p:cNvCxnSpPr>
            <a:cxnSpLocks/>
          </p:cNvCxnSpPr>
          <p:nvPr/>
        </p:nvCxnSpPr>
        <p:spPr>
          <a:xfrm flipV="1">
            <a:off x="2892425" y="5276851"/>
            <a:ext cx="2120900" cy="917575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4070350" y="5649914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可见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3733800" y="1143000"/>
            <a:ext cx="65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最高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8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75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/>
      <p:bldP spid="6" grpId="0" animBg="1"/>
      <p:bldP spid="6" grpId="1" animBg="1"/>
      <p:bldP spid="22" grpId="0" animBg="1"/>
      <p:bldP spid="46" grpId="0" animBg="1"/>
      <p:bldP spid="47" grpId="0" animBg="1"/>
      <p:bldP spid="56" grpId="0"/>
      <p:bldP spid="44" grpId="0" animBg="1"/>
      <p:bldP spid="40" grpId="0"/>
      <p:bldP spid="40" grpId="1"/>
      <p:bldP spid="41" grpId="0"/>
      <p:bldP spid="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7258051" y="2722564"/>
            <a:ext cx="2352675" cy="2111375"/>
            <a:chOff x="5734648" y="2722610"/>
            <a:chExt cx="2351417" cy="2111588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65B44300-72FF-4F44-8792-294BBE3E5A91}"/>
                </a:ext>
              </a:extLst>
            </p:cNvPr>
            <p:cNvSpPr/>
            <p:nvPr/>
          </p:nvSpPr>
          <p:spPr>
            <a:xfrm>
              <a:off x="5734648" y="3103648"/>
              <a:ext cx="734620" cy="1347923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1240277 h 1240277"/>
                <a:gd name="connsiteX1" fmla="*/ 82880 w 1060704"/>
                <a:gd name="connsiteY1" fmla="*/ 0 h 1240277"/>
                <a:gd name="connsiteX2" fmla="*/ 1060704 w 1060704"/>
                <a:gd name="connsiteY2" fmla="*/ 1240277 h 1240277"/>
                <a:gd name="connsiteX3" fmla="*/ 0 w 1060704"/>
                <a:gd name="connsiteY3" fmla="*/ 1240277 h 1240277"/>
                <a:gd name="connsiteX0" fmla="*/ 0 w 992611"/>
                <a:gd name="connsiteY0" fmla="*/ 1220821 h 1240277"/>
                <a:gd name="connsiteX1" fmla="*/ 14787 w 992611"/>
                <a:gd name="connsiteY1" fmla="*/ 0 h 1240277"/>
                <a:gd name="connsiteX2" fmla="*/ 992611 w 992611"/>
                <a:gd name="connsiteY2" fmla="*/ 1240277 h 1240277"/>
                <a:gd name="connsiteX3" fmla="*/ 0 w 992611"/>
                <a:gd name="connsiteY3" fmla="*/ 1220821 h 1240277"/>
                <a:gd name="connsiteX0" fmla="*/ 0 w 1941058"/>
                <a:gd name="connsiteY0" fmla="*/ 1220821 h 1741252"/>
                <a:gd name="connsiteX1" fmla="*/ 14787 w 1941058"/>
                <a:gd name="connsiteY1" fmla="*/ 0 h 1741252"/>
                <a:gd name="connsiteX2" fmla="*/ 1941058 w 1941058"/>
                <a:gd name="connsiteY2" fmla="*/ 1741252 h 1741252"/>
                <a:gd name="connsiteX3" fmla="*/ 0 w 1941058"/>
                <a:gd name="connsiteY3" fmla="*/ 1220821 h 1741252"/>
                <a:gd name="connsiteX0" fmla="*/ 0 w 511092"/>
                <a:gd name="connsiteY0" fmla="*/ 1220821 h 1357010"/>
                <a:gd name="connsiteX1" fmla="*/ 14787 w 511092"/>
                <a:gd name="connsiteY1" fmla="*/ 0 h 1357010"/>
                <a:gd name="connsiteX2" fmla="*/ 511092 w 511092"/>
                <a:gd name="connsiteY2" fmla="*/ 1357010 h 1357010"/>
                <a:gd name="connsiteX3" fmla="*/ 0 w 511092"/>
                <a:gd name="connsiteY3" fmla="*/ 1220821 h 1357010"/>
                <a:gd name="connsiteX0" fmla="*/ 0 w 511092"/>
                <a:gd name="connsiteY0" fmla="*/ 1220821 h 1357010"/>
                <a:gd name="connsiteX1" fmla="*/ 14787 w 511092"/>
                <a:gd name="connsiteY1" fmla="*/ 0 h 1357010"/>
                <a:gd name="connsiteX2" fmla="*/ 408369 w 511092"/>
                <a:gd name="connsiteY2" fmla="*/ 1108954 h 1357010"/>
                <a:gd name="connsiteX3" fmla="*/ 511092 w 511092"/>
                <a:gd name="connsiteY3" fmla="*/ 1357010 h 1357010"/>
                <a:gd name="connsiteX4" fmla="*/ 0 w 511092"/>
                <a:gd name="connsiteY4" fmla="*/ 1220821 h 1357010"/>
                <a:gd name="connsiteX0" fmla="*/ 0 w 511092"/>
                <a:gd name="connsiteY0" fmla="*/ 1220821 h 1357010"/>
                <a:gd name="connsiteX1" fmla="*/ 14787 w 511092"/>
                <a:gd name="connsiteY1" fmla="*/ 0 h 1357010"/>
                <a:gd name="connsiteX2" fmla="*/ 510510 w 511092"/>
                <a:gd name="connsiteY2" fmla="*/ 301559 h 1357010"/>
                <a:gd name="connsiteX3" fmla="*/ 511092 w 511092"/>
                <a:gd name="connsiteY3" fmla="*/ 1357010 h 1357010"/>
                <a:gd name="connsiteX4" fmla="*/ 0 w 511092"/>
                <a:gd name="connsiteY4" fmla="*/ 1220821 h 1357010"/>
                <a:gd name="connsiteX0" fmla="*/ 0 w 511092"/>
                <a:gd name="connsiteY0" fmla="*/ 1220821 h 1357010"/>
                <a:gd name="connsiteX1" fmla="*/ 14787 w 511092"/>
                <a:gd name="connsiteY1" fmla="*/ 0 h 1357010"/>
                <a:gd name="connsiteX2" fmla="*/ 257590 w 511092"/>
                <a:gd name="connsiteY2" fmla="*/ 131324 h 1357010"/>
                <a:gd name="connsiteX3" fmla="*/ 510510 w 511092"/>
                <a:gd name="connsiteY3" fmla="*/ 301559 h 1357010"/>
                <a:gd name="connsiteX4" fmla="*/ 511092 w 511092"/>
                <a:gd name="connsiteY4" fmla="*/ 1357010 h 1357010"/>
                <a:gd name="connsiteX5" fmla="*/ 0 w 511092"/>
                <a:gd name="connsiteY5" fmla="*/ 1220821 h 1357010"/>
                <a:gd name="connsiteX0" fmla="*/ 0 w 734246"/>
                <a:gd name="connsiteY0" fmla="*/ 1220821 h 1357010"/>
                <a:gd name="connsiteX1" fmla="*/ 14787 w 734246"/>
                <a:gd name="connsiteY1" fmla="*/ 0 h 1357010"/>
                <a:gd name="connsiteX2" fmla="*/ 734246 w 734246"/>
                <a:gd name="connsiteY2" fmla="*/ 204282 h 1357010"/>
                <a:gd name="connsiteX3" fmla="*/ 510510 w 734246"/>
                <a:gd name="connsiteY3" fmla="*/ 301559 h 1357010"/>
                <a:gd name="connsiteX4" fmla="*/ 511092 w 734246"/>
                <a:gd name="connsiteY4" fmla="*/ 1357010 h 1357010"/>
                <a:gd name="connsiteX5" fmla="*/ 0 w 734246"/>
                <a:gd name="connsiteY5" fmla="*/ 1220821 h 1357010"/>
                <a:gd name="connsiteX0" fmla="*/ 0 w 734246"/>
                <a:gd name="connsiteY0" fmla="*/ 1220821 h 1357010"/>
                <a:gd name="connsiteX1" fmla="*/ 8963 w 734246"/>
                <a:gd name="connsiteY1" fmla="*/ 0 h 1357010"/>
                <a:gd name="connsiteX2" fmla="*/ 734246 w 734246"/>
                <a:gd name="connsiteY2" fmla="*/ 204282 h 1357010"/>
                <a:gd name="connsiteX3" fmla="*/ 510510 w 734246"/>
                <a:gd name="connsiteY3" fmla="*/ 301559 h 1357010"/>
                <a:gd name="connsiteX4" fmla="*/ 511092 w 734246"/>
                <a:gd name="connsiteY4" fmla="*/ 1357010 h 1357010"/>
                <a:gd name="connsiteX5" fmla="*/ 0 w 734246"/>
                <a:gd name="connsiteY5" fmla="*/ 1220821 h 1357010"/>
                <a:gd name="connsiteX0" fmla="*/ 0 w 734246"/>
                <a:gd name="connsiteY0" fmla="*/ 1220821 h 1357010"/>
                <a:gd name="connsiteX1" fmla="*/ 8963 w 734246"/>
                <a:gd name="connsiteY1" fmla="*/ 0 h 1357010"/>
                <a:gd name="connsiteX2" fmla="*/ 734246 w 734246"/>
                <a:gd name="connsiteY2" fmla="*/ 204282 h 1357010"/>
                <a:gd name="connsiteX3" fmla="*/ 507598 w 734246"/>
                <a:gd name="connsiteY3" fmla="*/ 286998 h 1357010"/>
                <a:gd name="connsiteX4" fmla="*/ 511092 w 734246"/>
                <a:gd name="connsiteY4" fmla="*/ 1357010 h 1357010"/>
                <a:gd name="connsiteX5" fmla="*/ 0 w 734246"/>
                <a:gd name="connsiteY5" fmla="*/ 1220821 h 1357010"/>
                <a:gd name="connsiteX0" fmla="*/ 0 w 734246"/>
                <a:gd name="connsiteY0" fmla="*/ 1220821 h 1357010"/>
                <a:gd name="connsiteX1" fmla="*/ 8963 w 734246"/>
                <a:gd name="connsiteY1" fmla="*/ 0 h 1357010"/>
                <a:gd name="connsiteX2" fmla="*/ 734246 w 734246"/>
                <a:gd name="connsiteY2" fmla="*/ 204282 h 1357010"/>
                <a:gd name="connsiteX3" fmla="*/ 498861 w 734246"/>
                <a:gd name="connsiteY3" fmla="*/ 286998 h 1357010"/>
                <a:gd name="connsiteX4" fmla="*/ 511092 w 734246"/>
                <a:gd name="connsiteY4" fmla="*/ 1357010 h 1357010"/>
                <a:gd name="connsiteX5" fmla="*/ 0 w 734246"/>
                <a:gd name="connsiteY5" fmla="*/ 1220821 h 1357010"/>
                <a:gd name="connsiteX0" fmla="*/ 0 w 734246"/>
                <a:gd name="connsiteY0" fmla="*/ 1220821 h 1357010"/>
                <a:gd name="connsiteX1" fmla="*/ 8963 w 734246"/>
                <a:gd name="connsiteY1" fmla="*/ 0 h 1357010"/>
                <a:gd name="connsiteX2" fmla="*/ 734246 w 734246"/>
                <a:gd name="connsiteY2" fmla="*/ 204282 h 1357010"/>
                <a:gd name="connsiteX3" fmla="*/ 498861 w 734246"/>
                <a:gd name="connsiteY3" fmla="*/ 286998 h 1357010"/>
                <a:gd name="connsiteX4" fmla="*/ 493619 w 734246"/>
                <a:gd name="connsiteY4" fmla="*/ 1357010 h 1357010"/>
                <a:gd name="connsiteX5" fmla="*/ 0 w 734246"/>
                <a:gd name="connsiteY5" fmla="*/ 1220821 h 1357010"/>
                <a:gd name="connsiteX0" fmla="*/ 0 w 734246"/>
                <a:gd name="connsiteY0" fmla="*/ 1220821 h 1348274"/>
                <a:gd name="connsiteX1" fmla="*/ 8963 w 734246"/>
                <a:gd name="connsiteY1" fmla="*/ 0 h 1348274"/>
                <a:gd name="connsiteX2" fmla="*/ 734246 w 734246"/>
                <a:gd name="connsiteY2" fmla="*/ 204282 h 1348274"/>
                <a:gd name="connsiteX3" fmla="*/ 498861 w 734246"/>
                <a:gd name="connsiteY3" fmla="*/ 286998 h 1348274"/>
                <a:gd name="connsiteX4" fmla="*/ 496531 w 734246"/>
                <a:gd name="connsiteY4" fmla="*/ 1348274 h 1348274"/>
                <a:gd name="connsiteX5" fmla="*/ 0 w 734246"/>
                <a:gd name="connsiteY5" fmla="*/ 1220821 h 1348274"/>
                <a:gd name="connsiteX0" fmla="*/ 0 w 734246"/>
                <a:gd name="connsiteY0" fmla="*/ 1217909 h 1348274"/>
                <a:gd name="connsiteX1" fmla="*/ 8963 w 734246"/>
                <a:gd name="connsiteY1" fmla="*/ 0 h 1348274"/>
                <a:gd name="connsiteX2" fmla="*/ 734246 w 734246"/>
                <a:gd name="connsiteY2" fmla="*/ 204282 h 1348274"/>
                <a:gd name="connsiteX3" fmla="*/ 498861 w 734246"/>
                <a:gd name="connsiteY3" fmla="*/ 286998 h 1348274"/>
                <a:gd name="connsiteX4" fmla="*/ 496531 w 734246"/>
                <a:gd name="connsiteY4" fmla="*/ 1348274 h 1348274"/>
                <a:gd name="connsiteX5" fmla="*/ 0 w 734246"/>
                <a:gd name="connsiteY5" fmla="*/ 1217909 h 134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246" h="1348274">
                  <a:moveTo>
                    <a:pt x="0" y="1217909"/>
                  </a:moveTo>
                  <a:cubicBezTo>
                    <a:pt x="2988" y="810969"/>
                    <a:pt x="5975" y="406940"/>
                    <a:pt x="8963" y="0"/>
                  </a:cubicBezTo>
                  <a:lnTo>
                    <a:pt x="734246" y="204282"/>
                  </a:lnTo>
                  <a:lnTo>
                    <a:pt x="498861" y="286998"/>
                  </a:lnTo>
                  <a:cubicBezTo>
                    <a:pt x="500026" y="643669"/>
                    <a:pt x="495366" y="991603"/>
                    <a:pt x="496531" y="1348274"/>
                  </a:cubicBezTo>
                  <a:lnTo>
                    <a:pt x="0" y="12179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CEED86DB-3014-4D08-9829-9981B69960B7}"/>
                </a:ext>
              </a:extLst>
            </p:cNvPr>
            <p:cNvSpPr/>
            <p:nvPr/>
          </p:nvSpPr>
          <p:spPr>
            <a:xfrm>
              <a:off x="6556533" y="3495800"/>
              <a:ext cx="1096376" cy="133839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1092451 h 1092451"/>
                <a:gd name="connsiteX1" fmla="*/ 125964 w 1060704"/>
                <a:gd name="connsiteY1" fmla="*/ 0 h 1092451"/>
                <a:gd name="connsiteX2" fmla="*/ 1060704 w 1060704"/>
                <a:gd name="connsiteY2" fmla="*/ 1092451 h 1092451"/>
                <a:gd name="connsiteX3" fmla="*/ 0 w 1060704"/>
                <a:gd name="connsiteY3" fmla="*/ 1092451 h 1092451"/>
                <a:gd name="connsiteX0" fmla="*/ 0 w 936974"/>
                <a:gd name="connsiteY0" fmla="*/ 811794 h 1092451"/>
                <a:gd name="connsiteX1" fmla="*/ 2234 w 936974"/>
                <a:gd name="connsiteY1" fmla="*/ 0 h 1092451"/>
                <a:gd name="connsiteX2" fmla="*/ 936974 w 936974"/>
                <a:gd name="connsiteY2" fmla="*/ 1092451 h 1092451"/>
                <a:gd name="connsiteX3" fmla="*/ 0 w 936974"/>
                <a:gd name="connsiteY3" fmla="*/ 811794 h 1092451"/>
                <a:gd name="connsiteX0" fmla="*/ 0 w 936974"/>
                <a:gd name="connsiteY0" fmla="*/ 811794 h 1092451"/>
                <a:gd name="connsiteX1" fmla="*/ 2234 w 936974"/>
                <a:gd name="connsiteY1" fmla="*/ 0 h 1092451"/>
                <a:gd name="connsiteX2" fmla="*/ 936974 w 936974"/>
                <a:gd name="connsiteY2" fmla="*/ 1092451 h 1092451"/>
                <a:gd name="connsiteX3" fmla="*/ 377085 w 936974"/>
                <a:gd name="connsiteY3" fmla="*/ 924894 h 1092451"/>
                <a:gd name="connsiteX4" fmla="*/ 0 w 936974"/>
                <a:gd name="connsiteY4" fmla="*/ 811794 h 1092451"/>
                <a:gd name="connsiteX0" fmla="*/ 606725 w 1543699"/>
                <a:gd name="connsiteY0" fmla="*/ 811794 h 1092451"/>
                <a:gd name="connsiteX1" fmla="*/ 608959 w 1543699"/>
                <a:gd name="connsiteY1" fmla="*/ 0 h 1092451"/>
                <a:gd name="connsiteX2" fmla="*/ 1543699 w 1543699"/>
                <a:gd name="connsiteY2" fmla="*/ 1092451 h 1092451"/>
                <a:gd name="connsiteX3" fmla="*/ 0 w 1543699"/>
                <a:gd name="connsiteY3" fmla="*/ 1045607 h 1092451"/>
                <a:gd name="connsiteX4" fmla="*/ 606725 w 1543699"/>
                <a:gd name="connsiteY4" fmla="*/ 811794 h 1092451"/>
                <a:gd name="connsiteX0" fmla="*/ 606725 w 1543699"/>
                <a:gd name="connsiteY0" fmla="*/ 811794 h 1092451"/>
                <a:gd name="connsiteX1" fmla="*/ 608959 w 1543699"/>
                <a:gd name="connsiteY1" fmla="*/ 0 h 1092451"/>
                <a:gd name="connsiteX2" fmla="*/ 1543699 w 1543699"/>
                <a:gd name="connsiteY2" fmla="*/ 1092451 h 1092451"/>
                <a:gd name="connsiteX3" fmla="*/ 425514 w 1543699"/>
                <a:gd name="connsiteY3" fmla="*/ 1057678 h 1092451"/>
                <a:gd name="connsiteX4" fmla="*/ 0 w 1543699"/>
                <a:gd name="connsiteY4" fmla="*/ 1045607 h 1092451"/>
                <a:gd name="connsiteX5" fmla="*/ 606725 w 1543699"/>
                <a:gd name="connsiteY5" fmla="*/ 811794 h 1092451"/>
                <a:gd name="connsiteX0" fmla="*/ 606725 w 1543699"/>
                <a:gd name="connsiteY0" fmla="*/ 811794 h 1335317"/>
                <a:gd name="connsiteX1" fmla="*/ 608959 w 1543699"/>
                <a:gd name="connsiteY1" fmla="*/ 0 h 1335317"/>
                <a:gd name="connsiteX2" fmla="*/ 1543699 w 1543699"/>
                <a:gd name="connsiteY2" fmla="*/ 1092451 h 1335317"/>
                <a:gd name="connsiteX3" fmla="*/ 1104524 w 1543699"/>
                <a:gd name="connsiteY3" fmla="*/ 1335317 h 1335317"/>
                <a:gd name="connsiteX4" fmla="*/ 0 w 1543699"/>
                <a:gd name="connsiteY4" fmla="*/ 1045607 h 1335317"/>
                <a:gd name="connsiteX5" fmla="*/ 606725 w 1543699"/>
                <a:gd name="connsiteY5" fmla="*/ 811794 h 1335317"/>
                <a:gd name="connsiteX0" fmla="*/ 606725 w 1104524"/>
                <a:gd name="connsiteY0" fmla="*/ 811794 h 1335317"/>
                <a:gd name="connsiteX1" fmla="*/ 608959 w 1104524"/>
                <a:gd name="connsiteY1" fmla="*/ 0 h 1335317"/>
                <a:gd name="connsiteX2" fmla="*/ 1100080 w 1104524"/>
                <a:gd name="connsiteY2" fmla="*/ 129766 h 1335317"/>
                <a:gd name="connsiteX3" fmla="*/ 1104524 w 1104524"/>
                <a:gd name="connsiteY3" fmla="*/ 1335317 h 1335317"/>
                <a:gd name="connsiteX4" fmla="*/ 0 w 1104524"/>
                <a:gd name="connsiteY4" fmla="*/ 1045607 h 1335317"/>
                <a:gd name="connsiteX5" fmla="*/ 606725 w 1104524"/>
                <a:gd name="connsiteY5" fmla="*/ 811794 h 1335317"/>
                <a:gd name="connsiteX0" fmla="*/ 606725 w 1101858"/>
                <a:gd name="connsiteY0" fmla="*/ 811794 h 1337983"/>
                <a:gd name="connsiteX1" fmla="*/ 608959 w 1101858"/>
                <a:gd name="connsiteY1" fmla="*/ 0 h 1337983"/>
                <a:gd name="connsiteX2" fmla="*/ 1100080 w 1101858"/>
                <a:gd name="connsiteY2" fmla="*/ 129766 h 1337983"/>
                <a:gd name="connsiteX3" fmla="*/ 1101858 w 1101858"/>
                <a:gd name="connsiteY3" fmla="*/ 1337983 h 1337983"/>
                <a:gd name="connsiteX4" fmla="*/ 0 w 1101858"/>
                <a:gd name="connsiteY4" fmla="*/ 1045607 h 1337983"/>
                <a:gd name="connsiteX5" fmla="*/ 606725 w 1101858"/>
                <a:gd name="connsiteY5" fmla="*/ 811794 h 1337983"/>
                <a:gd name="connsiteX0" fmla="*/ 606725 w 1101858"/>
                <a:gd name="connsiteY0" fmla="*/ 811794 h 1337983"/>
                <a:gd name="connsiteX1" fmla="*/ 603628 w 1101858"/>
                <a:gd name="connsiteY1" fmla="*/ 0 h 1337983"/>
                <a:gd name="connsiteX2" fmla="*/ 1100080 w 1101858"/>
                <a:gd name="connsiteY2" fmla="*/ 129766 h 1337983"/>
                <a:gd name="connsiteX3" fmla="*/ 1101858 w 1101858"/>
                <a:gd name="connsiteY3" fmla="*/ 1337983 h 1337983"/>
                <a:gd name="connsiteX4" fmla="*/ 0 w 1101858"/>
                <a:gd name="connsiteY4" fmla="*/ 1045607 h 1337983"/>
                <a:gd name="connsiteX5" fmla="*/ 606725 w 1101858"/>
                <a:gd name="connsiteY5" fmla="*/ 811794 h 1337983"/>
                <a:gd name="connsiteX0" fmla="*/ 601394 w 1096527"/>
                <a:gd name="connsiteY0" fmla="*/ 811794 h 1337983"/>
                <a:gd name="connsiteX1" fmla="*/ 598297 w 1096527"/>
                <a:gd name="connsiteY1" fmla="*/ 0 h 1337983"/>
                <a:gd name="connsiteX2" fmla="*/ 1094749 w 1096527"/>
                <a:gd name="connsiteY2" fmla="*/ 129766 h 1337983"/>
                <a:gd name="connsiteX3" fmla="*/ 1096527 w 1096527"/>
                <a:gd name="connsiteY3" fmla="*/ 1337983 h 1337983"/>
                <a:gd name="connsiteX4" fmla="*/ 0 w 1096527"/>
                <a:gd name="connsiteY4" fmla="*/ 1042942 h 1337983"/>
                <a:gd name="connsiteX5" fmla="*/ 601394 w 1096527"/>
                <a:gd name="connsiteY5" fmla="*/ 811794 h 13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6527" h="1337983">
                  <a:moveTo>
                    <a:pt x="601394" y="811794"/>
                  </a:moveTo>
                  <a:cubicBezTo>
                    <a:pt x="602139" y="541196"/>
                    <a:pt x="597552" y="270598"/>
                    <a:pt x="598297" y="0"/>
                  </a:cubicBezTo>
                  <a:lnTo>
                    <a:pt x="1094749" y="129766"/>
                  </a:lnTo>
                  <a:cubicBezTo>
                    <a:pt x="1096230" y="531616"/>
                    <a:pt x="1095046" y="936133"/>
                    <a:pt x="1096527" y="1337983"/>
                  </a:cubicBezTo>
                  <a:lnTo>
                    <a:pt x="0" y="1042942"/>
                  </a:lnTo>
                  <a:lnTo>
                    <a:pt x="601394" y="8117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" name="等腰三角形 1">
              <a:extLst>
                <a:ext uri="{FF2B5EF4-FFF2-40B4-BE49-F238E27FC236}">
                  <a16:creationId xmlns:a16="http://schemas.microsoft.com/office/drawing/2014/main" id="{8EA35D42-B32D-4662-9D95-BE6F3A3677E4}"/>
                </a:ext>
              </a:extLst>
            </p:cNvPr>
            <p:cNvSpPr/>
            <p:nvPr/>
          </p:nvSpPr>
          <p:spPr>
            <a:xfrm>
              <a:off x="6258243" y="2722610"/>
              <a:ext cx="1827822" cy="1903604"/>
            </a:xfrm>
            <a:custGeom>
              <a:avLst/>
              <a:gdLst>
                <a:gd name="connsiteX0" fmla="*/ 0 w 1112838"/>
                <a:gd name="connsiteY0" fmla="*/ 1116806 h 1116806"/>
                <a:gd name="connsiteX1" fmla="*/ 556419 w 1112838"/>
                <a:gd name="connsiteY1" fmla="*/ 0 h 1116806"/>
                <a:gd name="connsiteX2" fmla="*/ 1112838 w 1112838"/>
                <a:gd name="connsiteY2" fmla="*/ 1116806 h 1116806"/>
                <a:gd name="connsiteX3" fmla="*/ 0 w 1112838"/>
                <a:gd name="connsiteY3" fmla="*/ 1116806 h 1116806"/>
                <a:gd name="connsiteX0" fmla="*/ 238405 w 1351243"/>
                <a:gd name="connsiteY0" fmla="*/ 1341889 h 1341889"/>
                <a:gd name="connsiteX1" fmla="*/ 0 w 1351243"/>
                <a:gd name="connsiteY1" fmla="*/ 0 h 1341889"/>
                <a:gd name="connsiteX2" fmla="*/ 1351243 w 1351243"/>
                <a:gd name="connsiteY2" fmla="*/ 1341889 h 1341889"/>
                <a:gd name="connsiteX3" fmla="*/ 238405 w 1351243"/>
                <a:gd name="connsiteY3" fmla="*/ 1341889 h 1341889"/>
                <a:gd name="connsiteX0" fmla="*/ 20356 w 1351243"/>
                <a:gd name="connsiteY0" fmla="*/ 1243415 h 1341889"/>
                <a:gd name="connsiteX1" fmla="*/ 0 w 1351243"/>
                <a:gd name="connsiteY1" fmla="*/ 0 h 1341889"/>
                <a:gd name="connsiteX2" fmla="*/ 1351243 w 1351243"/>
                <a:gd name="connsiteY2" fmla="*/ 1341889 h 1341889"/>
                <a:gd name="connsiteX3" fmla="*/ 20356 w 1351243"/>
                <a:gd name="connsiteY3" fmla="*/ 1243415 h 1341889"/>
                <a:gd name="connsiteX0" fmla="*/ 20356 w 1864714"/>
                <a:gd name="connsiteY0" fmla="*/ 1906172 h 1906172"/>
                <a:gd name="connsiteX1" fmla="*/ 0 w 1864714"/>
                <a:gd name="connsiteY1" fmla="*/ 662757 h 1906172"/>
                <a:gd name="connsiteX2" fmla="*/ 1864714 w 1864714"/>
                <a:gd name="connsiteY2" fmla="*/ 0 h 1906172"/>
                <a:gd name="connsiteX3" fmla="*/ 20356 w 1864714"/>
                <a:gd name="connsiteY3" fmla="*/ 1906172 h 1906172"/>
                <a:gd name="connsiteX0" fmla="*/ 20356 w 1864714"/>
                <a:gd name="connsiteY0" fmla="*/ 1906172 h 1906172"/>
                <a:gd name="connsiteX1" fmla="*/ 0 w 1864714"/>
                <a:gd name="connsiteY1" fmla="*/ 662757 h 1906172"/>
                <a:gd name="connsiteX2" fmla="*/ 1864714 w 1864714"/>
                <a:gd name="connsiteY2" fmla="*/ 0 h 1906172"/>
                <a:gd name="connsiteX3" fmla="*/ 457627 w 1864714"/>
                <a:gd name="connsiteY3" fmla="*/ 1465385 h 1906172"/>
                <a:gd name="connsiteX4" fmla="*/ 20356 w 1864714"/>
                <a:gd name="connsiteY4" fmla="*/ 1906172 h 1906172"/>
                <a:gd name="connsiteX0" fmla="*/ 20356 w 1864714"/>
                <a:gd name="connsiteY0" fmla="*/ 1906172 h 1906172"/>
                <a:gd name="connsiteX1" fmla="*/ 0 w 1864714"/>
                <a:gd name="connsiteY1" fmla="*/ 662757 h 1906172"/>
                <a:gd name="connsiteX2" fmla="*/ 1864714 w 1864714"/>
                <a:gd name="connsiteY2" fmla="*/ 0 h 1906172"/>
                <a:gd name="connsiteX3" fmla="*/ 872624 w 1864714"/>
                <a:gd name="connsiteY3" fmla="*/ 1570892 h 1906172"/>
                <a:gd name="connsiteX4" fmla="*/ 20356 w 1864714"/>
                <a:gd name="connsiteY4" fmla="*/ 1906172 h 1906172"/>
                <a:gd name="connsiteX0" fmla="*/ 20356 w 1864714"/>
                <a:gd name="connsiteY0" fmla="*/ 1906172 h 1906172"/>
                <a:gd name="connsiteX1" fmla="*/ 0 w 1864714"/>
                <a:gd name="connsiteY1" fmla="*/ 662757 h 1906172"/>
                <a:gd name="connsiteX2" fmla="*/ 1864714 w 1864714"/>
                <a:gd name="connsiteY2" fmla="*/ 0 h 1906172"/>
                <a:gd name="connsiteX3" fmla="*/ 1083639 w 1864714"/>
                <a:gd name="connsiteY3" fmla="*/ 1233269 h 1906172"/>
                <a:gd name="connsiteX4" fmla="*/ 872624 w 1864714"/>
                <a:gd name="connsiteY4" fmla="*/ 1570892 h 1906172"/>
                <a:gd name="connsiteX5" fmla="*/ 20356 w 1864714"/>
                <a:gd name="connsiteY5" fmla="*/ 1906172 h 1906172"/>
                <a:gd name="connsiteX0" fmla="*/ 20356 w 1864714"/>
                <a:gd name="connsiteY0" fmla="*/ 1906172 h 1906172"/>
                <a:gd name="connsiteX1" fmla="*/ 0 w 1864714"/>
                <a:gd name="connsiteY1" fmla="*/ 662757 h 1906172"/>
                <a:gd name="connsiteX2" fmla="*/ 1864714 w 1864714"/>
                <a:gd name="connsiteY2" fmla="*/ 0 h 1906172"/>
                <a:gd name="connsiteX3" fmla="*/ 907793 w 1864714"/>
                <a:gd name="connsiteY3" fmla="*/ 747934 h 1906172"/>
                <a:gd name="connsiteX4" fmla="*/ 872624 w 1864714"/>
                <a:gd name="connsiteY4" fmla="*/ 1570892 h 1906172"/>
                <a:gd name="connsiteX5" fmla="*/ 20356 w 1864714"/>
                <a:gd name="connsiteY5" fmla="*/ 1906172 h 1906172"/>
                <a:gd name="connsiteX0" fmla="*/ 20356 w 1864714"/>
                <a:gd name="connsiteY0" fmla="*/ 1906172 h 1906172"/>
                <a:gd name="connsiteX1" fmla="*/ 0 w 1864714"/>
                <a:gd name="connsiteY1" fmla="*/ 662757 h 1906172"/>
                <a:gd name="connsiteX2" fmla="*/ 1864714 w 1864714"/>
                <a:gd name="connsiteY2" fmla="*/ 0 h 1906172"/>
                <a:gd name="connsiteX3" fmla="*/ 1308722 w 1864714"/>
                <a:gd name="connsiteY3" fmla="*/ 445478 h 1906172"/>
                <a:gd name="connsiteX4" fmla="*/ 907793 w 1864714"/>
                <a:gd name="connsiteY4" fmla="*/ 747934 h 1906172"/>
                <a:gd name="connsiteX5" fmla="*/ 872624 w 1864714"/>
                <a:gd name="connsiteY5" fmla="*/ 1570892 h 1906172"/>
                <a:gd name="connsiteX6" fmla="*/ 20356 w 1864714"/>
                <a:gd name="connsiteY6" fmla="*/ 1906172 h 1906172"/>
                <a:gd name="connsiteX0" fmla="*/ 20356 w 1864714"/>
                <a:gd name="connsiteY0" fmla="*/ 1906172 h 1906172"/>
                <a:gd name="connsiteX1" fmla="*/ 0 w 1864714"/>
                <a:gd name="connsiteY1" fmla="*/ 662757 h 1906172"/>
                <a:gd name="connsiteX2" fmla="*/ 1864714 w 1864714"/>
                <a:gd name="connsiteY2" fmla="*/ 0 h 1906172"/>
                <a:gd name="connsiteX3" fmla="*/ 1442365 w 1864714"/>
                <a:gd name="connsiteY3" fmla="*/ 895644 h 1906172"/>
                <a:gd name="connsiteX4" fmla="*/ 907793 w 1864714"/>
                <a:gd name="connsiteY4" fmla="*/ 747934 h 1906172"/>
                <a:gd name="connsiteX5" fmla="*/ 872624 w 1864714"/>
                <a:gd name="connsiteY5" fmla="*/ 1570892 h 1906172"/>
                <a:gd name="connsiteX6" fmla="*/ 20356 w 1864714"/>
                <a:gd name="connsiteY6" fmla="*/ 1906172 h 1906172"/>
                <a:gd name="connsiteX0" fmla="*/ 20356 w 1864714"/>
                <a:gd name="connsiteY0" fmla="*/ 1906172 h 1906172"/>
                <a:gd name="connsiteX1" fmla="*/ 0 w 1864714"/>
                <a:gd name="connsiteY1" fmla="*/ 662757 h 1906172"/>
                <a:gd name="connsiteX2" fmla="*/ 1864714 w 1864714"/>
                <a:gd name="connsiteY2" fmla="*/ 0 h 1906172"/>
                <a:gd name="connsiteX3" fmla="*/ 1583042 w 1864714"/>
                <a:gd name="connsiteY3" fmla="*/ 579121 h 1906172"/>
                <a:gd name="connsiteX4" fmla="*/ 1442365 w 1864714"/>
                <a:gd name="connsiteY4" fmla="*/ 895644 h 1906172"/>
                <a:gd name="connsiteX5" fmla="*/ 907793 w 1864714"/>
                <a:gd name="connsiteY5" fmla="*/ 747934 h 1906172"/>
                <a:gd name="connsiteX6" fmla="*/ 872624 w 1864714"/>
                <a:gd name="connsiteY6" fmla="*/ 1570892 h 1906172"/>
                <a:gd name="connsiteX7" fmla="*/ 20356 w 1864714"/>
                <a:gd name="connsiteY7" fmla="*/ 1906172 h 1906172"/>
                <a:gd name="connsiteX0" fmla="*/ 20356 w 1864714"/>
                <a:gd name="connsiteY0" fmla="*/ 1906172 h 1906172"/>
                <a:gd name="connsiteX1" fmla="*/ 0 w 1864714"/>
                <a:gd name="connsiteY1" fmla="*/ 662757 h 1906172"/>
                <a:gd name="connsiteX2" fmla="*/ 1864714 w 1864714"/>
                <a:gd name="connsiteY2" fmla="*/ 0 h 1906172"/>
                <a:gd name="connsiteX3" fmla="*/ 1435331 w 1864714"/>
                <a:gd name="connsiteY3" fmla="*/ 1388013 h 1906172"/>
                <a:gd name="connsiteX4" fmla="*/ 1442365 w 1864714"/>
                <a:gd name="connsiteY4" fmla="*/ 895644 h 1906172"/>
                <a:gd name="connsiteX5" fmla="*/ 907793 w 1864714"/>
                <a:gd name="connsiteY5" fmla="*/ 747934 h 1906172"/>
                <a:gd name="connsiteX6" fmla="*/ 872624 w 1864714"/>
                <a:gd name="connsiteY6" fmla="*/ 1570892 h 1906172"/>
                <a:gd name="connsiteX7" fmla="*/ 20356 w 1864714"/>
                <a:gd name="connsiteY7" fmla="*/ 1906172 h 1906172"/>
                <a:gd name="connsiteX0" fmla="*/ 20356 w 1864714"/>
                <a:gd name="connsiteY0" fmla="*/ 1906172 h 1906172"/>
                <a:gd name="connsiteX1" fmla="*/ 0 w 1864714"/>
                <a:gd name="connsiteY1" fmla="*/ 662757 h 1906172"/>
                <a:gd name="connsiteX2" fmla="*/ 1864714 w 1864714"/>
                <a:gd name="connsiteY2" fmla="*/ 0 h 1906172"/>
                <a:gd name="connsiteX3" fmla="*/ 1639313 w 1864714"/>
                <a:gd name="connsiteY3" fmla="*/ 691662 h 1906172"/>
                <a:gd name="connsiteX4" fmla="*/ 1435331 w 1864714"/>
                <a:gd name="connsiteY4" fmla="*/ 1388013 h 1906172"/>
                <a:gd name="connsiteX5" fmla="*/ 1442365 w 1864714"/>
                <a:gd name="connsiteY5" fmla="*/ 895644 h 1906172"/>
                <a:gd name="connsiteX6" fmla="*/ 907793 w 1864714"/>
                <a:gd name="connsiteY6" fmla="*/ 747934 h 1906172"/>
                <a:gd name="connsiteX7" fmla="*/ 872624 w 1864714"/>
                <a:gd name="connsiteY7" fmla="*/ 1570892 h 1906172"/>
                <a:gd name="connsiteX8" fmla="*/ 20356 w 1864714"/>
                <a:gd name="connsiteY8" fmla="*/ 1906172 h 1906172"/>
                <a:gd name="connsiteX0" fmla="*/ 20356 w 1864714"/>
                <a:gd name="connsiteY0" fmla="*/ 1906172 h 1906172"/>
                <a:gd name="connsiteX1" fmla="*/ 0 w 1864714"/>
                <a:gd name="connsiteY1" fmla="*/ 662757 h 1906172"/>
                <a:gd name="connsiteX2" fmla="*/ 1864714 w 1864714"/>
                <a:gd name="connsiteY2" fmla="*/ 0 h 1906172"/>
                <a:gd name="connsiteX3" fmla="*/ 1850328 w 1864714"/>
                <a:gd name="connsiteY3" fmla="*/ 1219200 h 1906172"/>
                <a:gd name="connsiteX4" fmla="*/ 1435331 w 1864714"/>
                <a:gd name="connsiteY4" fmla="*/ 1388013 h 1906172"/>
                <a:gd name="connsiteX5" fmla="*/ 1442365 w 1864714"/>
                <a:gd name="connsiteY5" fmla="*/ 895644 h 1906172"/>
                <a:gd name="connsiteX6" fmla="*/ 907793 w 1864714"/>
                <a:gd name="connsiteY6" fmla="*/ 747934 h 1906172"/>
                <a:gd name="connsiteX7" fmla="*/ 872624 w 1864714"/>
                <a:gd name="connsiteY7" fmla="*/ 1570892 h 1906172"/>
                <a:gd name="connsiteX8" fmla="*/ 20356 w 1864714"/>
                <a:gd name="connsiteY8" fmla="*/ 1906172 h 1906172"/>
                <a:gd name="connsiteX0" fmla="*/ 354 w 1844712"/>
                <a:gd name="connsiteY0" fmla="*/ 1906172 h 1906172"/>
                <a:gd name="connsiteX1" fmla="*/ 0 w 1844712"/>
                <a:gd name="connsiteY1" fmla="*/ 679902 h 1906172"/>
                <a:gd name="connsiteX2" fmla="*/ 1844712 w 1844712"/>
                <a:gd name="connsiteY2" fmla="*/ 0 h 1906172"/>
                <a:gd name="connsiteX3" fmla="*/ 1830326 w 1844712"/>
                <a:gd name="connsiteY3" fmla="*/ 1219200 h 1906172"/>
                <a:gd name="connsiteX4" fmla="*/ 1415329 w 1844712"/>
                <a:gd name="connsiteY4" fmla="*/ 1388013 h 1906172"/>
                <a:gd name="connsiteX5" fmla="*/ 1422363 w 1844712"/>
                <a:gd name="connsiteY5" fmla="*/ 895644 h 1906172"/>
                <a:gd name="connsiteX6" fmla="*/ 887791 w 1844712"/>
                <a:gd name="connsiteY6" fmla="*/ 747934 h 1906172"/>
                <a:gd name="connsiteX7" fmla="*/ 852622 w 1844712"/>
                <a:gd name="connsiteY7" fmla="*/ 1570892 h 1906172"/>
                <a:gd name="connsiteX8" fmla="*/ 354 w 1844712"/>
                <a:gd name="connsiteY8" fmla="*/ 1906172 h 1906172"/>
                <a:gd name="connsiteX0" fmla="*/ 354 w 1844712"/>
                <a:gd name="connsiteY0" fmla="*/ 1906172 h 1906172"/>
                <a:gd name="connsiteX1" fmla="*/ 0 w 1844712"/>
                <a:gd name="connsiteY1" fmla="*/ 679902 h 1906172"/>
                <a:gd name="connsiteX2" fmla="*/ 1844712 w 1844712"/>
                <a:gd name="connsiteY2" fmla="*/ 0 h 1906172"/>
                <a:gd name="connsiteX3" fmla="*/ 1830326 w 1844712"/>
                <a:gd name="connsiteY3" fmla="*/ 1219200 h 1906172"/>
                <a:gd name="connsiteX4" fmla="*/ 1415329 w 1844712"/>
                <a:gd name="connsiteY4" fmla="*/ 1388013 h 1906172"/>
                <a:gd name="connsiteX5" fmla="*/ 1422363 w 1844712"/>
                <a:gd name="connsiteY5" fmla="*/ 895644 h 1906172"/>
                <a:gd name="connsiteX6" fmla="*/ 887791 w 1844712"/>
                <a:gd name="connsiteY6" fmla="*/ 747934 h 1906172"/>
                <a:gd name="connsiteX7" fmla="*/ 866910 w 1844712"/>
                <a:gd name="connsiteY7" fmla="*/ 1570892 h 1906172"/>
                <a:gd name="connsiteX8" fmla="*/ 354 w 1844712"/>
                <a:gd name="connsiteY8" fmla="*/ 1906172 h 1906172"/>
                <a:gd name="connsiteX0" fmla="*/ 354 w 1844712"/>
                <a:gd name="connsiteY0" fmla="*/ 1906172 h 1906172"/>
                <a:gd name="connsiteX1" fmla="*/ 0 w 1844712"/>
                <a:gd name="connsiteY1" fmla="*/ 679902 h 1906172"/>
                <a:gd name="connsiteX2" fmla="*/ 1844712 w 1844712"/>
                <a:gd name="connsiteY2" fmla="*/ 0 h 1906172"/>
                <a:gd name="connsiteX3" fmla="*/ 1830326 w 1844712"/>
                <a:gd name="connsiteY3" fmla="*/ 1219200 h 1906172"/>
                <a:gd name="connsiteX4" fmla="*/ 1415329 w 1844712"/>
                <a:gd name="connsiteY4" fmla="*/ 1388013 h 1906172"/>
                <a:gd name="connsiteX5" fmla="*/ 1422363 w 1844712"/>
                <a:gd name="connsiteY5" fmla="*/ 895644 h 1906172"/>
                <a:gd name="connsiteX6" fmla="*/ 882076 w 1844712"/>
                <a:gd name="connsiteY6" fmla="*/ 747934 h 1906172"/>
                <a:gd name="connsiteX7" fmla="*/ 866910 w 1844712"/>
                <a:gd name="connsiteY7" fmla="*/ 1570892 h 1906172"/>
                <a:gd name="connsiteX8" fmla="*/ 354 w 1844712"/>
                <a:gd name="connsiteY8" fmla="*/ 1906172 h 1906172"/>
                <a:gd name="connsiteX0" fmla="*/ 354 w 1844712"/>
                <a:gd name="connsiteY0" fmla="*/ 1906172 h 1906172"/>
                <a:gd name="connsiteX1" fmla="*/ 0 w 1844712"/>
                <a:gd name="connsiteY1" fmla="*/ 679902 h 1906172"/>
                <a:gd name="connsiteX2" fmla="*/ 1844712 w 1844712"/>
                <a:gd name="connsiteY2" fmla="*/ 0 h 1906172"/>
                <a:gd name="connsiteX3" fmla="*/ 1830326 w 1844712"/>
                <a:gd name="connsiteY3" fmla="*/ 1219200 h 1906172"/>
                <a:gd name="connsiteX4" fmla="*/ 1415329 w 1844712"/>
                <a:gd name="connsiteY4" fmla="*/ 1388013 h 1906172"/>
                <a:gd name="connsiteX5" fmla="*/ 1422363 w 1844712"/>
                <a:gd name="connsiteY5" fmla="*/ 895644 h 1906172"/>
                <a:gd name="connsiteX6" fmla="*/ 876361 w 1844712"/>
                <a:gd name="connsiteY6" fmla="*/ 747934 h 1906172"/>
                <a:gd name="connsiteX7" fmla="*/ 866910 w 1844712"/>
                <a:gd name="connsiteY7" fmla="*/ 1570892 h 1906172"/>
                <a:gd name="connsiteX8" fmla="*/ 354 w 1844712"/>
                <a:gd name="connsiteY8" fmla="*/ 1906172 h 1906172"/>
                <a:gd name="connsiteX0" fmla="*/ 354 w 1844712"/>
                <a:gd name="connsiteY0" fmla="*/ 1906172 h 1906172"/>
                <a:gd name="connsiteX1" fmla="*/ 0 w 1844712"/>
                <a:gd name="connsiteY1" fmla="*/ 679902 h 1906172"/>
                <a:gd name="connsiteX2" fmla="*/ 1844712 w 1844712"/>
                <a:gd name="connsiteY2" fmla="*/ 0 h 1906172"/>
                <a:gd name="connsiteX3" fmla="*/ 1830326 w 1844712"/>
                <a:gd name="connsiteY3" fmla="*/ 1219200 h 1906172"/>
                <a:gd name="connsiteX4" fmla="*/ 1415329 w 1844712"/>
                <a:gd name="connsiteY4" fmla="*/ 1388013 h 1906172"/>
                <a:gd name="connsiteX5" fmla="*/ 1422363 w 1844712"/>
                <a:gd name="connsiteY5" fmla="*/ 895644 h 1906172"/>
                <a:gd name="connsiteX6" fmla="*/ 870646 w 1844712"/>
                <a:gd name="connsiteY6" fmla="*/ 747934 h 1906172"/>
                <a:gd name="connsiteX7" fmla="*/ 866910 w 1844712"/>
                <a:gd name="connsiteY7" fmla="*/ 1570892 h 1906172"/>
                <a:gd name="connsiteX8" fmla="*/ 354 w 1844712"/>
                <a:gd name="connsiteY8" fmla="*/ 1906172 h 1906172"/>
                <a:gd name="connsiteX0" fmla="*/ 354 w 1844712"/>
                <a:gd name="connsiteY0" fmla="*/ 1906172 h 1906172"/>
                <a:gd name="connsiteX1" fmla="*/ 0 w 1844712"/>
                <a:gd name="connsiteY1" fmla="*/ 679902 h 1906172"/>
                <a:gd name="connsiteX2" fmla="*/ 1844712 w 1844712"/>
                <a:gd name="connsiteY2" fmla="*/ 0 h 1906172"/>
                <a:gd name="connsiteX3" fmla="*/ 1830326 w 1844712"/>
                <a:gd name="connsiteY3" fmla="*/ 1219200 h 1906172"/>
                <a:gd name="connsiteX4" fmla="*/ 1415329 w 1844712"/>
                <a:gd name="connsiteY4" fmla="*/ 1388013 h 1906172"/>
                <a:gd name="connsiteX5" fmla="*/ 1422363 w 1844712"/>
                <a:gd name="connsiteY5" fmla="*/ 895644 h 1906172"/>
                <a:gd name="connsiteX6" fmla="*/ 870646 w 1844712"/>
                <a:gd name="connsiteY6" fmla="*/ 747934 h 1906172"/>
                <a:gd name="connsiteX7" fmla="*/ 866910 w 1844712"/>
                <a:gd name="connsiteY7" fmla="*/ 1570892 h 1906172"/>
                <a:gd name="connsiteX8" fmla="*/ 354 w 1844712"/>
                <a:gd name="connsiteY8" fmla="*/ 1906172 h 1906172"/>
                <a:gd name="connsiteX0" fmla="*/ 354 w 1844712"/>
                <a:gd name="connsiteY0" fmla="*/ 1906172 h 1906172"/>
                <a:gd name="connsiteX1" fmla="*/ 0 w 1844712"/>
                <a:gd name="connsiteY1" fmla="*/ 679902 h 1906172"/>
                <a:gd name="connsiteX2" fmla="*/ 1844712 w 1844712"/>
                <a:gd name="connsiteY2" fmla="*/ 0 h 1906172"/>
                <a:gd name="connsiteX3" fmla="*/ 1830326 w 1844712"/>
                <a:gd name="connsiteY3" fmla="*/ 1219200 h 1906172"/>
                <a:gd name="connsiteX4" fmla="*/ 1415329 w 1844712"/>
                <a:gd name="connsiteY4" fmla="*/ 1388013 h 1906172"/>
                <a:gd name="connsiteX5" fmla="*/ 1422363 w 1844712"/>
                <a:gd name="connsiteY5" fmla="*/ 895644 h 1906172"/>
                <a:gd name="connsiteX6" fmla="*/ 870646 w 1844712"/>
                <a:gd name="connsiteY6" fmla="*/ 747934 h 1906172"/>
                <a:gd name="connsiteX7" fmla="*/ 872625 w 1844712"/>
                <a:gd name="connsiteY7" fmla="*/ 1570892 h 1906172"/>
                <a:gd name="connsiteX8" fmla="*/ 354 w 1844712"/>
                <a:gd name="connsiteY8" fmla="*/ 1906172 h 1906172"/>
                <a:gd name="connsiteX0" fmla="*/ 354 w 1844712"/>
                <a:gd name="connsiteY0" fmla="*/ 1906172 h 1906172"/>
                <a:gd name="connsiteX1" fmla="*/ 0 w 1844712"/>
                <a:gd name="connsiteY1" fmla="*/ 679902 h 1906172"/>
                <a:gd name="connsiteX2" fmla="*/ 1844712 w 1844712"/>
                <a:gd name="connsiteY2" fmla="*/ 0 h 1906172"/>
                <a:gd name="connsiteX3" fmla="*/ 1830326 w 1844712"/>
                <a:gd name="connsiteY3" fmla="*/ 1219200 h 1906172"/>
                <a:gd name="connsiteX4" fmla="*/ 1415329 w 1844712"/>
                <a:gd name="connsiteY4" fmla="*/ 1388013 h 1906172"/>
                <a:gd name="connsiteX5" fmla="*/ 1422363 w 1844712"/>
                <a:gd name="connsiteY5" fmla="*/ 895644 h 1906172"/>
                <a:gd name="connsiteX6" fmla="*/ 870646 w 1844712"/>
                <a:gd name="connsiteY6" fmla="*/ 745077 h 1906172"/>
                <a:gd name="connsiteX7" fmla="*/ 872625 w 1844712"/>
                <a:gd name="connsiteY7" fmla="*/ 1570892 h 1906172"/>
                <a:gd name="connsiteX8" fmla="*/ 354 w 1844712"/>
                <a:gd name="connsiteY8" fmla="*/ 1906172 h 1906172"/>
                <a:gd name="connsiteX0" fmla="*/ 354 w 1844712"/>
                <a:gd name="connsiteY0" fmla="*/ 1906172 h 1906172"/>
                <a:gd name="connsiteX1" fmla="*/ 0 w 1844712"/>
                <a:gd name="connsiteY1" fmla="*/ 679902 h 1906172"/>
                <a:gd name="connsiteX2" fmla="*/ 1844712 w 1844712"/>
                <a:gd name="connsiteY2" fmla="*/ 0 h 1906172"/>
                <a:gd name="connsiteX3" fmla="*/ 1830326 w 1844712"/>
                <a:gd name="connsiteY3" fmla="*/ 1219200 h 1906172"/>
                <a:gd name="connsiteX4" fmla="*/ 1415329 w 1844712"/>
                <a:gd name="connsiteY4" fmla="*/ 1388013 h 1906172"/>
                <a:gd name="connsiteX5" fmla="*/ 1419505 w 1844712"/>
                <a:gd name="connsiteY5" fmla="*/ 889929 h 1906172"/>
                <a:gd name="connsiteX6" fmla="*/ 870646 w 1844712"/>
                <a:gd name="connsiteY6" fmla="*/ 745077 h 1906172"/>
                <a:gd name="connsiteX7" fmla="*/ 872625 w 1844712"/>
                <a:gd name="connsiteY7" fmla="*/ 1570892 h 1906172"/>
                <a:gd name="connsiteX8" fmla="*/ 354 w 1844712"/>
                <a:gd name="connsiteY8" fmla="*/ 1906172 h 1906172"/>
                <a:gd name="connsiteX0" fmla="*/ 354 w 1844712"/>
                <a:gd name="connsiteY0" fmla="*/ 1906172 h 1906172"/>
                <a:gd name="connsiteX1" fmla="*/ 0 w 1844712"/>
                <a:gd name="connsiteY1" fmla="*/ 679902 h 1906172"/>
                <a:gd name="connsiteX2" fmla="*/ 1844712 w 1844712"/>
                <a:gd name="connsiteY2" fmla="*/ 0 h 1906172"/>
                <a:gd name="connsiteX3" fmla="*/ 1830326 w 1844712"/>
                <a:gd name="connsiteY3" fmla="*/ 1219200 h 1906172"/>
                <a:gd name="connsiteX4" fmla="*/ 1415329 w 1844712"/>
                <a:gd name="connsiteY4" fmla="*/ 1370868 h 1906172"/>
                <a:gd name="connsiteX5" fmla="*/ 1419505 w 1844712"/>
                <a:gd name="connsiteY5" fmla="*/ 889929 h 1906172"/>
                <a:gd name="connsiteX6" fmla="*/ 870646 w 1844712"/>
                <a:gd name="connsiteY6" fmla="*/ 745077 h 1906172"/>
                <a:gd name="connsiteX7" fmla="*/ 872625 w 1844712"/>
                <a:gd name="connsiteY7" fmla="*/ 1570892 h 1906172"/>
                <a:gd name="connsiteX8" fmla="*/ 354 w 1844712"/>
                <a:gd name="connsiteY8" fmla="*/ 1906172 h 1906172"/>
                <a:gd name="connsiteX0" fmla="*/ 354 w 1844712"/>
                <a:gd name="connsiteY0" fmla="*/ 1906172 h 1906172"/>
                <a:gd name="connsiteX1" fmla="*/ 0 w 1844712"/>
                <a:gd name="connsiteY1" fmla="*/ 679902 h 1906172"/>
                <a:gd name="connsiteX2" fmla="*/ 1844712 w 1844712"/>
                <a:gd name="connsiteY2" fmla="*/ 0 h 1906172"/>
                <a:gd name="connsiteX3" fmla="*/ 1827468 w 1844712"/>
                <a:gd name="connsiteY3" fmla="*/ 1213485 h 1906172"/>
                <a:gd name="connsiteX4" fmla="*/ 1415329 w 1844712"/>
                <a:gd name="connsiteY4" fmla="*/ 1370868 h 1906172"/>
                <a:gd name="connsiteX5" fmla="*/ 1419505 w 1844712"/>
                <a:gd name="connsiteY5" fmla="*/ 889929 h 1906172"/>
                <a:gd name="connsiteX6" fmla="*/ 870646 w 1844712"/>
                <a:gd name="connsiteY6" fmla="*/ 745077 h 1906172"/>
                <a:gd name="connsiteX7" fmla="*/ 872625 w 1844712"/>
                <a:gd name="connsiteY7" fmla="*/ 1570892 h 1906172"/>
                <a:gd name="connsiteX8" fmla="*/ 354 w 1844712"/>
                <a:gd name="connsiteY8" fmla="*/ 1906172 h 1906172"/>
                <a:gd name="connsiteX0" fmla="*/ 354 w 1827468"/>
                <a:gd name="connsiteY0" fmla="*/ 1903315 h 1903315"/>
                <a:gd name="connsiteX1" fmla="*/ 0 w 1827468"/>
                <a:gd name="connsiteY1" fmla="*/ 677045 h 1903315"/>
                <a:gd name="connsiteX2" fmla="*/ 1821852 w 1827468"/>
                <a:gd name="connsiteY2" fmla="*/ 0 h 1903315"/>
                <a:gd name="connsiteX3" fmla="*/ 1827468 w 1827468"/>
                <a:gd name="connsiteY3" fmla="*/ 1210628 h 1903315"/>
                <a:gd name="connsiteX4" fmla="*/ 1415329 w 1827468"/>
                <a:gd name="connsiteY4" fmla="*/ 1368011 h 1903315"/>
                <a:gd name="connsiteX5" fmla="*/ 1419505 w 1827468"/>
                <a:gd name="connsiteY5" fmla="*/ 887072 h 1903315"/>
                <a:gd name="connsiteX6" fmla="*/ 870646 w 1827468"/>
                <a:gd name="connsiteY6" fmla="*/ 742220 h 1903315"/>
                <a:gd name="connsiteX7" fmla="*/ 872625 w 1827468"/>
                <a:gd name="connsiteY7" fmla="*/ 1568035 h 1903315"/>
                <a:gd name="connsiteX8" fmla="*/ 354 w 1827468"/>
                <a:gd name="connsiteY8" fmla="*/ 1903315 h 1903315"/>
                <a:gd name="connsiteX0" fmla="*/ 354 w 1827468"/>
                <a:gd name="connsiteY0" fmla="*/ 1903315 h 1903315"/>
                <a:gd name="connsiteX1" fmla="*/ 0 w 1827468"/>
                <a:gd name="connsiteY1" fmla="*/ 677045 h 1903315"/>
                <a:gd name="connsiteX2" fmla="*/ 1821852 w 1827468"/>
                <a:gd name="connsiteY2" fmla="*/ 0 h 1903315"/>
                <a:gd name="connsiteX3" fmla="*/ 1827468 w 1827468"/>
                <a:gd name="connsiteY3" fmla="*/ 1210628 h 1903315"/>
                <a:gd name="connsiteX4" fmla="*/ 1415329 w 1827468"/>
                <a:gd name="connsiteY4" fmla="*/ 1368011 h 1903315"/>
                <a:gd name="connsiteX5" fmla="*/ 1419505 w 1827468"/>
                <a:gd name="connsiteY5" fmla="*/ 887072 h 1903315"/>
                <a:gd name="connsiteX6" fmla="*/ 870646 w 1827468"/>
                <a:gd name="connsiteY6" fmla="*/ 742220 h 1903315"/>
                <a:gd name="connsiteX7" fmla="*/ 872625 w 1827468"/>
                <a:gd name="connsiteY7" fmla="*/ 1568035 h 1903315"/>
                <a:gd name="connsiteX8" fmla="*/ 354 w 1827468"/>
                <a:gd name="connsiteY8" fmla="*/ 1903315 h 190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7468" h="1903315">
                  <a:moveTo>
                    <a:pt x="354" y="1903315"/>
                  </a:moveTo>
                  <a:lnTo>
                    <a:pt x="0" y="677045"/>
                  </a:lnTo>
                  <a:lnTo>
                    <a:pt x="1821852" y="0"/>
                  </a:lnTo>
                  <a:lnTo>
                    <a:pt x="1827468" y="1210628"/>
                  </a:lnTo>
                  <a:lnTo>
                    <a:pt x="1415329" y="1368011"/>
                  </a:lnTo>
                  <a:lnTo>
                    <a:pt x="1419505" y="887072"/>
                  </a:lnTo>
                  <a:lnTo>
                    <a:pt x="870646" y="742220"/>
                  </a:lnTo>
                  <a:cubicBezTo>
                    <a:pt x="869401" y="1016539"/>
                    <a:pt x="873870" y="1293716"/>
                    <a:pt x="872625" y="1568035"/>
                  </a:cubicBezTo>
                  <a:lnTo>
                    <a:pt x="354" y="1903315"/>
                  </a:lnTo>
                  <a:close/>
                </a:path>
              </a:pathLst>
            </a:cu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0288" y="2495551"/>
            <a:ext cx="4252912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7253289" y="5181601"/>
            <a:ext cx="2357437" cy="703263"/>
            <a:chOff x="5729104" y="5182374"/>
            <a:chExt cx="2356961" cy="703256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261525B8-1958-45B7-8F16-ED778CA466ED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729104" y="5182374"/>
              <a:ext cx="1928423" cy="520695"/>
            </a:xfrm>
            <a:prstGeom prst="line">
              <a:avLst/>
            </a:prstGeom>
            <a:ln w="508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18B74F1-8138-4990-A225-CFB60D546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9222" y="5220474"/>
              <a:ext cx="1826843" cy="665156"/>
            </a:xfrm>
            <a:prstGeom prst="line">
              <a:avLst/>
            </a:prstGeom>
            <a:ln w="508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42B09F84-E751-45D1-B2FC-6E18B7FBA01D}"/>
              </a:ext>
            </a:extLst>
          </p:cNvPr>
          <p:cNvSpPr>
            <a:spLocks/>
          </p:cNvSpPr>
          <p:nvPr/>
        </p:nvSpPr>
        <p:spPr>
          <a:xfrm>
            <a:off x="3414713" y="2470151"/>
            <a:ext cx="1382712" cy="2487613"/>
          </a:xfrm>
          <a:custGeom>
            <a:avLst/>
            <a:gdLst>
              <a:gd name="connsiteX0" fmla="*/ 0 w 1458000"/>
              <a:gd name="connsiteY0" fmla="*/ 0 h 2438400"/>
              <a:gd name="connsiteX1" fmla="*/ 1458000 w 1458000"/>
              <a:gd name="connsiteY1" fmla="*/ 0 h 2438400"/>
              <a:gd name="connsiteX2" fmla="*/ 1458000 w 1458000"/>
              <a:gd name="connsiteY2" fmla="*/ 2438400 h 2438400"/>
              <a:gd name="connsiteX3" fmla="*/ 0 w 1458000"/>
              <a:gd name="connsiteY3" fmla="*/ 2438400 h 2438400"/>
              <a:gd name="connsiteX4" fmla="*/ 0 w 1458000"/>
              <a:gd name="connsiteY4" fmla="*/ 0 h 2438400"/>
              <a:gd name="connsiteX0" fmla="*/ 0 w 1458000"/>
              <a:gd name="connsiteY0" fmla="*/ 0 h 2438400"/>
              <a:gd name="connsiteX1" fmla="*/ 1450316 w 1458000"/>
              <a:gd name="connsiteY1" fmla="*/ 491778 h 2438400"/>
              <a:gd name="connsiteX2" fmla="*/ 1458000 w 1458000"/>
              <a:gd name="connsiteY2" fmla="*/ 2438400 h 2438400"/>
              <a:gd name="connsiteX3" fmla="*/ 0 w 1458000"/>
              <a:gd name="connsiteY3" fmla="*/ 2438400 h 2438400"/>
              <a:gd name="connsiteX4" fmla="*/ 0 w 1458000"/>
              <a:gd name="connsiteY4" fmla="*/ 0 h 2438400"/>
              <a:gd name="connsiteX0" fmla="*/ 0 w 1458000"/>
              <a:gd name="connsiteY0" fmla="*/ 0 h 2438400"/>
              <a:gd name="connsiteX1" fmla="*/ 1450316 w 1458000"/>
              <a:gd name="connsiteY1" fmla="*/ 491778 h 2438400"/>
              <a:gd name="connsiteX2" fmla="*/ 1458000 w 1458000"/>
              <a:gd name="connsiteY2" fmla="*/ 2438400 h 2438400"/>
              <a:gd name="connsiteX3" fmla="*/ 0 w 1458000"/>
              <a:gd name="connsiteY3" fmla="*/ 1992726 h 2438400"/>
              <a:gd name="connsiteX4" fmla="*/ 0 w 1458000"/>
              <a:gd name="connsiteY4" fmla="*/ 0 h 2438400"/>
              <a:gd name="connsiteX0" fmla="*/ 0 w 1458000"/>
              <a:gd name="connsiteY0" fmla="*/ 0 h 2461452"/>
              <a:gd name="connsiteX1" fmla="*/ 1450316 w 1458000"/>
              <a:gd name="connsiteY1" fmla="*/ 491778 h 2461452"/>
              <a:gd name="connsiteX2" fmla="*/ 1458000 w 1458000"/>
              <a:gd name="connsiteY2" fmla="*/ 2461452 h 2461452"/>
              <a:gd name="connsiteX3" fmla="*/ 0 w 1458000"/>
              <a:gd name="connsiteY3" fmla="*/ 1992726 h 2461452"/>
              <a:gd name="connsiteX4" fmla="*/ 0 w 1458000"/>
              <a:gd name="connsiteY4" fmla="*/ 0 h 2461452"/>
              <a:gd name="connsiteX0" fmla="*/ 0 w 1458000"/>
              <a:gd name="connsiteY0" fmla="*/ 0 h 2461452"/>
              <a:gd name="connsiteX1" fmla="*/ 1450316 w 1458000"/>
              <a:gd name="connsiteY1" fmla="*/ 491778 h 2461452"/>
              <a:gd name="connsiteX2" fmla="*/ 1458000 w 1458000"/>
              <a:gd name="connsiteY2" fmla="*/ 2461452 h 2461452"/>
              <a:gd name="connsiteX3" fmla="*/ 0 w 1458000"/>
              <a:gd name="connsiteY3" fmla="*/ 1979725 h 2461452"/>
              <a:gd name="connsiteX4" fmla="*/ 0 w 1458000"/>
              <a:gd name="connsiteY4" fmla="*/ 0 h 2461452"/>
              <a:gd name="connsiteX0" fmla="*/ 0 w 1473508"/>
              <a:gd name="connsiteY0" fmla="*/ 0 h 2461452"/>
              <a:gd name="connsiteX1" fmla="*/ 1473286 w 1473508"/>
              <a:gd name="connsiteY1" fmla="*/ 473861 h 2461452"/>
              <a:gd name="connsiteX2" fmla="*/ 1458000 w 1473508"/>
              <a:gd name="connsiteY2" fmla="*/ 2461452 h 2461452"/>
              <a:gd name="connsiteX3" fmla="*/ 0 w 1473508"/>
              <a:gd name="connsiteY3" fmla="*/ 1979725 h 2461452"/>
              <a:gd name="connsiteX4" fmla="*/ 0 w 1473508"/>
              <a:gd name="connsiteY4" fmla="*/ 0 h 2461452"/>
              <a:gd name="connsiteX0" fmla="*/ 0 w 1473508"/>
              <a:gd name="connsiteY0" fmla="*/ 0 h 2449507"/>
              <a:gd name="connsiteX1" fmla="*/ 1473286 w 1473508"/>
              <a:gd name="connsiteY1" fmla="*/ 461916 h 2449507"/>
              <a:gd name="connsiteX2" fmla="*/ 1458000 w 1473508"/>
              <a:gd name="connsiteY2" fmla="*/ 2449507 h 2449507"/>
              <a:gd name="connsiteX3" fmla="*/ 0 w 1473508"/>
              <a:gd name="connsiteY3" fmla="*/ 1967780 h 2449507"/>
              <a:gd name="connsiteX4" fmla="*/ 0 w 1473508"/>
              <a:gd name="connsiteY4" fmla="*/ 0 h 2449507"/>
              <a:gd name="connsiteX0" fmla="*/ 0 w 1473508"/>
              <a:gd name="connsiteY0" fmla="*/ 0 h 2440548"/>
              <a:gd name="connsiteX1" fmla="*/ 1473286 w 1473508"/>
              <a:gd name="connsiteY1" fmla="*/ 452957 h 2440548"/>
              <a:gd name="connsiteX2" fmla="*/ 1458000 w 1473508"/>
              <a:gd name="connsiteY2" fmla="*/ 2440548 h 2440548"/>
              <a:gd name="connsiteX3" fmla="*/ 0 w 1473508"/>
              <a:gd name="connsiteY3" fmla="*/ 1958821 h 2440548"/>
              <a:gd name="connsiteX4" fmla="*/ 0 w 1473508"/>
              <a:gd name="connsiteY4" fmla="*/ 0 h 2440548"/>
              <a:gd name="connsiteX0" fmla="*/ 0 w 1474406"/>
              <a:gd name="connsiteY0" fmla="*/ 0 h 2413670"/>
              <a:gd name="connsiteX1" fmla="*/ 1473286 w 1474406"/>
              <a:gd name="connsiteY1" fmla="*/ 452957 h 2413670"/>
              <a:gd name="connsiteX2" fmla="*/ 1474406 w 1474406"/>
              <a:gd name="connsiteY2" fmla="*/ 2413670 h 2413670"/>
              <a:gd name="connsiteX3" fmla="*/ 0 w 1474406"/>
              <a:gd name="connsiteY3" fmla="*/ 1958821 h 2413670"/>
              <a:gd name="connsiteX4" fmla="*/ 0 w 1474406"/>
              <a:gd name="connsiteY4" fmla="*/ 0 h 2413670"/>
              <a:gd name="connsiteX0" fmla="*/ 0 w 1474406"/>
              <a:gd name="connsiteY0" fmla="*/ 0 h 2413670"/>
              <a:gd name="connsiteX1" fmla="*/ 1473286 w 1474406"/>
              <a:gd name="connsiteY1" fmla="*/ 452957 h 2413670"/>
              <a:gd name="connsiteX2" fmla="*/ 1474406 w 1474406"/>
              <a:gd name="connsiteY2" fmla="*/ 2413670 h 2413670"/>
              <a:gd name="connsiteX3" fmla="*/ 3282 w 1474406"/>
              <a:gd name="connsiteY3" fmla="*/ 1967781 h 2413670"/>
              <a:gd name="connsiteX4" fmla="*/ 0 w 1474406"/>
              <a:gd name="connsiteY4" fmla="*/ 0 h 2413670"/>
              <a:gd name="connsiteX0" fmla="*/ 0 w 1474406"/>
              <a:gd name="connsiteY0" fmla="*/ 0 h 2413670"/>
              <a:gd name="connsiteX1" fmla="*/ 1473286 w 1474406"/>
              <a:gd name="connsiteY1" fmla="*/ 452957 h 2413670"/>
              <a:gd name="connsiteX2" fmla="*/ 1474406 w 1474406"/>
              <a:gd name="connsiteY2" fmla="*/ 2413670 h 2413670"/>
              <a:gd name="connsiteX3" fmla="*/ 9845 w 1474406"/>
              <a:gd name="connsiteY3" fmla="*/ 1970767 h 2413670"/>
              <a:gd name="connsiteX4" fmla="*/ 0 w 1474406"/>
              <a:gd name="connsiteY4" fmla="*/ 0 h 241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406" h="2413670">
                <a:moveTo>
                  <a:pt x="0" y="0"/>
                </a:moveTo>
                <a:lnTo>
                  <a:pt x="1473286" y="452957"/>
                </a:lnTo>
                <a:cubicBezTo>
                  <a:pt x="1475847" y="1101831"/>
                  <a:pt x="1471845" y="1764796"/>
                  <a:pt x="1474406" y="2413670"/>
                </a:cubicBezTo>
                <a:lnTo>
                  <a:pt x="9845" y="1970767"/>
                </a:lnTo>
                <a:cubicBezTo>
                  <a:pt x="6563" y="1313845"/>
                  <a:pt x="3282" y="656922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1" y="2214563"/>
            <a:ext cx="425291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等腰三角形 21507">
            <a:extLst>
              <a:ext uri="{FF2B5EF4-FFF2-40B4-BE49-F238E27FC236}">
                <a16:creationId xmlns:a16="http://schemas.microsoft.com/office/drawing/2014/main" id="{41E557BE-A163-473C-80E1-C1F8C06390E8}"/>
              </a:ext>
            </a:extLst>
          </p:cNvPr>
          <p:cNvSpPr/>
          <p:nvPr/>
        </p:nvSpPr>
        <p:spPr>
          <a:xfrm>
            <a:off x="3043239" y="4940301"/>
            <a:ext cx="2257425" cy="714375"/>
          </a:xfrm>
          <a:custGeom>
            <a:avLst/>
            <a:gdLst>
              <a:gd name="connsiteX0" fmla="*/ 0 w 1632428"/>
              <a:gd name="connsiteY0" fmla="*/ 309181 h 309181"/>
              <a:gd name="connsiteX1" fmla="*/ 816214 w 1632428"/>
              <a:gd name="connsiteY1" fmla="*/ 0 h 309181"/>
              <a:gd name="connsiteX2" fmla="*/ 1632428 w 1632428"/>
              <a:gd name="connsiteY2" fmla="*/ 309181 h 309181"/>
              <a:gd name="connsiteX3" fmla="*/ 0 w 1632428"/>
              <a:gd name="connsiteY3" fmla="*/ 309181 h 309181"/>
              <a:gd name="connsiteX0" fmla="*/ 0 w 1666295"/>
              <a:gd name="connsiteY0" fmla="*/ 290709 h 309181"/>
              <a:gd name="connsiteX1" fmla="*/ 850081 w 1666295"/>
              <a:gd name="connsiteY1" fmla="*/ 0 h 309181"/>
              <a:gd name="connsiteX2" fmla="*/ 1666295 w 1666295"/>
              <a:gd name="connsiteY2" fmla="*/ 309181 h 309181"/>
              <a:gd name="connsiteX3" fmla="*/ 0 w 1666295"/>
              <a:gd name="connsiteY3" fmla="*/ 290709 h 309181"/>
              <a:gd name="connsiteX0" fmla="*/ 0 w 1795268"/>
              <a:gd name="connsiteY0" fmla="*/ 626296 h 644768"/>
              <a:gd name="connsiteX1" fmla="*/ 1795268 w 1795268"/>
              <a:gd name="connsiteY1" fmla="*/ 0 h 644768"/>
              <a:gd name="connsiteX2" fmla="*/ 1666295 w 1795268"/>
              <a:gd name="connsiteY2" fmla="*/ 644768 h 644768"/>
              <a:gd name="connsiteX3" fmla="*/ 0 w 1795268"/>
              <a:gd name="connsiteY3" fmla="*/ 626296 h 644768"/>
              <a:gd name="connsiteX0" fmla="*/ 0 w 2257423"/>
              <a:gd name="connsiteY0" fmla="*/ 626296 h 626296"/>
              <a:gd name="connsiteX1" fmla="*/ 1795268 w 2257423"/>
              <a:gd name="connsiteY1" fmla="*/ 0 h 626296"/>
              <a:gd name="connsiteX2" fmla="*/ 2257423 w 2257423"/>
              <a:gd name="connsiteY2" fmla="*/ 383071 h 626296"/>
              <a:gd name="connsiteX3" fmla="*/ 0 w 2257423"/>
              <a:gd name="connsiteY3" fmla="*/ 626296 h 626296"/>
              <a:gd name="connsiteX0" fmla="*/ 0 w 2257423"/>
              <a:gd name="connsiteY0" fmla="*/ 715581 h 715581"/>
              <a:gd name="connsiteX1" fmla="*/ 2090832 w 2257423"/>
              <a:gd name="connsiteY1" fmla="*/ 0 h 715581"/>
              <a:gd name="connsiteX2" fmla="*/ 2257423 w 2257423"/>
              <a:gd name="connsiteY2" fmla="*/ 472356 h 715581"/>
              <a:gd name="connsiteX3" fmla="*/ 0 w 2257423"/>
              <a:gd name="connsiteY3" fmla="*/ 715581 h 71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423" h="715581">
                <a:moveTo>
                  <a:pt x="0" y="715581"/>
                </a:moveTo>
                <a:lnTo>
                  <a:pt x="2090832" y="0"/>
                </a:lnTo>
                <a:lnTo>
                  <a:pt x="2257423" y="472356"/>
                </a:lnTo>
                <a:lnTo>
                  <a:pt x="0" y="715581"/>
                </a:lnTo>
                <a:close/>
              </a:path>
            </a:pathLst>
          </a:cu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748713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1.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两平面相交特殊情况的作图要领</a:t>
            </a:r>
            <a:endParaRPr kumimoji="1" lang="en-US" altLang="zh-CN" sz="24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当其中一平面的某投影积聚时，二者的交线就在该平面的积聚性投影上。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CD6A9CD-2067-45FC-9269-A7893754C818}"/>
              </a:ext>
            </a:extLst>
          </p:cNvPr>
          <p:cNvCxnSpPr>
            <a:cxnSpLocks noChangeAspect="1"/>
          </p:cNvCxnSpPr>
          <p:nvPr/>
        </p:nvCxnSpPr>
        <p:spPr>
          <a:xfrm>
            <a:off x="3414714" y="5219701"/>
            <a:ext cx="1373187" cy="454025"/>
          </a:xfrm>
          <a:prstGeom prst="line">
            <a:avLst/>
          </a:prstGeom>
          <a:ln w="508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828801" y="1462088"/>
            <a:ext cx="87487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    因而，</a:t>
            </a: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交线可由积聚性投影得出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，并根据共有性作出其它投影。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2539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二、平面与平面相交的特殊情况</a:t>
            </a:r>
          </a:p>
        </p:txBody>
      </p:sp>
      <p:grpSp>
        <p:nvGrpSpPr>
          <p:cNvPr id="21507" name="组合 21506"/>
          <p:cNvGrpSpPr>
            <a:grpSpLocks/>
          </p:cNvGrpSpPr>
          <p:nvPr/>
        </p:nvGrpSpPr>
        <p:grpSpPr bwMode="auto">
          <a:xfrm>
            <a:off x="3078163" y="3182939"/>
            <a:ext cx="2214562" cy="1354137"/>
            <a:chOff x="1567972" y="3182869"/>
            <a:chExt cx="2215031" cy="1353823"/>
          </a:xfrm>
        </p:grpSpPr>
        <p:sp>
          <p:nvSpPr>
            <p:cNvPr id="35" name="等腰三角形 21504">
              <a:extLst>
                <a:ext uri="{FF2B5EF4-FFF2-40B4-BE49-F238E27FC236}">
                  <a16:creationId xmlns:a16="http://schemas.microsoft.com/office/drawing/2014/main" id="{AD54C4D9-3CFF-451B-80BA-8D9DA7C2F1E1}"/>
                </a:ext>
              </a:extLst>
            </p:cNvPr>
            <p:cNvSpPr/>
            <p:nvPr/>
          </p:nvSpPr>
          <p:spPr>
            <a:xfrm>
              <a:off x="3300301" y="3395545"/>
              <a:ext cx="482702" cy="1141147"/>
            </a:xfrm>
            <a:custGeom>
              <a:avLst/>
              <a:gdLst>
                <a:gd name="connsiteX0" fmla="*/ 0 w 1636280"/>
                <a:gd name="connsiteY0" fmla="*/ 1219200 h 1219200"/>
                <a:gd name="connsiteX1" fmla="*/ 17443 w 1636280"/>
                <a:gd name="connsiteY1" fmla="*/ 0 h 1219200"/>
                <a:gd name="connsiteX2" fmla="*/ 1636280 w 1636280"/>
                <a:gd name="connsiteY2" fmla="*/ 1219200 h 1219200"/>
                <a:gd name="connsiteX3" fmla="*/ 0 w 1636280"/>
                <a:gd name="connsiteY3" fmla="*/ 1219200 h 1219200"/>
                <a:gd name="connsiteX0" fmla="*/ 0 w 2124276"/>
                <a:gd name="connsiteY0" fmla="*/ 1219200 h 1219200"/>
                <a:gd name="connsiteX1" fmla="*/ 17443 w 2124276"/>
                <a:gd name="connsiteY1" fmla="*/ 0 h 1219200"/>
                <a:gd name="connsiteX2" fmla="*/ 2124276 w 2124276"/>
                <a:gd name="connsiteY2" fmla="*/ 224257 h 1219200"/>
                <a:gd name="connsiteX3" fmla="*/ 0 w 2124276"/>
                <a:gd name="connsiteY3" fmla="*/ 1219200 h 1219200"/>
                <a:gd name="connsiteX0" fmla="*/ 2251975 w 2251975"/>
                <a:gd name="connsiteY0" fmla="*/ 1342383 h 1342383"/>
                <a:gd name="connsiteX1" fmla="*/ 0 w 2251975"/>
                <a:gd name="connsiteY1" fmla="*/ 0 h 1342383"/>
                <a:gd name="connsiteX2" fmla="*/ 2106833 w 2251975"/>
                <a:gd name="connsiteY2" fmla="*/ 224257 h 1342383"/>
                <a:gd name="connsiteX3" fmla="*/ 2251975 w 2251975"/>
                <a:gd name="connsiteY3" fmla="*/ 1342383 h 1342383"/>
                <a:gd name="connsiteX0" fmla="*/ 2251975 w 2251975"/>
                <a:gd name="connsiteY0" fmla="*/ 1361334 h 1361334"/>
                <a:gd name="connsiteX1" fmla="*/ 0 w 2251975"/>
                <a:gd name="connsiteY1" fmla="*/ 0 h 1361334"/>
                <a:gd name="connsiteX2" fmla="*/ 2106833 w 2251975"/>
                <a:gd name="connsiteY2" fmla="*/ 243208 h 1361334"/>
                <a:gd name="connsiteX3" fmla="*/ 2251975 w 2251975"/>
                <a:gd name="connsiteY3" fmla="*/ 1361334 h 1361334"/>
                <a:gd name="connsiteX0" fmla="*/ 2233024 w 2233024"/>
                <a:gd name="connsiteY0" fmla="*/ 1356596 h 1356596"/>
                <a:gd name="connsiteX1" fmla="*/ 0 w 2233024"/>
                <a:gd name="connsiteY1" fmla="*/ 0 h 1356596"/>
                <a:gd name="connsiteX2" fmla="*/ 2087882 w 2233024"/>
                <a:gd name="connsiteY2" fmla="*/ 238470 h 1356596"/>
                <a:gd name="connsiteX3" fmla="*/ 2233024 w 2233024"/>
                <a:gd name="connsiteY3" fmla="*/ 1356596 h 1356596"/>
                <a:gd name="connsiteX0" fmla="*/ 2237762 w 2237762"/>
                <a:gd name="connsiteY0" fmla="*/ 1366071 h 1366071"/>
                <a:gd name="connsiteX1" fmla="*/ 0 w 2237762"/>
                <a:gd name="connsiteY1" fmla="*/ 0 h 1366071"/>
                <a:gd name="connsiteX2" fmla="*/ 2092620 w 2237762"/>
                <a:gd name="connsiteY2" fmla="*/ 247945 h 1366071"/>
                <a:gd name="connsiteX3" fmla="*/ 2237762 w 2237762"/>
                <a:gd name="connsiteY3" fmla="*/ 1366071 h 1366071"/>
                <a:gd name="connsiteX0" fmla="*/ 2228286 w 2228286"/>
                <a:gd name="connsiteY0" fmla="*/ 1366071 h 1366071"/>
                <a:gd name="connsiteX1" fmla="*/ 0 w 2228286"/>
                <a:gd name="connsiteY1" fmla="*/ 0 h 1366071"/>
                <a:gd name="connsiteX2" fmla="*/ 2092620 w 2228286"/>
                <a:gd name="connsiteY2" fmla="*/ 247945 h 1366071"/>
                <a:gd name="connsiteX3" fmla="*/ 2228286 w 2228286"/>
                <a:gd name="connsiteY3" fmla="*/ 1366071 h 1366071"/>
                <a:gd name="connsiteX0" fmla="*/ 2228286 w 2228286"/>
                <a:gd name="connsiteY0" fmla="*/ 1366071 h 1366071"/>
                <a:gd name="connsiteX1" fmla="*/ 0 w 2228286"/>
                <a:gd name="connsiteY1" fmla="*/ 0 h 1366071"/>
                <a:gd name="connsiteX2" fmla="*/ 2078406 w 2228286"/>
                <a:gd name="connsiteY2" fmla="*/ 247945 h 1366071"/>
                <a:gd name="connsiteX3" fmla="*/ 2228286 w 2228286"/>
                <a:gd name="connsiteY3" fmla="*/ 1366071 h 1366071"/>
                <a:gd name="connsiteX0" fmla="*/ 2228286 w 2228286"/>
                <a:gd name="connsiteY0" fmla="*/ 1366071 h 1366071"/>
                <a:gd name="connsiteX1" fmla="*/ 0 w 2228286"/>
                <a:gd name="connsiteY1" fmla="*/ 0 h 1366071"/>
                <a:gd name="connsiteX2" fmla="*/ 794456 w 2228286"/>
                <a:gd name="connsiteY2" fmla="*/ 77384 h 1366071"/>
                <a:gd name="connsiteX3" fmla="*/ 2228286 w 2228286"/>
                <a:gd name="connsiteY3" fmla="*/ 1366071 h 1366071"/>
                <a:gd name="connsiteX0" fmla="*/ 1247557 w 1247557"/>
                <a:gd name="connsiteY0" fmla="*/ 759629 h 759629"/>
                <a:gd name="connsiteX1" fmla="*/ 0 w 1247557"/>
                <a:gd name="connsiteY1" fmla="*/ 0 h 759629"/>
                <a:gd name="connsiteX2" fmla="*/ 794456 w 1247557"/>
                <a:gd name="connsiteY2" fmla="*/ 77384 h 759629"/>
                <a:gd name="connsiteX3" fmla="*/ 1247557 w 1247557"/>
                <a:gd name="connsiteY3" fmla="*/ 759629 h 759629"/>
                <a:gd name="connsiteX0" fmla="*/ 1247557 w 1247557"/>
                <a:gd name="connsiteY0" fmla="*/ 947563 h 947563"/>
                <a:gd name="connsiteX1" fmla="*/ 0 w 1247557"/>
                <a:gd name="connsiteY1" fmla="*/ 187934 h 947563"/>
                <a:gd name="connsiteX2" fmla="*/ 676011 w 1247557"/>
                <a:gd name="connsiteY2" fmla="*/ 0 h 947563"/>
                <a:gd name="connsiteX3" fmla="*/ 1247557 w 1247557"/>
                <a:gd name="connsiteY3" fmla="*/ 947563 h 947563"/>
                <a:gd name="connsiteX0" fmla="*/ 849580 w 849580"/>
                <a:gd name="connsiteY0" fmla="*/ 1118124 h 1118124"/>
                <a:gd name="connsiteX1" fmla="*/ 0 w 849580"/>
                <a:gd name="connsiteY1" fmla="*/ 187934 h 1118124"/>
                <a:gd name="connsiteX2" fmla="*/ 676011 w 849580"/>
                <a:gd name="connsiteY2" fmla="*/ 0 h 1118124"/>
                <a:gd name="connsiteX3" fmla="*/ 849580 w 849580"/>
                <a:gd name="connsiteY3" fmla="*/ 1118124 h 1118124"/>
                <a:gd name="connsiteX0" fmla="*/ 502509 w 502509"/>
                <a:gd name="connsiteY0" fmla="*/ 1160459 h 1160459"/>
                <a:gd name="connsiteX1" fmla="*/ 0 w 502509"/>
                <a:gd name="connsiteY1" fmla="*/ 0 h 1160459"/>
                <a:gd name="connsiteX2" fmla="*/ 328940 w 502509"/>
                <a:gd name="connsiteY2" fmla="*/ 42335 h 1160459"/>
                <a:gd name="connsiteX3" fmla="*/ 502509 w 502509"/>
                <a:gd name="connsiteY3" fmla="*/ 1160459 h 1160459"/>
                <a:gd name="connsiteX0" fmla="*/ 502509 w 502509"/>
                <a:gd name="connsiteY0" fmla="*/ 1160459 h 1160459"/>
                <a:gd name="connsiteX1" fmla="*/ 220435 w 502509"/>
                <a:gd name="connsiteY1" fmla="*/ 505141 h 1160459"/>
                <a:gd name="connsiteX2" fmla="*/ 0 w 502509"/>
                <a:gd name="connsiteY2" fmla="*/ 0 h 1160459"/>
                <a:gd name="connsiteX3" fmla="*/ 328940 w 502509"/>
                <a:gd name="connsiteY3" fmla="*/ 42335 h 1160459"/>
                <a:gd name="connsiteX4" fmla="*/ 502509 w 502509"/>
                <a:gd name="connsiteY4" fmla="*/ 1160459 h 1160459"/>
                <a:gd name="connsiteX0" fmla="*/ 502509 w 502509"/>
                <a:gd name="connsiteY0" fmla="*/ 1160459 h 1160459"/>
                <a:gd name="connsiteX1" fmla="*/ 10189 w 502509"/>
                <a:gd name="connsiteY1" fmla="*/ 875573 h 1160459"/>
                <a:gd name="connsiteX2" fmla="*/ 0 w 502509"/>
                <a:gd name="connsiteY2" fmla="*/ 0 h 1160459"/>
                <a:gd name="connsiteX3" fmla="*/ 328940 w 502509"/>
                <a:gd name="connsiteY3" fmla="*/ 42335 h 1160459"/>
                <a:gd name="connsiteX4" fmla="*/ 502509 w 502509"/>
                <a:gd name="connsiteY4" fmla="*/ 1160459 h 1160459"/>
                <a:gd name="connsiteX0" fmla="*/ 492676 w 492676"/>
                <a:gd name="connsiteY0" fmla="*/ 1150627 h 1150627"/>
                <a:gd name="connsiteX1" fmla="*/ 10189 w 492676"/>
                <a:gd name="connsiteY1" fmla="*/ 875573 h 1150627"/>
                <a:gd name="connsiteX2" fmla="*/ 0 w 492676"/>
                <a:gd name="connsiteY2" fmla="*/ 0 h 1150627"/>
                <a:gd name="connsiteX3" fmla="*/ 328940 w 492676"/>
                <a:gd name="connsiteY3" fmla="*/ 42335 h 1150627"/>
                <a:gd name="connsiteX4" fmla="*/ 492676 w 492676"/>
                <a:gd name="connsiteY4" fmla="*/ 1150627 h 1150627"/>
                <a:gd name="connsiteX0" fmla="*/ 492676 w 492676"/>
                <a:gd name="connsiteY0" fmla="*/ 1150627 h 1150627"/>
                <a:gd name="connsiteX1" fmla="*/ 10189 w 492676"/>
                <a:gd name="connsiteY1" fmla="*/ 855908 h 1150627"/>
                <a:gd name="connsiteX2" fmla="*/ 0 w 492676"/>
                <a:gd name="connsiteY2" fmla="*/ 0 h 1150627"/>
                <a:gd name="connsiteX3" fmla="*/ 328940 w 492676"/>
                <a:gd name="connsiteY3" fmla="*/ 42335 h 1150627"/>
                <a:gd name="connsiteX4" fmla="*/ 492676 w 492676"/>
                <a:gd name="connsiteY4" fmla="*/ 1150627 h 1150627"/>
                <a:gd name="connsiteX0" fmla="*/ 482487 w 482487"/>
                <a:gd name="connsiteY0" fmla="*/ 1148169 h 1148169"/>
                <a:gd name="connsiteX1" fmla="*/ 0 w 482487"/>
                <a:gd name="connsiteY1" fmla="*/ 853450 h 1148169"/>
                <a:gd name="connsiteX2" fmla="*/ 2102 w 482487"/>
                <a:gd name="connsiteY2" fmla="*/ 0 h 1148169"/>
                <a:gd name="connsiteX3" fmla="*/ 318751 w 482487"/>
                <a:gd name="connsiteY3" fmla="*/ 39877 h 1148169"/>
                <a:gd name="connsiteX4" fmla="*/ 482487 w 482487"/>
                <a:gd name="connsiteY4" fmla="*/ 1148169 h 1148169"/>
                <a:gd name="connsiteX0" fmla="*/ 482487 w 482487"/>
                <a:gd name="connsiteY0" fmla="*/ 1148169 h 1148169"/>
                <a:gd name="connsiteX1" fmla="*/ 0 w 482487"/>
                <a:gd name="connsiteY1" fmla="*/ 853450 h 1148169"/>
                <a:gd name="connsiteX2" fmla="*/ 2102 w 482487"/>
                <a:gd name="connsiteY2" fmla="*/ 0 h 1148169"/>
                <a:gd name="connsiteX3" fmla="*/ 316293 w 482487"/>
                <a:gd name="connsiteY3" fmla="*/ 44793 h 1148169"/>
                <a:gd name="connsiteX4" fmla="*/ 482487 w 482487"/>
                <a:gd name="connsiteY4" fmla="*/ 1148169 h 1148169"/>
                <a:gd name="connsiteX0" fmla="*/ 482487 w 482487"/>
                <a:gd name="connsiteY0" fmla="*/ 1140795 h 1140795"/>
                <a:gd name="connsiteX1" fmla="*/ 0 w 482487"/>
                <a:gd name="connsiteY1" fmla="*/ 846076 h 1140795"/>
                <a:gd name="connsiteX2" fmla="*/ 2102 w 482487"/>
                <a:gd name="connsiteY2" fmla="*/ 0 h 1140795"/>
                <a:gd name="connsiteX3" fmla="*/ 316293 w 482487"/>
                <a:gd name="connsiteY3" fmla="*/ 37419 h 1140795"/>
                <a:gd name="connsiteX4" fmla="*/ 482487 w 482487"/>
                <a:gd name="connsiteY4" fmla="*/ 1140795 h 114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487" h="1140795">
                  <a:moveTo>
                    <a:pt x="482487" y="1140795"/>
                  </a:moveTo>
                  <a:lnTo>
                    <a:pt x="0" y="846076"/>
                  </a:lnTo>
                  <a:cubicBezTo>
                    <a:pt x="701" y="561593"/>
                    <a:pt x="1401" y="284483"/>
                    <a:pt x="2102" y="0"/>
                  </a:cubicBezTo>
                  <a:lnTo>
                    <a:pt x="316293" y="37419"/>
                  </a:lnTo>
                  <a:lnTo>
                    <a:pt x="482487" y="1140795"/>
                  </a:lnTo>
                  <a:close/>
                </a:path>
              </a:pathLst>
            </a:custGeom>
            <a:solidFill>
              <a:srgbClr val="FFF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505" name="等腰三角形 21504">
              <a:extLst>
                <a:ext uri="{FF2B5EF4-FFF2-40B4-BE49-F238E27FC236}">
                  <a16:creationId xmlns:a16="http://schemas.microsoft.com/office/drawing/2014/main" id="{238C1094-51AA-4E9D-BA77-0CF1E8738ACD}"/>
                </a:ext>
              </a:extLst>
            </p:cNvPr>
            <p:cNvSpPr/>
            <p:nvPr/>
          </p:nvSpPr>
          <p:spPr>
            <a:xfrm>
              <a:off x="1567972" y="3182869"/>
              <a:ext cx="1235337" cy="753887"/>
            </a:xfrm>
            <a:custGeom>
              <a:avLst/>
              <a:gdLst>
                <a:gd name="connsiteX0" fmla="*/ 0 w 1636280"/>
                <a:gd name="connsiteY0" fmla="*/ 1219200 h 1219200"/>
                <a:gd name="connsiteX1" fmla="*/ 17443 w 1636280"/>
                <a:gd name="connsiteY1" fmla="*/ 0 h 1219200"/>
                <a:gd name="connsiteX2" fmla="*/ 1636280 w 1636280"/>
                <a:gd name="connsiteY2" fmla="*/ 1219200 h 1219200"/>
                <a:gd name="connsiteX3" fmla="*/ 0 w 1636280"/>
                <a:gd name="connsiteY3" fmla="*/ 1219200 h 1219200"/>
                <a:gd name="connsiteX0" fmla="*/ 0 w 2124276"/>
                <a:gd name="connsiteY0" fmla="*/ 1219200 h 1219200"/>
                <a:gd name="connsiteX1" fmla="*/ 17443 w 2124276"/>
                <a:gd name="connsiteY1" fmla="*/ 0 h 1219200"/>
                <a:gd name="connsiteX2" fmla="*/ 2124276 w 2124276"/>
                <a:gd name="connsiteY2" fmla="*/ 224257 h 1219200"/>
                <a:gd name="connsiteX3" fmla="*/ 0 w 2124276"/>
                <a:gd name="connsiteY3" fmla="*/ 1219200 h 1219200"/>
                <a:gd name="connsiteX0" fmla="*/ 2251975 w 2251975"/>
                <a:gd name="connsiteY0" fmla="*/ 1342383 h 1342383"/>
                <a:gd name="connsiteX1" fmla="*/ 0 w 2251975"/>
                <a:gd name="connsiteY1" fmla="*/ 0 h 1342383"/>
                <a:gd name="connsiteX2" fmla="*/ 2106833 w 2251975"/>
                <a:gd name="connsiteY2" fmla="*/ 224257 h 1342383"/>
                <a:gd name="connsiteX3" fmla="*/ 2251975 w 2251975"/>
                <a:gd name="connsiteY3" fmla="*/ 1342383 h 1342383"/>
                <a:gd name="connsiteX0" fmla="*/ 2251975 w 2251975"/>
                <a:gd name="connsiteY0" fmla="*/ 1361334 h 1361334"/>
                <a:gd name="connsiteX1" fmla="*/ 0 w 2251975"/>
                <a:gd name="connsiteY1" fmla="*/ 0 h 1361334"/>
                <a:gd name="connsiteX2" fmla="*/ 2106833 w 2251975"/>
                <a:gd name="connsiteY2" fmla="*/ 243208 h 1361334"/>
                <a:gd name="connsiteX3" fmla="*/ 2251975 w 2251975"/>
                <a:gd name="connsiteY3" fmla="*/ 1361334 h 1361334"/>
                <a:gd name="connsiteX0" fmla="*/ 2233024 w 2233024"/>
                <a:gd name="connsiteY0" fmla="*/ 1356596 h 1356596"/>
                <a:gd name="connsiteX1" fmla="*/ 0 w 2233024"/>
                <a:gd name="connsiteY1" fmla="*/ 0 h 1356596"/>
                <a:gd name="connsiteX2" fmla="*/ 2087882 w 2233024"/>
                <a:gd name="connsiteY2" fmla="*/ 238470 h 1356596"/>
                <a:gd name="connsiteX3" fmla="*/ 2233024 w 2233024"/>
                <a:gd name="connsiteY3" fmla="*/ 1356596 h 1356596"/>
                <a:gd name="connsiteX0" fmla="*/ 2237762 w 2237762"/>
                <a:gd name="connsiteY0" fmla="*/ 1366071 h 1366071"/>
                <a:gd name="connsiteX1" fmla="*/ 0 w 2237762"/>
                <a:gd name="connsiteY1" fmla="*/ 0 h 1366071"/>
                <a:gd name="connsiteX2" fmla="*/ 2092620 w 2237762"/>
                <a:gd name="connsiteY2" fmla="*/ 247945 h 1366071"/>
                <a:gd name="connsiteX3" fmla="*/ 2237762 w 2237762"/>
                <a:gd name="connsiteY3" fmla="*/ 1366071 h 1366071"/>
                <a:gd name="connsiteX0" fmla="*/ 2228286 w 2228286"/>
                <a:gd name="connsiteY0" fmla="*/ 1366071 h 1366071"/>
                <a:gd name="connsiteX1" fmla="*/ 0 w 2228286"/>
                <a:gd name="connsiteY1" fmla="*/ 0 h 1366071"/>
                <a:gd name="connsiteX2" fmla="*/ 2092620 w 2228286"/>
                <a:gd name="connsiteY2" fmla="*/ 247945 h 1366071"/>
                <a:gd name="connsiteX3" fmla="*/ 2228286 w 2228286"/>
                <a:gd name="connsiteY3" fmla="*/ 1366071 h 1366071"/>
                <a:gd name="connsiteX0" fmla="*/ 2228286 w 2228286"/>
                <a:gd name="connsiteY0" fmla="*/ 1366071 h 1366071"/>
                <a:gd name="connsiteX1" fmla="*/ 0 w 2228286"/>
                <a:gd name="connsiteY1" fmla="*/ 0 h 1366071"/>
                <a:gd name="connsiteX2" fmla="*/ 2078406 w 2228286"/>
                <a:gd name="connsiteY2" fmla="*/ 247945 h 1366071"/>
                <a:gd name="connsiteX3" fmla="*/ 2228286 w 2228286"/>
                <a:gd name="connsiteY3" fmla="*/ 1366071 h 1366071"/>
                <a:gd name="connsiteX0" fmla="*/ 2228286 w 2228286"/>
                <a:gd name="connsiteY0" fmla="*/ 1366071 h 1366071"/>
                <a:gd name="connsiteX1" fmla="*/ 0 w 2228286"/>
                <a:gd name="connsiteY1" fmla="*/ 0 h 1366071"/>
                <a:gd name="connsiteX2" fmla="*/ 794456 w 2228286"/>
                <a:gd name="connsiteY2" fmla="*/ 77384 h 1366071"/>
                <a:gd name="connsiteX3" fmla="*/ 2228286 w 2228286"/>
                <a:gd name="connsiteY3" fmla="*/ 1366071 h 1366071"/>
                <a:gd name="connsiteX0" fmla="*/ 1247557 w 1247557"/>
                <a:gd name="connsiteY0" fmla="*/ 759629 h 759629"/>
                <a:gd name="connsiteX1" fmla="*/ 0 w 1247557"/>
                <a:gd name="connsiteY1" fmla="*/ 0 h 759629"/>
                <a:gd name="connsiteX2" fmla="*/ 794456 w 1247557"/>
                <a:gd name="connsiteY2" fmla="*/ 77384 h 759629"/>
                <a:gd name="connsiteX3" fmla="*/ 1247557 w 1247557"/>
                <a:gd name="connsiteY3" fmla="*/ 759629 h 759629"/>
                <a:gd name="connsiteX0" fmla="*/ 1247557 w 1247557"/>
                <a:gd name="connsiteY0" fmla="*/ 759629 h 759629"/>
                <a:gd name="connsiteX1" fmla="*/ 0 w 1247557"/>
                <a:gd name="connsiteY1" fmla="*/ 0 h 759629"/>
                <a:gd name="connsiteX2" fmla="*/ 794456 w 1247557"/>
                <a:gd name="connsiteY2" fmla="*/ 105093 h 759629"/>
                <a:gd name="connsiteX3" fmla="*/ 1247557 w 1247557"/>
                <a:gd name="connsiteY3" fmla="*/ 759629 h 759629"/>
                <a:gd name="connsiteX0" fmla="*/ 1247557 w 1247557"/>
                <a:gd name="connsiteY0" fmla="*/ 759629 h 759629"/>
                <a:gd name="connsiteX1" fmla="*/ 0 w 1247557"/>
                <a:gd name="connsiteY1" fmla="*/ 0 h 759629"/>
                <a:gd name="connsiteX2" fmla="*/ 794456 w 1247557"/>
                <a:gd name="connsiteY2" fmla="*/ 105093 h 759629"/>
                <a:gd name="connsiteX3" fmla="*/ 1247557 w 1247557"/>
                <a:gd name="connsiteY3" fmla="*/ 759629 h 759629"/>
                <a:gd name="connsiteX0" fmla="*/ 1235242 w 1235242"/>
                <a:gd name="connsiteY0" fmla="*/ 753471 h 753471"/>
                <a:gd name="connsiteX1" fmla="*/ 0 w 1235242"/>
                <a:gd name="connsiteY1" fmla="*/ 0 h 753471"/>
                <a:gd name="connsiteX2" fmla="*/ 782141 w 1235242"/>
                <a:gd name="connsiteY2" fmla="*/ 98935 h 753471"/>
                <a:gd name="connsiteX3" fmla="*/ 1235242 w 1235242"/>
                <a:gd name="connsiteY3" fmla="*/ 753471 h 75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242" h="753471">
                  <a:moveTo>
                    <a:pt x="1235242" y="753471"/>
                  </a:moveTo>
                  <a:lnTo>
                    <a:pt x="0" y="0"/>
                  </a:lnTo>
                  <a:lnTo>
                    <a:pt x="782141" y="98935"/>
                  </a:lnTo>
                  <a:lnTo>
                    <a:pt x="1235242" y="753471"/>
                  </a:lnTo>
                  <a:close/>
                </a:path>
              </a:pathLst>
            </a:custGeom>
            <a:solidFill>
              <a:srgbClr val="FFF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DB96D52-D615-486E-8929-D2F4F74D478B}"/>
              </a:ext>
            </a:extLst>
          </p:cNvPr>
          <p:cNvCxnSpPr>
            <a:cxnSpLocks noChangeAspect="1"/>
          </p:cNvCxnSpPr>
          <p:nvPr/>
        </p:nvCxnSpPr>
        <p:spPr>
          <a:xfrm>
            <a:off x="3871913" y="3276600"/>
            <a:ext cx="436562" cy="661988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D038646-4920-4CF6-B196-8A49A2D159CD}"/>
              </a:ext>
            </a:extLst>
          </p:cNvPr>
          <p:cNvCxnSpPr>
            <a:cxnSpLocks noChangeAspect="1"/>
          </p:cNvCxnSpPr>
          <p:nvPr/>
        </p:nvCxnSpPr>
        <p:spPr>
          <a:xfrm>
            <a:off x="3871914" y="5364164"/>
            <a:ext cx="447675" cy="149225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80DAB36-F148-4822-B929-B6C63A30EBE1}"/>
              </a:ext>
            </a:extLst>
          </p:cNvPr>
          <p:cNvCxnSpPr/>
          <p:nvPr/>
        </p:nvCxnSpPr>
        <p:spPr>
          <a:xfrm>
            <a:off x="8669338" y="3460750"/>
            <a:ext cx="0" cy="846138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>
            <a:extLst>
              <a:ext uri="{FF2B5EF4-FFF2-40B4-BE49-F238E27FC236}">
                <a16:creationId xmlns:a16="http://schemas.microsoft.com/office/drawing/2014/main" id="{C24B3B7E-29EB-4833-9096-F63CB5DDA203}"/>
              </a:ext>
            </a:extLst>
          </p:cNvPr>
          <p:cNvSpPr>
            <a:spLocks noChangeAspect="1"/>
          </p:cNvSpPr>
          <p:nvPr/>
        </p:nvSpPr>
        <p:spPr>
          <a:xfrm>
            <a:off x="8612188" y="5508625"/>
            <a:ext cx="107950" cy="109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9457"/>
          <p:cNvGrpSpPr>
            <a:grpSpLocks/>
          </p:cNvGrpSpPr>
          <p:nvPr/>
        </p:nvGrpSpPr>
        <p:grpSpPr bwMode="auto">
          <a:xfrm>
            <a:off x="2940051" y="3636963"/>
            <a:ext cx="2836863" cy="2379662"/>
            <a:chOff x="1416818" y="3636907"/>
            <a:chExt cx="2835308" cy="2380381"/>
          </a:xfrm>
        </p:grpSpPr>
        <p:sp>
          <p:nvSpPr>
            <p:cNvPr id="19456" name="矩形 19455">
              <a:extLst>
                <a:ext uri="{FF2B5EF4-FFF2-40B4-BE49-F238E27FC236}">
                  <a16:creationId xmlns:a16="http://schemas.microsoft.com/office/drawing/2014/main" id="{AE3D38BE-7DAE-4F44-8811-3E05EE209026}"/>
                </a:ext>
              </a:extLst>
            </p:cNvPr>
            <p:cNvSpPr/>
            <p:nvPr/>
          </p:nvSpPr>
          <p:spPr>
            <a:xfrm>
              <a:off x="1416818" y="3636907"/>
              <a:ext cx="1247091" cy="2380381"/>
            </a:xfrm>
            <a:custGeom>
              <a:avLst/>
              <a:gdLst>
                <a:gd name="connsiteX0" fmla="*/ 0 w 961207"/>
                <a:gd name="connsiteY0" fmla="*/ 0 h 1003757"/>
                <a:gd name="connsiteX1" fmla="*/ 961207 w 961207"/>
                <a:gd name="connsiteY1" fmla="*/ 0 h 1003757"/>
                <a:gd name="connsiteX2" fmla="*/ 961207 w 961207"/>
                <a:gd name="connsiteY2" fmla="*/ 1003757 h 1003757"/>
                <a:gd name="connsiteX3" fmla="*/ 0 w 961207"/>
                <a:gd name="connsiteY3" fmla="*/ 1003757 h 1003757"/>
                <a:gd name="connsiteX4" fmla="*/ 0 w 961207"/>
                <a:gd name="connsiteY4" fmla="*/ 0 h 1003757"/>
                <a:gd name="connsiteX0" fmla="*/ 0 w 961207"/>
                <a:gd name="connsiteY0" fmla="*/ 0 h 1687045"/>
                <a:gd name="connsiteX1" fmla="*/ 961207 w 961207"/>
                <a:gd name="connsiteY1" fmla="*/ 0 h 1687045"/>
                <a:gd name="connsiteX2" fmla="*/ 961207 w 961207"/>
                <a:gd name="connsiteY2" fmla="*/ 1003757 h 1687045"/>
                <a:gd name="connsiteX3" fmla="*/ 768699 w 961207"/>
                <a:gd name="connsiteY3" fmla="*/ 1687045 h 1687045"/>
                <a:gd name="connsiteX4" fmla="*/ 0 w 961207"/>
                <a:gd name="connsiteY4" fmla="*/ 0 h 1687045"/>
                <a:gd name="connsiteX0" fmla="*/ 0 w 915989"/>
                <a:gd name="connsiteY0" fmla="*/ 0 h 2380381"/>
                <a:gd name="connsiteX1" fmla="*/ 915989 w 915989"/>
                <a:gd name="connsiteY1" fmla="*/ 693336 h 2380381"/>
                <a:gd name="connsiteX2" fmla="*/ 915989 w 915989"/>
                <a:gd name="connsiteY2" fmla="*/ 1697093 h 2380381"/>
                <a:gd name="connsiteX3" fmla="*/ 723481 w 915989"/>
                <a:gd name="connsiteY3" fmla="*/ 2380381 h 2380381"/>
                <a:gd name="connsiteX4" fmla="*/ 0 w 915989"/>
                <a:gd name="connsiteY4" fmla="*/ 0 h 2380381"/>
                <a:gd name="connsiteX0" fmla="*/ 0 w 1247585"/>
                <a:gd name="connsiteY0" fmla="*/ 0 h 2380381"/>
                <a:gd name="connsiteX1" fmla="*/ 1247585 w 1247585"/>
                <a:gd name="connsiteY1" fmla="*/ 537587 h 2380381"/>
                <a:gd name="connsiteX2" fmla="*/ 915989 w 1247585"/>
                <a:gd name="connsiteY2" fmla="*/ 1697093 h 2380381"/>
                <a:gd name="connsiteX3" fmla="*/ 723481 w 1247585"/>
                <a:gd name="connsiteY3" fmla="*/ 2380381 h 2380381"/>
                <a:gd name="connsiteX4" fmla="*/ 0 w 1247585"/>
                <a:gd name="connsiteY4" fmla="*/ 0 h 2380381"/>
                <a:gd name="connsiteX0" fmla="*/ 0 w 1247585"/>
                <a:gd name="connsiteY0" fmla="*/ 0 h 2380381"/>
                <a:gd name="connsiteX1" fmla="*/ 1247585 w 1247585"/>
                <a:gd name="connsiteY1" fmla="*/ 537587 h 2380381"/>
                <a:gd name="connsiteX2" fmla="*/ 915989 w 1247585"/>
                <a:gd name="connsiteY2" fmla="*/ 1697093 h 2380381"/>
                <a:gd name="connsiteX3" fmla="*/ 1135463 w 1247585"/>
                <a:gd name="connsiteY3" fmla="*/ 925045 h 2380381"/>
                <a:gd name="connsiteX4" fmla="*/ 723481 w 1247585"/>
                <a:gd name="connsiteY4" fmla="*/ 2380381 h 2380381"/>
                <a:gd name="connsiteX5" fmla="*/ 0 w 1247585"/>
                <a:gd name="connsiteY5" fmla="*/ 0 h 2380381"/>
                <a:gd name="connsiteX0" fmla="*/ 0 w 1247585"/>
                <a:gd name="connsiteY0" fmla="*/ 0 h 2380381"/>
                <a:gd name="connsiteX1" fmla="*/ 1247585 w 1247585"/>
                <a:gd name="connsiteY1" fmla="*/ 537587 h 2380381"/>
                <a:gd name="connsiteX2" fmla="*/ 915989 w 1247585"/>
                <a:gd name="connsiteY2" fmla="*/ 1697093 h 2380381"/>
                <a:gd name="connsiteX3" fmla="*/ 979714 w 1247585"/>
                <a:gd name="connsiteY3" fmla="*/ 1919831 h 2380381"/>
                <a:gd name="connsiteX4" fmla="*/ 723481 w 1247585"/>
                <a:gd name="connsiteY4" fmla="*/ 2380381 h 2380381"/>
                <a:gd name="connsiteX5" fmla="*/ 0 w 1247585"/>
                <a:gd name="connsiteY5" fmla="*/ 0 h 2380381"/>
                <a:gd name="connsiteX0" fmla="*/ 0 w 1247585"/>
                <a:gd name="connsiteY0" fmla="*/ 0 h 2380381"/>
                <a:gd name="connsiteX1" fmla="*/ 1247585 w 1247585"/>
                <a:gd name="connsiteY1" fmla="*/ 537587 h 2380381"/>
                <a:gd name="connsiteX2" fmla="*/ 915989 w 1247585"/>
                <a:gd name="connsiteY2" fmla="*/ 1697093 h 2380381"/>
                <a:gd name="connsiteX3" fmla="*/ 1205802 w 1247585"/>
                <a:gd name="connsiteY3" fmla="*/ 2105725 h 2380381"/>
                <a:gd name="connsiteX4" fmla="*/ 723481 w 1247585"/>
                <a:gd name="connsiteY4" fmla="*/ 2380381 h 2380381"/>
                <a:gd name="connsiteX5" fmla="*/ 0 w 1247585"/>
                <a:gd name="connsiteY5" fmla="*/ 0 h 2380381"/>
                <a:gd name="connsiteX0" fmla="*/ 0 w 1247585"/>
                <a:gd name="connsiteY0" fmla="*/ 0 h 2380381"/>
                <a:gd name="connsiteX1" fmla="*/ 1247585 w 1247585"/>
                <a:gd name="connsiteY1" fmla="*/ 537587 h 2380381"/>
                <a:gd name="connsiteX2" fmla="*/ 915989 w 1247585"/>
                <a:gd name="connsiteY2" fmla="*/ 1697093 h 2380381"/>
                <a:gd name="connsiteX3" fmla="*/ 994786 w 1247585"/>
                <a:gd name="connsiteY3" fmla="*/ 1824372 h 2380381"/>
                <a:gd name="connsiteX4" fmla="*/ 1205802 w 1247585"/>
                <a:gd name="connsiteY4" fmla="*/ 2105725 h 2380381"/>
                <a:gd name="connsiteX5" fmla="*/ 723481 w 1247585"/>
                <a:gd name="connsiteY5" fmla="*/ 2380381 h 2380381"/>
                <a:gd name="connsiteX6" fmla="*/ 0 w 1247585"/>
                <a:gd name="connsiteY6" fmla="*/ 0 h 2380381"/>
                <a:gd name="connsiteX0" fmla="*/ 0 w 1247585"/>
                <a:gd name="connsiteY0" fmla="*/ 0 h 2380381"/>
                <a:gd name="connsiteX1" fmla="*/ 1247585 w 1247585"/>
                <a:gd name="connsiteY1" fmla="*/ 537587 h 2380381"/>
                <a:gd name="connsiteX2" fmla="*/ 915989 w 1247585"/>
                <a:gd name="connsiteY2" fmla="*/ 1697093 h 2380381"/>
                <a:gd name="connsiteX3" fmla="*/ 1080197 w 1247585"/>
                <a:gd name="connsiteY3" fmla="*/ 2055484 h 2380381"/>
                <a:gd name="connsiteX4" fmla="*/ 1205802 w 1247585"/>
                <a:gd name="connsiteY4" fmla="*/ 2105725 h 2380381"/>
                <a:gd name="connsiteX5" fmla="*/ 723481 w 1247585"/>
                <a:gd name="connsiteY5" fmla="*/ 2380381 h 2380381"/>
                <a:gd name="connsiteX6" fmla="*/ 0 w 1247585"/>
                <a:gd name="connsiteY6" fmla="*/ 0 h 2380381"/>
                <a:gd name="connsiteX0" fmla="*/ 0 w 1247585"/>
                <a:gd name="connsiteY0" fmla="*/ 0 h 2380381"/>
                <a:gd name="connsiteX1" fmla="*/ 1247585 w 1247585"/>
                <a:gd name="connsiteY1" fmla="*/ 537587 h 2380381"/>
                <a:gd name="connsiteX2" fmla="*/ 1066714 w 1247585"/>
                <a:gd name="connsiteY2" fmla="*/ 652065 h 2380381"/>
                <a:gd name="connsiteX3" fmla="*/ 1080197 w 1247585"/>
                <a:gd name="connsiteY3" fmla="*/ 2055484 h 2380381"/>
                <a:gd name="connsiteX4" fmla="*/ 1205802 w 1247585"/>
                <a:gd name="connsiteY4" fmla="*/ 2105725 h 2380381"/>
                <a:gd name="connsiteX5" fmla="*/ 723481 w 1247585"/>
                <a:gd name="connsiteY5" fmla="*/ 2380381 h 2380381"/>
                <a:gd name="connsiteX6" fmla="*/ 0 w 1247585"/>
                <a:gd name="connsiteY6" fmla="*/ 0 h 238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585" h="2380381">
                  <a:moveTo>
                    <a:pt x="0" y="0"/>
                  </a:moveTo>
                  <a:lnTo>
                    <a:pt x="1247585" y="537587"/>
                  </a:lnTo>
                  <a:lnTo>
                    <a:pt x="1066714" y="652065"/>
                  </a:lnTo>
                  <a:lnTo>
                    <a:pt x="1080197" y="2055484"/>
                  </a:lnTo>
                  <a:lnTo>
                    <a:pt x="1205802" y="2105725"/>
                  </a:lnTo>
                  <a:lnTo>
                    <a:pt x="723481" y="2380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57" name="等腰三角形 19456">
              <a:extLst>
                <a:ext uri="{FF2B5EF4-FFF2-40B4-BE49-F238E27FC236}">
                  <a16:creationId xmlns:a16="http://schemas.microsoft.com/office/drawing/2014/main" id="{3C2914A0-B726-4875-A48A-4CC80175570B}"/>
                </a:ext>
              </a:extLst>
            </p:cNvPr>
            <p:cNvSpPr/>
            <p:nvPr/>
          </p:nvSpPr>
          <p:spPr>
            <a:xfrm>
              <a:off x="3325534" y="4540467"/>
              <a:ext cx="926592" cy="827338"/>
            </a:xfrm>
            <a:custGeom>
              <a:avLst/>
              <a:gdLst>
                <a:gd name="connsiteX0" fmla="*/ 0 w 609600"/>
                <a:gd name="connsiteY0" fmla="*/ 676716 h 676716"/>
                <a:gd name="connsiteX1" fmla="*/ 304800 w 609600"/>
                <a:gd name="connsiteY1" fmla="*/ 0 h 676716"/>
                <a:gd name="connsiteX2" fmla="*/ 609600 w 609600"/>
                <a:gd name="connsiteY2" fmla="*/ 676716 h 676716"/>
                <a:gd name="connsiteX3" fmla="*/ 0 w 609600"/>
                <a:gd name="connsiteY3" fmla="*/ 676716 h 676716"/>
                <a:gd name="connsiteX0" fmla="*/ 0 w 1398395"/>
                <a:gd name="connsiteY0" fmla="*/ 415459 h 676716"/>
                <a:gd name="connsiteX1" fmla="*/ 1093595 w 1398395"/>
                <a:gd name="connsiteY1" fmla="*/ 0 h 676716"/>
                <a:gd name="connsiteX2" fmla="*/ 1398395 w 1398395"/>
                <a:gd name="connsiteY2" fmla="*/ 676716 h 676716"/>
                <a:gd name="connsiteX3" fmla="*/ 0 w 1398395"/>
                <a:gd name="connsiteY3" fmla="*/ 415459 h 676716"/>
                <a:gd name="connsiteX0" fmla="*/ 0 w 1398395"/>
                <a:gd name="connsiteY0" fmla="*/ 827441 h 1088698"/>
                <a:gd name="connsiteX1" fmla="*/ 164123 w 1398395"/>
                <a:gd name="connsiteY1" fmla="*/ 0 h 1088698"/>
                <a:gd name="connsiteX2" fmla="*/ 1398395 w 1398395"/>
                <a:gd name="connsiteY2" fmla="*/ 1088698 h 1088698"/>
                <a:gd name="connsiteX3" fmla="*/ 0 w 1398395"/>
                <a:gd name="connsiteY3" fmla="*/ 827441 h 1088698"/>
                <a:gd name="connsiteX0" fmla="*/ 0 w 926122"/>
                <a:gd name="connsiteY0" fmla="*/ 827441 h 827441"/>
                <a:gd name="connsiteX1" fmla="*/ 164123 w 926122"/>
                <a:gd name="connsiteY1" fmla="*/ 0 h 827441"/>
                <a:gd name="connsiteX2" fmla="*/ 926122 w 926122"/>
                <a:gd name="connsiteY2" fmla="*/ 335072 h 827441"/>
                <a:gd name="connsiteX3" fmla="*/ 0 w 926122"/>
                <a:gd name="connsiteY3" fmla="*/ 827441 h 82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122" h="827441">
                  <a:moveTo>
                    <a:pt x="0" y="827441"/>
                  </a:moveTo>
                  <a:lnTo>
                    <a:pt x="164123" y="0"/>
                  </a:lnTo>
                  <a:lnTo>
                    <a:pt x="926122" y="335072"/>
                  </a:lnTo>
                  <a:lnTo>
                    <a:pt x="0" y="827441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313" y="1344613"/>
            <a:ext cx="394970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9314" y="1344613"/>
            <a:ext cx="3940175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88BDD79D-C245-497E-855C-D9A45CFE52AC}"/>
              </a:ext>
            </a:extLst>
          </p:cNvPr>
          <p:cNvSpPr/>
          <p:nvPr/>
        </p:nvSpPr>
        <p:spPr>
          <a:xfrm>
            <a:off x="3252788" y="4176714"/>
            <a:ext cx="1765300" cy="1552575"/>
          </a:xfrm>
          <a:custGeom>
            <a:avLst/>
            <a:gdLst>
              <a:gd name="connsiteX0" fmla="*/ 0 w 1112837"/>
              <a:gd name="connsiteY0" fmla="*/ 309563 h 309563"/>
              <a:gd name="connsiteX1" fmla="*/ 556419 w 1112837"/>
              <a:gd name="connsiteY1" fmla="*/ 0 h 309563"/>
              <a:gd name="connsiteX2" fmla="*/ 1112837 w 1112837"/>
              <a:gd name="connsiteY2" fmla="*/ 309563 h 309563"/>
              <a:gd name="connsiteX3" fmla="*/ 0 w 1112837"/>
              <a:gd name="connsiteY3" fmla="*/ 309563 h 309563"/>
              <a:gd name="connsiteX0" fmla="*/ 0 w 1112837"/>
              <a:gd name="connsiteY0" fmla="*/ 533299 h 533299"/>
              <a:gd name="connsiteX1" fmla="*/ 940662 w 1112837"/>
              <a:gd name="connsiteY1" fmla="*/ 0 h 533299"/>
              <a:gd name="connsiteX2" fmla="*/ 1112837 w 1112837"/>
              <a:gd name="connsiteY2" fmla="*/ 533299 h 533299"/>
              <a:gd name="connsiteX3" fmla="*/ 0 w 1112837"/>
              <a:gd name="connsiteY3" fmla="*/ 533299 h 533299"/>
              <a:gd name="connsiteX0" fmla="*/ 0 w 1779181"/>
              <a:gd name="connsiteY0" fmla="*/ 533299 h 533299"/>
              <a:gd name="connsiteX1" fmla="*/ 940662 w 1779181"/>
              <a:gd name="connsiteY1" fmla="*/ 0 h 533299"/>
              <a:gd name="connsiteX2" fmla="*/ 1779181 w 1779181"/>
              <a:gd name="connsiteY2" fmla="*/ 372792 h 533299"/>
              <a:gd name="connsiteX3" fmla="*/ 0 w 1779181"/>
              <a:gd name="connsiteY3" fmla="*/ 533299 h 533299"/>
              <a:gd name="connsiteX0" fmla="*/ 0 w 1779181"/>
              <a:gd name="connsiteY0" fmla="*/ 533299 h 533299"/>
              <a:gd name="connsiteX1" fmla="*/ 940662 w 1779181"/>
              <a:gd name="connsiteY1" fmla="*/ 0 h 533299"/>
              <a:gd name="connsiteX2" fmla="*/ 1779181 w 1779181"/>
              <a:gd name="connsiteY2" fmla="*/ 372792 h 533299"/>
              <a:gd name="connsiteX3" fmla="*/ 970638 w 1779181"/>
              <a:gd name="connsiteY3" fmla="*/ 438960 h 533299"/>
              <a:gd name="connsiteX4" fmla="*/ 0 w 1779181"/>
              <a:gd name="connsiteY4" fmla="*/ 533299 h 533299"/>
              <a:gd name="connsiteX0" fmla="*/ 0 w 1779181"/>
              <a:gd name="connsiteY0" fmla="*/ 533299 h 1192854"/>
              <a:gd name="connsiteX1" fmla="*/ 940662 w 1779181"/>
              <a:gd name="connsiteY1" fmla="*/ 0 h 1192854"/>
              <a:gd name="connsiteX2" fmla="*/ 1779181 w 1779181"/>
              <a:gd name="connsiteY2" fmla="*/ 372792 h 1192854"/>
              <a:gd name="connsiteX3" fmla="*/ 1583480 w 1779181"/>
              <a:gd name="connsiteY3" fmla="*/ 1192854 h 1192854"/>
              <a:gd name="connsiteX4" fmla="*/ 0 w 1779181"/>
              <a:gd name="connsiteY4" fmla="*/ 533299 h 1192854"/>
              <a:gd name="connsiteX0" fmla="*/ 0 w 1779181"/>
              <a:gd name="connsiteY0" fmla="*/ 533299 h 1192854"/>
              <a:gd name="connsiteX1" fmla="*/ 940662 w 1779181"/>
              <a:gd name="connsiteY1" fmla="*/ 0 h 1192854"/>
              <a:gd name="connsiteX2" fmla="*/ 1779181 w 1779181"/>
              <a:gd name="connsiteY2" fmla="*/ 372792 h 1192854"/>
              <a:gd name="connsiteX3" fmla="*/ 1583480 w 1779181"/>
              <a:gd name="connsiteY3" fmla="*/ 1192854 h 1192854"/>
              <a:gd name="connsiteX4" fmla="*/ 849042 w 1779181"/>
              <a:gd name="connsiteY4" fmla="*/ 891296 h 1192854"/>
              <a:gd name="connsiteX5" fmla="*/ 0 w 1779181"/>
              <a:gd name="connsiteY5" fmla="*/ 533299 h 1192854"/>
              <a:gd name="connsiteX0" fmla="*/ 0 w 1779181"/>
              <a:gd name="connsiteY0" fmla="*/ 533299 h 1552776"/>
              <a:gd name="connsiteX1" fmla="*/ 940662 w 1779181"/>
              <a:gd name="connsiteY1" fmla="*/ 0 h 1552776"/>
              <a:gd name="connsiteX2" fmla="*/ 1779181 w 1779181"/>
              <a:gd name="connsiteY2" fmla="*/ 372792 h 1552776"/>
              <a:gd name="connsiteX3" fmla="*/ 1583480 w 1779181"/>
              <a:gd name="connsiteY3" fmla="*/ 1192854 h 1552776"/>
              <a:gd name="connsiteX4" fmla="*/ 921999 w 1779181"/>
              <a:gd name="connsiteY4" fmla="*/ 1552776 h 1552776"/>
              <a:gd name="connsiteX5" fmla="*/ 0 w 1779181"/>
              <a:gd name="connsiteY5" fmla="*/ 533299 h 1552776"/>
              <a:gd name="connsiteX0" fmla="*/ 0 w 1779181"/>
              <a:gd name="connsiteY0" fmla="*/ 533299 h 1552776"/>
              <a:gd name="connsiteX1" fmla="*/ 940662 w 1779181"/>
              <a:gd name="connsiteY1" fmla="*/ 0 h 1552776"/>
              <a:gd name="connsiteX2" fmla="*/ 1779181 w 1779181"/>
              <a:gd name="connsiteY2" fmla="*/ 372792 h 1552776"/>
              <a:gd name="connsiteX3" fmla="*/ 1583480 w 1779181"/>
              <a:gd name="connsiteY3" fmla="*/ 1192854 h 1552776"/>
              <a:gd name="connsiteX4" fmla="*/ 921999 w 1779181"/>
              <a:gd name="connsiteY4" fmla="*/ 1552776 h 1552776"/>
              <a:gd name="connsiteX5" fmla="*/ 479391 w 1779181"/>
              <a:gd name="connsiteY5" fmla="*/ 1056666 h 1552776"/>
              <a:gd name="connsiteX6" fmla="*/ 0 w 1779181"/>
              <a:gd name="connsiteY6" fmla="*/ 533299 h 1552776"/>
              <a:gd name="connsiteX0" fmla="*/ 0 w 1779181"/>
              <a:gd name="connsiteY0" fmla="*/ 533299 h 1552776"/>
              <a:gd name="connsiteX1" fmla="*/ 940662 w 1779181"/>
              <a:gd name="connsiteY1" fmla="*/ 0 h 1552776"/>
              <a:gd name="connsiteX2" fmla="*/ 1779181 w 1779181"/>
              <a:gd name="connsiteY2" fmla="*/ 372792 h 1552776"/>
              <a:gd name="connsiteX3" fmla="*/ 1583480 w 1779181"/>
              <a:gd name="connsiteY3" fmla="*/ 1192854 h 1552776"/>
              <a:gd name="connsiteX4" fmla="*/ 921999 w 1779181"/>
              <a:gd name="connsiteY4" fmla="*/ 1552776 h 1552776"/>
              <a:gd name="connsiteX5" fmla="*/ 250791 w 1779181"/>
              <a:gd name="connsiteY5" fmla="*/ 1353360 h 1552776"/>
              <a:gd name="connsiteX6" fmla="*/ 0 w 1779181"/>
              <a:gd name="connsiteY6" fmla="*/ 533299 h 1552776"/>
              <a:gd name="connsiteX0" fmla="*/ 0 w 1759726"/>
              <a:gd name="connsiteY0" fmla="*/ 533299 h 1552776"/>
              <a:gd name="connsiteX1" fmla="*/ 940662 w 1759726"/>
              <a:gd name="connsiteY1" fmla="*/ 0 h 1552776"/>
              <a:gd name="connsiteX2" fmla="*/ 1759726 w 1759726"/>
              <a:gd name="connsiteY2" fmla="*/ 372792 h 1552776"/>
              <a:gd name="connsiteX3" fmla="*/ 1583480 w 1759726"/>
              <a:gd name="connsiteY3" fmla="*/ 1192854 h 1552776"/>
              <a:gd name="connsiteX4" fmla="*/ 921999 w 1759726"/>
              <a:gd name="connsiteY4" fmla="*/ 1552776 h 1552776"/>
              <a:gd name="connsiteX5" fmla="*/ 250791 w 1759726"/>
              <a:gd name="connsiteY5" fmla="*/ 1353360 h 1552776"/>
              <a:gd name="connsiteX6" fmla="*/ 0 w 1759726"/>
              <a:gd name="connsiteY6" fmla="*/ 533299 h 1552776"/>
              <a:gd name="connsiteX0" fmla="*/ 0 w 1764590"/>
              <a:gd name="connsiteY0" fmla="*/ 533299 h 1552776"/>
              <a:gd name="connsiteX1" fmla="*/ 940662 w 1764590"/>
              <a:gd name="connsiteY1" fmla="*/ 0 h 1552776"/>
              <a:gd name="connsiteX2" fmla="*/ 1764590 w 1764590"/>
              <a:gd name="connsiteY2" fmla="*/ 372792 h 1552776"/>
              <a:gd name="connsiteX3" fmla="*/ 1583480 w 1764590"/>
              <a:gd name="connsiteY3" fmla="*/ 1192854 h 1552776"/>
              <a:gd name="connsiteX4" fmla="*/ 921999 w 1764590"/>
              <a:gd name="connsiteY4" fmla="*/ 1552776 h 1552776"/>
              <a:gd name="connsiteX5" fmla="*/ 250791 w 1764590"/>
              <a:gd name="connsiteY5" fmla="*/ 1353360 h 1552776"/>
              <a:gd name="connsiteX6" fmla="*/ 0 w 1764590"/>
              <a:gd name="connsiteY6" fmla="*/ 533299 h 1552776"/>
              <a:gd name="connsiteX0" fmla="*/ 0 w 1764590"/>
              <a:gd name="connsiteY0" fmla="*/ 533299 h 1552776"/>
              <a:gd name="connsiteX1" fmla="*/ 940662 w 1764590"/>
              <a:gd name="connsiteY1" fmla="*/ 0 h 1552776"/>
              <a:gd name="connsiteX2" fmla="*/ 1764590 w 1764590"/>
              <a:gd name="connsiteY2" fmla="*/ 372792 h 1552776"/>
              <a:gd name="connsiteX3" fmla="*/ 1588344 w 1764590"/>
              <a:gd name="connsiteY3" fmla="*/ 1192854 h 1552776"/>
              <a:gd name="connsiteX4" fmla="*/ 921999 w 1764590"/>
              <a:gd name="connsiteY4" fmla="*/ 1552776 h 1552776"/>
              <a:gd name="connsiteX5" fmla="*/ 250791 w 1764590"/>
              <a:gd name="connsiteY5" fmla="*/ 1353360 h 1552776"/>
              <a:gd name="connsiteX6" fmla="*/ 0 w 1764590"/>
              <a:gd name="connsiteY6" fmla="*/ 533299 h 1552776"/>
              <a:gd name="connsiteX0" fmla="*/ 0 w 1764590"/>
              <a:gd name="connsiteY0" fmla="*/ 533299 h 1552776"/>
              <a:gd name="connsiteX1" fmla="*/ 940662 w 1764590"/>
              <a:gd name="connsiteY1" fmla="*/ 0 h 1552776"/>
              <a:gd name="connsiteX2" fmla="*/ 1764590 w 1764590"/>
              <a:gd name="connsiteY2" fmla="*/ 367928 h 1552776"/>
              <a:gd name="connsiteX3" fmla="*/ 1588344 w 1764590"/>
              <a:gd name="connsiteY3" fmla="*/ 1192854 h 1552776"/>
              <a:gd name="connsiteX4" fmla="*/ 921999 w 1764590"/>
              <a:gd name="connsiteY4" fmla="*/ 1552776 h 1552776"/>
              <a:gd name="connsiteX5" fmla="*/ 250791 w 1764590"/>
              <a:gd name="connsiteY5" fmla="*/ 1353360 h 1552776"/>
              <a:gd name="connsiteX6" fmla="*/ 0 w 1764590"/>
              <a:gd name="connsiteY6" fmla="*/ 533299 h 1552776"/>
              <a:gd name="connsiteX0" fmla="*/ 0 w 1764590"/>
              <a:gd name="connsiteY0" fmla="*/ 533299 h 1552776"/>
              <a:gd name="connsiteX1" fmla="*/ 940662 w 1764590"/>
              <a:gd name="connsiteY1" fmla="*/ 0 h 1552776"/>
              <a:gd name="connsiteX2" fmla="*/ 1764590 w 1764590"/>
              <a:gd name="connsiteY2" fmla="*/ 367928 h 1552776"/>
              <a:gd name="connsiteX3" fmla="*/ 1588344 w 1764590"/>
              <a:gd name="connsiteY3" fmla="*/ 1192854 h 1552776"/>
              <a:gd name="connsiteX4" fmla="*/ 921999 w 1764590"/>
              <a:gd name="connsiteY4" fmla="*/ 1552776 h 1552776"/>
              <a:gd name="connsiteX5" fmla="*/ 245927 w 1764590"/>
              <a:gd name="connsiteY5" fmla="*/ 1353360 h 1552776"/>
              <a:gd name="connsiteX6" fmla="*/ 0 w 1764590"/>
              <a:gd name="connsiteY6" fmla="*/ 533299 h 155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590" h="1552776">
                <a:moveTo>
                  <a:pt x="0" y="533299"/>
                </a:moveTo>
                <a:lnTo>
                  <a:pt x="940662" y="0"/>
                </a:lnTo>
                <a:lnTo>
                  <a:pt x="1764590" y="367928"/>
                </a:lnTo>
                <a:lnTo>
                  <a:pt x="1588344" y="1192854"/>
                </a:lnTo>
                <a:lnTo>
                  <a:pt x="921999" y="1552776"/>
                </a:lnTo>
                <a:lnTo>
                  <a:pt x="245927" y="1353360"/>
                </a:lnTo>
                <a:lnTo>
                  <a:pt x="0" y="533299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2398714" y="3611563"/>
            <a:ext cx="2814637" cy="2290762"/>
            <a:chOff x="875428" y="3611615"/>
            <a:chExt cx="2813531" cy="2290615"/>
          </a:xfrm>
        </p:grpSpPr>
        <p:sp>
          <p:nvSpPr>
            <p:cNvPr id="30" name="等腰三角形 29">
              <a:extLst>
                <a:ext uri="{FF2B5EF4-FFF2-40B4-BE49-F238E27FC236}">
                  <a16:creationId xmlns:a16="http://schemas.microsoft.com/office/drawing/2014/main" id="{FE214528-3DBB-481E-AAD0-CDF992420F05}"/>
                </a:ext>
              </a:extLst>
            </p:cNvPr>
            <p:cNvSpPr/>
            <p:nvPr/>
          </p:nvSpPr>
          <p:spPr>
            <a:xfrm>
              <a:off x="875428" y="4710095"/>
              <a:ext cx="1112400" cy="827034"/>
            </a:xfrm>
            <a:custGeom>
              <a:avLst/>
              <a:gdLst>
                <a:gd name="connsiteX0" fmla="*/ 0 w 508803"/>
                <a:gd name="connsiteY0" fmla="*/ 438600 h 438600"/>
                <a:gd name="connsiteX1" fmla="*/ 254402 w 508803"/>
                <a:gd name="connsiteY1" fmla="*/ 0 h 438600"/>
                <a:gd name="connsiteX2" fmla="*/ 508803 w 508803"/>
                <a:gd name="connsiteY2" fmla="*/ 438600 h 438600"/>
                <a:gd name="connsiteX3" fmla="*/ 0 w 508803"/>
                <a:gd name="connsiteY3" fmla="*/ 438600 h 438600"/>
                <a:gd name="connsiteX0" fmla="*/ 329258 w 838061"/>
                <a:gd name="connsiteY0" fmla="*/ 1134128 h 1134128"/>
                <a:gd name="connsiteX1" fmla="*/ 0 w 838061"/>
                <a:gd name="connsiteY1" fmla="*/ 0 h 1134128"/>
                <a:gd name="connsiteX2" fmla="*/ 838061 w 838061"/>
                <a:gd name="connsiteY2" fmla="*/ 1134128 h 1134128"/>
                <a:gd name="connsiteX3" fmla="*/ 329258 w 838061"/>
                <a:gd name="connsiteY3" fmla="*/ 1134128 h 1134128"/>
                <a:gd name="connsiteX0" fmla="*/ 329258 w 838061"/>
                <a:gd name="connsiteY0" fmla="*/ 1609928 h 1609928"/>
                <a:gd name="connsiteX1" fmla="*/ 0 w 838061"/>
                <a:gd name="connsiteY1" fmla="*/ 475800 h 1609928"/>
                <a:gd name="connsiteX2" fmla="*/ 838061 w 838061"/>
                <a:gd name="connsiteY2" fmla="*/ 0 h 1609928"/>
                <a:gd name="connsiteX3" fmla="*/ 329258 w 838061"/>
                <a:gd name="connsiteY3" fmla="*/ 1609928 h 1609928"/>
                <a:gd name="connsiteX0" fmla="*/ 1097743 w 1097743"/>
                <a:gd name="connsiteY0" fmla="*/ 817123 h 817123"/>
                <a:gd name="connsiteX1" fmla="*/ 0 w 1097743"/>
                <a:gd name="connsiteY1" fmla="*/ 475800 h 817123"/>
                <a:gd name="connsiteX2" fmla="*/ 838061 w 1097743"/>
                <a:gd name="connsiteY2" fmla="*/ 0 h 817123"/>
                <a:gd name="connsiteX3" fmla="*/ 1097743 w 1097743"/>
                <a:gd name="connsiteY3" fmla="*/ 817123 h 817123"/>
                <a:gd name="connsiteX0" fmla="*/ 1112257 w 1112257"/>
                <a:gd name="connsiteY0" fmla="*/ 817123 h 817123"/>
                <a:gd name="connsiteX1" fmla="*/ 0 w 1112257"/>
                <a:gd name="connsiteY1" fmla="*/ 480638 h 817123"/>
                <a:gd name="connsiteX2" fmla="*/ 852575 w 1112257"/>
                <a:gd name="connsiteY2" fmla="*/ 0 h 817123"/>
                <a:gd name="connsiteX3" fmla="*/ 1112257 w 1112257"/>
                <a:gd name="connsiteY3" fmla="*/ 817123 h 817123"/>
                <a:gd name="connsiteX0" fmla="*/ 1112257 w 1112257"/>
                <a:gd name="connsiteY0" fmla="*/ 821961 h 821961"/>
                <a:gd name="connsiteX1" fmla="*/ 0 w 1112257"/>
                <a:gd name="connsiteY1" fmla="*/ 480638 h 821961"/>
                <a:gd name="connsiteX2" fmla="*/ 852575 w 1112257"/>
                <a:gd name="connsiteY2" fmla="*/ 0 h 821961"/>
                <a:gd name="connsiteX3" fmla="*/ 1112257 w 1112257"/>
                <a:gd name="connsiteY3" fmla="*/ 821961 h 821961"/>
                <a:gd name="connsiteX0" fmla="*/ 1112257 w 1112257"/>
                <a:gd name="connsiteY0" fmla="*/ 826799 h 826799"/>
                <a:gd name="connsiteX1" fmla="*/ 0 w 1112257"/>
                <a:gd name="connsiteY1" fmla="*/ 485476 h 826799"/>
                <a:gd name="connsiteX2" fmla="*/ 850156 w 1112257"/>
                <a:gd name="connsiteY2" fmla="*/ 0 h 826799"/>
                <a:gd name="connsiteX3" fmla="*/ 1112257 w 1112257"/>
                <a:gd name="connsiteY3" fmla="*/ 826799 h 82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2257" h="826799">
                  <a:moveTo>
                    <a:pt x="1112257" y="826799"/>
                  </a:moveTo>
                  <a:lnTo>
                    <a:pt x="0" y="485476"/>
                  </a:lnTo>
                  <a:lnTo>
                    <a:pt x="850156" y="0"/>
                  </a:lnTo>
                  <a:lnTo>
                    <a:pt x="1112257" y="826799"/>
                  </a:lnTo>
                  <a:close/>
                </a:path>
              </a:pathLst>
            </a:custGeom>
            <a:solidFill>
              <a:srgbClr val="FFF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6306E14-F364-4FFA-8588-97C2D175AD48}"/>
                </a:ext>
              </a:extLst>
            </p:cNvPr>
            <p:cNvSpPr/>
            <p:nvPr/>
          </p:nvSpPr>
          <p:spPr>
            <a:xfrm>
              <a:off x="2500389" y="3611615"/>
              <a:ext cx="1188570" cy="2290615"/>
            </a:xfrm>
            <a:custGeom>
              <a:avLst/>
              <a:gdLst>
                <a:gd name="connsiteX0" fmla="*/ 0 w 915128"/>
                <a:gd name="connsiteY0" fmla="*/ 0 h 1182600"/>
                <a:gd name="connsiteX1" fmla="*/ 915128 w 915128"/>
                <a:gd name="connsiteY1" fmla="*/ 0 h 1182600"/>
                <a:gd name="connsiteX2" fmla="*/ 915128 w 915128"/>
                <a:gd name="connsiteY2" fmla="*/ 1182600 h 1182600"/>
                <a:gd name="connsiteX3" fmla="*/ 0 w 915128"/>
                <a:gd name="connsiteY3" fmla="*/ 1182600 h 1182600"/>
                <a:gd name="connsiteX4" fmla="*/ 0 w 915128"/>
                <a:gd name="connsiteY4" fmla="*/ 0 h 1182600"/>
                <a:gd name="connsiteX0" fmla="*/ 0 w 1360190"/>
                <a:gd name="connsiteY0" fmla="*/ 40460 h 1182600"/>
                <a:gd name="connsiteX1" fmla="*/ 1360190 w 1360190"/>
                <a:gd name="connsiteY1" fmla="*/ 0 h 1182600"/>
                <a:gd name="connsiteX2" fmla="*/ 1360190 w 1360190"/>
                <a:gd name="connsiteY2" fmla="*/ 1182600 h 1182600"/>
                <a:gd name="connsiteX3" fmla="*/ 445062 w 1360190"/>
                <a:gd name="connsiteY3" fmla="*/ 1182600 h 1182600"/>
                <a:gd name="connsiteX4" fmla="*/ 0 w 1360190"/>
                <a:gd name="connsiteY4" fmla="*/ 40460 h 1182600"/>
                <a:gd name="connsiteX0" fmla="*/ 0 w 1360190"/>
                <a:gd name="connsiteY0" fmla="*/ 40460 h 1441545"/>
                <a:gd name="connsiteX1" fmla="*/ 1360190 w 1360190"/>
                <a:gd name="connsiteY1" fmla="*/ 0 h 1441545"/>
                <a:gd name="connsiteX2" fmla="*/ 1360190 w 1360190"/>
                <a:gd name="connsiteY2" fmla="*/ 1182600 h 1441545"/>
                <a:gd name="connsiteX3" fmla="*/ 16184 w 1360190"/>
                <a:gd name="connsiteY3" fmla="*/ 1441545 h 1441545"/>
                <a:gd name="connsiteX4" fmla="*/ 0 w 1360190"/>
                <a:gd name="connsiteY4" fmla="*/ 40460 h 1441545"/>
                <a:gd name="connsiteX0" fmla="*/ 0 w 1360190"/>
                <a:gd name="connsiteY0" fmla="*/ 40460 h 1635754"/>
                <a:gd name="connsiteX1" fmla="*/ 1360190 w 1360190"/>
                <a:gd name="connsiteY1" fmla="*/ 0 h 1635754"/>
                <a:gd name="connsiteX2" fmla="*/ 729011 w 1360190"/>
                <a:gd name="connsiteY2" fmla="*/ 1635754 h 1635754"/>
                <a:gd name="connsiteX3" fmla="*/ 16184 w 1360190"/>
                <a:gd name="connsiteY3" fmla="*/ 1441545 h 1635754"/>
                <a:gd name="connsiteX4" fmla="*/ 0 w 1360190"/>
                <a:gd name="connsiteY4" fmla="*/ 40460 h 1635754"/>
                <a:gd name="connsiteX0" fmla="*/ 0 w 1198349"/>
                <a:gd name="connsiteY0" fmla="*/ 647363 h 2242657"/>
                <a:gd name="connsiteX1" fmla="*/ 1198349 w 1198349"/>
                <a:gd name="connsiteY1" fmla="*/ 0 h 2242657"/>
                <a:gd name="connsiteX2" fmla="*/ 729011 w 1198349"/>
                <a:gd name="connsiteY2" fmla="*/ 2242657 h 2242657"/>
                <a:gd name="connsiteX3" fmla="*/ 16184 w 1198349"/>
                <a:gd name="connsiteY3" fmla="*/ 2048448 h 2242657"/>
                <a:gd name="connsiteX4" fmla="*/ 0 w 1198349"/>
                <a:gd name="connsiteY4" fmla="*/ 647363 h 2242657"/>
                <a:gd name="connsiteX0" fmla="*/ 0 w 1198349"/>
                <a:gd name="connsiteY0" fmla="*/ 647363 h 2258643"/>
                <a:gd name="connsiteX1" fmla="*/ 1198349 w 1198349"/>
                <a:gd name="connsiteY1" fmla="*/ 0 h 2258643"/>
                <a:gd name="connsiteX2" fmla="*/ 713025 w 1198349"/>
                <a:gd name="connsiteY2" fmla="*/ 2258643 h 2258643"/>
                <a:gd name="connsiteX3" fmla="*/ 16184 w 1198349"/>
                <a:gd name="connsiteY3" fmla="*/ 2048448 h 2258643"/>
                <a:gd name="connsiteX4" fmla="*/ 0 w 1198349"/>
                <a:gd name="connsiteY4" fmla="*/ 647363 h 2258643"/>
                <a:gd name="connsiteX0" fmla="*/ 0 w 1198349"/>
                <a:gd name="connsiteY0" fmla="*/ 647363 h 2265037"/>
                <a:gd name="connsiteX1" fmla="*/ 1198349 w 1198349"/>
                <a:gd name="connsiteY1" fmla="*/ 0 h 2265037"/>
                <a:gd name="connsiteX2" fmla="*/ 722617 w 1198349"/>
                <a:gd name="connsiteY2" fmla="*/ 2265037 h 2265037"/>
                <a:gd name="connsiteX3" fmla="*/ 16184 w 1198349"/>
                <a:gd name="connsiteY3" fmla="*/ 2048448 h 2265037"/>
                <a:gd name="connsiteX4" fmla="*/ 0 w 1198349"/>
                <a:gd name="connsiteY4" fmla="*/ 647363 h 2265037"/>
                <a:gd name="connsiteX0" fmla="*/ 0 w 1195152"/>
                <a:gd name="connsiteY0" fmla="*/ 669744 h 2287418"/>
                <a:gd name="connsiteX1" fmla="*/ 1195152 w 1195152"/>
                <a:gd name="connsiteY1" fmla="*/ 0 h 2287418"/>
                <a:gd name="connsiteX2" fmla="*/ 722617 w 1195152"/>
                <a:gd name="connsiteY2" fmla="*/ 2287418 h 2287418"/>
                <a:gd name="connsiteX3" fmla="*/ 16184 w 1195152"/>
                <a:gd name="connsiteY3" fmla="*/ 2070829 h 2287418"/>
                <a:gd name="connsiteX4" fmla="*/ 0 w 1195152"/>
                <a:gd name="connsiteY4" fmla="*/ 669744 h 2287418"/>
                <a:gd name="connsiteX0" fmla="*/ 0 w 1204744"/>
                <a:gd name="connsiteY0" fmla="*/ 669744 h 2287418"/>
                <a:gd name="connsiteX1" fmla="*/ 1204744 w 1204744"/>
                <a:gd name="connsiteY1" fmla="*/ 0 h 2287418"/>
                <a:gd name="connsiteX2" fmla="*/ 722617 w 1204744"/>
                <a:gd name="connsiteY2" fmla="*/ 2287418 h 2287418"/>
                <a:gd name="connsiteX3" fmla="*/ 16184 w 1204744"/>
                <a:gd name="connsiteY3" fmla="*/ 2070829 h 2287418"/>
                <a:gd name="connsiteX4" fmla="*/ 0 w 1204744"/>
                <a:gd name="connsiteY4" fmla="*/ 669744 h 2287418"/>
                <a:gd name="connsiteX0" fmla="*/ 0 w 1191955"/>
                <a:gd name="connsiteY0" fmla="*/ 660152 h 2287418"/>
                <a:gd name="connsiteX1" fmla="*/ 1191955 w 1191955"/>
                <a:gd name="connsiteY1" fmla="*/ 0 h 2287418"/>
                <a:gd name="connsiteX2" fmla="*/ 709828 w 1191955"/>
                <a:gd name="connsiteY2" fmla="*/ 2287418 h 2287418"/>
                <a:gd name="connsiteX3" fmla="*/ 3395 w 1191955"/>
                <a:gd name="connsiteY3" fmla="*/ 2070829 h 2287418"/>
                <a:gd name="connsiteX4" fmla="*/ 0 w 1191955"/>
                <a:gd name="connsiteY4" fmla="*/ 660152 h 2287418"/>
                <a:gd name="connsiteX0" fmla="*/ 0 w 1188758"/>
                <a:gd name="connsiteY0" fmla="*/ 676138 h 2303404"/>
                <a:gd name="connsiteX1" fmla="*/ 1188758 w 1188758"/>
                <a:gd name="connsiteY1" fmla="*/ 0 h 2303404"/>
                <a:gd name="connsiteX2" fmla="*/ 709828 w 1188758"/>
                <a:gd name="connsiteY2" fmla="*/ 2303404 h 2303404"/>
                <a:gd name="connsiteX3" fmla="*/ 3395 w 1188758"/>
                <a:gd name="connsiteY3" fmla="*/ 2086815 h 2303404"/>
                <a:gd name="connsiteX4" fmla="*/ 0 w 1188758"/>
                <a:gd name="connsiteY4" fmla="*/ 676138 h 2303404"/>
                <a:gd name="connsiteX0" fmla="*/ 0 w 1188758"/>
                <a:gd name="connsiteY0" fmla="*/ 663349 h 2290615"/>
                <a:gd name="connsiteX1" fmla="*/ 1188758 w 1188758"/>
                <a:gd name="connsiteY1" fmla="*/ 0 h 2290615"/>
                <a:gd name="connsiteX2" fmla="*/ 709828 w 1188758"/>
                <a:gd name="connsiteY2" fmla="*/ 2290615 h 2290615"/>
                <a:gd name="connsiteX3" fmla="*/ 3395 w 1188758"/>
                <a:gd name="connsiteY3" fmla="*/ 2074026 h 2290615"/>
                <a:gd name="connsiteX4" fmla="*/ 0 w 1188758"/>
                <a:gd name="connsiteY4" fmla="*/ 663349 h 229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758" h="2290615">
                  <a:moveTo>
                    <a:pt x="0" y="663349"/>
                  </a:moveTo>
                  <a:lnTo>
                    <a:pt x="1188758" y="0"/>
                  </a:lnTo>
                  <a:lnTo>
                    <a:pt x="709828" y="2290615"/>
                  </a:lnTo>
                  <a:lnTo>
                    <a:pt x="3395" y="2074026"/>
                  </a:lnTo>
                  <a:cubicBezTo>
                    <a:pt x="2263" y="1603800"/>
                    <a:pt x="1132" y="1133575"/>
                    <a:pt x="0" y="663349"/>
                  </a:cubicBezTo>
                  <a:close/>
                </a:path>
              </a:pathLst>
            </a:custGeom>
            <a:solidFill>
              <a:srgbClr val="FFF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4583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二、平面与平面相交的特殊情况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5"/>
            <a:ext cx="8588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2.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两特殊位置平面相交</a:t>
            </a:r>
            <a:r>
              <a:rPr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 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0AEC4E8-B948-480A-B342-1ED26CE2DA7B}"/>
              </a:ext>
            </a:extLst>
          </p:cNvPr>
          <p:cNvCxnSpPr/>
          <p:nvPr/>
        </p:nvCxnSpPr>
        <p:spPr>
          <a:xfrm>
            <a:off x="4025900" y="2232025"/>
            <a:ext cx="0" cy="3455988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5CD2738-F51E-4351-879C-C4F750697510}"/>
              </a:ext>
            </a:extLst>
          </p:cNvPr>
          <p:cNvCxnSpPr/>
          <p:nvPr/>
        </p:nvCxnSpPr>
        <p:spPr>
          <a:xfrm>
            <a:off x="4025900" y="4284663"/>
            <a:ext cx="0" cy="140335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733800" y="1703388"/>
            <a:ext cx="914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k'(l')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774B291-624C-4B1A-978E-1987EE8967F5}"/>
              </a:ext>
            </a:extLst>
          </p:cNvPr>
          <p:cNvSpPr>
            <a:spLocks noChangeAspect="1"/>
          </p:cNvSpPr>
          <p:nvPr/>
        </p:nvSpPr>
        <p:spPr>
          <a:xfrm>
            <a:off x="3971925" y="2155825"/>
            <a:ext cx="107950" cy="109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D9364A2-4AAD-4C7C-984C-A06063B9B32D}"/>
              </a:ext>
            </a:extLst>
          </p:cNvPr>
          <p:cNvSpPr>
            <a:spLocks noChangeAspect="1"/>
          </p:cNvSpPr>
          <p:nvPr/>
        </p:nvSpPr>
        <p:spPr>
          <a:xfrm>
            <a:off x="3971925" y="2154239"/>
            <a:ext cx="107950" cy="109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038600" y="5334001"/>
            <a:ext cx="3317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038600" y="4114801"/>
            <a:ext cx="3317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6DFFC67-00F6-4E94-8504-3F0EC83FE81A}"/>
              </a:ext>
            </a:extLst>
          </p:cNvPr>
          <p:cNvCxnSpPr>
            <a:cxnSpLocks noChangeAspect="1"/>
          </p:cNvCxnSpPr>
          <p:nvPr/>
        </p:nvCxnSpPr>
        <p:spPr>
          <a:xfrm>
            <a:off x="4025901" y="5684838"/>
            <a:ext cx="701675" cy="20955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98E6624-F745-485E-9937-326AE558669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730750" y="3617914"/>
            <a:ext cx="477838" cy="2268537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0D54FA1-33FC-44AA-BD63-F87DD1B1AC21}"/>
              </a:ext>
            </a:extLst>
          </p:cNvPr>
          <p:cNvCxnSpPr>
            <a:cxnSpLocks noChangeAspect="1"/>
          </p:cNvCxnSpPr>
          <p:nvPr/>
        </p:nvCxnSpPr>
        <p:spPr>
          <a:xfrm>
            <a:off x="3252788" y="4716464"/>
            <a:ext cx="258762" cy="820737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A589DA8-6A4A-4251-B96C-7929F5EAB5A2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4025900" y="3617913"/>
            <a:ext cx="1182688" cy="665162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A106632D-10E4-45DE-832C-59A020561E54}"/>
              </a:ext>
            </a:extLst>
          </p:cNvPr>
          <p:cNvSpPr>
            <a:spLocks noChangeAspect="1"/>
          </p:cNvSpPr>
          <p:nvPr/>
        </p:nvSpPr>
        <p:spPr>
          <a:xfrm>
            <a:off x="3968750" y="4221164"/>
            <a:ext cx="107950" cy="109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8354244-ABC0-40B6-BB56-67FFBE8FC175}"/>
              </a:ext>
            </a:extLst>
          </p:cNvPr>
          <p:cNvSpPr>
            <a:spLocks noChangeAspect="1"/>
          </p:cNvSpPr>
          <p:nvPr/>
        </p:nvSpPr>
        <p:spPr>
          <a:xfrm>
            <a:off x="3968750" y="5629275"/>
            <a:ext cx="107950" cy="109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426326" y="1981201"/>
            <a:ext cx="2708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作图步骤</a:t>
            </a:r>
            <a:endParaRPr lang="en-US" altLang="zh-CN" sz="2200" b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charset="-122"/>
              <a:buAutoNum type="circleNumDbPlain"/>
            </a:pPr>
            <a:r>
              <a:rPr lang="zh-CN" altLang="en-US" sz="2200" b="0">
                <a:latin typeface="Times New Roman" pitchFamily="18" charset="0"/>
                <a:ea typeface="黑体" pitchFamily="49" charset="-122"/>
              </a:rPr>
              <a:t>求交线；</a:t>
            </a:r>
            <a:endParaRPr lang="en-US" altLang="zh-CN" sz="2200" b="0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  <a:buFont typeface="宋体" charset="-122"/>
              <a:buAutoNum type="circleNumDbPlain"/>
            </a:pP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判别平面可见性。</a:t>
            </a:r>
            <a:endParaRPr lang="zh-CN" altLang="en-US" sz="2200" b="0" i="1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7426326" y="2016125"/>
            <a:ext cx="2708275" cy="1701800"/>
            <a:chOff x="6019800" y="2260544"/>
            <a:chExt cx="2590800" cy="1984623"/>
          </a:xfrm>
        </p:grpSpPr>
        <p:sp>
          <p:nvSpPr>
            <p:cNvPr id="24609" name="矩形: 圆角 40"/>
            <p:cNvSpPr>
              <a:spLocks noChangeArrowheads="1"/>
            </p:cNvSpPr>
            <p:nvPr/>
          </p:nvSpPr>
          <p:spPr bwMode="auto">
            <a:xfrm>
              <a:off x="6019800" y="2260544"/>
              <a:ext cx="2590800" cy="1984623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9304C33-E358-44C6-AC18-CE4DF0400ADA}"/>
                </a:ext>
              </a:extLst>
            </p:cNvPr>
            <p:cNvCxnSpPr/>
            <p:nvPr/>
          </p:nvCxnSpPr>
          <p:spPr>
            <a:xfrm>
              <a:off x="6019800" y="2895550"/>
              <a:ext cx="2590800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2905126" y="1630363"/>
            <a:ext cx="2290763" cy="584200"/>
            <a:chOff x="1381264" y="1630800"/>
            <a:chExt cx="2290736" cy="583739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87EA1DC-F06C-4626-B89A-6C3B21C989C9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519489" y="1630800"/>
              <a:ext cx="1152511" cy="582152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9D6BBB5-E826-4E2E-9A39-B83DC4DCFFC5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1381264" y="1695836"/>
              <a:ext cx="1106475" cy="518703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91344AFF-4101-44BB-8022-59AC186889E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38600" y="1120775"/>
            <a:ext cx="0" cy="560388"/>
          </a:xfrm>
          <a:prstGeom prst="straightConnector1">
            <a:avLst/>
          </a:prstGeom>
          <a:ln w="19050" cap="rnd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3252788" y="4176714"/>
            <a:ext cx="1765300" cy="1558925"/>
            <a:chOff x="1728792" y="4176003"/>
            <a:chExt cx="1765080" cy="1559635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338D43F-A70E-46E7-B024-5CCD023B9958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1728792" y="4276061"/>
              <a:ext cx="766666" cy="428820"/>
            </a:xfrm>
            <a:prstGeom prst="line">
              <a:avLst/>
            </a:prstGeom>
            <a:ln w="19050" cap="rnd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5A6796B2-AB52-4A70-820C-B29D1074684A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2663712" y="4176003"/>
              <a:ext cx="830160" cy="363703"/>
            </a:xfrm>
            <a:prstGeom prst="line">
              <a:avLst/>
            </a:prstGeom>
            <a:ln w="19050" cap="rnd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A7CF72F7-6101-4458-AC64-791114F9237B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1974823" y="5530757"/>
              <a:ext cx="506350" cy="149293"/>
            </a:xfrm>
            <a:prstGeom prst="line">
              <a:avLst/>
            </a:prstGeom>
            <a:ln w="19050" cap="rnd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57667E77-A2F4-413C-8509-73A49CEF1806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638316" y="5383052"/>
              <a:ext cx="658731" cy="352586"/>
            </a:xfrm>
            <a:prstGeom prst="line">
              <a:avLst/>
            </a:prstGeom>
            <a:ln w="19050" cap="rnd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3" grpId="0" animBg="1"/>
      <p:bldP spid="14" grpId="0"/>
      <p:bldP spid="15" grpId="0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526" y="1177926"/>
            <a:ext cx="3825875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组合 22531"/>
          <p:cNvGrpSpPr>
            <a:grpSpLocks/>
          </p:cNvGrpSpPr>
          <p:nvPr/>
        </p:nvGrpSpPr>
        <p:grpSpPr bwMode="auto">
          <a:xfrm>
            <a:off x="3100388" y="1858964"/>
            <a:ext cx="2481262" cy="1006475"/>
            <a:chOff x="1210382" y="1858612"/>
            <a:chExt cx="2480179" cy="1006063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4138A5BD-2925-421A-BE59-5989203224D9}"/>
                </a:ext>
              </a:extLst>
            </p:cNvPr>
            <p:cNvSpPr/>
            <p:nvPr/>
          </p:nvSpPr>
          <p:spPr>
            <a:xfrm>
              <a:off x="2302105" y="1858612"/>
              <a:ext cx="1388456" cy="845791"/>
            </a:xfrm>
            <a:custGeom>
              <a:avLst/>
              <a:gdLst>
                <a:gd name="connsiteX0" fmla="*/ 0 w 618647"/>
                <a:gd name="connsiteY0" fmla="*/ 712787 h 712787"/>
                <a:gd name="connsiteX1" fmla="*/ 309324 w 618647"/>
                <a:gd name="connsiteY1" fmla="*/ 0 h 712787"/>
                <a:gd name="connsiteX2" fmla="*/ 618647 w 618647"/>
                <a:gd name="connsiteY2" fmla="*/ 712787 h 712787"/>
                <a:gd name="connsiteX3" fmla="*/ 0 w 618647"/>
                <a:gd name="connsiteY3" fmla="*/ 712787 h 712787"/>
                <a:gd name="connsiteX0" fmla="*/ 0 w 1260331"/>
                <a:gd name="connsiteY0" fmla="*/ 219492 h 712787"/>
                <a:gd name="connsiteX1" fmla="*/ 951008 w 1260331"/>
                <a:gd name="connsiteY1" fmla="*/ 0 h 712787"/>
                <a:gd name="connsiteX2" fmla="*/ 1260331 w 1260331"/>
                <a:gd name="connsiteY2" fmla="*/ 712787 h 712787"/>
                <a:gd name="connsiteX3" fmla="*/ 0 w 1260331"/>
                <a:gd name="connsiteY3" fmla="*/ 219492 h 712787"/>
                <a:gd name="connsiteX0" fmla="*/ 0 w 1260331"/>
                <a:gd name="connsiteY0" fmla="*/ 440071 h 933366"/>
                <a:gd name="connsiteX1" fmla="*/ 598082 w 1260331"/>
                <a:gd name="connsiteY1" fmla="*/ 0 h 933366"/>
                <a:gd name="connsiteX2" fmla="*/ 1260331 w 1260331"/>
                <a:gd name="connsiteY2" fmla="*/ 933366 h 933366"/>
                <a:gd name="connsiteX3" fmla="*/ 0 w 1260331"/>
                <a:gd name="connsiteY3" fmla="*/ 440071 h 933366"/>
                <a:gd name="connsiteX0" fmla="*/ 0 w 1340542"/>
                <a:gd name="connsiteY0" fmla="*/ 440071 h 881229"/>
                <a:gd name="connsiteX1" fmla="*/ 598082 w 1340542"/>
                <a:gd name="connsiteY1" fmla="*/ 0 h 881229"/>
                <a:gd name="connsiteX2" fmla="*/ 1340542 w 1340542"/>
                <a:gd name="connsiteY2" fmla="*/ 881229 h 881229"/>
                <a:gd name="connsiteX3" fmla="*/ 0 w 1340542"/>
                <a:gd name="connsiteY3" fmla="*/ 440071 h 881229"/>
                <a:gd name="connsiteX0" fmla="*/ 0 w 1266869"/>
                <a:gd name="connsiteY0" fmla="*/ 499243 h 499243"/>
                <a:gd name="connsiteX1" fmla="*/ 598082 w 1266869"/>
                <a:gd name="connsiteY1" fmla="*/ 59172 h 499243"/>
                <a:gd name="connsiteX2" fmla="*/ 1266869 w 1266869"/>
                <a:gd name="connsiteY2" fmla="*/ 0 h 499243"/>
                <a:gd name="connsiteX3" fmla="*/ 0 w 1266869"/>
                <a:gd name="connsiteY3" fmla="*/ 499243 h 499243"/>
                <a:gd name="connsiteX0" fmla="*/ 0 w 803168"/>
                <a:gd name="connsiteY0" fmla="*/ 845935 h 845935"/>
                <a:gd name="connsiteX1" fmla="*/ 134381 w 803168"/>
                <a:gd name="connsiteY1" fmla="*/ 59172 h 845935"/>
                <a:gd name="connsiteX2" fmla="*/ 803168 w 803168"/>
                <a:gd name="connsiteY2" fmla="*/ 0 h 845935"/>
                <a:gd name="connsiteX3" fmla="*/ 0 w 803168"/>
                <a:gd name="connsiteY3" fmla="*/ 845935 h 845935"/>
                <a:gd name="connsiteX0" fmla="*/ 602339 w 1405507"/>
                <a:gd name="connsiteY0" fmla="*/ 845935 h 845935"/>
                <a:gd name="connsiteX1" fmla="*/ 0 w 1405507"/>
                <a:gd name="connsiteY1" fmla="*/ 449201 h 845935"/>
                <a:gd name="connsiteX2" fmla="*/ 1405507 w 1405507"/>
                <a:gd name="connsiteY2" fmla="*/ 0 h 845935"/>
                <a:gd name="connsiteX3" fmla="*/ 602339 w 1405507"/>
                <a:gd name="connsiteY3" fmla="*/ 845935 h 845935"/>
                <a:gd name="connsiteX0" fmla="*/ 602339 w 1388172"/>
                <a:gd name="connsiteY0" fmla="*/ 845935 h 845935"/>
                <a:gd name="connsiteX1" fmla="*/ 0 w 1388172"/>
                <a:gd name="connsiteY1" fmla="*/ 449201 h 845935"/>
                <a:gd name="connsiteX2" fmla="*/ 1388172 w 1388172"/>
                <a:gd name="connsiteY2" fmla="*/ 0 h 845935"/>
                <a:gd name="connsiteX3" fmla="*/ 602339 w 1388172"/>
                <a:gd name="connsiteY3" fmla="*/ 845935 h 84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172" h="845935">
                  <a:moveTo>
                    <a:pt x="602339" y="845935"/>
                  </a:moveTo>
                  <a:lnTo>
                    <a:pt x="0" y="449201"/>
                  </a:lnTo>
                  <a:lnTo>
                    <a:pt x="1388172" y="0"/>
                  </a:lnTo>
                  <a:lnTo>
                    <a:pt x="602339" y="845935"/>
                  </a:lnTo>
                  <a:close/>
                </a:path>
              </a:pathLst>
            </a:custGeom>
            <a:solidFill>
              <a:srgbClr val="FFF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3" name="等腰三角形 16">
              <a:extLst>
                <a:ext uri="{FF2B5EF4-FFF2-40B4-BE49-F238E27FC236}">
                  <a16:creationId xmlns:a16="http://schemas.microsoft.com/office/drawing/2014/main" id="{ED5BBE3F-A391-4E96-ABCF-F1B32CF9DAC5}"/>
                </a:ext>
              </a:extLst>
            </p:cNvPr>
            <p:cNvSpPr/>
            <p:nvPr/>
          </p:nvSpPr>
          <p:spPr>
            <a:xfrm>
              <a:off x="1210382" y="2539370"/>
              <a:ext cx="420503" cy="325305"/>
            </a:xfrm>
            <a:custGeom>
              <a:avLst/>
              <a:gdLst>
                <a:gd name="connsiteX0" fmla="*/ 0 w 618647"/>
                <a:gd name="connsiteY0" fmla="*/ 712787 h 712787"/>
                <a:gd name="connsiteX1" fmla="*/ 309324 w 618647"/>
                <a:gd name="connsiteY1" fmla="*/ 0 h 712787"/>
                <a:gd name="connsiteX2" fmla="*/ 618647 w 618647"/>
                <a:gd name="connsiteY2" fmla="*/ 712787 h 712787"/>
                <a:gd name="connsiteX3" fmla="*/ 0 w 618647"/>
                <a:gd name="connsiteY3" fmla="*/ 712787 h 712787"/>
                <a:gd name="connsiteX0" fmla="*/ 0 w 1260331"/>
                <a:gd name="connsiteY0" fmla="*/ 219492 h 712787"/>
                <a:gd name="connsiteX1" fmla="*/ 951008 w 1260331"/>
                <a:gd name="connsiteY1" fmla="*/ 0 h 712787"/>
                <a:gd name="connsiteX2" fmla="*/ 1260331 w 1260331"/>
                <a:gd name="connsiteY2" fmla="*/ 712787 h 712787"/>
                <a:gd name="connsiteX3" fmla="*/ 0 w 1260331"/>
                <a:gd name="connsiteY3" fmla="*/ 219492 h 712787"/>
                <a:gd name="connsiteX0" fmla="*/ 0 w 1260331"/>
                <a:gd name="connsiteY0" fmla="*/ 440071 h 933366"/>
                <a:gd name="connsiteX1" fmla="*/ 598082 w 1260331"/>
                <a:gd name="connsiteY1" fmla="*/ 0 h 933366"/>
                <a:gd name="connsiteX2" fmla="*/ 1260331 w 1260331"/>
                <a:gd name="connsiteY2" fmla="*/ 933366 h 933366"/>
                <a:gd name="connsiteX3" fmla="*/ 0 w 1260331"/>
                <a:gd name="connsiteY3" fmla="*/ 440071 h 933366"/>
                <a:gd name="connsiteX0" fmla="*/ 0 w 1340542"/>
                <a:gd name="connsiteY0" fmla="*/ 440071 h 881229"/>
                <a:gd name="connsiteX1" fmla="*/ 598082 w 1340542"/>
                <a:gd name="connsiteY1" fmla="*/ 0 h 881229"/>
                <a:gd name="connsiteX2" fmla="*/ 1340542 w 1340542"/>
                <a:gd name="connsiteY2" fmla="*/ 881229 h 881229"/>
                <a:gd name="connsiteX3" fmla="*/ 0 w 1340542"/>
                <a:gd name="connsiteY3" fmla="*/ 440071 h 881229"/>
                <a:gd name="connsiteX0" fmla="*/ 0 w 1266869"/>
                <a:gd name="connsiteY0" fmla="*/ 499243 h 499243"/>
                <a:gd name="connsiteX1" fmla="*/ 598082 w 1266869"/>
                <a:gd name="connsiteY1" fmla="*/ 59172 h 499243"/>
                <a:gd name="connsiteX2" fmla="*/ 1266869 w 1266869"/>
                <a:gd name="connsiteY2" fmla="*/ 0 h 499243"/>
                <a:gd name="connsiteX3" fmla="*/ 0 w 1266869"/>
                <a:gd name="connsiteY3" fmla="*/ 499243 h 499243"/>
                <a:gd name="connsiteX0" fmla="*/ 0 w 803168"/>
                <a:gd name="connsiteY0" fmla="*/ 845935 h 845935"/>
                <a:gd name="connsiteX1" fmla="*/ 134381 w 803168"/>
                <a:gd name="connsiteY1" fmla="*/ 59172 h 845935"/>
                <a:gd name="connsiteX2" fmla="*/ 803168 w 803168"/>
                <a:gd name="connsiteY2" fmla="*/ 0 h 845935"/>
                <a:gd name="connsiteX3" fmla="*/ 0 w 803168"/>
                <a:gd name="connsiteY3" fmla="*/ 845935 h 845935"/>
                <a:gd name="connsiteX0" fmla="*/ 602339 w 1405507"/>
                <a:gd name="connsiteY0" fmla="*/ 845935 h 845935"/>
                <a:gd name="connsiteX1" fmla="*/ 0 w 1405507"/>
                <a:gd name="connsiteY1" fmla="*/ 449201 h 845935"/>
                <a:gd name="connsiteX2" fmla="*/ 1405507 w 1405507"/>
                <a:gd name="connsiteY2" fmla="*/ 0 h 845935"/>
                <a:gd name="connsiteX3" fmla="*/ 602339 w 1405507"/>
                <a:gd name="connsiteY3" fmla="*/ 845935 h 845935"/>
                <a:gd name="connsiteX0" fmla="*/ 602339 w 1388172"/>
                <a:gd name="connsiteY0" fmla="*/ 845935 h 845935"/>
                <a:gd name="connsiteX1" fmla="*/ 0 w 1388172"/>
                <a:gd name="connsiteY1" fmla="*/ 449201 h 845935"/>
                <a:gd name="connsiteX2" fmla="*/ 1388172 w 1388172"/>
                <a:gd name="connsiteY2" fmla="*/ 0 h 845935"/>
                <a:gd name="connsiteX3" fmla="*/ 602339 w 1388172"/>
                <a:gd name="connsiteY3" fmla="*/ 845935 h 845935"/>
                <a:gd name="connsiteX0" fmla="*/ 485331 w 1271164"/>
                <a:gd name="connsiteY0" fmla="*/ 845935 h 845935"/>
                <a:gd name="connsiteX1" fmla="*/ 0 w 1271164"/>
                <a:gd name="connsiteY1" fmla="*/ 440534 h 845935"/>
                <a:gd name="connsiteX2" fmla="*/ 1271164 w 1271164"/>
                <a:gd name="connsiteY2" fmla="*/ 0 h 845935"/>
                <a:gd name="connsiteX3" fmla="*/ 485331 w 1271164"/>
                <a:gd name="connsiteY3" fmla="*/ 845935 h 845935"/>
                <a:gd name="connsiteX0" fmla="*/ 420326 w 1271164"/>
                <a:gd name="connsiteY0" fmla="*/ 633587 h 633587"/>
                <a:gd name="connsiteX1" fmla="*/ 0 w 1271164"/>
                <a:gd name="connsiteY1" fmla="*/ 440534 h 633587"/>
                <a:gd name="connsiteX2" fmla="*/ 1271164 w 1271164"/>
                <a:gd name="connsiteY2" fmla="*/ 0 h 633587"/>
                <a:gd name="connsiteX3" fmla="*/ 420326 w 1271164"/>
                <a:gd name="connsiteY3" fmla="*/ 633587 h 633587"/>
                <a:gd name="connsiteX0" fmla="*/ 420326 w 420326"/>
                <a:gd name="connsiteY0" fmla="*/ 321564 h 321564"/>
                <a:gd name="connsiteX1" fmla="*/ 0 w 420326"/>
                <a:gd name="connsiteY1" fmla="*/ 128511 h 321564"/>
                <a:gd name="connsiteX2" fmla="*/ 417435 w 420326"/>
                <a:gd name="connsiteY2" fmla="*/ 0 h 321564"/>
                <a:gd name="connsiteX3" fmla="*/ 420326 w 420326"/>
                <a:gd name="connsiteY3" fmla="*/ 321564 h 321564"/>
                <a:gd name="connsiteX0" fmla="*/ 420326 w 420326"/>
                <a:gd name="connsiteY0" fmla="*/ 325897 h 325897"/>
                <a:gd name="connsiteX1" fmla="*/ 0 w 420326"/>
                <a:gd name="connsiteY1" fmla="*/ 132844 h 325897"/>
                <a:gd name="connsiteX2" fmla="*/ 417435 w 420326"/>
                <a:gd name="connsiteY2" fmla="*/ 0 h 325897"/>
                <a:gd name="connsiteX3" fmla="*/ 420326 w 420326"/>
                <a:gd name="connsiteY3" fmla="*/ 325897 h 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326" h="325897">
                  <a:moveTo>
                    <a:pt x="420326" y="325897"/>
                  </a:moveTo>
                  <a:lnTo>
                    <a:pt x="0" y="132844"/>
                  </a:lnTo>
                  <a:lnTo>
                    <a:pt x="417435" y="0"/>
                  </a:lnTo>
                  <a:cubicBezTo>
                    <a:pt x="418399" y="107188"/>
                    <a:pt x="419362" y="218709"/>
                    <a:pt x="420326" y="325897"/>
                  </a:cubicBezTo>
                  <a:close/>
                </a:path>
              </a:pathLst>
            </a:custGeom>
            <a:solidFill>
              <a:srgbClr val="FFF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2535" name="等腰三角形 22534">
            <a:extLst>
              <a:ext uri="{FF2B5EF4-FFF2-40B4-BE49-F238E27FC236}">
                <a16:creationId xmlns:a16="http://schemas.microsoft.com/office/drawing/2014/main" id="{A10FE1D2-ADD1-454E-BA6D-EF3CF61D7715}"/>
              </a:ext>
            </a:extLst>
          </p:cNvPr>
          <p:cNvSpPr/>
          <p:nvPr/>
        </p:nvSpPr>
        <p:spPr>
          <a:xfrm>
            <a:off x="3524251" y="1358901"/>
            <a:ext cx="1565275" cy="2259013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00"/>
              <a:gd name="connsiteX1" fmla="*/ 263097 w 1060704"/>
              <a:gd name="connsiteY1" fmla="*/ 460493 h 914400"/>
              <a:gd name="connsiteX2" fmla="*/ 530352 w 1060704"/>
              <a:gd name="connsiteY2" fmla="*/ 0 h 914400"/>
              <a:gd name="connsiteX3" fmla="*/ 1060704 w 1060704"/>
              <a:gd name="connsiteY3" fmla="*/ 914400 h 914400"/>
              <a:gd name="connsiteX4" fmla="*/ 0 w 1060704"/>
              <a:gd name="connsiteY4" fmla="*/ 914400 h 914400"/>
              <a:gd name="connsiteX0" fmla="*/ 0 w 1548760"/>
              <a:gd name="connsiteY0" fmla="*/ 1282760 h 1282760"/>
              <a:gd name="connsiteX1" fmla="*/ 263097 w 1548760"/>
              <a:gd name="connsiteY1" fmla="*/ 828853 h 1282760"/>
              <a:gd name="connsiteX2" fmla="*/ 1548760 w 1548760"/>
              <a:gd name="connsiteY2" fmla="*/ 0 h 1282760"/>
              <a:gd name="connsiteX3" fmla="*/ 1060704 w 1548760"/>
              <a:gd name="connsiteY3" fmla="*/ 1282760 h 1282760"/>
              <a:gd name="connsiteX4" fmla="*/ 0 w 1548760"/>
              <a:gd name="connsiteY4" fmla="*/ 1282760 h 1282760"/>
              <a:gd name="connsiteX0" fmla="*/ 0 w 1548760"/>
              <a:gd name="connsiteY0" fmla="*/ 1282760 h 1282760"/>
              <a:gd name="connsiteX1" fmla="*/ 263097 w 1548760"/>
              <a:gd name="connsiteY1" fmla="*/ 828853 h 1282760"/>
              <a:gd name="connsiteX2" fmla="*/ 1548760 w 1548760"/>
              <a:gd name="connsiteY2" fmla="*/ 0 h 1282760"/>
              <a:gd name="connsiteX3" fmla="*/ 1216500 w 1548760"/>
              <a:gd name="connsiteY3" fmla="*/ 863522 h 1282760"/>
              <a:gd name="connsiteX4" fmla="*/ 1060704 w 1548760"/>
              <a:gd name="connsiteY4" fmla="*/ 1282760 h 1282760"/>
              <a:gd name="connsiteX5" fmla="*/ 0 w 1548760"/>
              <a:gd name="connsiteY5" fmla="*/ 1282760 h 1282760"/>
              <a:gd name="connsiteX0" fmla="*/ 0 w 1558858"/>
              <a:gd name="connsiteY0" fmla="*/ 1282760 h 1282760"/>
              <a:gd name="connsiteX1" fmla="*/ 263097 w 1558858"/>
              <a:gd name="connsiteY1" fmla="*/ 828853 h 1282760"/>
              <a:gd name="connsiteX2" fmla="*/ 1548760 w 1558858"/>
              <a:gd name="connsiteY2" fmla="*/ 0 h 1282760"/>
              <a:gd name="connsiteX3" fmla="*/ 1558858 w 1558858"/>
              <a:gd name="connsiteY3" fmla="*/ 655507 h 1282760"/>
              <a:gd name="connsiteX4" fmla="*/ 1060704 w 1558858"/>
              <a:gd name="connsiteY4" fmla="*/ 1282760 h 1282760"/>
              <a:gd name="connsiteX5" fmla="*/ 0 w 1558858"/>
              <a:gd name="connsiteY5" fmla="*/ 1282760 h 1282760"/>
              <a:gd name="connsiteX0" fmla="*/ 0 w 1558858"/>
              <a:gd name="connsiteY0" fmla="*/ 1282760 h 1282760"/>
              <a:gd name="connsiteX1" fmla="*/ 263097 w 1558858"/>
              <a:gd name="connsiteY1" fmla="*/ 828853 h 1282760"/>
              <a:gd name="connsiteX2" fmla="*/ 1548760 w 1558858"/>
              <a:gd name="connsiteY2" fmla="*/ 0 h 1282760"/>
              <a:gd name="connsiteX3" fmla="*/ 1558858 w 1558858"/>
              <a:gd name="connsiteY3" fmla="*/ 655507 h 1282760"/>
              <a:gd name="connsiteX4" fmla="*/ 1238168 w 1558858"/>
              <a:gd name="connsiteY4" fmla="*/ 1067204 h 1282760"/>
              <a:gd name="connsiteX5" fmla="*/ 1060704 w 1558858"/>
              <a:gd name="connsiteY5" fmla="*/ 1282760 h 1282760"/>
              <a:gd name="connsiteX6" fmla="*/ 0 w 1558858"/>
              <a:gd name="connsiteY6" fmla="*/ 1282760 h 1282760"/>
              <a:gd name="connsiteX0" fmla="*/ 0 w 1558858"/>
              <a:gd name="connsiteY0" fmla="*/ 1282760 h 1282760"/>
              <a:gd name="connsiteX1" fmla="*/ 263097 w 1558858"/>
              <a:gd name="connsiteY1" fmla="*/ 828853 h 1282760"/>
              <a:gd name="connsiteX2" fmla="*/ 1548760 w 1558858"/>
              <a:gd name="connsiteY2" fmla="*/ 0 h 1282760"/>
              <a:gd name="connsiteX3" fmla="*/ 1558858 w 1558858"/>
              <a:gd name="connsiteY3" fmla="*/ 655507 h 1282760"/>
              <a:gd name="connsiteX4" fmla="*/ 683461 w 1558858"/>
              <a:gd name="connsiteY4" fmla="*/ 950195 h 1282760"/>
              <a:gd name="connsiteX5" fmla="*/ 1060704 w 1558858"/>
              <a:gd name="connsiteY5" fmla="*/ 1282760 h 1282760"/>
              <a:gd name="connsiteX6" fmla="*/ 0 w 1558858"/>
              <a:gd name="connsiteY6" fmla="*/ 1282760 h 1282760"/>
              <a:gd name="connsiteX0" fmla="*/ 0 w 1558858"/>
              <a:gd name="connsiteY0" fmla="*/ 1282760 h 1352098"/>
              <a:gd name="connsiteX1" fmla="*/ 263097 w 1558858"/>
              <a:gd name="connsiteY1" fmla="*/ 828853 h 1352098"/>
              <a:gd name="connsiteX2" fmla="*/ 1548760 w 1558858"/>
              <a:gd name="connsiteY2" fmla="*/ 0 h 1352098"/>
              <a:gd name="connsiteX3" fmla="*/ 1558858 w 1558858"/>
              <a:gd name="connsiteY3" fmla="*/ 655507 h 1352098"/>
              <a:gd name="connsiteX4" fmla="*/ 683461 w 1558858"/>
              <a:gd name="connsiteY4" fmla="*/ 950195 h 1352098"/>
              <a:gd name="connsiteX5" fmla="*/ 1290387 w 1558858"/>
              <a:gd name="connsiteY5" fmla="*/ 1352098 h 1352098"/>
              <a:gd name="connsiteX6" fmla="*/ 0 w 1558858"/>
              <a:gd name="connsiteY6" fmla="*/ 1282760 h 1352098"/>
              <a:gd name="connsiteX0" fmla="*/ 0 w 1558858"/>
              <a:gd name="connsiteY0" fmla="*/ 1282760 h 1352098"/>
              <a:gd name="connsiteX1" fmla="*/ 263097 w 1558858"/>
              <a:gd name="connsiteY1" fmla="*/ 828853 h 1352098"/>
              <a:gd name="connsiteX2" fmla="*/ 1548760 w 1558858"/>
              <a:gd name="connsiteY2" fmla="*/ 0 h 1352098"/>
              <a:gd name="connsiteX3" fmla="*/ 1558858 w 1558858"/>
              <a:gd name="connsiteY3" fmla="*/ 655507 h 1352098"/>
              <a:gd name="connsiteX4" fmla="*/ 683461 w 1558858"/>
              <a:gd name="connsiteY4" fmla="*/ 950195 h 1352098"/>
              <a:gd name="connsiteX5" fmla="*/ 1290387 w 1558858"/>
              <a:gd name="connsiteY5" fmla="*/ 1352098 h 1352098"/>
              <a:gd name="connsiteX6" fmla="*/ 670460 w 1558858"/>
              <a:gd name="connsiteY6" fmla="*/ 1314222 h 1352098"/>
              <a:gd name="connsiteX7" fmla="*/ 0 w 1558858"/>
              <a:gd name="connsiteY7" fmla="*/ 1282760 h 1352098"/>
              <a:gd name="connsiteX0" fmla="*/ 0 w 1593527"/>
              <a:gd name="connsiteY0" fmla="*/ 1282760 h 1539572"/>
              <a:gd name="connsiteX1" fmla="*/ 263097 w 1593527"/>
              <a:gd name="connsiteY1" fmla="*/ 828853 h 1539572"/>
              <a:gd name="connsiteX2" fmla="*/ 1548760 w 1593527"/>
              <a:gd name="connsiteY2" fmla="*/ 0 h 1539572"/>
              <a:gd name="connsiteX3" fmla="*/ 1558858 w 1593527"/>
              <a:gd name="connsiteY3" fmla="*/ 655507 h 1539572"/>
              <a:gd name="connsiteX4" fmla="*/ 683461 w 1593527"/>
              <a:gd name="connsiteY4" fmla="*/ 950195 h 1539572"/>
              <a:gd name="connsiteX5" fmla="*/ 1290387 w 1593527"/>
              <a:gd name="connsiteY5" fmla="*/ 1352098 h 1539572"/>
              <a:gd name="connsiteX6" fmla="*/ 1593527 w 1593527"/>
              <a:gd name="connsiteY6" fmla="*/ 1539572 h 1539572"/>
              <a:gd name="connsiteX7" fmla="*/ 0 w 1593527"/>
              <a:gd name="connsiteY7" fmla="*/ 1282760 h 1539572"/>
              <a:gd name="connsiteX0" fmla="*/ 0 w 1593527"/>
              <a:gd name="connsiteY0" fmla="*/ 1282760 h 1539572"/>
              <a:gd name="connsiteX1" fmla="*/ 263097 w 1593527"/>
              <a:gd name="connsiteY1" fmla="*/ 828853 h 1539572"/>
              <a:gd name="connsiteX2" fmla="*/ 1548760 w 1593527"/>
              <a:gd name="connsiteY2" fmla="*/ 0 h 1539572"/>
              <a:gd name="connsiteX3" fmla="*/ 1558858 w 1593527"/>
              <a:gd name="connsiteY3" fmla="*/ 655507 h 1539572"/>
              <a:gd name="connsiteX4" fmla="*/ 683461 w 1593527"/>
              <a:gd name="connsiteY4" fmla="*/ 950195 h 1539572"/>
              <a:gd name="connsiteX5" fmla="*/ 1290387 w 1593527"/>
              <a:gd name="connsiteY5" fmla="*/ 1352098 h 1539572"/>
              <a:gd name="connsiteX6" fmla="*/ 1593527 w 1593527"/>
              <a:gd name="connsiteY6" fmla="*/ 1539572 h 1539572"/>
              <a:gd name="connsiteX7" fmla="*/ 874141 w 1593527"/>
              <a:gd name="connsiteY7" fmla="*/ 1422563 h 1539572"/>
              <a:gd name="connsiteX8" fmla="*/ 0 w 1593527"/>
              <a:gd name="connsiteY8" fmla="*/ 1282760 h 1539572"/>
              <a:gd name="connsiteX0" fmla="*/ 0 w 1593527"/>
              <a:gd name="connsiteY0" fmla="*/ 1282760 h 2176618"/>
              <a:gd name="connsiteX1" fmla="*/ 263097 w 1593527"/>
              <a:gd name="connsiteY1" fmla="*/ 828853 h 2176618"/>
              <a:gd name="connsiteX2" fmla="*/ 1548760 w 1593527"/>
              <a:gd name="connsiteY2" fmla="*/ 0 h 2176618"/>
              <a:gd name="connsiteX3" fmla="*/ 1558858 w 1593527"/>
              <a:gd name="connsiteY3" fmla="*/ 655507 h 2176618"/>
              <a:gd name="connsiteX4" fmla="*/ 683461 w 1593527"/>
              <a:gd name="connsiteY4" fmla="*/ 950195 h 2176618"/>
              <a:gd name="connsiteX5" fmla="*/ 1290387 w 1593527"/>
              <a:gd name="connsiteY5" fmla="*/ 1352098 h 2176618"/>
              <a:gd name="connsiteX6" fmla="*/ 1593527 w 1593527"/>
              <a:gd name="connsiteY6" fmla="*/ 1539572 h 2176618"/>
              <a:gd name="connsiteX7" fmla="*/ 1212166 w 1593527"/>
              <a:gd name="connsiteY7" fmla="*/ 2176618 h 2176618"/>
              <a:gd name="connsiteX8" fmla="*/ 0 w 1593527"/>
              <a:gd name="connsiteY8" fmla="*/ 1282760 h 2176618"/>
              <a:gd name="connsiteX0" fmla="*/ 0 w 1567525"/>
              <a:gd name="connsiteY0" fmla="*/ 1282760 h 2176618"/>
              <a:gd name="connsiteX1" fmla="*/ 263097 w 1567525"/>
              <a:gd name="connsiteY1" fmla="*/ 828853 h 2176618"/>
              <a:gd name="connsiteX2" fmla="*/ 1548760 w 1567525"/>
              <a:gd name="connsiteY2" fmla="*/ 0 h 2176618"/>
              <a:gd name="connsiteX3" fmla="*/ 1558858 w 1567525"/>
              <a:gd name="connsiteY3" fmla="*/ 655507 h 2176618"/>
              <a:gd name="connsiteX4" fmla="*/ 683461 w 1567525"/>
              <a:gd name="connsiteY4" fmla="*/ 950195 h 2176618"/>
              <a:gd name="connsiteX5" fmla="*/ 1290387 w 1567525"/>
              <a:gd name="connsiteY5" fmla="*/ 1352098 h 2176618"/>
              <a:gd name="connsiteX6" fmla="*/ 1567525 w 1567525"/>
              <a:gd name="connsiteY6" fmla="*/ 1028201 h 2176618"/>
              <a:gd name="connsiteX7" fmla="*/ 1212166 w 1567525"/>
              <a:gd name="connsiteY7" fmla="*/ 2176618 h 2176618"/>
              <a:gd name="connsiteX8" fmla="*/ 0 w 1567525"/>
              <a:gd name="connsiteY8" fmla="*/ 1282760 h 2176618"/>
              <a:gd name="connsiteX0" fmla="*/ 0 w 1567525"/>
              <a:gd name="connsiteY0" fmla="*/ 1282760 h 1881930"/>
              <a:gd name="connsiteX1" fmla="*/ 263097 w 1567525"/>
              <a:gd name="connsiteY1" fmla="*/ 828853 h 1881930"/>
              <a:gd name="connsiteX2" fmla="*/ 1548760 w 1567525"/>
              <a:gd name="connsiteY2" fmla="*/ 0 h 1881930"/>
              <a:gd name="connsiteX3" fmla="*/ 1558858 w 1567525"/>
              <a:gd name="connsiteY3" fmla="*/ 655507 h 1881930"/>
              <a:gd name="connsiteX4" fmla="*/ 683461 w 1567525"/>
              <a:gd name="connsiteY4" fmla="*/ 950195 h 1881930"/>
              <a:gd name="connsiteX5" fmla="*/ 1290387 w 1567525"/>
              <a:gd name="connsiteY5" fmla="*/ 1352098 h 1881930"/>
              <a:gd name="connsiteX6" fmla="*/ 1567525 w 1567525"/>
              <a:gd name="connsiteY6" fmla="*/ 1028201 h 1881930"/>
              <a:gd name="connsiteX7" fmla="*/ 1563191 w 1567525"/>
              <a:gd name="connsiteY7" fmla="*/ 1881930 h 1881930"/>
              <a:gd name="connsiteX8" fmla="*/ 0 w 1567525"/>
              <a:gd name="connsiteY8" fmla="*/ 1282760 h 1881930"/>
              <a:gd name="connsiteX0" fmla="*/ 0 w 1563192"/>
              <a:gd name="connsiteY0" fmla="*/ 2257832 h 2257832"/>
              <a:gd name="connsiteX1" fmla="*/ 258764 w 1563192"/>
              <a:gd name="connsiteY1" fmla="*/ 828853 h 2257832"/>
              <a:gd name="connsiteX2" fmla="*/ 1544427 w 1563192"/>
              <a:gd name="connsiteY2" fmla="*/ 0 h 2257832"/>
              <a:gd name="connsiteX3" fmla="*/ 1554525 w 1563192"/>
              <a:gd name="connsiteY3" fmla="*/ 655507 h 2257832"/>
              <a:gd name="connsiteX4" fmla="*/ 679128 w 1563192"/>
              <a:gd name="connsiteY4" fmla="*/ 950195 h 2257832"/>
              <a:gd name="connsiteX5" fmla="*/ 1286054 w 1563192"/>
              <a:gd name="connsiteY5" fmla="*/ 1352098 h 2257832"/>
              <a:gd name="connsiteX6" fmla="*/ 1563192 w 1563192"/>
              <a:gd name="connsiteY6" fmla="*/ 1028201 h 2257832"/>
              <a:gd name="connsiteX7" fmla="*/ 1558858 w 1563192"/>
              <a:gd name="connsiteY7" fmla="*/ 1881930 h 2257832"/>
              <a:gd name="connsiteX8" fmla="*/ 0 w 1563192"/>
              <a:gd name="connsiteY8" fmla="*/ 2257832 h 2257832"/>
              <a:gd name="connsiteX0" fmla="*/ 1255 w 1564447"/>
              <a:gd name="connsiteY0" fmla="*/ 2257832 h 2257832"/>
              <a:gd name="connsiteX1" fmla="*/ 0 w 1564447"/>
              <a:gd name="connsiteY1" fmla="*/ 365152 h 2257832"/>
              <a:gd name="connsiteX2" fmla="*/ 1545682 w 1564447"/>
              <a:gd name="connsiteY2" fmla="*/ 0 h 2257832"/>
              <a:gd name="connsiteX3" fmla="*/ 1555780 w 1564447"/>
              <a:gd name="connsiteY3" fmla="*/ 655507 h 2257832"/>
              <a:gd name="connsiteX4" fmla="*/ 680383 w 1564447"/>
              <a:gd name="connsiteY4" fmla="*/ 950195 h 2257832"/>
              <a:gd name="connsiteX5" fmla="*/ 1287309 w 1564447"/>
              <a:gd name="connsiteY5" fmla="*/ 1352098 h 2257832"/>
              <a:gd name="connsiteX6" fmla="*/ 1564447 w 1564447"/>
              <a:gd name="connsiteY6" fmla="*/ 1028201 h 2257832"/>
              <a:gd name="connsiteX7" fmla="*/ 1560113 w 1564447"/>
              <a:gd name="connsiteY7" fmla="*/ 1881930 h 2257832"/>
              <a:gd name="connsiteX8" fmla="*/ 1255 w 1564447"/>
              <a:gd name="connsiteY8" fmla="*/ 2257832 h 22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447" h="2257832">
                <a:moveTo>
                  <a:pt x="1255" y="2257832"/>
                </a:moveTo>
                <a:cubicBezTo>
                  <a:pt x="837" y="1626939"/>
                  <a:pt x="418" y="996045"/>
                  <a:pt x="0" y="365152"/>
                </a:cubicBezTo>
                <a:lnTo>
                  <a:pt x="1545682" y="0"/>
                </a:lnTo>
                <a:lnTo>
                  <a:pt x="1555780" y="655507"/>
                </a:lnTo>
                <a:lnTo>
                  <a:pt x="680383" y="950195"/>
                </a:lnTo>
                <a:lnTo>
                  <a:pt x="1287309" y="1352098"/>
                </a:lnTo>
                <a:lnTo>
                  <a:pt x="1564447" y="1028201"/>
                </a:lnTo>
                <a:cubicBezTo>
                  <a:pt x="1563002" y="1312777"/>
                  <a:pt x="1561558" y="1597354"/>
                  <a:pt x="1560113" y="1881930"/>
                </a:cubicBezTo>
                <a:lnTo>
                  <a:pt x="1255" y="2257832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2526" y="1177925"/>
            <a:ext cx="3825875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4211638" y="1854200"/>
            <a:ext cx="1371600" cy="844550"/>
            <a:chOff x="2321067" y="1853444"/>
            <a:chExt cx="1371022" cy="844566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87EA1DC-F06C-4626-B89A-6C3B21C989C9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906607" y="1853444"/>
              <a:ext cx="785482" cy="844566"/>
            </a:xfrm>
            <a:prstGeom prst="line">
              <a:avLst/>
            </a:prstGeom>
            <a:ln w="444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9D6BBB5-E826-4E2E-9A39-B83DC4DCFF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1067" y="1861382"/>
              <a:ext cx="1371022" cy="439745"/>
            </a:xfrm>
            <a:prstGeom prst="line">
              <a:avLst/>
            </a:prstGeom>
            <a:ln w="444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7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二、平面与平面相交的特殊情况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5883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3.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特殊位置平面与一般位置平面相交</a:t>
            </a:r>
            <a:endParaRPr kumimoji="1" lang="en-US" altLang="zh-CN" sz="24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(1)</a:t>
            </a:r>
            <a:r>
              <a:rPr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 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0AEC4E8-B948-480A-B342-1ED26CE2DA7B}"/>
              </a:ext>
            </a:extLst>
          </p:cNvPr>
          <p:cNvCxnSpPr>
            <a:cxnSpLocks/>
          </p:cNvCxnSpPr>
          <p:nvPr/>
        </p:nvCxnSpPr>
        <p:spPr>
          <a:xfrm rot="10800000">
            <a:off x="4799013" y="2700338"/>
            <a:ext cx="0" cy="2374900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5CD2738-F51E-4351-879C-C4F750697510}"/>
              </a:ext>
            </a:extLst>
          </p:cNvPr>
          <p:cNvCxnSpPr>
            <a:cxnSpLocks/>
          </p:cNvCxnSpPr>
          <p:nvPr/>
        </p:nvCxnSpPr>
        <p:spPr>
          <a:xfrm>
            <a:off x="3521075" y="1728789"/>
            <a:ext cx="0" cy="1889125"/>
          </a:xfrm>
          <a:prstGeom prst="line">
            <a:avLst/>
          </a:prstGeom>
          <a:ln w="444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C774B291-624C-4B1A-978E-1987EE8967F5}"/>
              </a:ext>
            </a:extLst>
          </p:cNvPr>
          <p:cNvSpPr>
            <a:spLocks noChangeAspect="1"/>
          </p:cNvSpPr>
          <p:nvPr/>
        </p:nvSpPr>
        <p:spPr>
          <a:xfrm>
            <a:off x="4749800" y="5021264"/>
            <a:ext cx="107950" cy="109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D9364A2-4AAD-4C7C-984C-A06063B9B32D}"/>
              </a:ext>
            </a:extLst>
          </p:cNvPr>
          <p:cNvSpPr>
            <a:spLocks noChangeAspect="1"/>
          </p:cNvSpPr>
          <p:nvPr/>
        </p:nvSpPr>
        <p:spPr>
          <a:xfrm>
            <a:off x="4749800" y="5021264"/>
            <a:ext cx="107950" cy="109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862514" y="4876801"/>
            <a:ext cx="3317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024314" y="5589588"/>
            <a:ext cx="3317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426326" y="1981201"/>
            <a:ext cx="2708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作图步骤</a:t>
            </a:r>
            <a:endParaRPr lang="en-US" altLang="zh-CN" sz="2200" b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charset="-122"/>
              <a:buAutoNum type="circleNumDbPlain"/>
            </a:pPr>
            <a:r>
              <a:rPr lang="zh-CN" altLang="en-US" sz="2200" b="0">
                <a:latin typeface="Times New Roman" pitchFamily="18" charset="0"/>
                <a:ea typeface="黑体" pitchFamily="49" charset="-122"/>
              </a:rPr>
              <a:t>求交线；</a:t>
            </a:r>
            <a:endParaRPr lang="en-US" altLang="zh-CN" sz="2200" b="0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  <a:buFont typeface="宋体" charset="-122"/>
              <a:buAutoNum type="circleNumDbPlain"/>
            </a:pP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判别平面可见性。</a:t>
            </a:r>
            <a:endParaRPr lang="zh-CN" altLang="en-US" sz="2200" b="0" i="1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7426326" y="2016125"/>
            <a:ext cx="2708275" cy="1701800"/>
            <a:chOff x="6019800" y="2260544"/>
            <a:chExt cx="2590800" cy="1984623"/>
          </a:xfrm>
        </p:grpSpPr>
        <p:sp>
          <p:nvSpPr>
            <p:cNvPr id="25635" name="矩形: 圆角 40"/>
            <p:cNvSpPr>
              <a:spLocks noChangeArrowheads="1"/>
            </p:cNvSpPr>
            <p:nvPr/>
          </p:nvSpPr>
          <p:spPr bwMode="auto">
            <a:xfrm>
              <a:off x="6019800" y="2260544"/>
              <a:ext cx="2590800" cy="1984623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9304C33-E358-44C6-AC18-CE4DF0400ADA}"/>
                </a:ext>
              </a:extLst>
            </p:cNvPr>
            <p:cNvCxnSpPr/>
            <p:nvPr/>
          </p:nvCxnSpPr>
          <p:spPr>
            <a:xfrm>
              <a:off x="6019800" y="2895550"/>
              <a:ext cx="2590800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6040C4A9-EA00-459A-8797-8CFC4044ECE4}"/>
              </a:ext>
            </a:extLst>
          </p:cNvPr>
          <p:cNvSpPr>
            <a:spLocks noChangeAspect="1"/>
          </p:cNvSpPr>
          <p:nvPr/>
        </p:nvSpPr>
        <p:spPr>
          <a:xfrm>
            <a:off x="4151313" y="5464175"/>
            <a:ext cx="107950" cy="109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06F208DA-76A5-497C-85E2-9CA748B79A00}"/>
              </a:ext>
            </a:extLst>
          </p:cNvPr>
          <p:cNvSpPr>
            <a:spLocks noChangeAspect="1"/>
          </p:cNvSpPr>
          <p:nvPr/>
        </p:nvSpPr>
        <p:spPr>
          <a:xfrm>
            <a:off x="4151313" y="5464175"/>
            <a:ext cx="107950" cy="109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8A26FCC9-B40F-439B-86DF-C12C806CDF77}"/>
              </a:ext>
            </a:extLst>
          </p:cNvPr>
          <p:cNvCxnSpPr>
            <a:cxnSpLocks/>
          </p:cNvCxnSpPr>
          <p:nvPr/>
        </p:nvCxnSpPr>
        <p:spPr>
          <a:xfrm rot="10800000">
            <a:off x="4205288" y="2300289"/>
            <a:ext cx="0" cy="3214687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4733925" y="2846388"/>
            <a:ext cx="457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k'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865563" y="2008188"/>
            <a:ext cx="3794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l'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96FC07C-0B61-494F-B8C9-1A4E6AFE4325}"/>
              </a:ext>
            </a:extLst>
          </p:cNvPr>
          <p:cNvSpPr>
            <a:spLocks noChangeAspect="1"/>
          </p:cNvSpPr>
          <p:nvPr/>
        </p:nvSpPr>
        <p:spPr>
          <a:xfrm>
            <a:off x="4749800" y="2643189"/>
            <a:ext cx="107950" cy="109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4D1D4359-A3BA-4817-8880-9D2353D4959E}"/>
              </a:ext>
            </a:extLst>
          </p:cNvPr>
          <p:cNvSpPr>
            <a:spLocks noChangeAspect="1"/>
          </p:cNvSpPr>
          <p:nvPr/>
        </p:nvSpPr>
        <p:spPr>
          <a:xfrm>
            <a:off x="4154488" y="2249489"/>
            <a:ext cx="107950" cy="109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5445E47-626F-4DD9-AC0D-7AD844ABCFCE}"/>
              </a:ext>
            </a:extLst>
          </p:cNvPr>
          <p:cNvCxnSpPr/>
          <p:nvPr/>
        </p:nvCxnSpPr>
        <p:spPr>
          <a:xfrm>
            <a:off x="4203701" y="2300288"/>
            <a:ext cx="595313" cy="400050"/>
          </a:xfrm>
          <a:prstGeom prst="line">
            <a:avLst/>
          </a:prstGeom>
          <a:ln w="444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ABF31092-EBAE-4887-A245-447227560988}"/>
              </a:ext>
            </a:extLst>
          </p:cNvPr>
          <p:cNvCxnSpPr/>
          <p:nvPr/>
        </p:nvCxnSpPr>
        <p:spPr>
          <a:xfrm flipV="1">
            <a:off x="4557713" y="5743575"/>
            <a:ext cx="0" cy="560388"/>
          </a:xfrm>
          <a:prstGeom prst="straightConnector1">
            <a:avLst/>
          </a:prstGeom>
          <a:ln w="19050" cap="rnd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4216400" y="5100639"/>
            <a:ext cx="1347788" cy="877887"/>
            <a:chOff x="1678106" y="1100031"/>
            <a:chExt cx="1346863" cy="879082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B8B43436-307D-46E0-99D8-4BA097995294}"/>
                </a:ext>
              </a:extLst>
            </p:cNvPr>
            <p:cNvCxnSpPr>
              <a:cxnSpLocks/>
            </p:cNvCxnSpPr>
            <p:nvPr/>
          </p:nvCxnSpPr>
          <p:spPr>
            <a:xfrm>
              <a:off x="1678106" y="1522881"/>
              <a:ext cx="1340517" cy="456232"/>
            </a:xfrm>
            <a:prstGeom prst="line">
              <a:avLst/>
            </a:prstGeom>
            <a:ln w="444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28228609-16E9-4FD4-BAAB-30DD1BEF42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6183" y="1100031"/>
              <a:ext cx="748786" cy="879082"/>
            </a:xfrm>
            <a:prstGeom prst="line">
              <a:avLst/>
            </a:prstGeom>
            <a:ln w="444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椭圆 68">
            <a:extLst>
              <a:ext uri="{FF2B5EF4-FFF2-40B4-BE49-F238E27FC236}">
                <a16:creationId xmlns:a16="http://schemas.microsoft.com/office/drawing/2014/main" id="{A30FBCFB-0A4F-49A8-B86A-8E6312F541CC}"/>
              </a:ext>
            </a:extLst>
          </p:cNvPr>
          <p:cNvSpPr>
            <a:spLocks noChangeAspect="1"/>
          </p:cNvSpPr>
          <p:nvPr/>
        </p:nvSpPr>
        <p:spPr>
          <a:xfrm>
            <a:off x="3455988" y="5964239"/>
            <a:ext cx="107950" cy="109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C90F3D32-25FC-4366-B195-8528DD13A70F}"/>
              </a:ext>
            </a:extLst>
          </p:cNvPr>
          <p:cNvCxnSpPr>
            <a:cxnSpLocks/>
          </p:cNvCxnSpPr>
          <p:nvPr/>
        </p:nvCxnSpPr>
        <p:spPr>
          <a:xfrm rot="10800000">
            <a:off x="3521075" y="2555875"/>
            <a:ext cx="0" cy="287338"/>
          </a:xfrm>
          <a:prstGeom prst="line">
            <a:avLst/>
          </a:prstGeom>
          <a:ln w="444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3522664" y="2303463"/>
            <a:ext cx="1260475" cy="912812"/>
            <a:chOff x="1998053" y="2304000"/>
            <a:chExt cx="1261189" cy="912340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FD694C0C-2894-402E-8AA8-4CF2114D4E49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021878" y="2304000"/>
              <a:ext cx="644890" cy="212615"/>
            </a:xfrm>
            <a:prstGeom prst="line">
              <a:avLst/>
            </a:prstGeom>
            <a:ln w="19050" cap="rnd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B493BE1F-3B7C-41C8-933A-6AB7AA257411}"/>
                </a:ext>
              </a:extLst>
            </p:cNvPr>
            <p:cNvCxnSpPr>
              <a:cxnSpLocks noChangeAspect="1"/>
            </p:cNvCxnSpPr>
            <p:nvPr/>
          </p:nvCxnSpPr>
          <p:spPr>
            <a:xfrm rot="10800000">
              <a:off x="1998053" y="2864097"/>
              <a:ext cx="811672" cy="350657"/>
            </a:xfrm>
            <a:prstGeom prst="line">
              <a:avLst/>
            </a:prstGeom>
            <a:ln w="19050" cap="rnd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6988B767-5CD0-4AC1-B4F8-5EBD263FCB1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812901" y="2724469"/>
              <a:ext cx="446341" cy="491871"/>
            </a:xfrm>
            <a:prstGeom prst="line">
              <a:avLst/>
            </a:prstGeom>
            <a:ln w="19050" cap="rnd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4" grpId="0"/>
      <p:bldP spid="15" grpId="0"/>
      <p:bldP spid="33" grpId="0" animBg="1"/>
      <p:bldP spid="33" grpId="1" animBg="1"/>
      <p:bldP spid="34" grpId="0" animBg="1"/>
      <p:bldP spid="37" grpId="0"/>
      <p:bldP spid="38" grpId="0"/>
      <p:bldP spid="39" grpId="0" animBg="1"/>
      <p:bldP spid="40" grpId="0" animBg="1"/>
      <p:bldP spid="69" grpId="0" animBg="1"/>
      <p:bldP spid="6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72B205F4-F138-43E7-B9D3-E735A5B95BA9}"/>
              </a:ext>
            </a:extLst>
          </p:cNvPr>
          <p:cNvCxnSpPr/>
          <p:nvPr/>
        </p:nvCxnSpPr>
        <p:spPr>
          <a:xfrm>
            <a:off x="3668713" y="428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A62AF24-F2AF-4395-A611-A6D86FD3292B}"/>
              </a:ext>
            </a:extLst>
          </p:cNvPr>
          <p:cNvCxnSpPr/>
          <p:nvPr/>
        </p:nvCxnSpPr>
        <p:spPr>
          <a:xfrm>
            <a:off x="3668713" y="4286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矩形 14"/>
          <p:cNvSpPr>
            <a:spLocks noChangeArrowheads="1"/>
          </p:cNvSpPr>
          <p:nvPr/>
        </p:nvSpPr>
        <p:spPr bwMode="auto">
          <a:xfrm>
            <a:off x="2711450" y="-36513"/>
            <a:ext cx="5289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章 </a:t>
            </a:r>
            <a:r>
              <a:rPr lang="zh-CN" altLang="en-US" sz="32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几何</a:t>
            </a:r>
            <a:r>
              <a:rPr lang="zh-CN" altLang="en-US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元素间的相对位置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EF581AB-1F0F-4AF4-B601-CF72F218046A}"/>
              </a:ext>
            </a:extLst>
          </p:cNvPr>
          <p:cNvSpPr/>
          <p:nvPr/>
        </p:nvSpPr>
        <p:spPr bwMode="auto">
          <a:xfrm rot="21374758">
            <a:off x="2224088" y="158751"/>
            <a:ext cx="252412" cy="252413"/>
          </a:xfrm>
          <a:prstGeom prst="ellipse">
            <a:avLst/>
          </a:prstGeom>
          <a:solidFill>
            <a:srgbClr val="00336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6EDD38C-5B91-4998-AA40-A5E735EA67A5}"/>
              </a:ext>
            </a:extLst>
          </p:cNvPr>
          <p:cNvCxnSpPr/>
          <p:nvPr/>
        </p:nvCxnSpPr>
        <p:spPr>
          <a:xfrm>
            <a:off x="3668713" y="650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0716E53-B3BF-4404-9B83-250BD873A748}"/>
              </a:ext>
            </a:extLst>
          </p:cNvPr>
          <p:cNvCxnSpPr/>
          <p:nvPr/>
        </p:nvCxnSpPr>
        <p:spPr>
          <a:xfrm>
            <a:off x="3668713" y="65088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2027238" y="828675"/>
            <a:ext cx="868362" cy="603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679" tIns="54839" rIns="109679" bIns="54839">
            <a:spAutoFit/>
          </a:bodyPr>
          <a:lstStyle/>
          <a:p>
            <a:pPr defTabSz="1068388"/>
            <a:r>
              <a:rPr lang="en-US" altLang="zh-CN" sz="3200" b="0" dirty="0">
                <a:latin typeface="Times New Roman" pitchFamily="18" charset="0"/>
                <a:ea typeface="Adobe 黑体 Std R" pitchFamily="34" charset="-122"/>
                <a:cs typeface="Times New Roman" pitchFamily="18" charset="0"/>
              </a:rPr>
              <a:t>3.1</a:t>
            </a:r>
            <a:endParaRPr lang="zh-CN" altLang="en-US" sz="3200" b="0" dirty="0">
              <a:latin typeface="Times New Roman" pitchFamily="18" charset="0"/>
              <a:ea typeface="Adobe 黑体 Std R" pitchFamily="34" charset="-122"/>
              <a:cs typeface="Times New Roman" pitchFamily="18" charset="0"/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2820988" y="1546225"/>
            <a:ext cx="3960813" cy="603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679" tIns="54839" rIns="109679" bIns="54839">
            <a:spAutoFit/>
          </a:bodyPr>
          <a:lstStyle/>
          <a:p>
            <a:pPr defTabSz="1068388"/>
            <a:r>
              <a:rPr lang="zh-CN" altLang="en-US" sz="3200" b="0" dirty="0">
                <a:latin typeface="黑体" pitchFamily="49" charset="-122"/>
                <a:ea typeface="黑体" pitchFamily="49" charset="-122"/>
              </a:rPr>
              <a:t>相交关系</a:t>
            </a:r>
            <a:endParaRPr lang="en-US" altLang="zh-CN" sz="32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2820987" y="828675"/>
            <a:ext cx="3429000" cy="603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679" tIns="54839" rIns="109679" bIns="54839">
            <a:spAutoFit/>
          </a:bodyPr>
          <a:lstStyle/>
          <a:p>
            <a:pPr defTabSz="1068388"/>
            <a:r>
              <a:rPr lang="zh-CN" altLang="en-US" sz="3200" b="0" dirty="0">
                <a:latin typeface="黑体" pitchFamily="49" charset="-122"/>
                <a:ea typeface="黑体" pitchFamily="49" charset="-122"/>
              </a:rPr>
              <a:t>平行关系</a:t>
            </a:r>
          </a:p>
        </p:txBody>
      </p:sp>
      <p:sp>
        <p:nvSpPr>
          <p:cNvPr id="11" name="Rectangle 44">
            <a:extLst>
              <a:ext uri="{FF2B5EF4-FFF2-40B4-BE49-F238E27FC236}">
                <a16:creationId xmlns:a16="http://schemas.microsoft.com/office/drawing/2014/main" id="{A2C678FC-F76B-4A8C-865B-B069CAE74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1547813"/>
            <a:ext cx="868362" cy="60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679" tIns="54839" rIns="109679" bIns="54839">
            <a:spAutoFit/>
          </a:bodyPr>
          <a:lstStyle>
            <a:lvl1pPr defTabSz="1068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83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83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8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83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b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3.2</a:t>
            </a:r>
            <a:endParaRPr lang="zh-CN" altLang="en-US" b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2820988" y="2268538"/>
            <a:ext cx="3960813" cy="603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679" tIns="54839" rIns="109679" bIns="54839">
            <a:spAutoFit/>
          </a:bodyPr>
          <a:lstStyle/>
          <a:p>
            <a:pPr defTabSz="1068388"/>
            <a:r>
              <a:rPr lang="zh-CN" altLang="en-US" sz="3200" b="0">
                <a:latin typeface="黑体" pitchFamily="49" charset="-122"/>
                <a:ea typeface="黑体" pitchFamily="49" charset="-122"/>
              </a:rPr>
              <a:t>垂直关系</a:t>
            </a:r>
            <a:endParaRPr lang="en-US" altLang="zh-CN" sz="3200" b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Rectangle 44">
            <a:extLst>
              <a:ext uri="{FF2B5EF4-FFF2-40B4-BE49-F238E27FC236}">
                <a16:creationId xmlns:a16="http://schemas.microsoft.com/office/drawing/2014/main" id="{4266379A-600B-4B78-BF23-0E244F541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2268538"/>
            <a:ext cx="868362" cy="60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679" tIns="54839" rIns="109679" bIns="54839">
            <a:spAutoFit/>
          </a:bodyPr>
          <a:lstStyle>
            <a:lvl1pPr defTabSz="1068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83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83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8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83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b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3.3</a:t>
            </a:r>
            <a:endParaRPr lang="zh-CN" altLang="en-US" b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等腰三角形 22534">
            <a:extLst>
              <a:ext uri="{FF2B5EF4-FFF2-40B4-BE49-F238E27FC236}">
                <a16:creationId xmlns:a16="http://schemas.microsoft.com/office/drawing/2014/main" id="{A10FE1D2-ADD1-454E-BA6D-EF3CF61D7715}"/>
              </a:ext>
            </a:extLst>
          </p:cNvPr>
          <p:cNvSpPr/>
          <p:nvPr/>
        </p:nvSpPr>
        <p:spPr>
          <a:xfrm rot="10800000">
            <a:off x="4111626" y="3965575"/>
            <a:ext cx="1960563" cy="2146300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00"/>
              <a:gd name="connsiteX1" fmla="*/ 263097 w 1060704"/>
              <a:gd name="connsiteY1" fmla="*/ 460493 h 914400"/>
              <a:gd name="connsiteX2" fmla="*/ 530352 w 1060704"/>
              <a:gd name="connsiteY2" fmla="*/ 0 h 914400"/>
              <a:gd name="connsiteX3" fmla="*/ 1060704 w 1060704"/>
              <a:gd name="connsiteY3" fmla="*/ 914400 h 914400"/>
              <a:gd name="connsiteX4" fmla="*/ 0 w 1060704"/>
              <a:gd name="connsiteY4" fmla="*/ 914400 h 914400"/>
              <a:gd name="connsiteX0" fmla="*/ 0 w 1548760"/>
              <a:gd name="connsiteY0" fmla="*/ 1282760 h 1282760"/>
              <a:gd name="connsiteX1" fmla="*/ 263097 w 1548760"/>
              <a:gd name="connsiteY1" fmla="*/ 828853 h 1282760"/>
              <a:gd name="connsiteX2" fmla="*/ 1548760 w 1548760"/>
              <a:gd name="connsiteY2" fmla="*/ 0 h 1282760"/>
              <a:gd name="connsiteX3" fmla="*/ 1060704 w 1548760"/>
              <a:gd name="connsiteY3" fmla="*/ 1282760 h 1282760"/>
              <a:gd name="connsiteX4" fmla="*/ 0 w 1548760"/>
              <a:gd name="connsiteY4" fmla="*/ 1282760 h 1282760"/>
              <a:gd name="connsiteX0" fmla="*/ 0 w 1548760"/>
              <a:gd name="connsiteY0" fmla="*/ 1282760 h 1282760"/>
              <a:gd name="connsiteX1" fmla="*/ 263097 w 1548760"/>
              <a:gd name="connsiteY1" fmla="*/ 828853 h 1282760"/>
              <a:gd name="connsiteX2" fmla="*/ 1548760 w 1548760"/>
              <a:gd name="connsiteY2" fmla="*/ 0 h 1282760"/>
              <a:gd name="connsiteX3" fmla="*/ 1216500 w 1548760"/>
              <a:gd name="connsiteY3" fmla="*/ 863522 h 1282760"/>
              <a:gd name="connsiteX4" fmla="*/ 1060704 w 1548760"/>
              <a:gd name="connsiteY4" fmla="*/ 1282760 h 1282760"/>
              <a:gd name="connsiteX5" fmla="*/ 0 w 1548760"/>
              <a:gd name="connsiteY5" fmla="*/ 1282760 h 1282760"/>
              <a:gd name="connsiteX0" fmla="*/ 0 w 1558858"/>
              <a:gd name="connsiteY0" fmla="*/ 1282760 h 1282760"/>
              <a:gd name="connsiteX1" fmla="*/ 263097 w 1558858"/>
              <a:gd name="connsiteY1" fmla="*/ 828853 h 1282760"/>
              <a:gd name="connsiteX2" fmla="*/ 1548760 w 1558858"/>
              <a:gd name="connsiteY2" fmla="*/ 0 h 1282760"/>
              <a:gd name="connsiteX3" fmla="*/ 1558858 w 1558858"/>
              <a:gd name="connsiteY3" fmla="*/ 655507 h 1282760"/>
              <a:gd name="connsiteX4" fmla="*/ 1060704 w 1558858"/>
              <a:gd name="connsiteY4" fmla="*/ 1282760 h 1282760"/>
              <a:gd name="connsiteX5" fmla="*/ 0 w 1558858"/>
              <a:gd name="connsiteY5" fmla="*/ 1282760 h 1282760"/>
              <a:gd name="connsiteX0" fmla="*/ 0 w 1558858"/>
              <a:gd name="connsiteY0" fmla="*/ 1282760 h 1282760"/>
              <a:gd name="connsiteX1" fmla="*/ 263097 w 1558858"/>
              <a:gd name="connsiteY1" fmla="*/ 828853 h 1282760"/>
              <a:gd name="connsiteX2" fmla="*/ 1548760 w 1558858"/>
              <a:gd name="connsiteY2" fmla="*/ 0 h 1282760"/>
              <a:gd name="connsiteX3" fmla="*/ 1558858 w 1558858"/>
              <a:gd name="connsiteY3" fmla="*/ 655507 h 1282760"/>
              <a:gd name="connsiteX4" fmla="*/ 1238168 w 1558858"/>
              <a:gd name="connsiteY4" fmla="*/ 1067204 h 1282760"/>
              <a:gd name="connsiteX5" fmla="*/ 1060704 w 1558858"/>
              <a:gd name="connsiteY5" fmla="*/ 1282760 h 1282760"/>
              <a:gd name="connsiteX6" fmla="*/ 0 w 1558858"/>
              <a:gd name="connsiteY6" fmla="*/ 1282760 h 1282760"/>
              <a:gd name="connsiteX0" fmla="*/ 0 w 1558858"/>
              <a:gd name="connsiteY0" fmla="*/ 1282760 h 1282760"/>
              <a:gd name="connsiteX1" fmla="*/ 263097 w 1558858"/>
              <a:gd name="connsiteY1" fmla="*/ 828853 h 1282760"/>
              <a:gd name="connsiteX2" fmla="*/ 1548760 w 1558858"/>
              <a:gd name="connsiteY2" fmla="*/ 0 h 1282760"/>
              <a:gd name="connsiteX3" fmla="*/ 1558858 w 1558858"/>
              <a:gd name="connsiteY3" fmla="*/ 655507 h 1282760"/>
              <a:gd name="connsiteX4" fmla="*/ 683461 w 1558858"/>
              <a:gd name="connsiteY4" fmla="*/ 950195 h 1282760"/>
              <a:gd name="connsiteX5" fmla="*/ 1060704 w 1558858"/>
              <a:gd name="connsiteY5" fmla="*/ 1282760 h 1282760"/>
              <a:gd name="connsiteX6" fmla="*/ 0 w 1558858"/>
              <a:gd name="connsiteY6" fmla="*/ 1282760 h 1282760"/>
              <a:gd name="connsiteX0" fmla="*/ 0 w 1558858"/>
              <a:gd name="connsiteY0" fmla="*/ 1282760 h 1352098"/>
              <a:gd name="connsiteX1" fmla="*/ 263097 w 1558858"/>
              <a:gd name="connsiteY1" fmla="*/ 828853 h 1352098"/>
              <a:gd name="connsiteX2" fmla="*/ 1548760 w 1558858"/>
              <a:gd name="connsiteY2" fmla="*/ 0 h 1352098"/>
              <a:gd name="connsiteX3" fmla="*/ 1558858 w 1558858"/>
              <a:gd name="connsiteY3" fmla="*/ 655507 h 1352098"/>
              <a:gd name="connsiteX4" fmla="*/ 683461 w 1558858"/>
              <a:gd name="connsiteY4" fmla="*/ 950195 h 1352098"/>
              <a:gd name="connsiteX5" fmla="*/ 1290387 w 1558858"/>
              <a:gd name="connsiteY5" fmla="*/ 1352098 h 1352098"/>
              <a:gd name="connsiteX6" fmla="*/ 0 w 1558858"/>
              <a:gd name="connsiteY6" fmla="*/ 1282760 h 1352098"/>
              <a:gd name="connsiteX0" fmla="*/ 0 w 1558858"/>
              <a:gd name="connsiteY0" fmla="*/ 1282760 h 1352098"/>
              <a:gd name="connsiteX1" fmla="*/ 263097 w 1558858"/>
              <a:gd name="connsiteY1" fmla="*/ 828853 h 1352098"/>
              <a:gd name="connsiteX2" fmla="*/ 1548760 w 1558858"/>
              <a:gd name="connsiteY2" fmla="*/ 0 h 1352098"/>
              <a:gd name="connsiteX3" fmla="*/ 1558858 w 1558858"/>
              <a:gd name="connsiteY3" fmla="*/ 655507 h 1352098"/>
              <a:gd name="connsiteX4" fmla="*/ 683461 w 1558858"/>
              <a:gd name="connsiteY4" fmla="*/ 950195 h 1352098"/>
              <a:gd name="connsiteX5" fmla="*/ 1290387 w 1558858"/>
              <a:gd name="connsiteY5" fmla="*/ 1352098 h 1352098"/>
              <a:gd name="connsiteX6" fmla="*/ 670460 w 1558858"/>
              <a:gd name="connsiteY6" fmla="*/ 1314222 h 1352098"/>
              <a:gd name="connsiteX7" fmla="*/ 0 w 1558858"/>
              <a:gd name="connsiteY7" fmla="*/ 1282760 h 1352098"/>
              <a:gd name="connsiteX0" fmla="*/ 0 w 1593527"/>
              <a:gd name="connsiteY0" fmla="*/ 1282760 h 1539572"/>
              <a:gd name="connsiteX1" fmla="*/ 263097 w 1593527"/>
              <a:gd name="connsiteY1" fmla="*/ 828853 h 1539572"/>
              <a:gd name="connsiteX2" fmla="*/ 1548760 w 1593527"/>
              <a:gd name="connsiteY2" fmla="*/ 0 h 1539572"/>
              <a:gd name="connsiteX3" fmla="*/ 1558858 w 1593527"/>
              <a:gd name="connsiteY3" fmla="*/ 655507 h 1539572"/>
              <a:gd name="connsiteX4" fmla="*/ 683461 w 1593527"/>
              <a:gd name="connsiteY4" fmla="*/ 950195 h 1539572"/>
              <a:gd name="connsiteX5" fmla="*/ 1290387 w 1593527"/>
              <a:gd name="connsiteY5" fmla="*/ 1352098 h 1539572"/>
              <a:gd name="connsiteX6" fmla="*/ 1593527 w 1593527"/>
              <a:gd name="connsiteY6" fmla="*/ 1539572 h 1539572"/>
              <a:gd name="connsiteX7" fmla="*/ 0 w 1593527"/>
              <a:gd name="connsiteY7" fmla="*/ 1282760 h 1539572"/>
              <a:gd name="connsiteX0" fmla="*/ 0 w 1593527"/>
              <a:gd name="connsiteY0" fmla="*/ 1282760 h 1539572"/>
              <a:gd name="connsiteX1" fmla="*/ 263097 w 1593527"/>
              <a:gd name="connsiteY1" fmla="*/ 828853 h 1539572"/>
              <a:gd name="connsiteX2" fmla="*/ 1548760 w 1593527"/>
              <a:gd name="connsiteY2" fmla="*/ 0 h 1539572"/>
              <a:gd name="connsiteX3" fmla="*/ 1558858 w 1593527"/>
              <a:gd name="connsiteY3" fmla="*/ 655507 h 1539572"/>
              <a:gd name="connsiteX4" fmla="*/ 683461 w 1593527"/>
              <a:gd name="connsiteY4" fmla="*/ 950195 h 1539572"/>
              <a:gd name="connsiteX5" fmla="*/ 1290387 w 1593527"/>
              <a:gd name="connsiteY5" fmla="*/ 1352098 h 1539572"/>
              <a:gd name="connsiteX6" fmla="*/ 1593527 w 1593527"/>
              <a:gd name="connsiteY6" fmla="*/ 1539572 h 1539572"/>
              <a:gd name="connsiteX7" fmla="*/ 874141 w 1593527"/>
              <a:gd name="connsiteY7" fmla="*/ 1422563 h 1539572"/>
              <a:gd name="connsiteX8" fmla="*/ 0 w 1593527"/>
              <a:gd name="connsiteY8" fmla="*/ 1282760 h 1539572"/>
              <a:gd name="connsiteX0" fmla="*/ 0 w 1593527"/>
              <a:gd name="connsiteY0" fmla="*/ 1282760 h 2176618"/>
              <a:gd name="connsiteX1" fmla="*/ 263097 w 1593527"/>
              <a:gd name="connsiteY1" fmla="*/ 828853 h 2176618"/>
              <a:gd name="connsiteX2" fmla="*/ 1548760 w 1593527"/>
              <a:gd name="connsiteY2" fmla="*/ 0 h 2176618"/>
              <a:gd name="connsiteX3" fmla="*/ 1558858 w 1593527"/>
              <a:gd name="connsiteY3" fmla="*/ 655507 h 2176618"/>
              <a:gd name="connsiteX4" fmla="*/ 683461 w 1593527"/>
              <a:gd name="connsiteY4" fmla="*/ 950195 h 2176618"/>
              <a:gd name="connsiteX5" fmla="*/ 1290387 w 1593527"/>
              <a:gd name="connsiteY5" fmla="*/ 1352098 h 2176618"/>
              <a:gd name="connsiteX6" fmla="*/ 1593527 w 1593527"/>
              <a:gd name="connsiteY6" fmla="*/ 1539572 h 2176618"/>
              <a:gd name="connsiteX7" fmla="*/ 1212166 w 1593527"/>
              <a:gd name="connsiteY7" fmla="*/ 2176618 h 2176618"/>
              <a:gd name="connsiteX8" fmla="*/ 0 w 1593527"/>
              <a:gd name="connsiteY8" fmla="*/ 1282760 h 2176618"/>
              <a:gd name="connsiteX0" fmla="*/ 0 w 1567525"/>
              <a:gd name="connsiteY0" fmla="*/ 1282760 h 2176618"/>
              <a:gd name="connsiteX1" fmla="*/ 263097 w 1567525"/>
              <a:gd name="connsiteY1" fmla="*/ 828853 h 2176618"/>
              <a:gd name="connsiteX2" fmla="*/ 1548760 w 1567525"/>
              <a:gd name="connsiteY2" fmla="*/ 0 h 2176618"/>
              <a:gd name="connsiteX3" fmla="*/ 1558858 w 1567525"/>
              <a:gd name="connsiteY3" fmla="*/ 655507 h 2176618"/>
              <a:gd name="connsiteX4" fmla="*/ 683461 w 1567525"/>
              <a:gd name="connsiteY4" fmla="*/ 950195 h 2176618"/>
              <a:gd name="connsiteX5" fmla="*/ 1290387 w 1567525"/>
              <a:gd name="connsiteY5" fmla="*/ 1352098 h 2176618"/>
              <a:gd name="connsiteX6" fmla="*/ 1567525 w 1567525"/>
              <a:gd name="connsiteY6" fmla="*/ 1028201 h 2176618"/>
              <a:gd name="connsiteX7" fmla="*/ 1212166 w 1567525"/>
              <a:gd name="connsiteY7" fmla="*/ 2176618 h 2176618"/>
              <a:gd name="connsiteX8" fmla="*/ 0 w 1567525"/>
              <a:gd name="connsiteY8" fmla="*/ 1282760 h 2176618"/>
              <a:gd name="connsiteX0" fmla="*/ 0 w 1567525"/>
              <a:gd name="connsiteY0" fmla="*/ 1282760 h 1881930"/>
              <a:gd name="connsiteX1" fmla="*/ 263097 w 1567525"/>
              <a:gd name="connsiteY1" fmla="*/ 828853 h 1881930"/>
              <a:gd name="connsiteX2" fmla="*/ 1548760 w 1567525"/>
              <a:gd name="connsiteY2" fmla="*/ 0 h 1881930"/>
              <a:gd name="connsiteX3" fmla="*/ 1558858 w 1567525"/>
              <a:gd name="connsiteY3" fmla="*/ 655507 h 1881930"/>
              <a:gd name="connsiteX4" fmla="*/ 683461 w 1567525"/>
              <a:gd name="connsiteY4" fmla="*/ 950195 h 1881930"/>
              <a:gd name="connsiteX5" fmla="*/ 1290387 w 1567525"/>
              <a:gd name="connsiteY5" fmla="*/ 1352098 h 1881930"/>
              <a:gd name="connsiteX6" fmla="*/ 1567525 w 1567525"/>
              <a:gd name="connsiteY6" fmla="*/ 1028201 h 1881930"/>
              <a:gd name="connsiteX7" fmla="*/ 1563191 w 1567525"/>
              <a:gd name="connsiteY7" fmla="*/ 1881930 h 1881930"/>
              <a:gd name="connsiteX8" fmla="*/ 0 w 1567525"/>
              <a:gd name="connsiteY8" fmla="*/ 1282760 h 1881930"/>
              <a:gd name="connsiteX0" fmla="*/ 0 w 1563192"/>
              <a:gd name="connsiteY0" fmla="*/ 2257832 h 2257832"/>
              <a:gd name="connsiteX1" fmla="*/ 258764 w 1563192"/>
              <a:gd name="connsiteY1" fmla="*/ 828853 h 2257832"/>
              <a:gd name="connsiteX2" fmla="*/ 1544427 w 1563192"/>
              <a:gd name="connsiteY2" fmla="*/ 0 h 2257832"/>
              <a:gd name="connsiteX3" fmla="*/ 1554525 w 1563192"/>
              <a:gd name="connsiteY3" fmla="*/ 655507 h 2257832"/>
              <a:gd name="connsiteX4" fmla="*/ 679128 w 1563192"/>
              <a:gd name="connsiteY4" fmla="*/ 950195 h 2257832"/>
              <a:gd name="connsiteX5" fmla="*/ 1286054 w 1563192"/>
              <a:gd name="connsiteY5" fmla="*/ 1352098 h 2257832"/>
              <a:gd name="connsiteX6" fmla="*/ 1563192 w 1563192"/>
              <a:gd name="connsiteY6" fmla="*/ 1028201 h 2257832"/>
              <a:gd name="connsiteX7" fmla="*/ 1558858 w 1563192"/>
              <a:gd name="connsiteY7" fmla="*/ 1881930 h 2257832"/>
              <a:gd name="connsiteX8" fmla="*/ 0 w 1563192"/>
              <a:gd name="connsiteY8" fmla="*/ 2257832 h 2257832"/>
              <a:gd name="connsiteX0" fmla="*/ 1255 w 1564447"/>
              <a:gd name="connsiteY0" fmla="*/ 2257832 h 2257832"/>
              <a:gd name="connsiteX1" fmla="*/ 0 w 1564447"/>
              <a:gd name="connsiteY1" fmla="*/ 365152 h 2257832"/>
              <a:gd name="connsiteX2" fmla="*/ 1545682 w 1564447"/>
              <a:gd name="connsiteY2" fmla="*/ 0 h 2257832"/>
              <a:gd name="connsiteX3" fmla="*/ 1555780 w 1564447"/>
              <a:gd name="connsiteY3" fmla="*/ 655507 h 2257832"/>
              <a:gd name="connsiteX4" fmla="*/ 680383 w 1564447"/>
              <a:gd name="connsiteY4" fmla="*/ 950195 h 2257832"/>
              <a:gd name="connsiteX5" fmla="*/ 1287309 w 1564447"/>
              <a:gd name="connsiteY5" fmla="*/ 1352098 h 2257832"/>
              <a:gd name="connsiteX6" fmla="*/ 1564447 w 1564447"/>
              <a:gd name="connsiteY6" fmla="*/ 1028201 h 2257832"/>
              <a:gd name="connsiteX7" fmla="*/ 1560113 w 1564447"/>
              <a:gd name="connsiteY7" fmla="*/ 1881930 h 2257832"/>
              <a:gd name="connsiteX8" fmla="*/ 1255 w 1564447"/>
              <a:gd name="connsiteY8" fmla="*/ 2257832 h 2257832"/>
              <a:gd name="connsiteX0" fmla="*/ 74774 w 1637966"/>
              <a:gd name="connsiteY0" fmla="*/ 2257832 h 2257832"/>
              <a:gd name="connsiteX1" fmla="*/ 0 w 1637966"/>
              <a:gd name="connsiteY1" fmla="*/ 71073 h 2257832"/>
              <a:gd name="connsiteX2" fmla="*/ 1619201 w 1637966"/>
              <a:gd name="connsiteY2" fmla="*/ 0 h 2257832"/>
              <a:gd name="connsiteX3" fmla="*/ 1629299 w 1637966"/>
              <a:gd name="connsiteY3" fmla="*/ 655507 h 2257832"/>
              <a:gd name="connsiteX4" fmla="*/ 753902 w 1637966"/>
              <a:gd name="connsiteY4" fmla="*/ 950195 h 2257832"/>
              <a:gd name="connsiteX5" fmla="*/ 1360828 w 1637966"/>
              <a:gd name="connsiteY5" fmla="*/ 1352098 h 2257832"/>
              <a:gd name="connsiteX6" fmla="*/ 1637966 w 1637966"/>
              <a:gd name="connsiteY6" fmla="*/ 1028201 h 2257832"/>
              <a:gd name="connsiteX7" fmla="*/ 1633632 w 1637966"/>
              <a:gd name="connsiteY7" fmla="*/ 1881930 h 2257832"/>
              <a:gd name="connsiteX8" fmla="*/ 74774 w 1637966"/>
              <a:gd name="connsiteY8" fmla="*/ 2257832 h 2257832"/>
              <a:gd name="connsiteX0" fmla="*/ 74774 w 1959229"/>
              <a:gd name="connsiteY0" fmla="*/ 2186759 h 2186759"/>
              <a:gd name="connsiteX1" fmla="*/ 0 w 1959229"/>
              <a:gd name="connsiteY1" fmla="*/ 0 h 2186759"/>
              <a:gd name="connsiteX2" fmla="*/ 1959229 w 1959229"/>
              <a:gd name="connsiteY2" fmla="*/ 2446 h 2186759"/>
              <a:gd name="connsiteX3" fmla="*/ 1629299 w 1959229"/>
              <a:gd name="connsiteY3" fmla="*/ 584434 h 2186759"/>
              <a:gd name="connsiteX4" fmla="*/ 753902 w 1959229"/>
              <a:gd name="connsiteY4" fmla="*/ 879122 h 2186759"/>
              <a:gd name="connsiteX5" fmla="*/ 1360828 w 1959229"/>
              <a:gd name="connsiteY5" fmla="*/ 1281025 h 2186759"/>
              <a:gd name="connsiteX6" fmla="*/ 1637966 w 1959229"/>
              <a:gd name="connsiteY6" fmla="*/ 957128 h 2186759"/>
              <a:gd name="connsiteX7" fmla="*/ 1633632 w 1959229"/>
              <a:gd name="connsiteY7" fmla="*/ 1810857 h 2186759"/>
              <a:gd name="connsiteX8" fmla="*/ 74774 w 1959229"/>
              <a:gd name="connsiteY8" fmla="*/ 2186759 h 2186759"/>
              <a:gd name="connsiteX0" fmla="*/ 74774 w 1959229"/>
              <a:gd name="connsiteY0" fmla="*/ 2186759 h 2186759"/>
              <a:gd name="connsiteX1" fmla="*/ 0 w 1959229"/>
              <a:gd name="connsiteY1" fmla="*/ 0 h 2186759"/>
              <a:gd name="connsiteX2" fmla="*/ 1959229 w 1959229"/>
              <a:gd name="connsiteY2" fmla="*/ 2446 h 2186759"/>
              <a:gd name="connsiteX3" fmla="*/ 1629299 w 1959229"/>
              <a:gd name="connsiteY3" fmla="*/ 584434 h 2186759"/>
              <a:gd name="connsiteX4" fmla="*/ 1360828 w 1959229"/>
              <a:gd name="connsiteY4" fmla="*/ 1281025 h 2186759"/>
              <a:gd name="connsiteX5" fmla="*/ 1637966 w 1959229"/>
              <a:gd name="connsiteY5" fmla="*/ 957128 h 2186759"/>
              <a:gd name="connsiteX6" fmla="*/ 1633632 w 1959229"/>
              <a:gd name="connsiteY6" fmla="*/ 1810857 h 2186759"/>
              <a:gd name="connsiteX7" fmla="*/ 74774 w 1959229"/>
              <a:gd name="connsiteY7" fmla="*/ 2186759 h 2186759"/>
              <a:gd name="connsiteX0" fmla="*/ 74774 w 1959229"/>
              <a:gd name="connsiteY0" fmla="*/ 2186759 h 2186759"/>
              <a:gd name="connsiteX1" fmla="*/ 0 w 1959229"/>
              <a:gd name="connsiteY1" fmla="*/ 0 h 2186759"/>
              <a:gd name="connsiteX2" fmla="*/ 1959229 w 1959229"/>
              <a:gd name="connsiteY2" fmla="*/ 2446 h 2186759"/>
              <a:gd name="connsiteX3" fmla="*/ 1629299 w 1959229"/>
              <a:gd name="connsiteY3" fmla="*/ 584434 h 2186759"/>
              <a:gd name="connsiteX4" fmla="*/ 1637966 w 1959229"/>
              <a:gd name="connsiteY4" fmla="*/ 957128 h 2186759"/>
              <a:gd name="connsiteX5" fmla="*/ 1633632 w 1959229"/>
              <a:gd name="connsiteY5" fmla="*/ 1810857 h 2186759"/>
              <a:gd name="connsiteX6" fmla="*/ 74774 w 1959229"/>
              <a:gd name="connsiteY6" fmla="*/ 2186759 h 2186759"/>
              <a:gd name="connsiteX0" fmla="*/ 74774 w 1960137"/>
              <a:gd name="connsiteY0" fmla="*/ 2186759 h 2186759"/>
              <a:gd name="connsiteX1" fmla="*/ 0 w 1960137"/>
              <a:gd name="connsiteY1" fmla="*/ 0 h 2186759"/>
              <a:gd name="connsiteX2" fmla="*/ 1959229 w 1960137"/>
              <a:gd name="connsiteY2" fmla="*/ 2446 h 2186759"/>
              <a:gd name="connsiteX3" fmla="*/ 1960137 w 1960137"/>
              <a:gd name="connsiteY3" fmla="*/ 1622898 h 2186759"/>
              <a:gd name="connsiteX4" fmla="*/ 1637966 w 1960137"/>
              <a:gd name="connsiteY4" fmla="*/ 957128 h 2186759"/>
              <a:gd name="connsiteX5" fmla="*/ 1633632 w 1960137"/>
              <a:gd name="connsiteY5" fmla="*/ 1810857 h 2186759"/>
              <a:gd name="connsiteX6" fmla="*/ 74774 w 1960137"/>
              <a:gd name="connsiteY6" fmla="*/ 2186759 h 2186759"/>
              <a:gd name="connsiteX0" fmla="*/ 74774 w 1960137"/>
              <a:gd name="connsiteY0" fmla="*/ 2186759 h 2186759"/>
              <a:gd name="connsiteX1" fmla="*/ 0 w 1960137"/>
              <a:gd name="connsiteY1" fmla="*/ 0 h 2186759"/>
              <a:gd name="connsiteX2" fmla="*/ 1959229 w 1960137"/>
              <a:gd name="connsiteY2" fmla="*/ 2446 h 2186759"/>
              <a:gd name="connsiteX3" fmla="*/ 1960137 w 1960137"/>
              <a:gd name="connsiteY3" fmla="*/ 1622898 h 2186759"/>
              <a:gd name="connsiteX4" fmla="*/ 792491 w 1960137"/>
              <a:gd name="connsiteY4" fmla="*/ 1242017 h 2186759"/>
              <a:gd name="connsiteX5" fmla="*/ 1633632 w 1960137"/>
              <a:gd name="connsiteY5" fmla="*/ 1810857 h 2186759"/>
              <a:gd name="connsiteX6" fmla="*/ 74774 w 1960137"/>
              <a:gd name="connsiteY6" fmla="*/ 2186759 h 2186759"/>
              <a:gd name="connsiteX0" fmla="*/ 29 w 1963506"/>
              <a:gd name="connsiteY0" fmla="*/ 2131620 h 2131620"/>
              <a:gd name="connsiteX1" fmla="*/ 3369 w 1963506"/>
              <a:gd name="connsiteY1" fmla="*/ 0 h 2131620"/>
              <a:gd name="connsiteX2" fmla="*/ 1962598 w 1963506"/>
              <a:gd name="connsiteY2" fmla="*/ 2446 h 2131620"/>
              <a:gd name="connsiteX3" fmla="*/ 1963506 w 1963506"/>
              <a:gd name="connsiteY3" fmla="*/ 1622898 h 2131620"/>
              <a:gd name="connsiteX4" fmla="*/ 795860 w 1963506"/>
              <a:gd name="connsiteY4" fmla="*/ 1242017 h 2131620"/>
              <a:gd name="connsiteX5" fmla="*/ 1637001 w 1963506"/>
              <a:gd name="connsiteY5" fmla="*/ 1810857 h 2131620"/>
              <a:gd name="connsiteX6" fmla="*/ 29 w 1963506"/>
              <a:gd name="connsiteY6" fmla="*/ 2131620 h 2131620"/>
              <a:gd name="connsiteX0" fmla="*/ 29 w 1963506"/>
              <a:gd name="connsiteY0" fmla="*/ 2131620 h 2131620"/>
              <a:gd name="connsiteX1" fmla="*/ 3369 w 1963506"/>
              <a:gd name="connsiteY1" fmla="*/ 0 h 2131620"/>
              <a:gd name="connsiteX2" fmla="*/ 1962598 w 1963506"/>
              <a:gd name="connsiteY2" fmla="*/ 2446 h 2131620"/>
              <a:gd name="connsiteX3" fmla="*/ 1963506 w 1963506"/>
              <a:gd name="connsiteY3" fmla="*/ 1622898 h 2131620"/>
              <a:gd name="connsiteX4" fmla="*/ 795860 w 1963506"/>
              <a:gd name="connsiteY4" fmla="*/ 1242017 h 2131620"/>
              <a:gd name="connsiteX5" fmla="*/ 465282 w 1963506"/>
              <a:gd name="connsiteY5" fmla="*/ 1911947 h 2131620"/>
              <a:gd name="connsiteX6" fmla="*/ 29 w 1963506"/>
              <a:gd name="connsiteY6" fmla="*/ 2131620 h 2131620"/>
              <a:gd name="connsiteX0" fmla="*/ 29 w 1963506"/>
              <a:gd name="connsiteY0" fmla="*/ 2131620 h 2131620"/>
              <a:gd name="connsiteX1" fmla="*/ 3369 w 1963506"/>
              <a:gd name="connsiteY1" fmla="*/ 0 h 2131620"/>
              <a:gd name="connsiteX2" fmla="*/ 1962598 w 1963506"/>
              <a:gd name="connsiteY2" fmla="*/ 2446 h 2131620"/>
              <a:gd name="connsiteX3" fmla="*/ 1963506 w 1963506"/>
              <a:gd name="connsiteY3" fmla="*/ 1622898 h 2131620"/>
              <a:gd name="connsiteX4" fmla="*/ 795860 w 1963506"/>
              <a:gd name="connsiteY4" fmla="*/ 1242017 h 2131620"/>
              <a:gd name="connsiteX5" fmla="*/ 465282 w 1963506"/>
              <a:gd name="connsiteY5" fmla="*/ 1911947 h 2131620"/>
              <a:gd name="connsiteX6" fmla="*/ 29 w 1963506"/>
              <a:gd name="connsiteY6" fmla="*/ 2131620 h 2131620"/>
              <a:gd name="connsiteX0" fmla="*/ 29 w 1963506"/>
              <a:gd name="connsiteY0" fmla="*/ 2131620 h 2131620"/>
              <a:gd name="connsiteX1" fmla="*/ 3369 w 1963506"/>
              <a:gd name="connsiteY1" fmla="*/ 0 h 2131620"/>
              <a:gd name="connsiteX2" fmla="*/ 1962598 w 1963506"/>
              <a:gd name="connsiteY2" fmla="*/ 2446 h 2131620"/>
              <a:gd name="connsiteX3" fmla="*/ 1963506 w 1963506"/>
              <a:gd name="connsiteY3" fmla="*/ 1622898 h 2131620"/>
              <a:gd name="connsiteX4" fmla="*/ 795860 w 1963506"/>
              <a:gd name="connsiteY4" fmla="*/ 1242017 h 2131620"/>
              <a:gd name="connsiteX5" fmla="*/ 465282 w 1963506"/>
              <a:gd name="connsiteY5" fmla="*/ 1911947 h 2131620"/>
              <a:gd name="connsiteX6" fmla="*/ 29 w 1963506"/>
              <a:gd name="connsiteY6" fmla="*/ 2131620 h 2131620"/>
              <a:gd name="connsiteX0" fmla="*/ 29 w 1963506"/>
              <a:gd name="connsiteY0" fmla="*/ 2131620 h 2131620"/>
              <a:gd name="connsiteX1" fmla="*/ 3369 w 1963506"/>
              <a:gd name="connsiteY1" fmla="*/ 0 h 2131620"/>
              <a:gd name="connsiteX2" fmla="*/ 1962598 w 1963506"/>
              <a:gd name="connsiteY2" fmla="*/ 2446 h 2131620"/>
              <a:gd name="connsiteX3" fmla="*/ 1963506 w 1963506"/>
              <a:gd name="connsiteY3" fmla="*/ 1622898 h 2131620"/>
              <a:gd name="connsiteX4" fmla="*/ 795860 w 1963506"/>
              <a:gd name="connsiteY4" fmla="*/ 1242017 h 2131620"/>
              <a:gd name="connsiteX5" fmla="*/ 456092 w 1963506"/>
              <a:gd name="connsiteY5" fmla="*/ 1934922 h 2131620"/>
              <a:gd name="connsiteX6" fmla="*/ 29 w 1963506"/>
              <a:gd name="connsiteY6" fmla="*/ 2131620 h 2131620"/>
              <a:gd name="connsiteX0" fmla="*/ 29 w 1963506"/>
              <a:gd name="connsiteY0" fmla="*/ 2131620 h 2131620"/>
              <a:gd name="connsiteX1" fmla="*/ 3369 w 1963506"/>
              <a:gd name="connsiteY1" fmla="*/ 0 h 2131620"/>
              <a:gd name="connsiteX2" fmla="*/ 1962598 w 1963506"/>
              <a:gd name="connsiteY2" fmla="*/ 2446 h 2131620"/>
              <a:gd name="connsiteX3" fmla="*/ 1963506 w 1963506"/>
              <a:gd name="connsiteY3" fmla="*/ 1622898 h 2131620"/>
              <a:gd name="connsiteX4" fmla="*/ 795860 w 1963506"/>
              <a:gd name="connsiteY4" fmla="*/ 1242017 h 2131620"/>
              <a:gd name="connsiteX5" fmla="*/ 456092 w 1963506"/>
              <a:gd name="connsiteY5" fmla="*/ 1934922 h 2131620"/>
              <a:gd name="connsiteX6" fmla="*/ 228835 w 1963506"/>
              <a:gd name="connsiteY6" fmla="*/ 2032030 h 2131620"/>
              <a:gd name="connsiteX7" fmla="*/ 29 w 1963506"/>
              <a:gd name="connsiteY7" fmla="*/ 2131620 h 2131620"/>
              <a:gd name="connsiteX0" fmla="*/ 29 w 1963506"/>
              <a:gd name="connsiteY0" fmla="*/ 2131620 h 2146905"/>
              <a:gd name="connsiteX1" fmla="*/ 3369 w 1963506"/>
              <a:gd name="connsiteY1" fmla="*/ 0 h 2146905"/>
              <a:gd name="connsiteX2" fmla="*/ 1962598 w 1963506"/>
              <a:gd name="connsiteY2" fmla="*/ 2446 h 2146905"/>
              <a:gd name="connsiteX3" fmla="*/ 1963506 w 1963506"/>
              <a:gd name="connsiteY3" fmla="*/ 1622898 h 2146905"/>
              <a:gd name="connsiteX4" fmla="*/ 795860 w 1963506"/>
              <a:gd name="connsiteY4" fmla="*/ 1242017 h 2146905"/>
              <a:gd name="connsiteX5" fmla="*/ 456092 w 1963506"/>
              <a:gd name="connsiteY5" fmla="*/ 1934922 h 2146905"/>
              <a:gd name="connsiteX6" fmla="*/ 1097285 w 1963506"/>
              <a:gd name="connsiteY6" fmla="*/ 2146905 h 2146905"/>
              <a:gd name="connsiteX7" fmla="*/ 29 w 1963506"/>
              <a:gd name="connsiteY7" fmla="*/ 2131620 h 2146905"/>
              <a:gd name="connsiteX0" fmla="*/ 1255 w 1960137"/>
              <a:gd name="connsiteY0" fmla="*/ 2140810 h 2146905"/>
              <a:gd name="connsiteX1" fmla="*/ 0 w 1960137"/>
              <a:gd name="connsiteY1" fmla="*/ 0 h 2146905"/>
              <a:gd name="connsiteX2" fmla="*/ 1959229 w 1960137"/>
              <a:gd name="connsiteY2" fmla="*/ 2446 h 2146905"/>
              <a:gd name="connsiteX3" fmla="*/ 1960137 w 1960137"/>
              <a:gd name="connsiteY3" fmla="*/ 1622898 h 2146905"/>
              <a:gd name="connsiteX4" fmla="*/ 792491 w 1960137"/>
              <a:gd name="connsiteY4" fmla="*/ 1242017 h 2146905"/>
              <a:gd name="connsiteX5" fmla="*/ 452723 w 1960137"/>
              <a:gd name="connsiteY5" fmla="*/ 1934922 h 2146905"/>
              <a:gd name="connsiteX6" fmla="*/ 1093916 w 1960137"/>
              <a:gd name="connsiteY6" fmla="*/ 2146905 h 2146905"/>
              <a:gd name="connsiteX7" fmla="*/ 1255 w 1960137"/>
              <a:gd name="connsiteY7" fmla="*/ 2140810 h 2146905"/>
              <a:gd name="connsiteX0" fmla="*/ 1255 w 1960137"/>
              <a:gd name="connsiteY0" fmla="*/ 2140810 h 2146905"/>
              <a:gd name="connsiteX1" fmla="*/ 0 w 1960137"/>
              <a:gd name="connsiteY1" fmla="*/ 0 h 2146905"/>
              <a:gd name="connsiteX2" fmla="*/ 1959229 w 1960137"/>
              <a:gd name="connsiteY2" fmla="*/ 2446 h 2146905"/>
              <a:gd name="connsiteX3" fmla="*/ 1960137 w 1960137"/>
              <a:gd name="connsiteY3" fmla="*/ 1622898 h 2146905"/>
              <a:gd name="connsiteX4" fmla="*/ 797086 w 1960137"/>
              <a:gd name="connsiteY4" fmla="*/ 1242017 h 2146905"/>
              <a:gd name="connsiteX5" fmla="*/ 452723 w 1960137"/>
              <a:gd name="connsiteY5" fmla="*/ 1934922 h 2146905"/>
              <a:gd name="connsiteX6" fmla="*/ 1093916 w 1960137"/>
              <a:gd name="connsiteY6" fmla="*/ 2146905 h 2146905"/>
              <a:gd name="connsiteX7" fmla="*/ 1255 w 1960137"/>
              <a:gd name="connsiteY7" fmla="*/ 2140810 h 2146905"/>
              <a:gd name="connsiteX0" fmla="*/ 1255 w 1960137"/>
              <a:gd name="connsiteY0" fmla="*/ 2140810 h 2146905"/>
              <a:gd name="connsiteX1" fmla="*/ 0 w 1960137"/>
              <a:gd name="connsiteY1" fmla="*/ 0 h 2146905"/>
              <a:gd name="connsiteX2" fmla="*/ 1959229 w 1960137"/>
              <a:gd name="connsiteY2" fmla="*/ 2446 h 2146905"/>
              <a:gd name="connsiteX3" fmla="*/ 1960137 w 1960137"/>
              <a:gd name="connsiteY3" fmla="*/ 1622898 h 2146905"/>
              <a:gd name="connsiteX4" fmla="*/ 797086 w 1960137"/>
              <a:gd name="connsiteY4" fmla="*/ 1242017 h 2146905"/>
              <a:gd name="connsiteX5" fmla="*/ 452723 w 1960137"/>
              <a:gd name="connsiteY5" fmla="*/ 1934922 h 2146905"/>
              <a:gd name="connsiteX6" fmla="*/ 1093916 w 1960137"/>
              <a:gd name="connsiteY6" fmla="*/ 2146905 h 2146905"/>
              <a:gd name="connsiteX7" fmla="*/ 1255 w 1960137"/>
              <a:gd name="connsiteY7" fmla="*/ 2140810 h 2146905"/>
              <a:gd name="connsiteX0" fmla="*/ 1255 w 1960137"/>
              <a:gd name="connsiteY0" fmla="*/ 2140810 h 2146905"/>
              <a:gd name="connsiteX1" fmla="*/ 0 w 1960137"/>
              <a:gd name="connsiteY1" fmla="*/ 0 h 2146905"/>
              <a:gd name="connsiteX2" fmla="*/ 1959229 w 1960137"/>
              <a:gd name="connsiteY2" fmla="*/ 2446 h 2146905"/>
              <a:gd name="connsiteX3" fmla="*/ 1960137 w 1960137"/>
              <a:gd name="connsiteY3" fmla="*/ 1622898 h 2146905"/>
              <a:gd name="connsiteX4" fmla="*/ 797086 w 1960137"/>
              <a:gd name="connsiteY4" fmla="*/ 1242017 h 2146905"/>
              <a:gd name="connsiteX5" fmla="*/ 452723 w 1960137"/>
              <a:gd name="connsiteY5" fmla="*/ 1934922 h 2146905"/>
              <a:gd name="connsiteX6" fmla="*/ 1093916 w 1960137"/>
              <a:gd name="connsiteY6" fmla="*/ 2146905 h 2146905"/>
              <a:gd name="connsiteX7" fmla="*/ 1255 w 1960137"/>
              <a:gd name="connsiteY7" fmla="*/ 2140810 h 214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0137" h="2146905">
                <a:moveTo>
                  <a:pt x="1255" y="2140810"/>
                </a:moveTo>
                <a:cubicBezTo>
                  <a:pt x="837" y="1509917"/>
                  <a:pt x="418" y="630893"/>
                  <a:pt x="0" y="0"/>
                </a:cubicBezTo>
                <a:lnTo>
                  <a:pt x="1959229" y="2446"/>
                </a:lnTo>
                <a:cubicBezTo>
                  <a:pt x="1959532" y="542597"/>
                  <a:pt x="1959834" y="1082747"/>
                  <a:pt x="1960137" y="1622898"/>
                </a:cubicBezTo>
                <a:lnTo>
                  <a:pt x="797086" y="1242017"/>
                </a:lnTo>
                <a:cubicBezTo>
                  <a:pt x="685362" y="1517403"/>
                  <a:pt x="573638" y="1659536"/>
                  <a:pt x="452723" y="1934922"/>
                </a:cubicBezTo>
                <a:lnTo>
                  <a:pt x="1093916" y="2146905"/>
                </a:lnTo>
                <a:lnTo>
                  <a:pt x="1255" y="214081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0" name="等腰三角形 59">
            <a:extLst>
              <a:ext uri="{FF2B5EF4-FFF2-40B4-BE49-F238E27FC236}">
                <a16:creationId xmlns:a16="http://schemas.microsoft.com/office/drawing/2014/main" id="{1A1E4136-8FBF-4419-8706-6E92DA846CD4}"/>
              </a:ext>
            </a:extLst>
          </p:cNvPr>
          <p:cNvSpPr/>
          <p:nvPr/>
        </p:nvSpPr>
        <p:spPr>
          <a:xfrm>
            <a:off x="2514601" y="3424238"/>
            <a:ext cx="3128963" cy="1985962"/>
          </a:xfrm>
          <a:custGeom>
            <a:avLst/>
            <a:gdLst>
              <a:gd name="connsiteX0" fmla="*/ 0 w 1464792"/>
              <a:gd name="connsiteY0" fmla="*/ 1689414 h 1689414"/>
              <a:gd name="connsiteX1" fmla="*/ 732396 w 1464792"/>
              <a:gd name="connsiteY1" fmla="*/ 0 h 1689414"/>
              <a:gd name="connsiteX2" fmla="*/ 1464792 w 1464792"/>
              <a:gd name="connsiteY2" fmla="*/ 1689414 h 1689414"/>
              <a:gd name="connsiteX3" fmla="*/ 0 w 1464792"/>
              <a:gd name="connsiteY3" fmla="*/ 1689414 h 1689414"/>
              <a:gd name="connsiteX0" fmla="*/ 0 w 1628622"/>
              <a:gd name="connsiteY0" fmla="*/ 1537014 h 1689414"/>
              <a:gd name="connsiteX1" fmla="*/ 896226 w 1628622"/>
              <a:gd name="connsiteY1" fmla="*/ 0 h 1689414"/>
              <a:gd name="connsiteX2" fmla="*/ 1628622 w 1628622"/>
              <a:gd name="connsiteY2" fmla="*/ 1689414 h 1689414"/>
              <a:gd name="connsiteX3" fmla="*/ 0 w 1628622"/>
              <a:gd name="connsiteY3" fmla="*/ 1537014 h 1689414"/>
              <a:gd name="connsiteX0" fmla="*/ 0 w 1579092"/>
              <a:gd name="connsiteY0" fmla="*/ 1537014 h 2047554"/>
              <a:gd name="connsiteX1" fmla="*/ 896226 w 1579092"/>
              <a:gd name="connsiteY1" fmla="*/ 0 h 2047554"/>
              <a:gd name="connsiteX2" fmla="*/ 1579092 w 1579092"/>
              <a:gd name="connsiteY2" fmla="*/ 2047554 h 2047554"/>
              <a:gd name="connsiteX3" fmla="*/ 0 w 1579092"/>
              <a:gd name="connsiteY3" fmla="*/ 1537014 h 2047554"/>
              <a:gd name="connsiteX0" fmla="*/ 0 w 1579092"/>
              <a:gd name="connsiteY0" fmla="*/ 1476054 h 1986594"/>
              <a:gd name="connsiteX1" fmla="*/ 846696 w 1579092"/>
              <a:gd name="connsiteY1" fmla="*/ 0 h 1986594"/>
              <a:gd name="connsiteX2" fmla="*/ 1579092 w 1579092"/>
              <a:gd name="connsiteY2" fmla="*/ 1986594 h 1986594"/>
              <a:gd name="connsiteX3" fmla="*/ 0 w 1579092"/>
              <a:gd name="connsiteY3" fmla="*/ 1476054 h 1986594"/>
              <a:gd name="connsiteX0" fmla="*/ 0 w 1579092"/>
              <a:gd name="connsiteY0" fmla="*/ 1476054 h 1986594"/>
              <a:gd name="connsiteX1" fmla="*/ 846696 w 1579092"/>
              <a:gd name="connsiteY1" fmla="*/ 0 h 1986594"/>
              <a:gd name="connsiteX2" fmla="*/ 1326790 w 1579092"/>
              <a:gd name="connsiteY2" fmla="*/ 1296545 h 1986594"/>
              <a:gd name="connsiteX3" fmla="*/ 1579092 w 1579092"/>
              <a:gd name="connsiteY3" fmla="*/ 1986594 h 1986594"/>
              <a:gd name="connsiteX4" fmla="*/ 0 w 1579092"/>
              <a:gd name="connsiteY4" fmla="*/ 1476054 h 1986594"/>
              <a:gd name="connsiteX0" fmla="*/ 0 w 1589680"/>
              <a:gd name="connsiteY0" fmla="*/ 1476054 h 1986594"/>
              <a:gd name="connsiteX1" fmla="*/ 846696 w 1589680"/>
              <a:gd name="connsiteY1" fmla="*/ 0 h 1986594"/>
              <a:gd name="connsiteX2" fmla="*/ 1589680 w 1589680"/>
              <a:gd name="connsiteY2" fmla="*/ 1071755 h 1986594"/>
              <a:gd name="connsiteX3" fmla="*/ 1579092 w 1589680"/>
              <a:gd name="connsiteY3" fmla="*/ 1986594 h 1986594"/>
              <a:gd name="connsiteX4" fmla="*/ 0 w 1589680"/>
              <a:gd name="connsiteY4" fmla="*/ 1476054 h 1986594"/>
              <a:gd name="connsiteX0" fmla="*/ 0 w 1589680"/>
              <a:gd name="connsiteY0" fmla="*/ 1476054 h 1986594"/>
              <a:gd name="connsiteX1" fmla="*/ 846696 w 1589680"/>
              <a:gd name="connsiteY1" fmla="*/ 0 h 1986594"/>
              <a:gd name="connsiteX2" fmla="*/ 1246780 w 1589680"/>
              <a:gd name="connsiteY2" fmla="*/ 580265 h 1986594"/>
              <a:gd name="connsiteX3" fmla="*/ 1589680 w 1589680"/>
              <a:gd name="connsiteY3" fmla="*/ 1071755 h 1986594"/>
              <a:gd name="connsiteX4" fmla="*/ 1579092 w 1589680"/>
              <a:gd name="connsiteY4" fmla="*/ 1986594 h 1986594"/>
              <a:gd name="connsiteX5" fmla="*/ 0 w 1589680"/>
              <a:gd name="connsiteY5" fmla="*/ 1476054 h 1986594"/>
              <a:gd name="connsiteX0" fmla="*/ 0 w 2728870"/>
              <a:gd name="connsiteY0" fmla="*/ 1476054 h 1986594"/>
              <a:gd name="connsiteX1" fmla="*/ 846696 w 2728870"/>
              <a:gd name="connsiteY1" fmla="*/ 0 h 1986594"/>
              <a:gd name="connsiteX2" fmla="*/ 2728870 w 2728870"/>
              <a:gd name="connsiteY2" fmla="*/ 1441325 h 1986594"/>
              <a:gd name="connsiteX3" fmla="*/ 1589680 w 2728870"/>
              <a:gd name="connsiteY3" fmla="*/ 1071755 h 1986594"/>
              <a:gd name="connsiteX4" fmla="*/ 1579092 w 2728870"/>
              <a:gd name="connsiteY4" fmla="*/ 1986594 h 1986594"/>
              <a:gd name="connsiteX5" fmla="*/ 0 w 2728870"/>
              <a:gd name="connsiteY5" fmla="*/ 1476054 h 1986594"/>
              <a:gd name="connsiteX0" fmla="*/ 0 w 2728870"/>
              <a:gd name="connsiteY0" fmla="*/ 1476054 h 1986594"/>
              <a:gd name="connsiteX1" fmla="*/ 846696 w 2728870"/>
              <a:gd name="connsiteY1" fmla="*/ 0 h 1986594"/>
              <a:gd name="connsiteX2" fmla="*/ 1963060 w 2728870"/>
              <a:gd name="connsiteY2" fmla="*/ 858395 h 1986594"/>
              <a:gd name="connsiteX3" fmla="*/ 2728870 w 2728870"/>
              <a:gd name="connsiteY3" fmla="*/ 1441325 h 1986594"/>
              <a:gd name="connsiteX4" fmla="*/ 1589680 w 2728870"/>
              <a:gd name="connsiteY4" fmla="*/ 1071755 h 1986594"/>
              <a:gd name="connsiteX5" fmla="*/ 1579092 w 2728870"/>
              <a:gd name="connsiteY5" fmla="*/ 1986594 h 1986594"/>
              <a:gd name="connsiteX6" fmla="*/ 0 w 2728870"/>
              <a:gd name="connsiteY6" fmla="*/ 1476054 h 1986594"/>
              <a:gd name="connsiteX0" fmla="*/ 0 w 3128920"/>
              <a:gd name="connsiteY0" fmla="*/ 1476054 h 1986594"/>
              <a:gd name="connsiteX1" fmla="*/ 846696 w 3128920"/>
              <a:gd name="connsiteY1" fmla="*/ 0 h 1986594"/>
              <a:gd name="connsiteX2" fmla="*/ 3128920 w 3128920"/>
              <a:gd name="connsiteY2" fmla="*/ 751715 h 1986594"/>
              <a:gd name="connsiteX3" fmla="*/ 2728870 w 3128920"/>
              <a:gd name="connsiteY3" fmla="*/ 1441325 h 1986594"/>
              <a:gd name="connsiteX4" fmla="*/ 1589680 w 3128920"/>
              <a:gd name="connsiteY4" fmla="*/ 1071755 h 1986594"/>
              <a:gd name="connsiteX5" fmla="*/ 1579092 w 3128920"/>
              <a:gd name="connsiteY5" fmla="*/ 1986594 h 1986594"/>
              <a:gd name="connsiteX6" fmla="*/ 0 w 3128920"/>
              <a:gd name="connsiteY6" fmla="*/ 1476054 h 198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920" h="1986594">
                <a:moveTo>
                  <a:pt x="0" y="1476054"/>
                </a:moveTo>
                <a:lnTo>
                  <a:pt x="846696" y="0"/>
                </a:lnTo>
                <a:lnTo>
                  <a:pt x="3128920" y="751715"/>
                </a:lnTo>
                <a:lnTo>
                  <a:pt x="2728870" y="1441325"/>
                </a:lnTo>
                <a:lnTo>
                  <a:pt x="1589680" y="1071755"/>
                </a:lnTo>
                <a:lnTo>
                  <a:pt x="1579092" y="1986594"/>
                </a:lnTo>
                <a:lnTo>
                  <a:pt x="0" y="1476054"/>
                </a:lnTo>
                <a:close/>
              </a:path>
            </a:pathLst>
          </a:cu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2" name="图片 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1173163"/>
            <a:ext cx="46164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776" y="1173163"/>
            <a:ext cx="46196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二、平面与平面相交的特殊情况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5883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3.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特殊位置平面与一般位置平面相交</a:t>
            </a:r>
            <a:endParaRPr kumimoji="1" lang="en-US" altLang="zh-CN" sz="24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(2)</a:t>
            </a:r>
            <a:r>
              <a:rPr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 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774B291-624C-4B1A-978E-1987EE8967F5}"/>
              </a:ext>
            </a:extLst>
          </p:cNvPr>
          <p:cNvSpPr>
            <a:spLocks noChangeAspect="1"/>
          </p:cNvSpPr>
          <p:nvPr/>
        </p:nvSpPr>
        <p:spPr>
          <a:xfrm>
            <a:off x="5202238" y="2035175"/>
            <a:ext cx="107950" cy="109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D9364A2-4AAD-4C7C-984C-A06063B9B32D}"/>
              </a:ext>
            </a:extLst>
          </p:cNvPr>
          <p:cNvSpPr>
            <a:spLocks noChangeAspect="1"/>
          </p:cNvSpPr>
          <p:nvPr/>
        </p:nvSpPr>
        <p:spPr>
          <a:xfrm>
            <a:off x="5202238" y="2035175"/>
            <a:ext cx="107950" cy="109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265739" y="4724401"/>
            <a:ext cx="3317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817939" y="4217988"/>
            <a:ext cx="3317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426326" y="1981201"/>
            <a:ext cx="2708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作图步骤</a:t>
            </a:r>
            <a:endParaRPr lang="en-US" altLang="zh-CN" sz="2200" b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charset="-122"/>
              <a:buAutoNum type="circleNumDbPlain"/>
            </a:pPr>
            <a:r>
              <a:rPr lang="zh-CN" altLang="en-US" sz="2200" b="0">
                <a:latin typeface="Times New Roman" pitchFamily="18" charset="0"/>
                <a:ea typeface="黑体" pitchFamily="49" charset="-122"/>
              </a:rPr>
              <a:t>求交线；</a:t>
            </a:r>
            <a:endParaRPr lang="en-US" altLang="zh-CN" sz="2200" b="0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  <a:buFont typeface="宋体" charset="-122"/>
              <a:buAutoNum type="circleNumDbPlain"/>
            </a:pP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判别平面可见性。</a:t>
            </a:r>
            <a:endParaRPr lang="zh-CN" altLang="en-US" sz="2200" b="0" i="1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7426326" y="2016125"/>
            <a:ext cx="2708275" cy="1701800"/>
            <a:chOff x="6019800" y="2260544"/>
            <a:chExt cx="2590800" cy="1984623"/>
          </a:xfrm>
        </p:grpSpPr>
        <p:sp>
          <p:nvSpPr>
            <p:cNvPr id="26660" name="矩形: 圆角 40"/>
            <p:cNvSpPr>
              <a:spLocks noChangeArrowheads="1"/>
            </p:cNvSpPr>
            <p:nvPr/>
          </p:nvSpPr>
          <p:spPr bwMode="auto">
            <a:xfrm>
              <a:off x="6019800" y="2260544"/>
              <a:ext cx="2590800" cy="1984623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9304C33-E358-44C6-AC18-CE4DF0400ADA}"/>
                </a:ext>
              </a:extLst>
            </p:cNvPr>
            <p:cNvCxnSpPr/>
            <p:nvPr/>
          </p:nvCxnSpPr>
          <p:spPr>
            <a:xfrm>
              <a:off x="6019800" y="2895550"/>
              <a:ext cx="2590800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椭圆 33">
            <a:extLst>
              <a:ext uri="{FF2B5EF4-FFF2-40B4-BE49-F238E27FC236}">
                <a16:creationId xmlns:a16="http://schemas.microsoft.com/office/drawing/2014/main" id="{06F208DA-76A5-497C-85E2-9CA748B79A00}"/>
              </a:ext>
            </a:extLst>
          </p:cNvPr>
          <p:cNvSpPr>
            <a:spLocks noChangeAspect="1"/>
          </p:cNvSpPr>
          <p:nvPr/>
        </p:nvSpPr>
        <p:spPr>
          <a:xfrm>
            <a:off x="4054475" y="4427539"/>
            <a:ext cx="107950" cy="109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8A26FCC9-B40F-439B-86DF-C12C806CDF77}"/>
              </a:ext>
            </a:extLst>
          </p:cNvPr>
          <p:cNvCxnSpPr>
            <a:cxnSpLocks/>
          </p:cNvCxnSpPr>
          <p:nvPr/>
        </p:nvCxnSpPr>
        <p:spPr>
          <a:xfrm>
            <a:off x="5256213" y="2106614"/>
            <a:ext cx="0" cy="2752725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4987925" y="1676401"/>
            <a:ext cx="45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k'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692526" y="1828801"/>
            <a:ext cx="3794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l'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4D1D4359-A3BA-4817-8880-9D2353D4959E}"/>
              </a:ext>
            </a:extLst>
          </p:cNvPr>
          <p:cNvSpPr>
            <a:spLocks noChangeAspect="1"/>
          </p:cNvSpPr>
          <p:nvPr/>
        </p:nvSpPr>
        <p:spPr>
          <a:xfrm>
            <a:off x="4054475" y="2035175"/>
            <a:ext cx="107950" cy="109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A30FBCFB-0A4F-49A8-B86A-8E6312F541CC}"/>
              </a:ext>
            </a:extLst>
          </p:cNvPr>
          <p:cNvSpPr>
            <a:spLocks noChangeAspect="1"/>
          </p:cNvSpPr>
          <p:nvPr/>
        </p:nvSpPr>
        <p:spPr>
          <a:xfrm>
            <a:off x="5202238" y="4805364"/>
            <a:ext cx="107950" cy="109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6F36B3A-75C7-43B3-9852-0F6EC5FD5F35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4105275" y="4487864"/>
            <a:ext cx="1150938" cy="377825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1F108ED-C64B-479F-8A3A-66EE60A2AB9E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3662364" y="3527425"/>
            <a:ext cx="1971675" cy="647700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3375025" y="1422401"/>
            <a:ext cx="2266950" cy="696913"/>
            <a:chOff x="1663800" y="1422000"/>
            <a:chExt cx="2268000" cy="697288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C5CD2738-F51E-4351-879C-C4F7506975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6330" y="1423589"/>
              <a:ext cx="395470" cy="695699"/>
            </a:xfrm>
            <a:prstGeom prst="line">
              <a:avLst/>
            </a:prstGeom>
            <a:ln w="444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44BBFCB3-E48E-4C67-92C1-C0E564DFBA65}"/>
                </a:ext>
              </a:extLst>
            </p:cNvPr>
            <p:cNvCxnSpPr/>
            <p:nvPr/>
          </p:nvCxnSpPr>
          <p:spPr>
            <a:xfrm>
              <a:off x="1663800" y="1422000"/>
              <a:ext cx="2268000" cy="0"/>
            </a:xfrm>
            <a:prstGeom prst="line">
              <a:avLst/>
            </a:prstGeom>
            <a:ln w="444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0E318FE2-82E1-44DD-9CB9-AF6301B5F30E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3368676" y="3430589"/>
            <a:ext cx="2265363" cy="744537"/>
          </a:xfrm>
          <a:prstGeom prst="line">
            <a:avLst/>
          </a:prstGeom>
          <a:ln w="444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DD84FB2E-EAE3-4570-9F15-C29711255AB7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5260975" y="4175125"/>
            <a:ext cx="376238" cy="668338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D64F068-8D3C-4448-BEC4-E0757A48F484}"/>
              </a:ext>
            </a:extLst>
          </p:cNvPr>
          <p:cNvCxnSpPr>
            <a:cxnSpLocks noChangeAspect="1"/>
          </p:cNvCxnSpPr>
          <p:nvPr/>
        </p:nvCxnSpPr>
        <p:spPr>
          <a:xfrm rot="10800000">
            <a:off x="4105275" y="4487864"/>
            <a:ext cx="1150938" cy="377825"/>
          </a:xfrm>
          <a:prstGeom prst="line">
            <a:avLst/>
          </a:prstGeom>
          <a:ln w="444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07E70F57-3CB2-4667-9CC8-9ED25DACDE35}"/>
              </a:ext>
            </a:extLst>
          </p:cNvPr>
          <p:cNvCxnSpPr>
            <a:cxnSpLocks/>
          </p:cNvCxnSpPr>
          <p:nvPr/>
        </p:nvCxnSpPr>
        <p:spPr>
          <a:xfrm rot="10800000">
            <a:off x="4105275" y="4481514"/>
            <a:ext cx="0" cy="936625"/>
          </a:xfrm>
          <a:prstGeom prst="line">
            <a:avLst/>
          </a:prstGeom>
          <a:ln w="444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D4D47E0C-9835-4A53-BE82-174C38AB6DA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30925" y="1089025"/>
            <a:ext cx="0" cy="560388"/>
          </a:xfrm>
          <a:prstGeom prst="straightConnector1">
            <a:avLst/>
          </a:prstGeom>
          <a:ln w="19050" cap="rnd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5576E6F6-0DE3-4E6A-877C-A45C0A600216}"/>
              </a:ext>
            </a:extLst>
          </p:cNvPr>
          <p:cNvCxnSpPr>
            <a:cxnSpLocks/>
          </p:cNvCxnSpPr>
          <p:nvPr/>
        </p:nvCxnSpPr>
        <p:spPr>
          <a:xfrm rot="10800000">
            <a:off x="4105275" y="2087563"/>
            <a:ext cx="0" cy="2393950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4071939" y="3963989"/>
            <a:ext cx="1152525" cy="1677987"/>
            <a:chOff x="2548230" y="3964236"/>
            <a:chExt cx="1152824" cy="1678123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750E47D-8B18-4036-B4F4-82A26A501AFE}"/>
                </a:ext>
              </a:extLst>
            </p:cNvPr>
            <p:cNvCxnSpPr/>
            <p:nvPr/>
          </p:nvCxnSpPr>
          <p:spPr>
            <a:xfrm>
              <a:off x="2587927" y="3964236"/>
              <a:ext cx="792369" cy="0"/>
            </a:xfrm>
            <a:prstGeom prst="line">
              <a:avLst/>
            </a:prstGeom>
            <a:ln w="19050" cap="rnd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5B204512-BD8B-4C07-AB1E-178F38A80A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350576" y="4207937"/>
              <a:ext cx="468350" cy="0"/>
            </a:xfrm>
            <a:prstGeom prst="line">
              <a:avLst/>
            </a:prstGeom>
            <a:ln w="19050" cap="rnd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7A765D0E-3AAE-432B-85F6-28DE4AC66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3433" y="4913638"/>
              <a:ext cx="417621" cy="728721"/>
            </a:xfrm>
            <a:prstGeom prst="line">
              <a:avLst/>
            </a:prstGeom>
            <a:ln w="19050" cap="rnd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F6C7203B-8A80-488C-A6C4-698FE1484FFB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2548230" y="5407390"/>
              <a:ext cx="735203" cy="234969"/>
            </a:xfrm>
            <a:prstGeom prst="line">
              <a:avLst/>
            </a:prstGeom>
            <a:ln w="19050" cap="rnd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4618 0.0974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4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5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4" grpId="0"/>
      <p:bldP spid="15" grpId="0"/>
      <p:bldP spid="34" grpId="0" animBg="1"/>
      <p:bldP spid="37" grpId="0"/>
      <p:bldP spid="38" grpId="0"/>
      <p:bldP spid="40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085FA4-6386-4237-B110-B9748640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14375"/>
            <a:ext cx="8123754" cy="456477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632A10A-5E41-4DC9-9F15-D00D2B0D2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177" y="714375"/>
            <a:ext cx="6370872" cy="456477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92C0F3F-FE23-4D73-BF6D-A83B3A8180F9}"/>
              </a:ext>
            </a:extLst>
          </p:cNvPr>
          <p:cNvSpPr/>
          <p:nvPr/>
        </p:nvSpPr>
        <p:spPr>
          <a:xfrm>
            <a:off x="533400" y="-9525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二、平面与平面相交的特殊情况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A52C7D-1567-4888-93F8-E761ECACCA97}"/>
              </a:ext>
            </a:extLst>
          </p:cNvPr>
          <p:cNvSpPr txBox="1"/>
          <p:nvPr/>
        </p:nvSpPr>
        <p:spPr>
          <a:xfrm>
            <a:off x="5257800" y="5562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求铅垂面上的直线</a:t>
            </a:r>
            <a:r>
              <a:rPr lang="en-US" altLang="zh-CN" sz="2400" dirty="0"/>
              <a:t>DE</a:t>
            </a:r>
            <a:r>
              <a:rPr lang="zh-CN" altLang="en-US" sz="2400" dirty="0"/>
              <a:t>与平面</a:t>
            </a:r>
            <a:r>
              <a:rPr lang="en-US" altLang="zh-CN" sz="2400" dirty="0"/>
              <a:t>ABC</a:t>
            </a:r>
            <a:r>
              <a:rPr lang="zh-CN" altLang="en-US" sz="2400" dirty="0"/>
              <a:t>的交点Ｍ</a:t>
            </a:r>
          </a:p>
        </p:txBody>
      </p:sp>
    </p:spTree>
    <p:extLst>
      <p:ext uri="{BB962C8B-B14F-4D97-AF65-F5344CB8AC3E}">
        <p14:creationId xmlns:p14="http://schemas.microsoft.com/office/powerpoint/2010/main" val="3189684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文本框 74"/>
          <p:cNvSpPr txBox="1">
            <a:spLocks noChangeArrowheads="1"/>
          </p:cNvSpPr>
          <p:nvPr/>
        </p:nvSpPr>
        <p:spPr bwMode="auto">
          <a:xfrm>
            <a:off x="3200400" y="5029201"/>
            <a:ext cx="4079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3554414" y="4903788"/>
            <a:ext cx="3317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图片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97014"/>
            <a:ext cx="476408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图片 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97014"/>
            <a:ext cx="476408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F55D33FC-85A3-417F-9617-060F93B24837}"/>
              </a:ext>
            </a:extLst>
          </p:cNvPr>
          <p:cNvCxnSpPr>
            <a:cxnSpLocks/>
          </p:cNvCxnSpPr>
          <p:nvPr/>
        </p:nvCxnSpPr>
        <p:spPr>
          <a:xfrm flipV="1">
            <a:off x="3168651" y="2317750"/>
            <a:ext cx="1609725" cy="573088"/>
          </a:xfrm>
          <a:prstGeom prst="line">
            <a:avLst/>
          </a:prstGeom>
          <a:ln w="158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>
            <a:extLst>
              <a:ext uri="{FF2B5EF4-FFF2-40B4-BE49-F238E27FC236}">
                <a16:creationId xmlns:a16="http://schemas.microsoft.com/office/drawing/2014/main" id="{0C6377A3-50C2-4E6E-BE05-3151468E2ADA}"/>
              </a:ext>
            </a:extLst>
          </p:cNvPr>
          <p:cNvSpPr>
            <a:spLocks noChangeAspect="1"/>
          </p:cNvSpPr>
          <p:nvPr/>
        </p:nvSpPr>
        <p:spPr>
          <a:xfrm>
            <a:off x="3832225" y="5186364"/>
            <a:ext cx="107950" cy="109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15836A7-9E8B-4308-8E51-5744928EB45A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168651" y="4962525"/>
            <a:ext cx="1609725" cy="503238"/>
          </a:xfrm>
          <a:prstGeom prst="line">
            <a:avLst/>
          </a:prstGeom>
          <a:ln w="158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三、直线与平面相交的一般情况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8931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 一般位置直线与一般位置平面相交</a:t>
            </a:r>
            <a:endParaRPr kumimoji="1" lang="en-US" altLang="zh-CN" sz="24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 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由于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直线、平面均无积聚性投影，因而无法直接得出交点。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AEA5A5D-24D6-4F3E-9107-43482F2A1625}"/>
              </a:ext>
            </a:extLst>
          </p:cNvPr>
          <p:cNvCxnSpPr>
            <a:cxnSpLocks noChangeAspect="1"/>
          </p:cNvCxnSpPr>
          <p:nvPr/>
        </p:nvCxnSpPr>
        <p:spPr>
          <a:xfrm>
            <a:off x="3489325" y="2470150"/>
            <a:ext cx="1079500" cy="425450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CE44E6D-CE90-4C1A-93F1-8488033DD589}"/>
              </a:ext>
            </a:extLst>
          </p:cNvPr>
          <p:cNvCxnSpPr/>
          <p:nvPr/>
        </p:nvCxnSpPr>
        <p:spPr>
          <a:xfrm>
            <a:off x="3489325" y="2470150"/>
            <a:ext cx="0" cy="3257550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1BD0687-487C-458F-AEAE-42865DABE0B7}"/>
              </a:ext>
            </a:extLst>
          </p:cNvPr>
          <p:cNvCxnSpPr/>
          <p:nvPr/>
        </p:nvCxnSpPr>
        <p:spPr>
          <a:xfrm>
            <a:off x="4568825" y="2895601"/>
            <a:ext cx="0" cy="1547813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9A0EABC-B679-4206-B819-CB42ABA1695E}"/>
              </a:ext>
            </a:extLst>
          </p:cNvPr>
          <p:cNvCxnSpPr>
            <a:cxnSpLocks/>
          </p:cNvCxnSpPr>
          <p:nvPr/>
        </p:nvCxnSpPr>
        <p:spPr>
          <a:xfrm flipH="1">
            <a:off x="3489325" y="4443414"/>
            <a:ext cx="1079500" cy="1284287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85092FE8-4A56-4CCC-8CC5-7DA1B9F088B5}"/>
              </a:ext>
            </a:extLst>
          </p:cNvPr>
          <p:cNvCxnSpPr>
            <a:cxnSpLocks noChangeAspect="1"/>
          </p:cNvCxnSpPr>
          <p:nvPr/>
        </p:nvCxnSpPr>
        <p:spPr>
          <a:xfrm>
            <a:off x="3489325" y="2470150"/>
            <a:ext cx="1079500" cy="425450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2AAD1BA8-4206-48A2-9283-4DD2349ABE48}"/>
              </a:ext>
            </a:extLst>
          </p:cNvPr>
          <p:cNvSpPr>
            <a:spLocks noChangeAspect="1"/>
          </p:cNvSpPr>
          <p:nvPr/>
        </p:nvSpPr>
        <p:spPr>
          <a:xfrm>
            <a:off x="3832225" y="5186364"/>
            <a:ext cx="107950" cy="109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C07C634-AA42-4C33-A0D6-877B91522BC0}"/>
              </a:ext>
            </a:extLst>
          </p:cNvPr>
          <p:cNvCxnSpPr>
            <a:cxnSpLocks/>
          </p:cNvCxnSpPr>
          <p:nvPr/>
        </p:nvCxnSpPr>
        <p:spPr>
          <a:xfrm rot="10800000">
            <a:off x="3886200" y="2628900"/>
            <a:ext cx="0" cy="2609850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>
            <a:extLst>
              <a:ext uri="{FF2B5EF4-FFF2-40B4-BE49-F238E27FC236}">
                <a16:creationId xmlns:a16="http://schemas.microsoft.com/office/drawing/2014/main" id="{35F92CB9-DEBD-4FC1-BF99-2ACA88F9EBFB}"/>
              </a:ext>
            </a:extLst>
          </p:cNvPr>
          <p:cNvSpPr>
            <a:spLocks noChangeAspect="1"/>
          </p:cNvSpPr>
          <p:nvPr/>
        </p:nvSpPr>
        <p:spPr>
          <a:xfrm>
            <a:off x="3833813" y="2573339"/>
            <a:ext cx="107950" cy="109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3706814" y="2133601"/>
            <a:ext cx="4079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k'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3249614" y="2057401"/>
            <a:ext cx="4079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1'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4419600" y="2465388"/>
            <a:ext cx="4079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2'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文本框 55"/>
          <p:cNvSpPr txBox="1">
            <a:spLocks noChangeArrowheads="1"/>
          </p:cNvSpPr>
          <p:nvPr/>
        </p:nvSpPr>
        <p:spPr bwMode="auto">
          <a:xfrm>
            <a:off x="3249614" y="5715001"/>
            <a:ext cx="3587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4495800" y="3989388"/>
            <a:ext cx="4079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436D66A9-ED66-4C3C-8FC0-3CF93641B7DD}"/>
              </a:ext>
            </a:extLst>
          </p:cNvPr>
          <p:cNvCxnSpPr>
            <a:cxnSpLocks/>
          </p:cNvCxnSpPr>
          <p:nvPr/>
        </p:nvCxnSpPr>
        <p:spPr>
          <a:xfrm rot="10800000">
            <a:off x="3168650" y="2890839"/>
            <a:ext cx="0" cy="2574925"/>
          </a:xfrm>
          <a:prstGeom prst="line">
            <a:avLst/>
          </a:prstGeom>
          <a:ln w="158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37749A8-2BE2-4182-9D6D-FA54A37D1310}"/>
              </a:ext>
            </a:extLst>
          </p:cNvPr>
          <p:cNvCxnSpPr>
            <a:cxnSpLocks/>
          </p:cNvCxnSpPr>
          <p:nvPr/>
        </p:nvCxnSpPr>
        <p:spPr>
          <a:xfrm rot="10800000">
            <a:off x="4778375" y="2316163"/>
            <a:ext cx="0" cy="2646362"/>
          </a:xfrm>
          <a:prstGeom prst="line">
            <a:avLst/>
          </a:prstGeom>
          <a:ln w="158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>
            <a:extLst>
              <a:ext uri="{FF2B5EF4-FFF2-40B4-BE49-F238E27FC236}">
                <a16:creationId xmlns:a16="http://schemas.microsoft.com/office/drawing/2014/main" id="{98825070-4B77-4440-B292-EE79511D9005}"/>
              </a:ext>
            </a:extLst>
          </p:cNvPr>
          <p:cNvSpPr>
            <a:spLocks noChangeAspect="1"/>
          </p:cNvSpPr>
          <p:nvPr/>
        </p:nvSpPr>
        <p:spPr>
          <a:xfrm>
            <a:off x="3832225" y="2573339"/>
            <a:ext cx="107950" cy="1095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087688" y="5943600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(AC)</a:t>
            </a:r>
            <a:endParaRPr lang="zh-CN" altLang="en-US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2E158E54-8D7B-466A-8A6F-B6743342AF96}"/>
              </a:ext>
            </a:extLst>
          </p:cNvPr>
          <p:cNvCxnSpPr>
            <a:cxnSpLocks noChangeAspect="1"/>
          </p:cNvCxnSpPr>
          <p:nvPr/>
        </p:nvCxnSpPr>
        <p:spPr>
          <a:xfrm>
            <a:off x="3486150" y="2471739"/>
            <a:ext cx="388938" cy="153987"/>
          </a:xfrm>
          <a:prstGeom prst="line">
            <a:avLst/>
          </a:prstGeom>
          <a:ln w="22225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989D7FC0-A770-46CA-86F9-BBAA4776FEA3}"/>
              </a:ext>
            </a:extLst>
          </p:cNvPr>
          <p:cNvCxnSpPr>
            <a:cxnSpLocks noChangeAspect="1"/>
          </p:cNvCxnSpPr>
          <p:nvPr/>
        </p:nvCxnSpPr>
        <p:spPr>
          <a:xfrm>
            <a:off x="3889375" y="2630488"/>
            <a:ext cx="679450" cy="266700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>
            <a:spLocks noChangeArrowheads="1"/>
          </p:cNvSpPr>
          <p:nvPr/>
        </p:nvSpPr>
        <p:spPr bwMode="auto">
          <a:xfrm>
            <a:off x="3087688" y="4800600"/>
            <a:ext cx="65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(DE)</a:t>
            </a:r>
            <a:endParaRPr lang="zh-CN" altLang="en-US"/>
          </a:p>
        </p:txBody>
      </p:sp>
      <p:sp>
        <p:nvSpPr>
          <p:cNvPr id="80" name="文本框 79"/>
          <p:cNvSpPr txBox="1">
            <a:spLocks noChangeArrowheads="1"/>
          </p:cNvSpPr>
          <p:nvPr/>
        </p:nvSpPr>
        <p:spPr bwMode="auto">
          <a:xfrm>
            <a:off x="3221038" y="1752601"/>
            <a:ext cx="5889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(3')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9349DE8E-C1BC-4493-A87A-946FA3AEC88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168650" y="5238751"/>
            <a:ext cx="723900" cy="227013"/>
          </a:xfrm>
          <a:prstGeom prst="line">
            <a:avLst/>
          </a:prstGeom>
          <a:ln w="41275" cap="rnd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B06A232A-A49F-4484-B3B8-E1B3597E47F3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892551" y="4962526"/>
            <a:ext cx="885825" cy="276225"/>
          </a:xfrm>
          <a:prstGeom prst="line">
            <a:avLst/>
          </a:prstGeom>
          <a:ln w="22225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C2B648B8-D571-4096-AFF0-B8976BE0E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1639888"/>
            <a:ext cx="41783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sz="22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辅助平面法</a:t>
            </a:r>
            <a:endParaRPr lang="en-US" altLang="zh-CN" sz="22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defRPr/>
            </a:pP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若直线</a:t>
            </a:r>
            <a:r>
              <a:rPr lang="en-US" altLang="zh-CN" sz="2000" b="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与平面△</a:t>
            </a:r>
            <a:r>
              <a:rPr lang="en-US" altLang="zh-CN" sz="2000" b="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ABC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相交，可包含直线</a:t>
            </a:r>
            <a:r>
              <a:rPr lang="en-US" altLang="zh-CN" sz="2000" b="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作一投影面垂直面，该辅助平面与△</a:t>
            </a:r>
            <a:r>
              <a:rPr lang="en-US" altLang="zh-CN" sz="2000" b="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ABC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的交线也必与直线</a:t>
            </a:r>
            <a:r>
              <a:rPr lang="en-US" altLang="zh-CN" sz="2000" b="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</a:t>
            </a:r>
            <a:r>
              <a:rPr lang="zh-CN" altLang="en-US" sz="2000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相交，交点即为线面交点。</a:t>
            </a:r>
            <a:endParaRPr lang="en-US" altLang="zh-CN" sz="2000" b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22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作图步骤</a:t>
            </a:r>
            <a:endParaRPr lang="en-US" altLang="zh-CN" sz="22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宋体" panose="02010600030101010101" pitchFamily="2" charset="-122"/>
              <a:buAutoNum type="circleNumDbPlain"/>
              <a:defRPr/>
            </a:pPr>
            <a:r>
              <a:rPr lang="zh-CN" altLang="en-US" sz="2200" b="0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000" b="0" dirty="0">
                <a:latin typeface="Times New Roman" panose="02020603050405020304" pitchFamily="18" charset="0"/>
                <a:ea typeface="黑体" panose="02010609060101010101" pitchFamily="49" charset="-122"/>
              </a:rPr>
              <a:t>求交点；</a:t>
            </a:r>
            <a:endParaRPr lang="en-US" altLang="zh-CN" sz="20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000" b="0" dirty="0">
                <a:latin typeface="Times New Roman" panose="02020603050405020304" pitchFamily="18" charset="0"/>
                <a:ea typeface="黑体" panose="02010609060101010101" pitchFamily="49" charset="-122"/>
              </a:rPr>
              <a:t>包含直线</a:t>
            </a:r>
            <a:r>
              <a:rPr lang="en-US" altLang="zh-CN" sz="2000" b="0" i="1" dirty="0">
                <a:latin typeface="Times New Roman" panose="02020603050405020304" pitchFamily="18" charset="0"/>
                <a:ea typeface="黑体" panose="02010609060101010101" pitchFamily="49" charset="-122"/>
              </a:rPr>
              <a:t>DE</a:t>
            </a:r>
            <a:r>
              <a:rPr lang="zh-CN" altLang="en-US" sz="2000" b="0" dirty="0">
                <a:latin typeface="Times New Roman" panose="02020603050405020304" pitchFamily="18" charset="0"/>
                <a:ea typeface="黑体" panose="02010609060101010101" pitchFamily="49" charset="-122"/>
              </a:rPr>
              <a:t>作正垂面或铅垂面；</a:t>
            </a:r>
            <a:endParaRPr lang="en-US" altLang="zh-CN" sz="20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ea"/>
              <a:buAutoNum type="circleNumDbPlain" startAt="2"/>
              <a:defRPr/>
            </a:pPr>
            <a:r>
              <a:rPr lang="zh-CN" altLang="en-US" sz="2000" b="0" dirty="0">
                <a:latin typeface="Times New Roman" panose="02020603050405020304" pitchFamily="18" charset="0"/>
                <a:ea typeface="黑体" panose="02010609060101010101" pitchFamily="49" charset="-122"/>
              </a:rPr>
              <a:t>判别</a:t>
            </a: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</a:rPr>
              <a:t>平面可见性</a:t>
            </a:r>
            <a:endParaRPr lang="en-US" altLang="zh-CN" sz="20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因用线面相对位置不易判断可见性，可用重影点判断。</a:t>
            </a:r>
            <a:endParaRPr lang="zh-CN" altLang="en-US" sz="2000" b="0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6383338" y="1663700"/>
            <a:ext cx="4208462" cy="4584700"/>
            <a:chOff x="4858544" y="1547898"/>
            <a:chExt cx="4209256" cy="4585249"/>
          </a:xfrm>
        </p:grpSpPr>
        <p:sp>
          <p:nvSpPr>
            <p:cNvPr id="27687" name="矩形: 圆角 40"/>
            <p:cNvSpPr>
              <a:spLocks noChangeArrowheads="1"/>
            </p:cNvSpPr>
            <p:nvPr/>
          </p:nvSpPr>
          <p:spPr bwMode="auto">
            <a:xfrm>
              <a:off x="4858544" y="1547898"/>
              <a:ext cx="4209256" cy="4585249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B35D6B04-B459-4011-BF0B-2253011484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58544" y="2133756"/>
              <a:ext cx="4209256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D873690-0511-438D-9BF6-F974F45BF6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58544" y="3581730"/>
              <a:ext cx="4209256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7FEFA5C9-0D64-453F-9FDA-B4A81AC43F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76009" y="4191403"/>
              <a:ext cx="4191791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椭圆 67">
            <a:extLst>
              <a:ext uri="{FF2B5EF4-FFF2-40B4-BE49-F238E27FC236}">
                <a16:creationId xmlns:a16="http://schemas.microsoft.com/office/drawing/2014/main" id="{1353F686-F9E8-4CAF-BBA9-425CDFF02A26}"/>
              </a:ext>
            </a:extLst>
          </p:cNvPr>
          <p:cNvSpPr>
            <a:spLocks noChangeAspect="1"/>
          </p:cNvSpPr>
          <p:nvPr/>
        </p:nvSpPr>
        <p:spPr>
          <a:xfrm>
            <a:off x="3436938" y="2417764"/>
            <a:ext cx="107950" cy="109537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59CAA8B6-665D-4EDA-8272-67708EA27232}"/>
              </a:ext>
            </a:extLst>
          </p:cNvPr>
          <p:cNvSpPr>
            <a:spLocks noChangeAspect="1"/>
          </p:cNvSpPr>
          <p:nvPr/>
        </p:nvSpPr>
        <p:spPr>
          <a:xfrm>
            <a:off x="3432175" y="5673725"/>
            <a:ext cx="107950" cy="109538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6BD0760A-7F9F-4437-AFA6-9FCA403ED5A1}"/>
              </a:ext>
            </a:extLst>
          </p:cNvPr>
          <p:cNvSpPr>
            <a:spLocks noChangeAspect="1"/>
          </p:cNvSpPr>
          <p:nvPr/>
        </p:nvSpPr>
        <p:spPr>
          <a:xfrm>
            <a:off x="3432175" y="5310189"/>
            <a:ext cx="107950" cy="109537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75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75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50" grpId="0"/>
      <p:bldP spid="61" grpId="0" animBg="1"/>
      <p:bldP spid="46" grpId="0" animBg="1"/>
      <p:bldP spid="46" grpId="1" animBg="1"/>
      <p:bldP spid="49" grpId="0" animBg="1"/>
      <p:bldP spid="53" grpId="0"/>
      <p:bldP spid="54" grpId="0"/>
      <p:bldP spid="54" grpId="1"/>
      <p:bldP spid="55" grpId="0"/>
      <p:bldP spid="55" grpId="1"/>
      <p:bldP spid="56" grpId="0"/>
      <p:bldP spid="56" grpId="1"/>
      <p:bldP spid="58" grpId="0"/>
      <p:bldP spid="58" grpId="1"/>
      <p:bldP spid="67" grpId="0" animBg="1"/>
      <p:bldP spid="67" grpId="1" animBg="1"/>
      <p:bldP spid="26" grpId="0"/>
      <p:bldP spid="26" grpId="1"/>
      <p:bldP spid="79" grpId="0"/>
      <p:bldP spid="79" grpId="1"/>
      <p:bldP spid="80" grpId="0"/>
      <p:bldP spid="80" grpId="1"/>
      <p:bldP spid="68" grpId="0" animBg="1"/>
      <p:bldP spid="68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6E67DD2A-2FB3-449C-97F9-C3019F71BF54}"/>
              </a:ext>
            </a:extLst>
          </p:cNvPr>
          <p:cNvSpPr/>
          <p:nvPr/>
        </p:nvSpPr>
        <p:spPr>
          <a:xfrm>
            <a:off x="3800476" y="1997075"/>
            <a:ext cx="2041525" cy="1303338"/>
          </a:xfrm>
          <a:custGeom>
            <a:avLst/>
            <a:gdLst>
              <a:gd name="connsiteX0" fmla="*/ 0 w 762000"/>
              <a:gd name="connsiteY0" fmla="*/ 685800 h 685800"/>
              <a:gd name="connsiteX1" fmla="*/ 381000 w 762000"/>
              <a:gd name="connsiteY1" fmla="*/ 0 h 685800"/>
              <a:gd name="connsiteX2" fmla="*/ 762000 w 762000"/>
              <a:gd name="connsiteY2" fmla="*/ 685800 h 685800"/>
              <a:gd name="connsiteX3" fmla="*/ 0 w 762000"/>
              <a:gd name="connsiteY3" fmla="*/ 685800 h 685800"/>
              <a:gd name="connsiteX0" fmla="*/ 147705 w 909705"/>
              <a:gd name="connsiteY0" fmla="*/ 941486 h 941486"/>
              <a:gd name="connsiteX1" fmla="*/ 0 w 909705"/>
              <a:gd name="connsiteY1" fmla="*/ 0 h 941486"/>
              <a:gd name="connsiteX2" fmla="*/ 909705 w 909705"/>
              <a:gd name="connsiteY2" fmla="*/ 941486 h 941486"/>
              <a:gd name="connsiteX3" fmla="*/ 147705 w 909705"/>
              <a:gd name="connsiteY3" fmla="*/ 941486 h 941486"/>
              <a:gd name="connsiteX0" fmla="*/ 0 w 2075096"/>
              <a:gd name="connsiteY0" fmla="*/ 1036826 h 1036826"/>
              <a:gd name="connsiteX1" fmla="*/ 1165391 w 2075096"/>
              <a:gd name="connsiteY1" fmla="*/ 0 h 1036826"/>
              <a:gd name="connsiteX2" fmla="*/ 2075096 w 2075096"/>
              <a:gd name="connsiteY2" fmla="*/ 941486 h 1036826"/>
              <a:gd name="connsiteX3" fmla="*/ 0 w 2075096"/>
              <a:gd name="connsiteY3" fmla="*/ 1036826 h 1036826"/>
              <a:gd name="connsiteX0" fmla="*/ 0 w 2075096"/>
              <a:gd name="connsiteY0" fmla="*/ 1036826 h 1036826"/>
              <a:gd name="connsiteX1" fmla="*/ 1165391 w 2075096"/>
              <a:gd name="connsiteY1" fmla="*/ 0 h 1036826"/>
              <a:gd name="connsiteX2" fmla="*/ 2075096 w 2075096"/>
              <a:gd name="connsiteY2" fmla="*/ 941486 h 1036826"/>
              <a:gd name="connsiteX3" fmla="*/ 1064273 w 2075096"/>
              <a:gd name="connsiteY3" fmla="*/ 982295 h 1036826"/>
              <a:gd name="connsiteX4" fmla="*/ 0 w 2075096"/>
              <a:gd name="connsiteY4" fmla="*/ 1036826 h 1036826"/>
              <a:gd name="connsiteX0" fmla="*/ 0 w 2075096"/>
              <a:gd name="connsiteY0" fmla="*/ 1036826 h 1289984"/>
              <a:gd name="connsiteX1" fmla="*/ 1165391 w 2075096"/>
              <a:gd name="connsiteY1" fmla="*/ 0 h 1289984"/>
              <a:gd name="connsiteX2" fmla="*/ 2075096 w 2075096"/>
              <a:gd name="connsiteY2" fmla="*/ 941486 h 1289984"/>
              <a:gd name="connsiteX3" fmla="*/ 1012269 w 2075096"/>
              <a:gd name="connsiteY3" fmla="*/ 1289984 h 1289984"/>
              <a:gd name="connsiteX4" fmla="*/ 0 w 2075096"/>
              <a:gd name="connsiteY4" fmla="*/ 1036826 h 1289984"/>
              <a:gd name="connsiteX0" fmla="*/ 0 w 2049094"/>
              <a:gd name="connsiteY0" fmla="*/ 1036826 h 1289984"/>
              <a:gd name="connsiteX1" fmla="*/ 1165391 w 2049094"/>
              <a:gd name="connsiteY1" fmla="*/ 0 h 1289984"/>
              <a:gd name="connsiteX2" fmla="*/ 2049094 w 2049094"/>
              <a:gd name="connsiteY2" fmla="*/ 1002157 h 1289984"/>
              <a:gd name="connsiteX3" fmla="*/ 1012269 w 2049094"/>
              <a:gd name="connsiteY3" fmla="*/ 1289984 h 1289984"/>
              <a:gd name="connsiteX4" fmla="*/ 0 w 2049094"/>
              <a:gd name="connsiteY4" fmla="*/ 1036826 h 1289984"/>
              <a:gd name="connsiteX0" fmla="*/ 0 w 2049094"/>
              <a:gd name="connsiteY0" fmla="*/ 1049826 h 1302984"/>
              <a:gd name="connsiteX1" fmla="*/ 1156724 w 2049094"/>
              <a:gd name="connsiteY1" fmla="*/ 0 h 1302984"/>
              <a:gd name="connsiteX2" fmla="*/ 2049094 w 2049094"/>
              <a:gd name="connsiteY2" fmla="*/ 1015157 h 1302984"/>
              <a:gd name="connsiteX3" fmla="*/ 1012269 w 2049094"/>
              <a:gd name="connsiteY3" fmla="*/ 1302984 h 1302984"/>
              <a:gd name="connsiteX4" fmla="*/ 0 w 2049094"/>
              <a:gd name="connsiteY4" fmla="*/ 1049826 h 1302984"/>
              <a:gd name="connsiteX0" fmla="*/ 0 w 2040427"/>
              <a:gd name="connsiteY0" fmla="*/ 1049826 h 1302984"/>
              <a:gd name="connsiteX1" fmla="*/ 1148057 w 2040427"/>
              <a:gd name="connsiteY1" fmla="*/ 0 h 1302984"/>
              <a:gd name="connsiteX2" fmla="*/ 2040427 w 2040427"/>
              <a:gd name="connsiteY2" fmla="*/ 1015157 h 1302984"/>
              <a:gd name="connsiteX3" fmla="*/ 1003602 w 2040427"/>
              <a:gd name="connsiteY3" fmla="*/ 1302984 h 1302984"/>
              <a:gd name="connsiteX4" fmla="*/ 0 w 2040427"/>
              <a:gd name="connsiteY4" fmla="*/ 1049826 h 1302984"/>
              <a:gd name="connsiteX0" fmla="*/ 0 w 2031760"/>
              <a:gd name="connsiteY0" fmla="*/ 1045493 h 1302984"/>
              <a:gd name="connsiteX1" fmla="*/ 1139390 w 2031760"/>
              <a:gd name="connsiteY1" fmla="*/ 0 h 1302984"/>
              <a:gd name="connsiteX2" fmla="*/ 2031760 w 2031760"/>
              <a:gd name="connsiteY2" fmla="*/ 1015157 h 1302984"/>
              <a:gd name="connsiteX3" fmla="*/ 994935 w 2031760"/>
              <a:gd name="connsiteY3" fmla="*/ 1302984 h 1302984"/>
              <a:gd name="connsiteX4" fmla="*/ 0 w 2031760"/>
              <a:gd name="connsiteY4" fmla="*/ 1045493 h 1302984"/>
              <a:gd name="connsiteX0" fmla="*/ 0 w 2040427"/>
              <a:gd name="connsiteY0" fmla="*/ 1054161 h 1302984"/>
              <a:gd name="connsiteX1" fmla="*/ 1148057 w 2040427"/>
              <a:gd name="connsiteY1" fmla="*/ 0 h 1302984"/>
              <a:gd name="connsiteX2" fmla="*/ 2040427 w 2040427"/>
              <a:gd name="connsiteY2" fmla="*/ 1015157 h 1302984"/>
              <a:gd name="connsiteX3" fmla="*/ 1003602 w 2040427"/>
              <a:gd name="connsiteY3" fmla="*/ 1302984 h 1302984"/>
              <a:gd name="connsiteX4" fmla="*/ 0 w 2040427"/>
              <a:gd name="connsiteY4" fmla="*/ 1054161 h 130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427" h="1302984">
                <a:moveTo>
                  <a:pt x="0" y="1054161"/>
                </a:moveTo>
                <a:lnTo>
                  <a:pt x="1148057" y="0"/>
                </a:lnTo>
                <a:lnTo>
                  <a:pt x="2040427" y="1015157"/>
                </a:lnTo>
                <a:lnTo>
                  <a:pt x="1003602" y="1302984"/>
                </a:lnTo>
                <a:lnTo>
                  <a:pt x="0" y="105416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等腰三角形 24">
            <a:extLst>
              <a:ext uri="{FF2B5EF4-FFF2-40B4-BE49-F238E27FC236}">
                <a16:creationId xmlns:a16="http://schemas.microsoft.com/office/drawing/2014/main" id="{A4FA0CBA-65A6-4779-B8EC-53F05F85C6D6}"/>
              </a:ext>
            </a:extLst>
          </p:cNvPr>
          <p:cNvSpPr/>
          <p:nvPr/>
        </p:nvSpPr>
        <p:spPr>
          <a:xfrm>
            <a:off x="2619376" y="1966914"/>
            <a:ext cx="3032125" cy="1900237"/>
          </a:xfrm>
          <a:custGeom>
            <a:avLst/>
            <a:gdLst>
              <a:gd name="connsiteX0" fmla="*/ 0 w 762000"/>
              <a:gd name="connsiteY0" fmla="*/ 685800 h 685800"/>
              <a:gd name="connsiteX1" fmla="*/ 381000 w 762000"/>
              <a:gd name="connsiteY1" fmla="*/ 0 h 685800"/>
              <a:gd name="connsiteX2" fmla="*/ 762000 w 762000"/>
              <a:gd name="connsiteY2" fmla="*/ 685800 h 685800"/>
              <a:gd name="connsiteX3" fmla="*/ 0 w 762000"/>
              <a:gd name="connsiteY3" fmla="*/ 685800 h 685800"/>
              <a:gd name="connsiteX0" fmla="*/ 147705 w 909705"/>
              <a:gd name="connsiteY0" fmla="*/ 941486 h 941486"/>
              <a:gd name="connsiteX1" fmla="*/ 0 w 909705"/>
              <a:gd name="connsiteY1" fmla="*/ 0 h 941486"/>
              <a:gd name="connsiteX2" fmla="*/ 909705 w 909705"/>
              <a:gd name="connsiteY2" fmla="*/ 941486 h 941486"/>
              <a:gd name="connsiteX3" fmla="*/ 147705 w 909705"/>
              <a:gd name="connsiteY3" fmla="*/ 941486 h 941486"/>
              <a:gd name="connsiteX0" fmla="*/ 0 w 2075096"/>
              <a:gd name="connsiteY0" fmla="*/ 1036826 h 1036826"/>
              <a:gd name="connsiteX1" fmla="*/ 1165391 w 2075096"/>
              <a:gd name="connsiteY1" fmla="*/ 0 h 1036826"/>
              <a:gd name="connsiteX2" fmla="*/ 2075096 w 2075096"/>
              <a:gd name="connsiteY2" fmla="*/ 941486 h 1036826"/>
              <a:gd name="connsiteX3" fmla="*/ 0 w 2075096"/>
              <a:gd name="connsiteY3" fmla="*/ 1036826 h 1036826"/>
              <a:gd name="connsiteX0" fmla="*/ 0 w 2075096"/>
              <a:gd name="connsiteY0" fmla="*/ 1036826 h 1036826"/>
              <a:gd name="connsiteX1" fmla="*/ 1165391 w 2075096"/>
              <a:gd name="connsiteY1" fmla="*/ 0 h 1036826"/>
              <a:gd name="connsiteX2" fmla="*/ 2075096 w 2075096"/>
              <a:gd name="connsiteY2" fmla="*/ 941486 h 1036826"/>
              <a:gd name="connsiteX3" fmla="*/ 1064273 w 2075096"/>
              <a:gd name="connsiteY3" fmla="*/ 982295 h 1036826"/>
              <a:gd name="connsiteX4" fmla="*/ 0 w 2075096"/>
              <a:gd name="connsiteY4" fmla="*/ 1036826 h 1036826"/>
              <a:gd name="connsiteX0" fmla="*/ 0 w 2075096"/>
              <a:gd name="connsiteY0" fmla="*/ 1036826 h 1289984"/>
              <a:gd name="connsiteX1" fmla="*/ 1165391 w 2075096"/>
              <a:gd name="connsiteY1" fmla="*/ 0 h 1289984"/>
              <a:gd name="connsiteX2" fmla="*/ 2075096 w 2075096"/>
              <a:gd name="connsiteY2" fmla="*/ 941486 h 1289984"/>
              <a:gd name="connsiteX3" fmla="*/ 1012269 w 2075096"/>
              <a:gd name="connsiteY3" fmla="*/ 1289984 h 1289984"/>
              <a:gd name="connsiteX4" fmla="*/ 0 w 2075096"/>
              <a:gd name="connsiteY4" fmla="*/ 1036826 h 1289984"/>
              <a:gd name="connsiteX0" fmla="*/ 0 w 2049094"/>
              <a:gd name="connsiteY0" fmla="*/ 1036826 h 1289984"/>
              <a:gd name="connsiteX1" fmla="*/ 1165391 w 2049094"/>
              <a:gd name="connsiteY1" fmla="*/ 0 h 1289984"/>
              <a:gd name="connsiteX2" fmla="*/ 2049094 w 2049094"/>
              <a:gd name="connsiteY2" fmla="*/ 1002157 h 1289984"/>
              <a:gd name="connsiteX3" fmla="*/ 1012269 w 2049094"/>
              <a:gd name="connsiteY3" fmla="*/ 1289984 h 1289984"/>
              <a:gd name="connsiteX4" fmla="*/ 0 w 2049094"/>
              <a:gd name="connsiteY4" fmla="*/ 1036826 h 1289984"/>
              <a:gd name="connsiteX0" fmla="*/ 0 w 2049094"/>
              <a:gd name="connsiteY0" fmla="*/ 1049826 h 1302984"/>
              <a:gd name="connsiteX1" fmla="*/ 1156724 w 2049094"/>
              <a:gd name="connsiteY1" fmla="*/ 0 h 1302984"/>
              <a:gd name="connsiteX2" fmla="*/ 2049094 w 2049094"/>
              <a:gd name="connsiteY2" fmla="*/ 1015157 h 1302984"/>
              <a:gd name="connsiteX3" fmla="*/ 1012269 w 2049094"/>
              <a:gd name="connsiteY3" fmla="*/ 1302984 h 1302984"/>
              <a:gd name="connsiteX4" fmla="*/ 0 w 2049094"/>
              <a:gd name="connsiteY4" fmla="*/ 1049826 h 1302984"/>
              <a:gd name="connsiteX0" fmla="*/ 0 w 2040427"/>
              <a:gd name="connsiteY0" fmla="*/ 1049826 h 1302984"/>
              <a:gd name="connsiteX1" fmla="*/ 1148057 w 2040427"/>
              <a:gd name="connsiteY1" fmla="*/ 0 h 1302984"/>
              <a:gd name="connsiteX2" fmla="*/ 2040427 w 2040427"/>
              <a:gd name="connsiteY2" fmla="*/ 1015157 h 1302984"/>
              <a:gd name="connsiteX3" fmla="*/ 1003602 w 2040427"/>
              <a:gd name="connsiteY3" fmla="*/ 1302984 h 1302984"/>
              <a:gd name="connsiteX4" fmla="*/ 0 w 2040427"/>
              <a:gd name="connsiteY4" fmla="*/ 1049826 h 1302984"/>
              <a:gd name="connsiteX0" fmla="*/ 0 w 2031760"/>
              <a:gd name="connsiteY0" fmla="*/ 1045493 h 1302984"/>
              <a:gd name="connsiteX1" fmla="*/ 1139390 w 2031760"/>
              <a:gd name="connsiteY1" fmla="*/ 0 h 1302984"/>
              <a:gd name="connsiteX2" fmla="*/ 2031760 w 2031760"/>
              <a:gd name="connsiteY2" fmla="*/ 1015157 h 1302984"/>
              <a:gd name="connsiteX3" fmla="*/ 994935 w 2031760"/>
              <a:gd name="connsiteY3" fmla="*/ 1302984 h 1302984"/>
              <a:gd name="connsiteX4" fmla="*/ 0 w 2031760"/>
              <a:gd name="connsiteY4" fmla="*/ 1045493 h 1302984"/>
              <a:gd name="connsiteX0" fmla="*/ 0 w 2031760"/>
              <a:gd name="connsiteY0" fmla="*/ 1075828 h 1333319"/>
              <a:gd name="connsiteX1" fmla="*/ 1182726 w 2031760"/>
              <a:gd name="connsiteY1" fmla="*/ 0 h 1333319"/>
              <a:gd name="connsiteX2" fmla="*/ 2031760 w 2031760"/>
              <a:gd name="connsiteY2" fmla="*/ 1045492 h 1333319"/>
              <a:gd name="connsiteX3" fmla="*/ 994935 w 2031760"/>
              <a:gd name="connsiteY3" fmla="*/ 1333319 h 1333319"/>
              <a:gd name="connsiteX4" fmla="*/ 0 w 2031760"/>
              <a:gd name="connsiteY4" fmla="*/ 1075828 h 1333319"/>
              <a:gd name="connsiteX0" fmla="*/ 0 w 2079430"/>
              <a:gd name="connsiteY0" fmla="*/ 1101830 h 1333319"/>
              <a:gd name="connsiteX1" fmla="*/ 1230396 w 2079430"/>
              <a:gd name="connsiteY1" fmla="*/ 0 h 1333319"/>
              <a:gd name="connsiteX2" fmla="*/ 2079430 w 2079430"/>
              <a:gd name="connsiteY2" fmla="*/ 1045492 h 1333319"/>
              <a:gd name="connsiteX3" fmla="*/ 1042605 w 2079430"/>
              <a:gd name="connsiteY3" fmla="*/ 1333319 h 1333319"/>
              <a:gd name="connsiteX4" fmla="*/ 0 w 2079430"/>
              <a:gd name="connsiteY4" fmla="*/ 1101830 h 1333319"/>
              <a:gd name="connsiteX0" fmla="*/ 0 w 2079430"/>
              <a:gd name="connsiteY0" fmla="*/ 1101830 h 1315984"/>
              <a:gd name="connsiteX1" fmla="*/ 1230396 w 2079430"/>
              <a:gd name="connsiteY1" fmla="*/ 0 h 1315984"/>
              <a:gd name="connsiteX2" fmla="*/ 2079430 w 2079430"/>
              <a:gd name="connsiteY2" fmla="*/ 1045492 h 1315984"/>
              <a:gd name="connsiteX3" fmla="*/ 873593 w 2079430"/>
              <a:gd name="connsiteY3" fmla="*/ 1315984 h 1315984"/>
              <a:gd name="connsiteX4" fmla="*/ 0 w 2079430"/>
              <a:gd name="connsiteY4" fmla="*/ 1101830 h 1315984"/>
              <a:gd name="connsiteX0" fmla="*/ 0 w 1724071"/>
              <a:gd name="connsiteY0" fmla="*/ 1101830 h 1315984"/>
              <a:gd name="connsiteX1" fmla="*/ 1230396 w 1724071"/>
              <a:gd name="connsiteY1" fmla="*/ 0 h 1315984"/>
              <a:gd name="connsiteX2" fmla="*/ 1724071 w 1724071"/>
              <a:gd name="connsiteY2" fmla="*/ 534122 h 1315984"/>
              <a:gd name="connsiteX3" fmla="*/ 873593 w 1724071"/>
              <a:gd name="connsiteY3" fmla="*/ 1315984 h 1315984"/>
              <a:gd name="connsiteX4" fmla="*/ 0 w 1724071"/>
              <a:gd name="connsiteY4" fmla="*/ 1101830 h 1315984"/>
              <a:gd name="connsiteX0" fmla="*/ 0 w 1724071"/>
              <a:gd name="connsiteY0" fmla="*/ 1101830 h 1315984"/>
              <a:gd name="connsiteX1" fmla="*/ 1230396 w 1724071"/>
              <a:gd name="connsiteY1" fmla="*/ 0 h 1315984"/>
              <a:gd name="connsiteX2" fmla="*/ 1724071 w 1724071"/>
              <a:gd name="connsiteY2" fmla="*/ 534122 h 1315984"/>
              <a:gd name="connsiteX3" fmla="*/ 860593 w 1724071"/>
              <a:gd name="connsiteY3" fmla="*/ 1315984 h 1315984"/>
              <a:gd name="connsiteX4" fmla="*/ 0 w 1724071"/>
              <a:gd name="connsiteY4" fmla="*/ 1101830 h 1315984"/>
              <a:gd name="connsiteX0" fmla="*/ 0 w 1724071"/>
              <a:gd name="connsiteY0" fmla="*/ 1101830 h 1315984"/>
              <a:gd name="connsiteX1" fmla="*/ 1230396 w 1724071"/>
              <a:gd name="connsiteY1" fmla="*/ 0 h 1315984"/>
              <a:gd name="connsiteX2" fmla="*/ 1724071 w 1724071"/>
              <a:gd name="connsiteY2" fmla="*/ 534122 h 1315984"/>
              <a:gd name="connsiteX3" fmla="*/ 1045494 w 1724071"/>
              <a:gd name="connsiteY3" fmla="*/ 1146974 h 1315984"/>
              <a:gd name="connsiteX4" fmla="*/ 860593 w 1724071"/>
              <a:gd name="connsiteY4" fmla="*/ 1315984 h 1315984"/>
              <a:gd name="connsiteX5" fmla="*/ 0 w 1724071"/>
              <a:gd name="connsiteY5" fmla="*/ 1101830 h 1315984"/>
              <a:gd name="connsiteX0" fmla="*/ 0 w 3031751"/>
              <a:gd name="connsiteY0" fmla="*/ 1101830 h 1901027"/>
              <a:gd name="connsiteX1" fmla="*/ 1230396 w 3031751"/>
              <a:gd name="connsiteY1" fmla="*/ 0 h 1901027"/>
              <a:gd name="connsiteX2" fmla="*/ 1724071 w 3031751"/>
              <a:gd name="connsiteY2" fmla="*/ 534122 h 1901027"/>
              <a:gd name="connsiteX3" fmla="*/ 1045494 w 3031751"/>
              <a:gd name="connsiteY3" fmla="*/ 1146974 h 1901027"/>
              <a:gd name="connsiteX4" fmla="*/ 3031751 w 3031751"/>
              <a:gd name="connsiteY4" fmla="*/ 1901027 h 1901027"/>
              <a:gd name="connsiteX5" fmla="*/ 0 w 3031751"/>
              <a:gd name="connsiteY5" fmla="*/ 1101830 h 1901027"/>
              <a:gd name="connsiteX0" fmla="*/ 0 w 3031751"/>
              <a:gd name="connsiteY0" fmla="*/ 1101830 h 1901027"/>
              <a:gd name="connsiteX1" fmla="*/ 1230396 w 3031751"/>
              <a:gd name="connsiteY1" fmla="*/ 0 h 1901027"/>
              <a:gd name="connsiteX2" fmla="*/ 1724071 w 3031751"/>
              <a:gd name="connsiteY2" fmla="*/ 534122 h 1901027"/>
              <a:gd name="connsiteX3" fmla="*/ 1093165 w 3031751"/>
              <a:gd name="connsiteY3" fmla="*/ 1099304 h 1901027"/>
              <a:gd name="connsiteX4" fmla="*/ 3031751 w 3031751"/>
              <a:gd name="connsiteY4" fmla="*/ 1901027 h 1901027"/>
              <a:gd name="connsiteX5" fmla="*/ 0 w 3031751"/>
              <a:gd name="connsiteY5" fmla="*/ 1101830 h 1901027"/>
              <a:gd name="connsiteX0" fmla="*/ 0 w 3031751"/>
              <a:gd name="connsiteY0" fmla="*/ 1101830 h 1901027"/>
              <a:gd name="connsiteX1" fmla="*/ 1230396 w 3031751"/>
              <a:gd name="connsiteY1" fmla="*/ 0 h 1901027"/>
              <a:gd name="connsiteX2" fmla="*/ 1724071 w 3031751"/>
              <a:gd name="connsiteY2" fmla="*/ 534122 h 1901027"/>
              <a:gd name="connsiteX3" fmla="*/ 1093165 w 3031751"/>
              <a:gd name="connsiteY3" fmla="*/ 1099304 h 1901027"/>
              <a:gd name="connsiteX4" fmla="*/ 1877554 w 3031751"/>
              <a:gd name="connsiteY4" fmla="*/ 1424327 h 1901027"/>
              <a:gd name="connsiteX5" fmla="*/ 3031751 w 3031751"/>
              <a:gd name="connsiteY5" fmla="*/ 1901027 h 1901027"/>
              <a:gd name="connsiteX6" fmla="*/ 0 w 3031751"/>
              <a:gd name="connsiteY6" fmla="*/ 1101830 h 1901027"/>
              <a:gd name="connsiteX0" fmla="*/ 0 w 3031751"/>
              <a:gd name="connsiteY0" fmla="*/ 1101830 h 1901027"/>
              <a:gd name="connsiteX1" fmla="*/ 1230396 w 3031751"/>
              <a:gd name="connsiteY1" fmla="*/ 0 h 1901027"/>
              <a:gd name="connsiteX2" fmla="*/ 1724071 w 3031751"/>
              <a:gd name="connsiteY2" fmla="*/ 534122 h 1901027"/>
              <a:gd name="connsiteX3" fmla="*/ 1093165 w 3031751"/>
              <a:gd name="connsiteY3" fmla="*/ 1099304 h 1901027"/>
              <a:gd name="connsiteX4" fmla="*/ 2172243 w 3031751"/>
              <a:gd name="connsiteY4" fmla="*/ 1367989 h 1901027"/>
              <a:gd name="connsiteX5" fmla="*/ 3031751 w 3031751"/>
              <a:gd name="connsiteY5" fmla="*/ 1901027 h 1901027"/>
              <a:gd name="connsiteX6" fmla="*/ 0 w 3031751"/>
              <a:gd name="connsiteY6" fmla="*/ 1101830 h 1901027"/>
              <a:gd name="connsiteX0" fmla="*/ 0 w 3031751"/>
              <a:gd name="connsiteY0" fmla="*/ 1101830 h 1901027"/>
              <a:gd name="connsiteX1" fmla="*/ 1230396 w 3031751"/>
              <a:gd name="connsiteY1" fmla="*/ 0 h 1901027"/>
              <a:gd name="connsiteX2" fmla="*/ 1724071 w 3031751"/>
              <a:gd name="connsiteY2" fmla="*/ 534122 h 1901027"/>
              <a:gd name="connsiteX3" fmla="*/ 1093165 w 3031751"/>
              <a:gd name="connsiteY3" fmla="*/ 1099304 h 1901027"/>
              <a:gd name="connsiteX4" fmla="*/ 2172243 w 3031751"/>
              <a:gd name="connsiteY4" fmla="*/ 1367989 h 1901027"/>
              <a:gd name="connsiteX5" fmla="*/ 2562271 w 3031751"/>
              <a:gd name="connsiteY5" fmla="*/ 1615008 h 1901027"/>
              <a:gd name="connsiteX6" fmla="*/ 3031751 w 3031751"/>
              <a:gd name="connsiteY6" fmla="*/ 1901027 h 1901027"/>
              <a:gd name="connsiteX7" fmla="*/ 0 w 3031751"/>
              <a:gd name="connsiteY7" fmla="*/ 1101830 h 1901027"/>
              <a:gd name="connsiteX0" fmla="*/ 0 w 3031751"/>
              <a:gd name="connsiteY0" fmla="*/ 1101830 h 1901027"/>
              <a:gd name="connsiteX1" fmla="*/ 1230396 w 3031751"/>
              <a:gd name="connsiteY1" fmla="*/ 0 h 1901027"/>
              <a:gd name="connsiteX2" fmla="*/ 1724071 w 3031751"/>
              <a:gd name="connsiteY2" fmla="*/ 534122 h 1901027"/>
              <a:gd name="connsiteX3" fmla="*/ 1093165 w 3031751"/>
              <a:gd name="connsiteY3" fmla="*/ 1099304 h 1901027"/>
              <a:gd name="connsiteX4" fmla="*/ 2172243 w 3031751"/>
              <a:gd name="connsiteY4" fmla="*/ 1367989 h 1901027"/>
              <a:gd name="connsiteX5" fmla="*/ 2458263 w 3031751"/>
              <a:gd name="connsiteY5" fmla="*/ 1315986 h 1901027"/>
              <a:gd name="connsiteX6" fmla="*/ 3031751 w 3031751"/>
              <a:gd name="connsiteY6" fmla="*/ 1901027 h 1901027"/>
              <a:gd name="connsiteX7" fmla="*/ 0 w 3031751"/>
              <a:gd name="connsiteY7" fmla="*/ 1101830 h 19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1751" h="1901027">
                <a:moveTo>
                  <a:pt x="0" y="1101830"/>
                </a:moveTo>
                <a:lnTo>
                  <a:pt x="1230396" y="0"/>
                </a:lnTo>
                <a:lnTo>
                  <a:pt x="1724071" y="534122"/>
                </a:lnTo>
                <a:lnTo>
                  <a:pt x="1093165" y="1099304"/>
                </a:lnTo>
                <a:lnTo>
                  <a:pt x="2172243" y="1367989"/>
                </a:lnTo>
                <a:lnTo>
                  <a:pt x="2458263" y="1315986"/>
                </a:lnTo>
                <a:lnTo>
                  <a:pt x="3031751" y="1901027"/>
                </a:lnTo>
                <a:lnTo>
                  <a:pt x="0" y="110183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A5918D34-C92E-4CA4-B8DC-2F0885DCB0A2}"/>
              </a:ext>
            </a:extLst>
          </p:cNvPr>
          <p:cNvSpPr/>
          <p:nvPr/>
        </p:nvSpPr>
        <p:spPr>
          <a:xfrm>
            <a:off x="2924175" y="3335339"/>
            <a:ext cx="1187450" cy="509587"/>
          </a:xfrm>
          <a:custGeom>
            <a:avLst/>
            <a:gdLst>
              <a:gd name="connsiteX0" fmla="*/ 0 w 533400"/>
              <a:gd name="connsiteY0" fmla="*/ 459004 h 459004"/>
              <a:gd name="connsiteX1" fmla="*/ 266700 w 533400"/>
              <a:gd name="connsiteY1" fmla="*/ 0 h 459004"/>
              <a:gd name="connsiteX2" fmla="*/ 533400 w 533400"/>
              <a:gd name="connsiteY2" fmla="*/ 459004 h 459004"/>
              <a:gd name="connsiteX3" fmla="*/ 0 w 533400"/>
              <a:gd name="connsiteY3" fmla="*/ 459004 h 459004"/>
              <a:gd name="connsiteX0" fmla="*/ 0 w 1114109"/>
              <a:gd name="connsiteY0" fmla="*/ 437336 h 459004"/>
              <a:gd name="connsiteX1" fmla="*/ 847409 w 1114109"/>
              <a:gd name="connsiteY1" fmla="*/ 0 h 459004"/>
              <a:gd name="connsiteX2" fmla="*/ 1114109 w 1114109"/>
              <a:gd name="connsiteY2" fmla="*/ 459004 h 459004"/>
              <a:gd name="connsiteX3" fmla="*/ 0 w 1114109"/>
              <a:gd name="connsiteY3" fmla="*/ 437336 h 459004"/>
              <a:gd name="connsiteX0" fmla="*/ 0 w 1114109"/>
              <a:gd name="connsiteY0" fmla="*/ 511008 h 532676"/>
              <a:gd name="connsiteX1" fmla="*/ 565722 w 1114109"/>
              <a:gd name="connsiteY1" fmla="*/ 0 h 532676"/>
              <a:gd name="connsiteX2" fmla="*/ 1114109 w 1114109"/>
              <a:gd name="connsiteY2" fmla="*/ 532676 h 532676"/>
              <a:gd name="connsiteX3" fmla="*/ 0 w 1114109"/>
              <a:gd name="connsiteY3" fmla="*/ 511008 h 532676"/>
              <a:gd name="connsiteX0" fmla="*/ 0 w 1187781"/>
              <a:gd name="connsiteY0" fmla="*/ 511008 h 511008"/>
              <a:gd name="connsiteX1" fmla="*/ 565722 w 1187781"/>
              <a:gd name="connsiteY1" fmla="*/ 0 h 511008"/>
              <a:gd name="connsiteX2" fmla="*/ 1187781 w 1187781"/>
              <a:gd name="connsiteY2" fmla="*/ 164316 h 511008"/>
              <a:gd name="connsiteX3" fmla="*/ 0 w 1187781"/>
              <a:gd name="connsiteY3" fmla="*/ 511008 h 5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781" h="511008">
                <a:moveTo>
                  <a:pt x="0" y="511008"/>
                </a:moveTo>
                <a:lnTo>
                  <a:pt x="565722" y="0"/>
                </a:lnTo>
                <a:lnTo>
                  <a:pt x="1187781" y="164316"/>
                </a:lnTo>
                <a:lnTo>
                  <a:pt x="0" y="5110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等腰三角形 24">
            <a:extLst>
              <a:ext uri="{FF2B5EF4-FFF2-40B4-BE49-F238E27FC236}">
                <a16:creationId xmlns:a16="http://schemas.microsoft.com/office/drawing/2014/main" id="{3F99AE1C-24B1-4CB4-A440-3F5BA830354C}"/>
              </a:ext>
            </a:extLst>
          </p:cNvPr>
          <p:cNvSpPr/>
          <p:nvPr/>
        </p:nvSpPr>
        <p:spPr>
          <a:xfrm>
            <a:off x="3790951" y="5041901"/>
            <a:ext cx="2041525" cy="1133475"/>
          </a:xfrm>
          <a:custGeom>
            <a:avLst/>
            <a:gdLst>
              <a:gd name="connsiteX0" fmla="*/ 0 w 762000"/>
              <a:gd name="connsiteY0" fmla="*/ 685800 h 685800"/>
              <a:gd name="connsiteX1" fmla="*/ 381000 w 762000"/>
              <a:gd name="connsiteY1" fmla="*/ 0 h 685800"/>
              <a:gd name="connsiteX2" fmla="*/ 762000 w 762000"/>
              <a:gd name="connsiteY2" fmla="*/ 685800 h 685800"/>
              <a:gd name="connsiteX3" fmla="*/ 0 w 762000"/>
              <a:gd name="connsiteY3" fmla="*/ 685800 h 685800"/>
              <a:gd name="connsiteX0" fmla="*/ 147705 w 909705"/>
              <a:gd name="connsiteY0" fmla="*/ 941486 h 941486"/>
              <a:gd name="connsiteX1" fmla="*/ 0 w 909705"/>
              <a:gd name="connsiteY1" fmla="*/ 0 h 941486"/>
              <a:gd name="connsiteX2" fmla="*/ 909705 w 909705"/>
              <a:gd name="connsiteY2" fmla="*/ 941486 h 941486"/>
              <a:gd name="connsiteX3" fmla="*/ 147705 w 909705"/>
              <a:gd name="connsiteY3" fmla="*/ 941486 h 941486"/>
              <a:gd name="connsiteX0" fmla="*/ 0 w 2075096"/>
              <a:gd name="connsiteY0" fmla="*/ 1036826 h 1036826"/>
              <a:gd name="connsiteX1" fmla="*/ 1165391 w 2075096"/>
              <a:gd name="connsiteY1" fmla="*/ 0 h 1036826"/>
              <a:gd name="connsiteX2" fmla="*/ 2075096 w 2075096"/>
              <a:gd name="connsiteY2" fmla="*/ 941486 h 1036826"/>
              <a:gd name="connsiteX3" fmla="*/ 0 w 2075096"/>
              <a:gd name="connsiteY3" fmla="*/ 1036826 h 1036826"/>
              <a:gd name="connsiteX0" fmla="*/ 0 w 2075096"/>
              <a:gd name="connsiteY0" fmla="*/ 1036826 h 1036826"/>
              <a:gd name="connsiteX1" fmla="*/ 1165391 w 2075096"/>
              <a:gd name="connsiteY1" fmla="*/ 0 h 1036826"/>
              <a:gd name="connsiteX2" fmla="*/ 2075096 w 2075096"/>
              <a:gd name="connsiteY2" fmla="*/ 941486 h 1036826"/>
              <a:gd name="connsiteX3" fmla="*/ 1064273 w 2075096"/>
              <a:gd name="connsiteY3" fmla="*/ 982295 h 1036826"/>
              <a:gd name="connsiteX4" fmla="*/ 0 w 2075096"/>
              <a:gd name="connsiteY4" fmla="*/ 1036826 h 1036826"/>
              <a:gd name="connsiteX0" fmla="*/ 0 w 2075096"/>
              <a:gd name="connsiteY0" fmla="*/ 1036826 h 1289984"/>
              <a:gd name="connsiteX1" fmla="*/ 1165391 w 2075096"/>
              <a:gd name="connsiteY1" fmla="*/ 0 h 1289984"/>
              <a:gd name="connsiteX2" fmla="*/ 2075096 w 2075096"/>
              <a:gd name="connsiteY2" fmla="*/ 941486 h 1289984"/>
              <a:gd name="connsiteX3" fmla="*/ 1012269 w 2075096"/>
              <a:gd name="connsiteY3" fmla="*/ 1289984 h 1289984"/>
              <a:gd name="connsiteX4" fmla="*/ 0 w 2075096"/>
              <a:gd name="connsiteY4" fmla="*/ 1036826 h 1289984"/>
              <a:gd name="connsiteX0" fmla="*/ 0 w 2049094"/>
              <a:gd name="connsiteY0" fmla="*/ 1036826 h 1289984"/>
              <a:gd name="connsiteX1" fmla="*/ 1165391 w 2049094"/>
              <a:gd name="connsiteY1" fmla="*/ 0 h 1289984"/>
              <a:gd name="connsiteX2" fmla="*/ 2049094 w 2049094"/>
              <a:gd name="connsiteY2" fmla="*/ 1002157 h 1289984"/>
              <a:gd name="connsiteX3" fmla="*/ 1012269 w 2049094"/>
              <a:gd name="connsiteY3" fmla="*/ 1289984 h 1289984"/>
              <a:gd name="connsiteX4" fmla="*/ 0 w 2049094"/>
              <a:gd name="connsiteY4" fmla="*/ 1036826 h 1289984"/>
              <a:gd name="connsiteX0" fmla="*/ 0 w 2049094"/>
              <a:gd name="connsiteY0" fmla="*/ 1049826 h 1302984"/>
              <a:gd name="connsiteX1" fmla="*/ 1156724 w 2049094"/>
              <a:gd name="connsiteY1" fmla="*/ 0 h 1302984"/>
              <a:gd name="connsiteX2" fmla="*/ 2049094 w 2049094"/>
              <a:gd name="connsiteY2" fmla="*/ 1015157 h 1302984"/>
              <a:gd name="connsiteX3" fmla="*/ 1012269 w 2049094"/>
              <a:gd name="connsiteY3" fmla="*/ 1302984 h 1302984"/>
              <a:gd name="connsiteX4" fmla="*/ 0 w 2049094"/>
              <a:gd name="connsiteY4" fmla="*/ 1049826 h 1302984"/>
              <a:gd name="connsiteX0" fmla="*/ 0 w 2040427"/>
              <a:gd name="connsiteY0" fmla="*/ 1049826 h 1302984"/>
              <a:gd name="connsiteX1" fmla="*/ 1148057 w 2040427"/>
              <a:gd name="connsiteY1" fmla="*/ 0 h 1302984"/>
              <a:gd name="connsiteX2" fmla="*/ 2040427 w 2040427"/>
              <a:gd name="connsiteY2" fmla="*/ 1015157 h 1302984"/>
              <a:gd name="connsiteX3" fmla="*/ 1003602 w 2040427"/>
              <a:gd name="connsiteY3" fmla="*/ 1302984 h 1302984"/>
              <a:gd name="connsiteX4" fmla="*/ 0 w 2040427"/>
              <a:gd name="connsiteY4" fmla="*/ 1049826 h 1302984"/>
              <a:gd name="connsiteX0" fmla="*/ 0 w 2031760"/>
              <a:gd name="connsiteY0" fmla="*/ 1045493 h 1302984"/>
              <a:gd name="connsiteX1" fmla="*/ 1139390 w 2031760"/>
              <a:gd name="connsiteY1" fmla="*/ 0 h 1302984"/>
              <a:gd name="connsiteX2" fmla="*/ 2031760 w 2031760"/>
              <a:gd name="connsiteY2" fmla="*/ 1015157 h 1302984"/>
              <a:gd name="connsiteX3" fmla="*/ 994935 w 2031760"/>
              <a:gd name="connsiteY3" fmla="*/ 1302984 h 1302984"/>
              <a:gd name="connsiteX4" fmla="*/ 0 w 2031760"/>
              <a:gd name="connsiteY4" fmla="*/ 1045493 h 1302984"/>
              <a:gd name="connsiteX0" fmla="*/ 0 w 2040427"/>
              <a:gd name="connsiteY0" fmla="*/ 1054161 h 1302984"/>
              <a:gd name="connsiteX1" fmla="*/ 1148057 w 2040427"/>
              <a:gd name="connsiteY1" fmla="*/ 0 h 1302984"/>
              <a:gd name="connsiteX2" fmla="*/ 2040427 w 2040427"/>
              <a:gd name="connsiteY2" fmla="*/ 1015157 h 1302984"/>
              <a:gd name="connsiteX3" fmla="*/ 1003602 w 2040427"/>
              <a:gd name="connsiteY3" fmla="*/ 1302984 h 1302984"/>
              <a:gd name="connsiteX4" fmla="*/ 0 w 2040427"/>
              <a:gd name="connsiteY4" fmla="*/ 1054161 h 1302984"/>
              <a:gd name="connsiteX0" fmla="*/ 0 w 2973207"/>
              <a:gd name="connsiteY0" fmla="*/ 1224175 h 1302984"/>
              <a:gd name="connsiteX1" fmla="*/ 2080837 w 2973207"/>
              <a:gd name="connsiteY1" fmla="*/ 0 h 1302984"/>
              <a:gd name="connsiteX2" fmla="*/ 2973207 w 2973207"/>
              <a:gd name="connsiteY2" fmla="*/ 1015157 h 1302984"/>
              <a:gd name="connsiteX3" fmla="*/ 1936382 w 2973207"/>
              <a:gd name="connsiteY3" fmla="*/ 1302984 h 1302984"/>
              <a:gd name="connsiteX4" fmla="*/ 0 w 2973207"/>
              <a:gd name="connsiteY4" fmla="*/ 1224175 h 1302984"/>
              <a:gd name="connsiteX0" fmla="*/ 0 w 2973207"/>
              <a:gd name="connsiteY0" fmla="*/ 1224175 h 1707342"/>
              <a:gd name="connsiteX1" fmla="*/ 2080837 w 2973207"/>
              <a:gd name="connsiteY1" fmla="*/ 0 h 1707342"/>
              <a:gd name="connsiteX2" fmla="*/ 2973207 w 2973207"/>
              <a:gd name="connsiteY2" fmla="*/ 1015157 h 1707342"/>
              <a:gd name="connsiteX3" fmla="*/ 1214971 w 2973207"/>
              <a:gd name="connsiteY3" fmla="*/ 1707342 h 1707342"/>
              <a:gd name="connsiteX4" fmla="*/ 0 w 2973207"/>
              <a:gd name="connsiteY4" fmla="*/ 1224175 h 1707342"/>
              <a:gd name="connsiteX0" fmla="*/ 0 w 2973207"/>
              <a:gd name="connsiteY0" fmla="*/ 1224175 h 2033585"/>
              <a:gd name="connsiteX1" fmla="*/ 2080837 w 2973207"/>
              <a:gd name="connsiteY1" fmla="*/ 0 h 2033585"/>
              <a:gd name="connsiteX2" fmla="*/ 2973207 w 2973207"/>
              <a:gd name="connsiteY2" fmla="*/ 1015157 h 2033585"/>
              <a:gd name="connsiteX3" fmla="*/ 1146046 w 2973207"/>
              <a:gd name="connsiteY3" fmla="*/ 2033585 h 2033585"/>
              <a:gd name="connsiteX4" fmla="*/ 0 w 2973207"/>
              <a:gd name="connsiteY4" fmla="*/ 1224175 h 2033585"/>
              <a:gd name="connsiteX0" fmla="*/ 0 w 2973207"/>
              <a:gd name="connsiteY0" fmla="*/ 392484 h 1201894"/>
              <a:gd name="connsiteX1" fmla="*/ 1474301 w 2973207"/>
              <a:gd name="connsiteY1" fmla="*/ 0 h 1201894"/>
              <a:gd name="connsiteX2" fmla="*/ 2973207 w 2973207"/>
              <a:gd name="connsiteY2" fmla="*/ 183466 h 1201894"/>
              <a:gd name="connsiteX3" fmla="*/ 1146046 w 2973207"/>
              <a:gd name="connsiteY3" fmla="*/ 1201894 h 1201894"/>
              <a:gd name="connsiteX4" fmla="*/ 0 w 2973207"/>
              <a:gd name="connsiteY4" fmla="*/ 392484 h 1201894"/>
              <a:gd name="connsiteX0" fmla="*/ 0 w 2973207"/>
              <a:gd name="connsiteY0" fmla="*/ 314370 h 1123780"/>
              <a:gd name="connsiteX1" fmla="*/ 1037778 w 2973207"/>
              <a:gd name="connsiteY1" fmla="*/ 0 h 1123780"/>
              <a:gd name="connsiteX2" fmla="*/ 2973207 w 2973207"/>
              <a:gd name="connsiteY2" fmla="*/ 105352 h 1123780"/>
              <a:gd name="connsiteX3" fmla="*/ 1146046 w 2973207"/>
              <a:gd name="connsiteY3" fmla="*/ 1123780 h 1123780"/>
              <a:gd name="connsiteX4" fmla="*/ 0 w 2973207"/>
              <a:gd name="connsiteY4" fmla="*/ 314370 h 1123780"/>
              <a:gd name="connsiteX0" fmla="*/ 0 w 1778514"/>
              <a:gd name="connsiteY0" fmla="*/ 314370 h 1123780"/>
              <a:gd name="connsiteX1" fmla="*/ 1037778 w 1778514"/>
              <a:gd name="connsiteY1" fmla="*/ 0 h 1123780"/>
              <a:gd name="connsiteX2" fmla="*/ 1778514 w 1778514"/>
              <a:gd name="connsiteY2" fmla="*/ 284556 h 1123780"/>
              <a:gd name="connsiteX3" fmla="*/ 1146046 w 1778514"/>
              <a:gd name="connsiteY3" fmla="*/ 1123780 h 1123780"/>
              <a:gd name="connsiteX4" fmla="*/ 0 w 1778514"/>
              <a:gd name="connsiteY4" fmla="*/ 314370 h 1123780"/>
              <a:gd name="connsiteX0" fmla="*/ 0 w 2040427"/>
              <a:gd name="connsiteY0" fmla="*/ 314370 h 1123780"/>
              <a:gd name="connsiteX1" fmla="*/ 1037778 w 2040427"/>
              <a:gd name="connsiteY1" fmla="*/ 0 h 1123780"/>
              <a:gd name="connsiteX2" fmla="*/ 2040427 w 2040427"/>
              <a:gd name="connsiteY2" fmla="*/ 151301 h 1123780"/>
              <a:gd name="connsiteX3" fmla="*/ 1146046 w 2040427"/>
              <a:gd name="connsiteY3" fmla="*/ 1123780 h 1123780"/>
              <a:gd name="connsiteX4" fmla="*/ 0 w 2040427"/>
              <a:gd name="connsiteY4" fmla="*/ 314370 h 1123780"/>
              <a:gd name="connsiteX0" fmla="*/ 0 w 2040427"/>
              <a:gd name="connsiteY0" fmla="*/ 314370 h 1132970"/>
              <a:gd name="connsiteX1" fmla="*/ 1037778 w 2040427"/>
              <a:gd name="connsiteY1" fmla="*/ 0 h 1132970"/>
              <a:gd name="connsiteX2" fmla="*/ 2040427 w 2040427"/>
              <a:gd name="connsiteY2" fmla="*/ 151301 h 1132970"/>
              <a:gd name="connsiteX3" fmla="*/ 1155236 w 2040427"/>
              <a:gd name="connsiteY3" fmla="*/ 1132970 h 1132970"/>
              <a:gd name="connsiteX4" fmla="*/ 0 w 2040427"/>
              <a:gd name="connsiteY4" fmla="*/ 314370 h 113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427" h="1132970">
                <a:moveTo>
                  <a:pt x="0" y="314370"/>
                </a:moveTo>
                <a:lnTo>
                  <a:pt x="1037778" y="0"/>
                </a:lnTo>
                <a:lnTo>
                  <a:pt x="2040427" y="151301"/>
                </a:lnTo>
                <a:lnTo>
                  <a:pt x="1155236" y="1132970"/>
                </a:lnTo>
                <a:lnTo>
                  <a:pt x="0" y="31437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等腰三角形 27">
            <a:extLst>
              <a:ext uri="{FF2B5EF4-FFF2-40B4-BE49-F238E27FC236}">
                <a16:creationId xmlns:a16="http://schemas.microsoft.com/office/drawing/2014/main" id="{18A4D357-AC0F-43D7-869B-56EE760AA8A4}"/>
              </a:ext>
            </a:extLst>
          </p:cNvPr>
          <p:cNvSpPr/>
          <p:nvPr/>
        </p:nvSpPr>
        <p:spPr>
          <a:xfrm>
            <a:off x="2944814" y="4749800"/>
            <a:ext cx="485775" cy="255588"/>
          </a:xfrm>
          <a:custGeom>
            <a:avLst/>
            <a:gdLst>
              <a:gd name="connsiteX0" fmla="*/ 0 w 533400"/>
              <a:gd name="connsiteY0" fmla="*/ 459004 h 459004"/>
              <a:gd name="connsiteX1" fmla="*/ 266700 w 533400"/>
              <a:gd name="connsiteY1" fmla="*/ 0 h 459004"/>
              <a:gd name="connsiteX2" fmla="*/ 533400 w 533400"/>
              <a:gd name="connsiteY2" fmla="*/ 459004 h 459004"/>
              <a:gd name="connsiteX3" fmla="*/ 0 w 533400"/>
              <a:gd name="connsiteY3" fmla="*/ 459004 h 459004"/>
              <a:gd name="connsiteX0" fmla="*/ 0 w 1114109"/>
              <a:gd name="connsiteY0" fmla="*/ 437336 h 459004"/>
              <a:gd name="connsiteX1" fmla="*/ 847409 w 1114109"/>
              <a:gd name="connsiteY1" fmla="*/ 0 h 459004"/>
              <a:gd name="connsiteX2" fmla="*/ 1114109 w 1114109"/>
              <a:gd name="connsiteY2" fmla="*/ 459004 h 459004"/>
              <a:gd name="connsiteX3" fmla="*/ 0 w 1114109"/>
              <a:gd name="connsiteY3" fmla="*/ 437336 h 459004"/>
              <a:gd name="connsiteX0" fmla="*/ 0 w 1114109"/>
              <a:gd name="connsiteY0" fmla="*/ 511008 h 532676"/>
              <a:gd name="connsiteX1" fmla="*/ 565722 w 1114109"/>
              <a:gd name="connsiteY1" fmla="*/ 0 h 532676"/>
              <a:gd name="connsiteX2" fmla="*/ 1114109 w 1114109"/>
              <a:gd name="connsiteY2" fmla="*/ 532676 h 532676"/>
              <a:gd name="connsiteX3" fmla="*/ 0 w 1114109"/>
              <a:gd name="connsiteY3" fmla="*/ 511008 h 532676"/>
              <a:gd name="connsiteX0" fmla="*/ 0 w 1187781"/>
              <a:gd name="connsiteY0" fmla="*/ 511008 h 511008"/>
              <a:gd name="connsiteX1" fmla="*/ 565722 w 1187781"/>
              <a:gd name="connsiteY1" fmla="*/ 0 h 511008"/>
              <a:gd name="connsiteX2" fmla="*/ 1187781 w 1187781"/>
              <a:gd name="connsiteY2" fmla="*/ 164316 h 511008"/>
              <a:gd name="connsiteX3" fmla="*/ 0 w 1187781"/>
              <a:gd name="connsiteY3" fmla="*/ 511008 h 511008"/>
              <a:gd name="connsiteX0" fmla="*/ 0 w 1265896"/>
              <a:gd name="connsiteY0" fmla="*/ 134220 h 164316"/>
              <a:gd name="connsiteX1" fmla="*/ 643837 w 1265896"/>
              <a:gd name="connsiteY1" fmla="*/ 0 h 164316"/>
              <a:gd name="connsiteX2" fmla="*/ 1265896 w 1265896"/>
              <a:gd name="connsiteY2" fmla="*/ 164316 h 164316"/>
              <a:gd name="connsiteX3" fmla="*/ 0 w 1265896"/>
              <a:gd name="connsiteY3" fmla="*/ 134220 h 164316"/>
              <a:gd name="connsiteX0" fmla="*/ 0 w 643837"/>
              <a:gd name="connsiteY0" fmla="*/ 134220 h 389469"/>
              <a:gd name="connsiteX1" fmla="*/ 643837 w 643837"/>
              <a:gd name="connsiteY1" fmla="*/ 0 h 389469"/>
              <a:gd name="connsiteX2" fmla="*/ 356091 w 643837"/>
              <a:gd name="connsiteY2" fmla="*/ 389469 h 389469"/>
              <a:gd name="connsiteX3" fmla="*/ 0 w 643837"/>
              <a:gd name="connsiteY3" fmla="*/ 134220 h 389469"/>
              <a:gd name="connsiteX0" fmla="*/ 0 w 473823"/>
              <a:gd name="connsiteY0" fmla="*/ 0 h 255249"/>
              <a:gd name="connsiteX1" fmla="*/ 473823 w 473823"/>
              <a:gd name="connsiteY1" fmla="*/ 86338 h 255249"/>
              <a:gd name="connsiteX2" fmla="*/ 356091 w 473823"/>
              <a:gd name="connsiteY2" fmla="*/ 255249 h 255249"/>
              <a:gd name="connsiteX3" fmla="*/ 0 w 473823"/>
              <a:gd name="connsiteY3" fmla="*/ 0 h 255249"/>
              <a:gd name="connsiteX0" fmla="*/ 0 w 478418"/>
              <a:gd name="connsiteY0" fmla="*/ 0 h 255249"/>
              <a:gd name="connsiteX1" fmla="*/ 478418 w 478418"/>
              <a:gd name="connsiteY1" fmla="*/ 72553 h 255249"/>
              <a:gd name="connsiteX2" fmla="*/ 356091 w 478418"/>
              <a:gd name="connsiteY2" fmla="*/ 255249 h 255249"/>
              <a:gd name="connsiteX3" fmla="*/ 0 w 478418"/>
              <a:gd name="connsiteY3" fmla="*/ 0 h 255249"/>
              <a:gd name="connsiteX0" fmla="*/ 0 w 484703"/>
              <a:gd name="connsiteY0" fmla="*/ 0 h 255249"/>
              <a:gd name="connsiteX1" fmla="*/ 484703 w 484703"/>
              <a:gd name="connsiteY1" fmla="*/ 78837 h 255249"/>
              <a:gd name="connsiteX2" fmla="*/ 356091 w 484703"/>
              <a:gd name="connsiteY2" fmla="*/ 255249 h 255249"/>
              <a:gd name="connsiteX3" fmla="*/ 0 w 484703"/>
              <a:gd name="connsiteY3" fmla="*/ 0 h 25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703" h="255249">
                <a:moveTo>
                  <a:pt x="0" y="0"/>
                </a:moveTo>
                <a:lnTo>
                  <a:pt x="484703" y="78837"/>
                </a:lnTo>
                <a:lnTo>
                  <a:pt x="356091" y="2552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等腰三角形 24">
            <a:extLst>
              <a:ext uri="{FF2B5EF4-FFF2-40B4-BE49-F238E27FC236}">
                <a16:creationId xmlns:a16="http://schemas.microsoft.com/office/drawing/2014/main" id="{2B633580-951A-4AB9-B64A-86A98CCD87A2}"/>
              </a:ext>
            </a:extLst>
          </p:cNvPr>
          <p:cNvSpPr/>
          <p:nvPr/>
        </p:nvSpPr>
        <p:spPr>
          <a:xfrm rot="6524981">
            <a:off x="3209926" y="4164014"/>
            <a:ext cx="1908175" cy="2593975"/>
          </a:xfrm>
          <a:custGeom>
            <a:avLst/>
            <a:gdLst>
              <a:gd name="connsiteX0" fmla="*/ 0 w 762000"/>
              <a:gd name="connsiteY0" fmla="*/ 685800 h 685800"/>
              <a:gd name="connsiteX1" fmla="*/ 381000 w 762000"/>
              <a:gd name="connsiteY1" fmla="*/ 0 h 685800"/>
              <a:gd name="connsiteX2" fmla="*/ 762000 w 762000"/>
              <a:gd name="connsiteY2" fmla="*/ 685800 h 685800"/>
              <a:gd name="connsiteX3" fmla="*/ 0 w 762000"/>
              <a:gd name="connsiteY3" fmla="*/ 685800 h 685800"/>
              <a:gd name="connsiteX0" fmla="*/ 147705 w 909705"/>
              <a:gd name="connsiteY0" fmla="*/ 941486 h 941486"/>
              <a:gd name="connsiteX1" fmla="*/ 0 w 909705"/>
              <a:gd name="connsiteY1" fmla="*/ 0 h 941486"/>
              <a:gd name="connsiteX2" fmla="*/ 909705 w 909705"/>
              <a:gd name="connsiteY2" fmla="*/ 941486 h 941486"/>
              <a:gd name="connsiteX3" fmla="*/ 147705 w 909705"/>
              <a:gd name="connsiteY3" fmla="*/ 941486 h 941486"/>
              <a:gd name="connsiteX0" fmla="*/ 0 w 2075096"/>
              <a:gd name="connsiteY0" fmla="*/ 1036826 h 1036826"/>
              <a:gd name="connsiteX1" fmla="*/ 1165391 w 2075096"/>
              <a:gd name="connsiteY1" fmla="*/ 0 h 1036826"/>
              <a:gd name="connsiteX2" fmla="*/ 2075096 w 2075096"/>
              <a:gd name="connsiteY2" fmla="*/ 941486 h 1036826"/>
              <a:gd name="connsiteX3" fmla="*/ 0 w 2075096"/>
              <a:gd name="connsiteY3" fmla="*/ 1036826 h 1036826"/>
              <a:gd name="connsiteX0" fmla="*/ 0 w 2075096"/>
              <a:gd name="connsiteY0" fmla="*/ 1036826 h 1036826"/>
              <a:gd name="connsiteX1" fmla="*/ 1165391 w 2075096"/>
              <a:gd name="connsiteY1" fmla="*/ 0 h 1036826"/>
              <a:gd name="connsiteX2" fmla="*/ 2075096 w 2075096"/>
              <a:gd name="connsiteY2" fmla="*/ 941486 h 1036826"/>
              <a:gd name="connsiteX3" fmla="*/ 1064273 w 2075096"/>
              <a:gd name="connsiteY3" fmla="*/ 982295 h 1036826"/>
              <a:gd name="connsiteX4" fmla="*/ 0 w 2075096"/>
              <a:gd name="connsiteY4" fmla="*/ 1036826 h 1036826"/>
              <a:gd name="connsiteX0" fmla="*/ 0 w 2075096"/>
              <a:gd name="connsiteY0" fmla="*/ 1036826 h 1289984"/>
              <a:gd name="connsiteX1" fmla="*/ 1165391 w 2075096"/>
              <a:gd name="connsiteY1" fmla="*/ 0 h 1289984"/>
              <a:gd name="connsiteX2" fmla="*/ 2075096 w 2075096"/>
              <a:gd name="connsiteY2" fmla="*/ 941486 h 1289984"/>
              <a:gd name="connsiteX3" fmla="*/ 1012269 w 2075096"/>
              <a:gd name="connsiteY3" fmla="*/ 1289984 h 1289984"/>
              <a:gd name="connsiteX4" fmla="*/ 0 w 2075096"/>
              <a:gd name="connsiteY4" fmla="*/ 1036826 h 1289984"/>
              <a:gd name="connsiteX0" fmla="*/ 0 w 2049094"/>
              <a:gd name="connsiteY0" fmla="*/ 1036826 h 1289984"/>
              <a:gd name="connsiteX1" fmla="*/ 1165391 w 2049094"/>
              <a:gd name="connsiteY1" fmla="*/ 0 h 1289984"/>
              <a:gd name="connsiteX2" fmla="*/ 2049094 w 2049094"/>
              <a:gd name="connsiteY2" fmla="*/ 1002157 h 1289984"/>
              <a:gd name="connsiteX3" fmla="*/ 1012269 w 2049094"/>
              <a:gd name="connsiteY3" fmla="*/ 1289984 h 1289984"/>
              <a:gd name="connsiteX4" fmla="*/ 0 w 2049094"/>
              <a:gd name="connsiteY4" fmla="*/ 1036826 h 1289984"/>
              <a:gd name="connsiteX0" fmla="*/ 0 w 2049094"/>
              <a:gd name="connsiteY0" fmla="*/ 1049826 h 1302984"/>
              <a:gd name="connsiteX1" fmla="*/ 1156724 w 2049094"/>
              <a:gd name="connsiteY1" fmla="*/ 0 h 1302984"/>
              <a:gd name="connsiteX2" fmla="*/ 2049094 w 2049094"/>
              <a:gd name="connsiteY2" fmla="*/ 1015157 h 1302984"/>
              <a:gd name="connsiteX3" fmla="*/ 1012269 w 2049094"/>
              <a:gd name="connsiteY3" fmla="*/ 1302984 h 1302984"/>
              <a:gd name="connsiteX4" fmla="*/ 0 w 2049094"/>
              <a:gd name="connsiteY4" fmla="*/ 1049826 h 1302984"/>
              <a:gd name="connsiteX0" fmla="*/ 0 w 2040427"/>
              <a:gd name="connsiteY0" fmla="*/ 1049826 h 1302984"/>
              <a:gd name="connsiteX1" fmla="*/ 1148057 w 2040427"/>
              <a:gd name="connsiteY1" fmla="*/ 0 h 1302984"/>
              <a:gd name="connsiteX2" fmla="*/ 2040427 w 2040427"/>
              <a:gd name="connsiteY2" fmla="*/ 1015157 h 1302984"/>
              <a:gd name="connsiteX3" fmla="*/ 1003602 w 2040427"/>
              <a:gd name="connsiteY3" fmla="*/ 1302984 h 1302984"/>
              <a:gd name="connsiteX4" fmla="*/ 0 w 2040427"/>
              <a:gd name="connsiteY4" fmla="*/ 1049826 h 1302984"/>
              <a:gd name="connsiteX0" fmla="*/ 0 w 2031760"/>
              <a:gd name="connsiteY0" fmla="*/ 1045493 h 1302984"/>
              <a:gd name="connsiteX1" fmla="*/ 1139390 w 2031760"/>
              <a:gd name="connsiteY1" fmla="*/ 0 h 1302984"/>
              <a:gd name="connsiteX2" fmla="*/ 2031760 w 2031760"/>
              <a:gd name="connsiteY2" fmla="*/ 1015157 h 1302984"/>
              <a:gd name="connsiteX3" fmla="*/ 994935 w 2031760"/>
              <a:gd name="connsiteY3" fmla="*/ 1302984 h 1302984"/>
              <a:gd name="connsiteX4" fmla="*/ 0 w 2031760"/>
              <a:gd name="connsiteY4" fmla="*/ 1045493 h 1302984"/>
              <a:gd name="connsiteX0" fmla="*/ 0 w 2031760"/>
              <a:gd name="connsiteY0" fmla="*/ 1075828 h 1333319"/>
              <a:gd name="connsiteX1" fmla="*/ 1182726 w 2031760"/>
              <a:gd name="connsiteY1" fmla="*/ 0 h 1333319"/>
              <a:gd name="connsiteX2" fmla="*/ 2031760 w 2031760"/>
              <a:gd name="connsiteY2" fmla="*/ 1045492 h 1333319"/>
              <a:gd name="connsiteX3" fmla="*/ 994935 w 2031760"/>
              <a:gd name="connsiteY3" fmla="*/ 1333319 h 1333319"/>
              <a:gd name="connsiteX4" fmla="*/ 0 w 2031760"/>
              <a:gd name="connsiteY4" fmla="*/ 1075828 h 1333319"/>
              <a:gd name="connsiteX0" fmla="*/ 0 w 2079430"/>
              <a:gd name="connsiteY0" fmla="*/ 1101830 h 1333319"/>
              <a:gd name="connsiteX1" fmla="*/ 1230396 w 2079430"/>
              <a:gd name="connsiteY1" fmla="*/ 0 h 1333319"/>
              <a:gd name="connsiteX2" fmla="*/ 2079430 w 2079430"/>
              <a:gd name="connsiteY2" fmla="*/ 1045492 h 1333319"/>
              <a:gd name="connsiteX3" fmla="*/ 1042605 w 2079430"/>
              <a:gd name="connsiteY3" fmla="*/ 1333319 h 1333319"/>
              <a:gd name="connsiteX4" fmla="*/ 0 w 2079430"/>
              <a:gd name="connsiteY4" fmla="*/ 1101830 h 1333319"/>
              <a:gd name="connsiteX0" fmla="*/ 0 w 2079430"/>
              <a:gd name="connsiteY0" fmla="*/ 1101830 h 1315984"/>
              <a:gd name="connsiteX1" fmla="*/ 1230396 w 2079430"/>
              <a:gd name="connsiteY1" fmla="*/ 0 h 1315984"/>
              <a:gd name="connsiteX2" fmla="*/ 2079430 w 2079430"/>
              <a:gd name="connsiteY2" fmla="*/ 1045492 h 1315984"/>
              <a:gd name="connsiteX3" fmla="*/ 873593 w 2079430"/>
              <a:gd name="connsiteY3" fmla="*/ 1315984 h 1315984"/>
              <a:gd name="connsiteX4" fmla="*/ 0 w 2079430"/>
              <a:gd name="connsiteY4" fmla="*/ 1101830 h 1315984"/>
              <a:gd name="connsiteX0" fmla="*/ 0 w 1724071"/>
              <a:gd name="connsiteY0" fmla="*/ 1101830 h 1315984"/>
              <a:gd name="connsiteX1" fmla="*/ 1230396 w 1724071"/>
              <a:gd name="connsiteY1" fmla="*/ 0 h 1315984"/>
              <a:gd name="connsiteX2" fmla="*/ 1724071 w 1724071"/>
              <a:gd name="connsiteY2" fmla="*/ 534122 h 1315984"/>
              <a:gd name="connsiteX3" fmla="*/ 873593 w 1724071"/>
              <a:gd name="connsiteY3" fmla="*/ 1315984 h 1315984"/>
              <a:gd name="connsiteX4" fmla="*/ 0 w 1724071"/>
              <a:gd name="connsiteY4" fmla="*/ 1101830 h 1315984"/>
              <a:gd name="connsiteX0" fmla="*/ 0 w 1724071"/>
              <a:gd name="connsiteY0" fmla="*/ 1101830 h 1315984"/>
              <a:gd name="connsiteX1" fmla="*/ 1230396 w 1724071"/>
              <a:gd name="connsiteY1" fmla="*/ 0 h 1315984"/>
              <a:gd name="connsiteX2" fmla="*/ 1724071 w 1724071"/>
              <a:gd name="connsiteY2" fmla="*/ 534122 h 1315984"/>
              <a:gd name="connsiteX3" fmla="*/ 860593 w 1724071"/>
              <a:gd name="connsiteY3" fmla="*/ 1315984 h 1315984"/>
              <a:gd name="connsiteX4" fmla="*/ 0 w 1724071"/>
              <a:gd name="connsiteY4" fmla="*/ 1101830 h 1315984"/>
              <a:gd name="connsiteX0" fmla="*/ 0 w 1724071"/>
              <a:gd name="connsiteY0" fmla="*/ 1101830 h 1315984"/>
              <a:gd name="connsiteX1" fmla="*/ 1230396 w 1724071"/>
              <a:gd name="connsiteY1" fmla="*/ 0 h 1315984"/>
              <a:gd name="connsiteX2" fmla="*/ 1724071 w 1724071"/>
              <a:gd name="connsiteY2" fmla="*/ 534122 h 1315984"/>
              <a:gd name="connsiteX3" fmla="*/ 1045494 w 1724071"/>
              <a:gd name="connsiteY3" fmla="*/ 1146974 h 1315984"/>
              <a:gd name="connsiteX4" fmla="*/ 860593 w 1724071"/>
              <a:gd name="connsiteY4" fmla="*/ 1315984 h 1315984"/>
              <a:gd name="connsiteX5" fmla="*/ 0 w 1724071"/>
              <a:gd name="connsiteY5" fmla="*/ 1101830 h 1315984"/>
              <a:gd name="connsiteX0" fmla="*/ 0 w 3031751"/>
              <a:gd name="connsiteY0" fmla="*/ 1101830 h 1901027"/>
              <a:gd name="connsiteX1" fmla="*/ 1230396 w 3031751"/>
              <a:gd name="connsiteY1" fmla="*/ 0 h 1901027"/>
              <a:gd name="connsiteX2" fmla="*/ 1724071 w 3031751"/>
              <a:gd name="connsiteY2" fmla="*/ 534122 h 1901027"/>
              <a:gd name="connsiteX3" fmla="*/ 1045494 w 3031751"/>
              <a:gd name="connsiteY3" fmla="*/ 1146974 h 1901027"/>
              <a:gd name="connsiteX4" fmla="*/ 3031751 w 3031751"/>
              <a:gd name="connsiteY4" fmla="*/ 1901027 h 1901027"/>
              <a:gd name="connsiteX5" fmla="*/ 0 w 3031751"/>
              <a:gd name="connsiteY5" fmla="*/ 1101830 h 1901027"/>
              <a:gd name="connsiteX0" fmla="*/ 0 w 3031751"/>
              <a:gd name="connsiteY0" fmla="*/ 1101830 h 1901027"/>
              <a:gd name="connsiteX1" fmla="*/ 1230396 w 3031751"/>
              <a:gd name="connsiteY1" fmla="*/ 0 h 1901027"/>
              <a:gd name="connsiteX2" fmla="*/ 1724071 w 3031751"/>
              <a:gd name="connsiteY2" fmla="*/ 534122 h 1901027"/>
              <a:gd name="connsiteX3" fmla="*/ 1093165 w 3031751"/>
              <a:gd name="connsiteY3" fmla="*/ 1099304 h 1901027"/>
              <a:gd name="connsiteX4" fmla="*/ 3031751 w 3031751"/>
              <a:gd name="connsiteY4" fmla="*/ 1901027 h 1901027"/>
              <a:gd name="connsiteX5" fmla="*/ 0 w 3031751"/>
              <a:gd name="connsiteY5" fmla="*/ 1101830 h 1901027"/>
              <a:gd name="connsiteX0" fmla="*/ 0 w 3031751"/>
              <a:gd name="connsiteY0" fmla="*/ 1101830 h 1901027"/>
              <a:gd name="connsiteX1" fmla="*/ 1230396 w 3031751"/>
              <a:gd name="connsiteY1" fmla="*/ 0 h 1901027"/>
              <a:gd name="connsiteX2" fmla="*/ 1724071 w 3031751"/>
              <a:gd name="connsiteY2" fmla="*/ 534122 h 1901027"/>
              <a:gd name="connsiteX3" fmla="*/ 1093165 w 3031751"/>
              <a:gd name="connsiteY3" fmla="*/ 1099304 h 1901027"/>
              <a:gd name="connsiteX4" fmla="*/ 1877554 w 3031751"/>
              <a:gd name="connsiteY4" fmla="*/ 1424327 h 1901027"/>
              <a:gd name="connsiteX5" fmla="*/ 3031751 w 3031751"/>
              <a:gd name="connsiteY5" fmla="*/ 1901027 h 1901027"/>
              <a:gd name="connsiteX6" fmla="*/ 0 w 3031751"/>
              <a:gd name="connsiteY6" fmla="*/ 1101830 h 1901027"/>
              <a:gd name="connsiteX0" fmla="*/ 0 w 3031751"/>
              <a:gd name="connsiteY0" fmla="*/ 1101830 h 1901027"/>
              <a:gd name="connsiteX1" fmla="*/ 1230396 w 3031751"/>
              <a:gd name="connsiteY1" fmla="*/ 0 h 1901027"/>
              <a:gd name="connsiteX2" fmla="*/ 1724071 w 3031751"/>
              <a:gd name="connsiteY2" fmla="*/ 534122 h 1901027"/>
              <a:gd name="connsiteX3" fmla="*/ 1093165 w 3031751"/>
              <a:gd name="connsiteY3" fmla="*/ 1099304 h 1901027"/>
              <a:gd name="connsiteX4" fmla="*/ 2172243 w 3031751"/>
              <a:gd name="connsiteY4" fmla="*/ 1367989 h 1901027"/>
              <a:gd name="connsiteX5" fmla="*/ 3031751 w 3031751"/>
              <a:gd name="connsiteY5" fmla="*/ 1901027 h 1901027"/>
              <a:gd name="connsiteX6" fmla="*/ 0 w 3031751"/>
              <a:gd name="connsiteY6" fmla="*/ 1101830 h 1901027"/>
              <a:gd name="connsiteX0" fmla="*/ 0 w 3031751"/>
              <a:gd name="connsiteY0" fmla="*/ 1101830 h 1901027"/>
              <a:gd name="connsiteX1" fmla="*/ 1230396 w 3031751"/>
              <a:gd name="connsiteY1" fmla="*/ 0 h 1901027"/>
              <a:gd name="connsiteX2" fmla="*/ 1724071 w 3031751"/>
              <a:gd name="connsiteY2" fmla="*/ 534122 h 1901027"/>
              <a:gd name="connsiteX3" fmla="*/ 1093165 w 3031751"/>
              <a:gd name="connsiteY3" fmla="*/ 1099304 h 1901027"/>
              <a:gd name="connsiteX4" fmla="*/ 2172243 w 3031751"/>
              <a:gd name="connsiteY4" fmla="*/ 1367989 h 1901027"/>
              <a:gd name="connsiteX5" fmla="*/ 2562271 w 3031751"/>
              <a:gd name="connsiteY5" fmla="*/ 1615008 h 1901027"/>
              <a:gd name="connsiteX6" fmla="*/ 3031751 w 3031751"/>
              <a:gd name="connsiteY6" fmla="*/ 1901027 h 1901027"/>
              <a:gd name="connsiteX7" fmla="*/ 0 w 3031751"/>
              <a:gd name="connsiteY7" fmla="*/ 1101830 h 1901027"/>
              <a:gd name="connsiteX0" fmla="*/ 0 w 3031751"/>
              <a:gd name="connsiteY0" fmla="*/ 1101830 h 1901027"/>
              <a:gd name="connsiteX1" fmla="*/ 1230396 w 3031751"/>
              <a:gd name="connsiteY1" fmla="*/ 0 h 1901027"/>
              <a:gd name="connsiteX2" fmla="*/ 1724071 w 3031751"/>
              <a:gd name="connsiteY2" fmla="*/ 534122 h 1901027"/>
              <a:gd name="connsiteX3" fmla="*/ 1093165 w 3031751"/>
              <a:gd name="connsiteY3" fmla="*/ 1099304 h 1901027"/>
              <a:gd name="connsiteX4" fmla="*/ 2172243 w 3031751"/>
              <a:gd name="connsiteY4" fmla="*/ 1367989 h 1901027"/>
              <a:gd name="connsiteX5" fmla="*/ 2458263 w 3031751"/>
              <a:gd name="connsiteY5" fmla="*/ 1315986 h 1901027"/>
              <a:gd name="connsiteX6" fmla="*/ 3031751 w 3031751"/>
              <a:gd name="connsiteY6" fmla="*/ 1901027 h 1901027"/>
              <a:gd name="connsiteX7" fmla="*/ 0 w 3031751"/>
              <a:gd name="connsiteY7" fmla="*/ 1101830 h 1901027"/>
              <a:gd name="connsiteX0" fmla="*/ 0 w 2989347"/>
              <a:gd name="connsiteY0" fmla="*/ 1266259 h 1901027"/>
              <a:gd name="connsiteX1" fmla="*/ 1187992 w 2989347"/>
              <a:gd name="connsiteY1" fmla="*/ 0 h 1901027"/>
              <a:gd name="connsiteX2" fmla="*/ 1681667 w 2989347"/>
              <a:gd name="connsiteY2" fmla="*/ 534122 h 1901027"/>
              <a:gd name="connsiteX3" fmla="*/ 1050761 w 2989347"/>
              <a:gd name="connsiteY3" fmla="*/ 1099304 h 1901027"/>
              <a:gd name="connsiteX4" fmla="*/ 2129839 w 2989347"/>
              <a:gd name="connsiteY4" fmla="*/ 1367989 h 1901027"/>
              <a:gd name="connsiteX5" fmla="*/ 2415859 w 2989347"/>
              <a:gd name="connsiteY5" fmla="*/ 1315986 h 1901027"/>
              <a:gd name="connsiteX6" fmla="*/ 2989347 w 2989347"/>
              <a:gd name="connsiteY6" fmla="*/ 1901027 h 1901027"/>
              <a:gd name="connsiteX7" fmla="*/ 0 w 2989347"/>
              <a:gd name="connsiteY7" fmla="*/ 1266259 h 1901027"/>
              <a:gd name="connsiteX0" fmla="*/ 0 w 2415859"/>
              <a:gd name="connsiteY0" fmla="*/ 1266259 h 1905623"/>
              <a:gd name="connsiteX1" fmla="*/ 1187992 w 2415859"/>
              <a:gd name="connsiteY1" fmla="*/ 0 h 1905623"/>
              <a:gd name="connsiteX2" fmla="*/ 1681667 w 2415859"/>
              <a:gd name="connsiteY2" fmla="*/ 534122 h 1905623"/>
              <a:gd name="connsiteX3" fmla="*/ 1050761 w 2415859"/>
              <a:gd name="connsiteY3" fmla="*/ 1099304 h 1905623"/>
              <a:gd name="connsiteX4" fmla="*/ 2129839 w 2415859"/>
              <a:gd name="connsiteY4" fmla="*/ 1367989 h 1905623"/>
              <a:gd name="connsiteX5" fmla="*/ 2415859 w 2415859"/>
              <a:gd name="connsiteY5" fmla="*/ 1315986 h 1905623"/>
              <a:gd name="connsiteX6" fmla="*/ 1909027 w 2415859"/>
              <a:gd name="connsiteY6" fmla="*/ 1905623 h 1905623"/>
              <a:gd name="connsiteX7" fmla="*/ 0 w 2415859"/>
              <a:gd name="connsiteY7" fmla="*/ 1266259 h 1905623"/>
              <a:gd name="connsiteX0" fmla="*/ 0 w 2415859"/>
              <a:gd name="connsiteY0" fmla="*/ 1474270 h 2113634"/>
              <a:gd name="connsiteX1" fmla="*/ 62327 w 2415859"/>
              <a:gd name="connsiteY1" fmla="*/ 0 h 2113634"/>
              <a:gd name="connsiteX2" fmla="*/ 1681667 w 2415859"/>
              <a:gd name="connsiteY2" fmla="*/ 742133 h 2113634"/>
              <a:gd name="connsiteX3" fmla="*/ 1050761 w 2415859"/>
              <a:gd name="connsiteY3" fmla="*/ 1307315 h 2113634"/>
              <a:gd name="connsiteX4" fmla="*/ 2129839 w 2415859"/>
              <a:gd name="connsiteY4" fmla="*/ 1576000 h 2113634"/>
              <a:gd name="connsiteX5" fmla="*/ 2415859 w 2415859"/>
              <a:gd name="connsiteY5" fmla="*/ 1523997 h 2113634"/>
              <a:gd name="connsiteX6" fmla="*/ 1909027 w 2415859"/>
              <a:gd name="connsiteY6" fmla="*/ 2113634 h 2113634"/>
              <a:gd name="connsiteX7" fmla="*/ 0 w 2415859"/>
              <a:gd name="connsiteY7" fmla="*/ 1474270 h 2113634"/>
              <a:gd name="connsiteX0" fmla="*/ 0 w 2415859"/>
              <a:gd name="connsiteY0" fmla="*/ 1954981 h 2594345"/>
              <a:gd name="connsiteX1" fmla="*/ 82445 w 2415859"/>
              <a:gd name="connsiteY1" fmla="*/ 0 h 2594345"/>
              <a:gd name="connsiteX2" fmla="*/ 1681667 w 2415859"/>
              <a:gd name="connsiteY2" fmla="*/ 1222844 h 2594345"/>
              <a:gd name="connsiteX3" fmla="*/ 1050761 w 2415859"/>
              <a:gd name="connsiteY3" fmla="*/ 1788026 h 2594345"/>
              <a:gd name="connsiteX4" fmla="*/ 2129839 w 2415859"/>
              <a:gd name="connsiteY4" fmla="*/ 2056711 h 2594345"/>
              <a:gd name="connsiteX5" fmla="*/ 2415859 w 2415859"/>
              <a:gd name="connsiteY5" fmla="*/ 2004708 h 2594345"/>
              <a:gd name="connsiteX6" fmla="*/ 1909027 w 2415859"/>
              <a:gd name="connsiteY6" fmla="*/ 2594345 h 2594345"/>
              <a:gd name="connsiteX7" fmla="*/ 0 w 2415859"/>
              <a:gd name="connsiteY7" fmla="*/ 1954981 h 2594345"/>
              <a:gd name="connsiteX0" fmla="*/ 0 w 2415859"/>
              <a:gd name="connsiteY0" fmla="*/ 1954981 h 2594345"/>
              <a:gd name="connsiteX1" fmla="*/ 82445 w 2415859"/>
              <a:gd name="connsiteY1" fmla="*/ 0 h 2594345"/>
              <a:gd name="connsiteX2" fmla="*/ 930022 w 2415859"/>
              <a:gd name="connsiteY2" fmla="*/ 1352813 h 2594345"/>
              <a:gd name="connsiteX3" fmla="*/ 1050761 w 2415859"/>
              <a:gd name="connsiteY3" fmla="*/ 1788026 h 2594345"/>
              <a:gd name="connsiteX4" fmla="*/ 2129839 w 2415859"/>
              <a:gd name="connsiteY4" fmla="*/ 2056711 h 2594345"/>
              <a:gd name="connsiteX5" fmla="*/ 2415859 w 2415859"/>
              <a:gd name="connsiteY5" fmla="*/ 2004708 h 2594345"/>
              <a:gd name="connsiteX6" fmla="*/ 1909027 w 2415859"/>
              <a:gd name="connsiteY6" fmla="*/ 2594345 h 2594345"/>
              <a:gd name="connsiteX7" fmla="*/ 0 w 2415859"/>
              <a:gd name="connsiteY7" fmla="*/ 1954981 h 2594345"/>
              <a:gd name="connsiteX0" fmla="*/ 0 w 2415859"/>
              <a:gd name="connsiteY0" fmla="*/ 1954981 h 2594345"/>
              <a:gd name="connsiteX1" fmla="*/ 82445 w 2415859"/>
              <a:gd name="connsiteY1" fmla="*/ 0 h 2594345"/>
              <a:gd name="connsiteX2" fmla="*/ 930022 w 2415859"/>
              <a:gd name="connsiteY2" fmla="*/ 1352813 h 2594345"/>
              <a:gd name="connsiteX3" fmla="*/ 575420 w 2415859"/>
              <a:gd name="connsiteY3" fmla="*/ 1770557 h 2594345"/>
              <a:gd name="connsiteX4" fmla="*/ 2129839 w 2415859"/>
              <a:gd name="connsiteY4" fmla="*/ 2056711 h 2594345"/>
              <a:gd name="connsiteX5" fmla="*/ 2415859 w 2415859"/>
              <a:gd name="connsiteY5" fmla="*/ 2004708 h 2594345"/>
              <a:gd name="connsiteX6" fmla="*/ 1909027 w 2415859"/>
              <a:gd name="connsiteY6" fmla="*/ 2594345 h 2594345"/>
              <a:gd name="connsiteX7" fmla="*/ 0 w 2415859"/>
              <a:gd name="connsiteY7" fmla="*/ 1954981 h 2594345"/>
              <a:gd name="connsiteX0" fmla="*/ 0 w 2415859"/>
              <a:gd name="connsiteY0" fmla="*/ 1954981 h 2594345"/>
              <a:gd name="connsiteX1" fmla="*/ 82445 w 2415859"/>
              <a:gd name="connsiteY1" fmla="*/ 0 h 2594345"/>
              <a:gd name="connsiteX2" fmla="*/ 495761 w 2415859"/>
              <a:gd name="connsiteY2" fmla="*/ 1258811 h 2594345"/>
              <a:gd name="connsiteX3" fmla="*/ 575420 w 2415859"/>
              <a:gd name="connsiteY3" fmla="*/ 1770557 h 2594345"/>
              <a:gd name="connsiteX4" fmla="*/ 2129839 w 2415859"/>
              <a:gd name="connsiteY4" fmla="*/ 2056711 h 2594345"/>
              <a:gd name="connsiteX5" fmla="*/ 2415859 w 2415859"/>
              <a:gd name="connsiteY5" fmla="*/ 2004708 h 2594345"/>
              <a:gd name="connsiteX6" fmla="*/ 1909027 w 2415859"/>
              <a:gd name="connsiteY6" fmla="*/ 2594345 h 2594345"/>
              <a:gd name="connsiteX7" fmla="*/ 0 w 2415859"/>
              <a:gd name="connsiteY7" fmla="*/ 1954981 h 2594345"/>
              <a:gd name="connsiteX0" fmla="*/ 0 w 2415859"/>
              <a:gd name="connsiteY0" fmla="*/ 1954981 h 2594345"/>
              <a:gd name="connsiteX1" fmla="*/ 82445 w 2415859"/>
              <a:gd name="connsiteY1" fmla="*/ 0 h 2594345"/>
              <a:gd name="connsiteX2" fmla="*/ 198568 w 2415859"/>
              <a:gd name="connsiteY2" fmla="*/ 1015458 h 2594345"/>
              <a:gd name="connsiteX3" fmla="*/ 575420 w 2415859"/>
              <a:gd name="connsiteY3" fmla="*/ 1770557 h 2594345"/>
              <a:gd name="connsiteX4" fmla="*/ 2129839 w 2415859"/>
              <a:gd name="connsiteY4" fmla="*/ 2056711 h 2594345"/>
              <a:gd name="connsiteX5" fmla="*/ 2415859 w 2415859"/>
              <a:gd name="connsiteY5" fmla="*/ 2004708 h 2594345"/>
              <a:gd name="connsiteX6" fmla="*/ 1909027 w 2415859"/>
              <a:gd name="connsiteY6" fmla="*/ 2594345 h 2594345"/>
              <a:gd name="connsiteX7" fmla="*/ 0 w 2415859"/>
              <a:gd name="connsiteY7" fmla="*/ 1954981 h 2594345"/>
              <a:gd name="connsiteX0" fmla="*/ 0 w 2415859"/>
              <a:gd name="connsiteY0" fmla="*/ 1954981 h 2594345"/>
              <a:gd name="connsiteX1" fmla="*/ 82445 w 2415859"/>
              <a:gd name="connsiteY1" fmla="*/ 0 h 2594345"/>
              <a:gd name="connsiteX2" fmla="*/ 181909 w 2415859"/>
              <a:gd name="connsiteY2" fmla="*/ 176173 h 2594345"/>
              <a:gd name="connsiteX3" fmla="*/ 575420 w 2415859"/>
              <a:gd name="connsiteY3" fmla="*/ 1770557 h 2594345"/>
              <a:gd name="connsiteX4" fmla="*/ 2129839 w 2415859"/>
              <a:gd name="connsiteY4" fmla="*/ 2056711 h 2594345"/>
              <a:gd name="connsiteX5" fmla="*/ 2415859 w 2415859"/>
              <a:gd name="connsiteY5" fmla="*/ 2004708 h 2594345"/>
              <a:gd name="connsiteX6" fmla="*/ 1909027 w 2415859"/>
              <a:gd name="connsiteY6" fmla="*/ 2594345 h 2594345"/>
              <a:gd name="connsiteX7" fmla="*/ 0 w 2415859"/>
              <a:gd name="connsiteY7" fmla="*/ 1954981 h 2594345"/>
              <a:gd name="connsiteX0" fmla="*/ 0 w 2415859"/>
              <a:gd name="connsiteY0" fmla="*/ 1954981 h 2594345"/>
              <a:gd name="connsiteX1" fmla="*/ 82445 w 2415859"/>
              <a:gd name="connsiteY1" fmla="*/ 0 h 2594345"/>
              <a:gd name="connsiteX2" fmla="*/ 181909 w 2415859"/>
              <a:gd name="connsiteY2" fmla="*/ 176173 h 2594345"/>
              <a:gd name="connsiteX3" fmla="*/ 312283 w 2415859"/>
              <a:gd name="connsiteY3" fmla="*/ 903174 h 2594345"/>
              <a:gd name="connsiteX4" fmla="*/ 2129839 w 2415859"/>
              <a:gd name="connsiteY4" fmla="*/ 2056711 h 2594345"/>
              <a:gd name="connsiteX5" fmla="*/ 2415859 w 2415859"/>
              <a:gd name="connsiteY5" fmla="*/ 2004708 h 2594345"/>
              <a:gd name="connsiteX6" fmla="*/ 1909027 w 2415859"/>
              <a:gd name="connsiteY6" fmla="*/ 2594345 h 2594345"/>
              <a:gd name="connsiteX7" fmla="*/ 0 w 2415859"/>
              <a:gd name="connsiteY7" fmla="*/ 1954981 h 2594345"/>
              <a:gd name="connsiteX0" fmla="*/ 0 w 2415859"/>
              <a:gd name="connsiteY0" fmla="*/ 1954981 h 2594345"/>
              <a:gd name="connsiteX1" fmla="*/ 82445 w 2415859"/>
              <a:gd name="connsiteY1" fmla="*/ 0 h 2594345"/>
              <a:gd name="connsiteX2" fmla="*/ 181909 w 2415859"/>
              <a:gd name="connsiteY2" fmla="*/ 176173 h 2594345"/>
              <a:gd name="connsiteX3" fmla="*/ 301250 w 2415859"/>
              <a:gd name="connsiteY3" fmla="*/ 844332 h 2594345"/>
              <a:gd name="connsiteX4" fmla="*/ 2129839 w 2415859"/>
              <a:gd name="connsiteY4" fmla="*/ 2056711 h 2594345"/>
              <a:gd name="connsiteX5" fmla="*/ 2415859 w 2415859"/>
              <a:gd name="connsiteY5" fmla="*/ 2004708 h 2594345"/>
              <a:gd name="connsiteX6" fmla="*/ 1909027 w 2415859"/>
              <a:gd name="connsiteY6" fmla="*/ 2594345 h 2594345"/>
              <a:gd name="connsiteX7" fmla="*/ 0 w 2415859"/>
              <a:gd name="connsiteY7" fmla="*/ 1954981 h 2594345"/>
              <a:gd name="connsiteX0" fmla="*/ 0 w 2415859"/>
              <a:gd name="connsiteY0" fmla="*/ 1954981 h 2594345"/>
              <a:gd name="connsiteX1" fmla="*/ 82445 w 2415859"/>
              <a:gd name="connsiteY1" fmla="*/ 0 h 2594345"/>
              <a:gd name="connsiteX2" fmla="*/ 181909 w 2415859"/>
              <a:gd name="connsiteY2" fmla="*/ 176173 h 2594345"/>
              <a:gd name="connsiteX3" fmla="*/ 301250 w 2415859"/>
              <a:gd name="connsiteY3" fmla="*/ 844332 h 2594345"/>
              <a:gd name="connsiteX4" fmla="*/ 927826 w 2415859"/>
              <a:gd name="connsiteY4" fmla="*/ 1110147 h 2594345"/>
              <a:gd name="connsiteX5" fmla="*/ 2415859 w 2415859"/>
              <a:gd name="connsiteY5" fmla="*/ 2004708 h 2594345"/>
              <a:gd name="connsiteX6" fmla="*/ 1909027 w 2415859"/>
              <a:gd name="connsiteY6" fmla="*/ 2594345 h 2594345"/>
              <a:gd name="connsiteX7" fmla="*/ 0 w 2415859"/>
              <a:gd name="connsiteY7" fmla="*/ 1954981 h 2594345"/>
              <a:gd name="connsiteX0" fmla="*/ 0 w 1909027"/>
              <a:gd name="connsiteY0" fmla="*/ 1954981 h 2594345"/>
              <a:gd name="connsiteX1" fmla="*/ 82445 w 1909027"/>
              <a:gd name="connsiteY1" fmla="*/ 0 h 2594345"/>
              <a:gd name="connsiteX2" fmla="*/ 181909 w 1909027"/>
              <a:gd name="connsiteY2" fmla="*/ 176173 h 2594345"/>
              <a:gd name="connsiteX3" fmla="*/ 301250 w 1909027"/>
              <a:gd name="connsiteY3" fmla="*/ 844332 h 2594345"/>
              <a:gd name="connsiteX4" fmla="*/ 927826 w 1909027"/>
              <a:gd name="connsiteY4" fmla="*/ 1110147 h 2594345"/>
              <a:gd name="connsiteX5" fmla="*/ 1253306 w 1909027"/>
              <a:gd name="connsiteY5" fmla="*/ 1661689 h 2594345"/>
              <a:gd name="connsiteX6" fmla="*/ 1909027 w 1909027"/>
              <a:gd name="connsiteY6" fmla="*/ 2594345 h 2594345"/>
              <a:gd name="connsiteX7" fmla="*/ 0 w 1909027"/>
              <a:gd name="connsiteY7" fmla="*/ 1954981 h 2594345"/>
              <a:gd name="connsiteX0" fmla="*/ 0 w 1909027"/>
              <a:gd name="connsiteY0" fmla="*/ 1954981 h 2594345"/>
              <a:gd name="connsiteX1" fmla="*/ 82445 w 1909027"/>
              <a:gd name="connsiteY1" fmla="*/ 0 h 2594345"/>
              <a:gd name="connsiteX2" fmla="*/ 181909 w 1909027"/>
              <a:gd name="connsiteY2" fmla="*/ 176173 h 2594345"/>
              <a:gd name="connsiteX3" fmla="*/ 301250 w 1909027"/>
              <a:gd name="connsiteY3" fmla="*/ 844332 h 2594345"/>
              <a:gd name="connsiteX4" fmla="*/ 506290 w 1909027"/>
              <a:gd name="connsiteY4" fmla="*/ 1382883 h 2594345"/>
              <a:gd name="connsiteX5" fmla="*/ 1253306 w 1909027"/>
              <a:gd name="connsiteY5" fmla="*/ 1661689 h 2594345"/>
              <a:gd name="connsiteX6" fmla="*/ 1909027 w 1909027"/>
              <a:gd name="connsiteY6" fmla="*/ 2594345 h 2594345"/>
              <a:gd name="connsiteX7" fmla="*/ 0 w 1909027"/>
              <a:gd name="connsiteY7" fmla="*/ 1954981 h 2594345"/>
              <a:gd name="connsiteX0" fmla="*/ 0 w 1909027"/>
              <a:gd name="connsiteY0" fmla="*/ 1954981 h 2594345"/>
              <a:gd name="connsiteX1" fmla="*/ 82445 w 1909027"/>
              <a:gd name="connsiteY1" fmla="*/ 0 h 2594345"/>
              <a:gd name="connsiteX2" fmla="*/ 181909 w 1909027"/>
              <a:gd name="connsiteY2" fmla="*/ 176173 h 2594345"/>
              <a:gd name="connsiteX3" fmla="*/ 301250 w 1909027"/>
              <a:gd name="connsiteY3" fmla="*/ 844332 h 2594345"/>
              <a:gd name="connsiteX4" fmla="*/ 845005 w 1909027"/>
              <a:gd name="connsiteY4" fmla="*/ 1630023 h 2594345"/>
              <a:gd name="connsiteX5" fmla="*/ 1253306 w 1909027"/>
              <a:gd name="connsiteY5" fmla="*/ 1661689 h 2594345"/>
              <a:gd name="connsiteX6" fmla="*/ 1909027 w 1909027"/>
              <a:gd name="connsiteY6" fmla="*/ 2594345 h 2594345"/>
              <a:gd name="connsiteX7" fmla="*/ 0 w 1909027"/>
              <a:gd name="connsiteY7" fmla="*/ 1954981 h 2594345"/>
              <a:gd name="connsiteX0" fmla="*/ 0 w 1909027"/>
              <a:gd name="connsiteY0" fmla="*/ 1954981 h 2594345"/>
              <a:gd name="connsiteX1" fmla="*/ 82445 w 1909027"/>
              <a:gd name="connsiteY1" fmla="*/ 0 h 2594345"/>
              <a:gd name="connsiteX2" fmla="*/ 181909 w 1909027"/>
              <a:gd name="connsiteY2" fmla="*/ 176173 h 2594345"/>
              <a:gd name="connsiteX3" fmla="*/ 301250 w 1909027"/>
              <a:gd name="connsiteY3" fmla="*/ 844332 h 2594345"/>
              <a:gd name="connsiteX4" fmla="*/ 936727 w 1909027"/>
              <a:gd name="connsiteY4" fmla="*/ 1755358 h 2594345"/>
              <a:gd name="connsiteX5" fmla="*/ 1253306 w 1909027"/>
              <a:gd name="connsiteY5" fmla="*/ 1661689 h 2594345"/>
              <a:gd name="connsiteX6" fmla="*/ 1909027 w 1909027"/>
              <a:gd name="connsiteY6" fmla="*/ 2594345 h 2594345"/>
              <a:gd name="connsiteX7" fmla="*/ 0 w 1909027"/>
              <a:gd name="connsiteY7" fmla="*/ 1954981 h 2594345"/>
              <a:gd name="connsiteX0" fmla="*/ 0 w 1909027"/>
              <a:gd name="connsiteY0" fmla="*/ 1954981 h 2594345"/>
              <a:gd name="connsiteX1" fmla="*/ 82445 w 1909027"/>
              <a:gd name="connsiteY1" fmla="*/ 0 h 2594345"/>
              <a:gd name="connsiteX2" fmla="*/ 181909 w 1909027"/>
              <a:gd name="connsiteY2" fmla="*/ 176173 h 2594345"/>
              <a:gd name="connsiteX3" fmla="*/ 301250 w 1909027"/>
              <a:gd name="connsiteY3" fmla="*/ 844332 h 2594345"/>
              <a:gd name="connsiteX4" fmla="*/ 936727 w 1909027"/>
              <a:gd name="connsiteY4" fmla="*/ 1755358 h 2594345"/>
              <a:gd name="connsiteX5" fmla="*/ 1090201 w 1909027"/>
              <a:gd name="connsiteY5" fmla="*/ 1457760 h 2594345"/>
              <a:gd name="connsiteX6" fmla="*/ 1909027 w 1909027"/>
              <a:gd name="connsiteY6" fmla="*/ 2594345 h 2594345"/>
              <a:gd name="connsiteX7" fmla="*/ 0 w 1909027"/>
              <a:gd name="connsiteY7" fmla="*/ 1954981 h 2594345"/>
              <a:gd name="connsiteX0" fmla="*/ 0 w 1909027"/>
              <a:gd name="connsiteY0" fmla="*/ 1954981 h 2594345"/>
              <a:gd name="connsiteX1" fmla="*/ 82445 w 1909027"/>
              <a:gd name="connsiteY1" fmla="*/ 0 h 2594345"/>
              <a:gd name="connsiteX2" fmla="*/ 181909 w 1909027"/>
              <a:gd name="connsiteY2" fmla="*/ 176173 h 2594345"/>
              <a:gd name="connsiteX3" fmla="*/ 301250 w 1909027"/>
              <a:gd name="connsiteY3" fmla="*/ 844332 h 2594345"/>
              <a:gd name="connsiteX4" fmla="*/ 982403 w 1909027"/>
              <a:gd name="connsiteY4" fmla="*/ 1784559 h 2594345"/>
              <a:gd name="connsiteX5" fmla="*/ 1090201 w 1909027"/>
              <a:gd name="connsiteY5" fmla="*/ 1457760 h 2594345"/>
              <a:gd name="connsiteX6" fmla="*/ 1909027 w 1909027"/>
              <a:gd name="connsiteY6" fmla="*/ 2594345 h 2594345"/>
              <a:gd name="connsiteX7" fmla="*/ 0 w 1909027"/>
              <a:gd name="connsiteY7" fmla="*/ 1954981 h 2594345"/>
              <a:gd name="connsiteX0" fmla="*/ 0 w 1909027"/>
              <a:gd name="connsiteY0" fmla="*/ 1954981 h 2594345"/>
              <a:gd name="connsiteX1" fmla="*/ 82445 w 1909027"/>
              <a:gd name="connsiteY1" fmla="*/ 0 h 2594345"/>
              <a:gd name="connsiteX2" fmla="*/ 181909 w 1909027"/>
              <a:gd name="connsiteY2" fmla="*/ 176173 h 2594345"/>
              <a:gd name="connsiteX3" fmla="*/ 301250 w 1909027"/>
              <a:gd name="connsiteY3" fmla="*/ 844332 h 2594345"/>
              <a:gd name="connsiteX4" fmla="*/ 990346 w 1909027"/>
              <a:gd name="connsiteY4" fmla="*/ 1768451 h 2594345"/>
              <a:gd name="connsiteX5" fmla="*/ 1090201 w 1909027"/>
              <a:gd name="connsiteY5" fmla="*/ 1457760 h 2594345"/>
              <a:gd name="connsiteX6" fmla="*/ 1909027 w 1909027"/>
              <a:gd name="connsiteY6" fmla="*/ 2594345 h 2594345"/>
              <a:gd name="connsiteX7" fmla="*/ 0 w 1909027"/>
              <a:gd name="connsiteY7" fmla="*/ 1954981 h 2594345"/>
              <a:gd name="connsiteX0" fmla="*/ 0 w 1909027"/>
              <a:gd name="connsiteY0" fmla="*/ 1954981 h 2594345"/>
              <a:gd name="connsiteX1" fmla="*/ 82445 w 1909027"/>
              <a:gd name="connsiteY1" fmla="*/ 0 h 2594345"/>
              <a:gd name="connsiteX2" fmla="*/ 181909 w 1909027"/>
              <a:gd name="connsiteY2" fmla="*/ 176173 h 2594345"/>
              <a:gd name="connsiteX3" fmla="*/ 317284 w 1909027"/>
              <a:gd name="connsiteY3" fmla="*/ 838889 h 2594345"/>
              <a:gd name="connsiteX4" fmla="*/ 990346 w 1909027"/>
              <a:gd name="connsiteY4" fmla="*/ 1768451 h 2594345"/>
              <a:gd name="connsiteX5" fmla="*/ 1090201 w 1909027"/>
              <a:gd name="connsiteY5" fmla="*/ 1457760 h 2594345"/>
              <a:gd name="connsiteX6" fmla="*/ 1909027 w 1909027"/>
              <a:gd name="connsiteY6" fmla="*/ 2594345 h 2594345"/>
              <a:gd name="connsiteX7" fmla="*/ 0 w 1909027"/>
              <a:gd name="connsiteY7" fmla="*/ 1954981 h 2594345"/>
              <a:gd name="connsiteX0" fmla="*/ 0 w 1909027"/>
              <a:gd name="connsiteY0" fmla="*/ 1954981 h 2594345"/>
              <a:gd name="connsiteX1" fmla="*/ 82445 w 1909027"/>
              <a:gd name="connsiteY1" fmla="*/ 0 h 2594345"/>
              <a:gd name="connsiteX2" fmla="*/ 193935 w 1909027"/>
              <a:gd name="connsiteY2" fmla="*/ 172090 h 2594345"/>
              <a:gd name="connsiteX3" fmla="*/ 317284 w 1909027"/>
              <a:gd name="connsiteY3" fmla="*/ 838889 h 2594345"/>
              <a:gd name="connsiteX4" fmla="*/ 990346 w 1909027"/>
              <a:gd name="connsiteY4" fmla="*/ 1768451 h 2594345"/>
              <a:gd name="connsiteX5" fmla="*/ 1090201 w 1909027"/>
              <a:gd name="connsiteY5" fmla="*/ 1457760 h 2594345"/>
              <a:gd name="connsiteX6" fmla="*/ 1909027 w 1909027"/>
              <a:gd name="connsiteY6" fmla="*/ 2594345 h 2594345"/>
              <a:gd name="connsiteX7" fmla="*/ 0 w 1909027"/>
              <a:gd name="connsiteY7" fmla="*/ 1954981 h 259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027" h="2594345">
                <a:moveTo>
                  <a:pt x="0" y="1954981"/>
                </a:moveTo>
                <a:lnTo>
                  <a:pt x="82445" y="0"/>
                </a:lnTo>
                <a:lnTo>
                  <a:pt x="193935" y="172090"/>
                </a:lnTo>
                <a:lnTo>
                  <a:pt x="317284" y="838889"/>
                </a:lnTo>
                <a:lnTo>
                  <a:pt x="990346" y="1768451"/>
                </a:lnTo>
                <a:lnTo>
                  <a:pt x="1090201" y="1457760"/>
                </a:lnTo>
                <a:lnTo>
                  <a:pt x="1909027" y="2594345"/>
                </a:lnTo>
                <a:lnTo>
                  <a:pt x="0" y="1954981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图片 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3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四、平面与平面相交的一般情况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1774826" y="612775"/>
            <a:ext cx="88931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  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可用“一般位置直线与一般位置平面相交求交点”的方法求解两平面的交线。即取一平面内的两条直线，分别求出它们与另外一个平面的交点，连接两点的同面投影即可得到两平面的交线。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52601" y="1731963"/>
            <a:ext cx="48815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F19D2FEB-F461-4DCA-9D4C-9F7DE17B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26" y="2225675"/>
            <a:ext cx="29368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22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作图步骤</a:t>
            </a:r>
            <a:endParaRPr lang="en-US" altLang="zh-CN" sz="22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panose="02010600030101010101" pitchFamily="2" charset="-122"/>
              <a:buAutoNum type="circleNumDbPlain"/>
              <a:defRPr/>
            </a:pPr>
            <a:r>
              <a:rPr lang="zh-CN" altLang="en-US" sz="2200" b="0" dirty="0">
                <a:latin typeface="Times New Roman" panose="02020603050405020304" pitchFamily="18" charset="0"/>
                <a:ea typeface="黑体" panose="02010609060101010101" pitchFamily="49" charset="-122"/>
              </a:rPr>
              <a:t> 求交线；</a:t>
            </a:r>
            <a:endParaRPr lang="en-US" altLang="zh-CN" sz="22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200" b="0" dirty="0">
                <a:latin typeface="Times New Roman" panose="02020603050405020304" pitchFamily="18" charset="0"/>
                <a:ea typeface="黑体" panose="02010609060101010101" pitchFamily="49" charset="-122"/>
              </a:rPr>
              <a:t>求两个交点</a:t>
            </a:r>
            <a:endParaRPr lang="en-US" altLang="zh-CN" sz="22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buFont typeface="+mj-ea"/>
              <a:buAutoNum type="circleNumDbPlain" startAt="2"/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判别平面可见性。</a:t>
            </a:r>
            <a:endParaRPr lang="zh-CN" altLang="en-US" sz="2200" b="0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7426326" y="2260600"/>
            <a:ext cx="2784475" cy="2235200"/>
            <a:chOff x="6019800" y="2260544"/>
            <a:chExt cx="2456358" cy="2606669"/>
          </a:xfrm>
        </p:grpSpPr>
        <p:sp>
          <p:nvSpPr>
            <p:cNvPr id="28702" name="矩形: 圆角 40"/>
            <p:cNvSpPr>
              <a:spLocks noChangeArrowheads="1"/>
            </p:cNvSpPr>
            <p:nvPr/>
          </p:nvSpPr>
          <p:spPr bwMode="auto">
            <a:xfrm>
              <a:off x="6019800" y="2260544"/>
              <a:ext cx="2456358" cy="2606669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1C5318C4-D434-4DED-AE7A-89AB4866C6E8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2895550"/>
              <a:ext cx="2456358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371850" y="2770188"/>
            <a:ext cx="4381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k'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3429000" y="5176838"/>
            <a:ext cx="438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610100" y="2922588"/>
            <a:ext cx="4381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l'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4743450" y="4953001"/>
            <a:ext cx="438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zh-CN" altLang="en-US" sz="22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75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2057400" y="1471612"/>
            <a:ext cx="4038600" cy="1455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679" tIns="54839" rIns="109679" bIns="54839">
            <a:spAutoFit/>
          </a:bodyPr>
          <a:lstStyle/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    直线与平面垂直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en-US" altLang="zh-CN" sz="2400" b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平面与平面垂直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992A29C-4669-4A8C-8607-B2E60F904484}"/>
              </a:ext>
            </a:extLst>
          </p:cNvPr>
          <p:cNvCxnSpPr/>
          <p:nvPr/>
        </p:nvCxnSpPr>
        <p:spPr>
          <a:xfrm>
            <a:off x="3668713" y="428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098A8E4-FFE3-483E-9EDC-E8DC0ECD087F}"/>
              </a:ext>
            </a:extLst>
          </p:cNvPr>
          <p:cNvCxnSpPr/>
          <p:nvPr/>
        </p:nvCxnSpPr>
        <p:spPr>
          <a:xfrm>
            <a:off x="3668713" y="4286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矩形 14"/>
          <p:cNvSpPr>
            <a:spLocks noChangeArrowheads="1"/>
          </p:cNvSpPr>
          <p:nvPr/>
        </p:nvSpPr>
        <p:spPr bwMode="auto">
          <a:xfrm>
            <a:off x="2057400" y="669924"/>
            <a:ext cx="43751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3.3 </a:t>
            </a:r>
            <a:r>
              <a:rPr lang="zh-CN" altLang="en-US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垂直关系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459D5D1-9CB7-4AA2-A880-8D8542D53493}"/>
              </a:ext>
            </a:extLst>
          </p:cNvPr>
          <p:cNvCxnSpPr/>
          <p:nvPr/>
        </p:nvCxnSpPr>
        <p:spPr>
          <a:xfrm>
            <a:off x="3668713" y="650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B1A9C74-460C-4761-B368-D79263108C84}"/>
              </a:ext>
            </a:extLst>
          </p:cNvPr>
          <p:cNvCxnSpPr/>
          <p:nvPr/>
        </p:nvCxnSpPr>
        <p:spPr>
          <a:xfrm>
            <a:off x="3668713" y="65088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2057401" y="1697038"/>
            <a:ext cx="4183063" cy="1274763"/>
            <a:chOff x="533400" y="990600"/>
            <a:chExt cx="4183278" cy="1274329"/>
          </a:xfrm>
        </p:grpSpPr>
        <p:sp>
          <p:nvSpPr>
            <p:cNvPr id="29706" name="object 3"/>
            <p:cNvSpPr>
              <a:spLocks noChangeArrowheads="1"/>
            </p:cNvSpPr>
            <p:nvPr/>
          </p:nvSpPr>
          <p:spPr bwMode="auto">
            <a:xfrm>
              <a:off x="533400" y="990600"/>
              <a:ext cx="539801" cy="539894"/>
            </a:xfrm>
            <a:custGeom>
              <a:avLst/>
              <a:gdLst>
                <a:gd name="T0" fmla="*/ 450839 w 539750"/>
                <a:gd name="T1" fmla="*/ 0 h 539750"/>
                <a:gd name="T2" fmla="*/ 90177 w 539750"/>
                <a:gd name="T3" fmla="*/ 0 h 539750"/>
                <a:gd name="T4" fmla="*/ 55063 w 539750"/>
                <a:gd name="T5" fmla="*/ 7062 h 539750"/>
                <a:gd name="T6" fmla="*/ 26401 w 539750"/>
                <a:gd name="T7" fmla="*/ 26302 h 539750"/>
                <a:gd name="T8" fmla="*/ 7093 w 539750"/>
                <a:gd name="T9" fmla="*/ 54844 h 539750"/>
                <a:gd name="T10" fmla="*/ 0 w 539750"/>
                <a:gd name="T11" fmla="*/ 89771 h 539750"/>
                <a:gd name="T12" fmla="*/ 0 w 539750"/>
                <a:gd name="T13" fmla="*/ 448907 h 539750"/>
                <a:gd name="T14" fmla="*/ 7093 w 539750"/>
                <a:gd name="T15" fmla="*/ 483854 h 539750"/>
                <a:gd name="T16" fmla="*/ 26401 w 539750"/>
                <a:gd name="T17" fmla="*/ 512389 h 539750"/>
                <a:gd name="T18" fmla="*/ 55063 w 539750"/>
                <a:gd name="T19" fmla="*/ 531632 h 539750"/>
                <a:gd name="T20" fmla="*/ 90177 w 539750"/>
                <a:gd name="T21" fmla="*/ 538678 h 539750"/>
                <a:gd name="T22" fmla="*/ 450839 w 539750"/>
                <a:gd name="T23" fmla="*/ 538678 h 539750"/>
                <a:gd name="T24" fmla="*/ 485934 w 539750"/>
                <a:gd name="T25" fmla="*/ 531632 h 539750"/>
                <a:gd name="T26" fmla="*/ 514593 w 539750"/>
                <a:gd name="T27" fmla="*/ 512389 h 539750"/>
                <a:gd name="T28" fmla="*/ 533904 w 539750"/>
                <a:gd name="T29" fmla="*/ 483854 h 539750"/>
                <a:gd name="T30" fmla="*/ 540998 w 539750"/>
                <a:gd name="T31" fmla="*/ 448907 h 539750"/>
                <a:gd name="T32" fmla="*/ 540998 w 539750"/>
                <a:gd name="T33" fmla="*/ 89771 h 539750"/>
                <a:gd name="T34" fmla="*/ 533904 w 539750"/>
                <a:gd name="T35" fmla="*/ 54844 h 539750"/>
                <a:gd name="T36" fmla="*/ 514593 w 539750"/>
                <a:gd name="T37" fmla="*/ 26302 h 539750"/>
                <a:gd name="T38" fmla="*/ 485934 w 539750"/>
                <a:gd name="T39" fmla="*/ 7062 h 539750"/>
                <a:gd name="T40" fmla="*/ 450839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449580" y="539496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80"/>
                  </a:lnTo>
                  <a:lnTo>
                    <a:pt x="539496" y="89916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9707" name="object 4"/>
            <p:cNvSpPr>
              <a:spLocks noChangeArrowheads="1"/>
            </p:cNvSpPr>
            <p:nvPr/>
          </p:nvSpPr>
          <p:spPr bwMode="auto">
            <a:xfrm>
              <a:off x="1260545" y="990600"/>
              <a:ext cx="3456133" cy="539894"/>
            </a:xfrm>
            <a:custGeom>
              <a:avLst/>
              <a:gdLst>
                <a:gd name="T0" fmla="*/ 56542597 w 3575685"/>
                <a:gd name="T1" fmla="*/ 0 h 539750"/>
                <a:gd name="T2" fmla="*/ 1458646 w 3575685"/>
                <a:gd name="T3" fmla="*/ 0 h 539750"/>
                <a:gd name="T4" fmla="*/ 890945 w 3575685"/>
                <a:gd name="T5" fmla="*/ 7062 h 539750"/>
                <a:gd name="T6" fmla="*/ 427203 w 3575685"/>
                <a:gd name="T7" fmla="*/ 26302 h 539750"/>
                <a:gd name="T8" fmla="*/ 114610 w 3575685"/>
                <a:gd name="T9" fmla="*/ 54844 h 539750"/>
                <a:gd name="T10" fmla="*/ 0 w 3575685"/>
                <a:gd name="T11" fmla="*/ 89771 h 539750"/>
                <a:gd name="T12" fmla="*/ 0 w 3575685"/>
                <a:gd name="T13" fmla="*/ 448907 h 539750"/>
                <a:gd name="T14" fmla="*/ 114610 w 3575685"/>
                <a:gd name="T15" fmla="*/ 483854 h 539750"/>
                <a:gd name="T16" fmla="*/ 427203 w 3575685"/>
                <a:gd name="T17" fmla="*/ 512389 h 539750"/>
                <a:gd name="T18" fmla="*/ 890945 w 3575685"/>
                <a:gd name="T19" fmla="*/ 531632 h 539750"/>
                <a:gd name="T20" fmla="*/ 1458646 w 3575685"/>
                <a:gd name="T21" fmla="*/ 538678 h 539750"/>
                <a:gd name="T22" fmla="*/ 56542597 w 3575685"/>
                <a:gd name="T23" fmla="*/ 538678 h 539750"/>
                <a:gd name="T24" fmla="*/ 57110337 w 3575685"/>
                <a:gd name="T25" fmla="*/ 531632 h 539750"/>
                <a:gd name="T26" fmla="*/ 57574024 w 3575685"/>
                <a:gd name="T27" fmla="*/ 512389 h 539750"/>
                <a:gd name="T28" fmla="*/ 57886623 w 3575685"/>
                <a:gd name="T29" fmla="*/ 483854 h 539750"/>
                <a:gd name="T30" fmla="*/ 58001280 w 3575685"/>
                <a:gd name="T31" fmla="*/ 448907 h 539750"/>
                <a:gd name="T32" fmla="*/ 58001280 w 3575685"/>
                <a:gd name="T33" fmla="*/ 89771 h 539750"/>
                <a:gd name="T34" fmla="*/ 57886623 w 3575685"/>
                <a:gd name="T35" fmla="*/ 54844 h 539750"/>
                <a:gd name="T36" fmla="*/ 57574024 w 3575685"/>
                <a:gd name="T37" fmla="*/ 26302 h 539750"/>
                <a:gd name="T38" fmla="*/ 57110337 w 3575685"/>
                <a:gd name="T39" fmla="*/ 7062 h 539750"/>
                <a:gd name="T40" fmla="*/ 56542597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3485388" y="539496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80"/>
                  </a:lnTo>
                  <a:lnTo>
                    <a:pt x="3575304" y="89916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9708" name="object 5"/>
            <p:cNvSpPr>
              <a:spLocks noChangeArrowheads="1"/>
            </p:cNvSpPr>
            <p:nvPr/>
          </p:nvSpPr>
          <p:spPr bwMode="auto">
            <a:xfrm>
              <a:off x="533400" y="1725035"/>
              <a:ext cx="539801" cy="539894"/>
            </a:xfrm>
            <a:custGeom>
              <a:avLst/>
              <a:gdLst>
                <a:gd name="T0" fmla="*/ 450839 w 539750"/>
                <a:gd name="T1" fmla="*/ 0 h 539750"/>
                <a:gd name="T2" fmla="*/ 90177 w 539750"/>
                <a:gd name="T3" fmla="*/ 0 h 539750"/>
                <a:gd name="T4" fmla="*/ 55063 w 539750"/>
                <a:gd name="T5" fmla="*/ 7062 h 539750"/>
                <a:gd name="T6" fmla="*/ 26401 w 539750"/>
                <a:gd name="T7" fmla="*/ 26302 h 539750"/>
                <a:gd name="T8" fmla="*/ 7093 w 539750"/>
                <a:gd name="T9" fmla="*/ 54844 h 539750"/>
                <a:gd name="T10" fmla="*/ 0 w 539750"/>
                <a:gd name="T11" fmla="*/ 89770 h 539750"/>
                <a:gd name="T12" fmla="*/ 0 w 539750"/>
                <a:gd name="T13" fmla="*/ 448906 h 539750"/>
                <a:gd name="T14" fmla="*/ 7093 w 539750"/>
                <a:gd name="T15" fmla="*/ 483854 h 539750"/>
                <a:gd name="T16" fmla="*/ 26401 w 539750"/>
                <a:gd name="T17" fmla="*/ 512389 h 539750"/>
                <a:gd name="T18" fmla="*/ 55063 w 539750"/>
                <a:gd name="T19" fmla="*/ 531632 h 539750"/>
                <a:gd name="T20" fmla="*/ 90177 w 539750"/>
                <a:gd name="T21" fmla="*/ 538677 h 539750"/>
                <a:gd name="T22" fmla="*/ 450839 w 539750"/>
                <a:gd name="T23" fmla="*/ 538677 h 539750"/>
                <a:gd name="T24" fmla="*/ 485934 w 539750"/>
                <a:gd name="T25" fmla="*/ 531632 h 539750"/>
                <a:gd name="T26" fmla="*/ 514593 w 539750"/>
                <a:gd name="T27" fmla="*/ 512389 h 539750"/>
                <a:gd name="T28" fmla="*/ 533904 w 539750"/>
                <a:gd name="T29" fmla="*/ 483854 h 539750"/>
                <a:gd name="T30" fmla="*/ 540998 w 539750"/>
                <a:gd name="T31" fmla="*/ 448906 h 539750"/>
                <a:gd name="T32" fmla="*/ 540998 w 539750"/>
                <a:gd name="T33" fmla="*/ 89770 h 539750"/>
                <a:gd name="T34" fmla="*/ 533904 w 539750"/>
                <a:gd name="T35" fmla="*/ 54844 h 539750"/>
                <a:gd name="T36" fmla="*/ 514593 w 539750"/>
                <a:gd name="T37" fmla="*/ 26302 h 539750"/>
                <a:gd name="T38" fmla="*/ 485934 w 539750"/>
                <a:gd name="T39" fmla="*/ 7062 h 539750"/>
                <a:gd name="T40" fmla="*/ 450839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449580" y="539495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79"/>
                  </a:lnTo>
                  <a:lnTo>
                    <a:pt x="539496" y="89915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9709" name="object 6"/>
            <p:cNvSpPr>
              <a:spLocks noChangeArrowheads="1"/>
            </p:cNvSpPr>
            <p:nvPr/>
          </p:nvSpPr>
          <p:spPr bwMode="auto">
            <a:xfrm>
              <a:off x="1260542" y="1725035"/>
              <a:ext cx="3456135" cy="539894"/>
            </a:xfrm>
            <a:custGeom>
              <a:avLst/>
              <a:gdLst>
                <a:gd name="T0" fmla="*/ 56542826 w 3575685"/>
                <a:gd name="T1" fmla="*/ 0 h 539750"/>
                <a:gd name="T2" fmla="*/ 1458650 w 3575685"/>
                <a:gd name="T3" fmla="*/ 0 h 539750"/>
                <a:gd name="T4" fmla="*/ 890949 w 3575685"/>
                <a:gd name="T5" fmla="*/ 7062 h 539750"/>
                <a:gd name="T6" fmla="*/ 427206 w 3575685"/>
                <a:gd name="T7" fmla="*/ 26302 h 539750"/>
                <a:gd name="T8" fmla="*/ 114611 w 3575685"/>
                <a:gd name="T9" fmla="*/ 54844 h 539750"/>
                <a:gd name="T10" fmla="*/ 0 w 3575685"/>
                <a:gd name="T11" fmla="*/ 89770 h 539750"/>
                <a:gd name="T12" fmla="*/ 0 w 3575685"/>
                <a:gd name="T13" fmla="*/ 448906 h 539750"/>
                <a:gd name="T14" fmla="*/ 114611 w 3575685"/>
                <a:gd name="T15" fmla="*/ 483854 h 539750"/>
                <a:gd name="T16" fmla="*/ 427206 w 3575685"/>
                <a:gd name="T17" fmla="*/ 512389 h 539750"/>
                <a:gd name="T18" fmla="*/ 890949 w 3575685"/>
                <a:gd name="T19" fmla="*/ 531632 h 539750"/>
                <a:gd name="T20" fmla="*/ 1458650 w 3575685"/>
                <a:gd name="T21" fmla="*/ 538677 h 539750"/>
                <a:gd name="T22" fmla="*/ 56542826 w 3575685"/>
                <a:gd name="T23" fmla="*/ 538677 h 539750"/>
                <a:gd name="T24" fmla="*/ 57110569 w 3575685"/>
                <a:gd name="T25" fmla="*/ 531632 h 539750"/>
                <a:gd name="T26" fmla="*/ 57574258 w 3575685"/>
                <a:gd name="T27" fmla="*/ 512389 h 539750"/>
                <a:gd name="T28" fmla="*/ 57886859 w 3575685"/>
                <a:gd name="T29" fmla="*/ 483854 h 539750"/>
                <a:gd name="T30" fmla="*/ 58001515 w 3575685"/>
                <a:gd name="T31" fmla="*/ 448906 h 539750"/>
                <a:gd name="T32" fmla="*/ 58001515 w 3575685"/>
                <a:gd name="T33" fmla="*/ 89770 h 539750"/>
                <a:gd name="T34" fmla="*/ 57886859 w 3575685"/>
                <a:gd name="T35" fmla="*/ 54844 h 539750"/>
                <a:gd name="T36" fmla="*/ 57574258 w 3575685"/>
                <a:gd name="T37" fmla="*/ 26302 h 539750"/>
                <a:gd name="T38" fmla="*/ 57110569 w 3575685"/>
                <a:gd name="T39" fmla="*/ 7062 h 539750"/>
                <a:gd name="T40" fmla="*/ 56542826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3485388" y="539495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79"/>
                  </a:lnTo>
                  <a:lnTo>
                    <a:pt x="3575304" y="89915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一、直线与平面垂直</a:t>
            </a: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10A45C7F-92BD-43B2-BD52-4BF573BC3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12776"/>
            <a:ext cx="858837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en-US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1. </a:t>
            </a:r>
            <a:r>
              <a:rPr kumimoji="1"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直线与平面垂直的几何条件</a:t>
            </a:r>
            <a:endParaRPr kumimoji="1" lang="en-US" altLang="zh-CN" sz="2400" b="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20000" algn="just">
              <a:lnSpc>
                <a:spcPct val="120000"/>
              </a:lnSpc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一直线垂直于平面内任意两相交直线，则直线与平面垂直。</a:t>
            </a:r>
            <a:endParaRPr lang="en-US" altLang="zh-CN" sz="2200" b="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20000" algn="just">
              <a:lnSpc>
                <a:spcPct val="120000"/>
              </a:lnSpc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在作直线垂直于平面时，为作图方便，通常使</a:t>
            </a:r>
            <a:r>
              <a:rPr lang="zh-CN" altLang="en-US" sz="22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直线与平面内的水平线和正平线垂直</a:t>
            </a: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b="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905000"/>
            <a:ext cx="4173538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076BF39-6F1F-41E4-9F76-4C89A6A70B12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8258175" y="2016125"/>
            <a:ext cx="541338" cy="1233488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F1B6646-7409-4561-92B8-C6AF77546140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8256588" y="4446589"/>
            <a:ext cx="539750" cy="1233487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0" name="组合 30719"/>
          <p:cNvGrpSpPr>
            <a:grpSpLocks/>
          </p:cNvGrpSpPr>
          <p:nvPr/>
        </p:nvGrpSpPr>
        <p:grpSpPr bwMode="auto">
          <a:xfrm>
            <a:off x="7467600" y="2771775"/>
            <a:ext cx="2228850" cy="2686050"/>
            <a:chOff x="5943600" y="2772000"/>
            <a:chExt cx="2228088" cy="2685600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58EB114-E4C8-4E27-A460-F0280B8F104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943600" y="2772000"/>
              <a:ext cx="2228088" cy="990434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E633B47-392E-481C-A371-A0C529F15A3A}"/>
                </a:ext>
              </a:extLst>
            </p:cNvPr>
            <p:cNvCxnSpPr/>
            <p:nvPr/>
          </p:nvCxnSpPr>
          <p:spPr>
            <a:xfrm flipH="1">
              <a:off x="5943600" y="5457600"/>
              <a:ext cx="2228088" cy="0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35010B76-2F9A-4AC9-BE6D-DB3AD1DD60F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957883" y="2775174"/>
              <a:ext cx="0" cy="2682426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38" name="组合 30"/>
            <p:cNvGrpSpPr>
              <a:grpSpLocks/>
            </p:cNvGrpSpPr>
            <p:nvPr/>
          </p:nvGrpSpPr>
          <p:grpSpPr bwMode="auto">
            <a:xfrm>
              <a:off x="6642349" y="2952000"/>
              <a:ext cx="186275" cy="129601"/>
              <a:chOff x="6639327" y="2952000"/>
              <a:chExt cx="186275" cy="129601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B655D5E7-C3AF-4B9F-9EC5-974B0C429C6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6695970" y="2951358"/>
                <a:ext cx="130130" cy="57140"/>
              </a:xfrm>
              <a:prstGeom prst="line">
                <a:avLst/>
              </a:prstGeom>
              <a:ln w="381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86AFD4B3-13BF-4ED7-84D0-AE1C401D354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6603121" y="2987076"/>
                <a:ext cx="130153" cy="58718"/>
              </a:xfrm>
              <a:prstGeom prst="line">
                <a:avLst/>
              </a:prstGeom>
              <a:ln w="38100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724" name="组合 30723"/>
          <p:cNvGrpSpPr>
            <a:grpSpLocks/>
          </p:cNvGrpSpPr>
          <p:nvPr/>
        </p:nvGrpSpPr>
        <p:grpSpPr bwMode="auto">
          <a:xfrm>
            <a:off x="6829425" y="3352800"/>
            <a:ext cx="2406650" cy="2311400"/>
            <a:chOff x="5305474" y="3352800"/>
            <a:chExt cx="2406335" cy="2310867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2B9440D1-EBDB-4BA5-AECF-8D5E04B9909F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305474" y="4601875"/>
              <a:ext cx="2406335" cy="1061792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9C88A8A4-79B4-4155-AA67-F7E200DE77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4522" y="3352800"/>
              <a:ext cx="2368240" cy="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F73D70DE-4CF3-4F91-A3EE-D3F63B500FFE}"/>
                </a:ext>
              </a:extLst>
            </p:cNvPr>
            <p:cNvCxnSpPr>
              <a:cxnSpLocks/>
            </p:cNvCxnSpPr>
            <p:nvPr/>
          </p:nvCxnSpPr>
          <p:spPr>
            <a:xfrm>
              <a:off x="7710222" y="3352800"/>
              <a:ext cx="0" cy="2304518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32" name="组合 39"/>
            <p:cNvGrpSpPr>
              <a:grpSpLocks/>
            </p:cNvGrpSpPr>
            <p:nvPr/>
          </p:nvGrpSpPr>
          <p:grpSpPr bwMode="auto">
            <a:xfrm rot="5400000">
              <a:off x="6948000" y="5214835"/>
              <a:ext cx="186275" cy="129601"/>
              <a:chOff x="6639327" y="2952000"/>
              <a:chExt cx="186275" cy="129601"/>
            </a:xfrm>
          </p:grpSpPr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BF8A746B-4B27-49E7-890B-FE2961FAE69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6695906" y="2942952"/>
                <a:ext cx="130145" cy="57143"/>
              </a:xfrm>
              <a:prstGeom prst="line">
                <a:avLst/>
              </a:prstGeom>
              <a:ln w="3810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5B38B2EA-BB0B-49A0-BEE7-0B2FE64B1F6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6603846" y="2987398"/>
                <a:ext cx="128570" cy="58723"/>
              </a:xfrm>
              <a:prstGeom prst="line">
                <a:avLst/>
              </a:prstGeom>
              <a:ln w="3810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一、直线与平面垂直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588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2.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直线与平面垂直的特殊情况</a:t>
            </a:r>
            <a:endParaRPr kumimoji="1" lang="en-US" altLang="zh-CN" sz="24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）当直线为投影面</a:t>
            </a: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垂直线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时，平面为</a:t>
            </a: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投影面平行面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）当直线为投影面</a:t>
            </a: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平行线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时，平面为</a:t>
            </a: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投影面垂直面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75" y="1858964"/>
            <a:ext cx="3849688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088" y="2290764"/>
            <a:ext cx="41513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8638" y="2219325"/>
            <a:ext cx="4494212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0163" y="1844675"/>
            <a:ext cx="3694112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一、直线与平面垂直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5"/>
            <a:ext cx="858837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3.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直线与平面垂直的作图举例</a:t>
            </a:r>
            <a:endParaRPr kumimoji="1" lang="en-US" altLang="zh-CN" sz="24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例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7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求点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到平面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的距离。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828800"/>
            <a:ext cx="477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828800"/>
            <a:ext cx="477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828800"/>
            <a:ext cx="477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一、直线与平面垂直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588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例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8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过点 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作直线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MN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垂直于△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平面。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1" y="1195389"/>
            <a:ext cx="4525963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1" y="1195389"/>
            <a:ext cx="4525963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1" y="1195389"/>
            <a:ext cx="4525963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1" y="1195389"/>
            <a:ext cx="4525963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1" y="1195389"/>
            <a:ext cx="4525963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1" y="1195389"/>
            <a:ext cx="4525963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208838" y="3429001"/>
            <a:ext cx="324167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2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  作图步骤</a:t>
            </a:r>
            <a:endParaRPr lang="en-US" altLang="zh-CN" sz="2200" b="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charset="-122"/>
              <a:buAutoNum type="circleNumDbPlain"/>
            </a:pPr>
            <a:r>
              <a:rPr lang="zh-CN" altLang="en-US" sz="2200" b="0" dirty="0">
                <a:latin typeface="Times New Roman" pitchFamily="18" charset="0"/>
                <a:ea typeface="黑体" pitchFamily="49" charset="-122"/>
              </a:rPr>
              <a:t>作出面内一水平线；</a:t>
            </a:r>
            <a:endParaRPr lang="en-US" altLang="zh-CN" sz="2200" b="0" dirty="0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charset="-122"/>
              <a:buAutoNum type="circleNumDbPlain"/>
            </a:pPr>
            <a:r>
              <a:rPr lang="zh-CN" altLang="en-US" sz="2200" b="0" dirty="0">
                <a:latin typeface="Times New Roman" pitchFamily="18" charset="0"/>
                <a:ea typeface="黑体" pitchFamily="49" charset="-122"/>
              </a:rPr>
              <a:t>作水平线的垂线</a:t>
            </a:r>
            <a:r>
              <a:rPr lang="en-US" altLang="zh-CN" sz="2200" b="0" dirty="0">
                <a:latin typeface="Times New Roman" pitchFamily="18" charset="0"/>
                <a:ea typeface="黑体" pitchFamily="49" charset="-122"/>
              </a:rPr>
              <a:t>(</a:t>
            </a:r>
            <a:r>
              <a:rPr lang="en-US" altLang="zh-CN" sz="2200" b="0" i="1" dirty="0">
                <a:latin typeface="Times New Roman" pitchFamily="18" charset="0"/>
                <a:ea typeface="黑体" pitchFamily="49" charset="-122"/>
              </a:rPr>
              <a:t>H</a:t>
            </a:r>
            <a:r>
              <a:rPr lang="en-US" altLang="zh-CN" sz="2200" b="0" dirty="0">
                <a:latin typeface="Times New Roman" pitchFamily="18" charset="0"/>
                <a:ea typeface="黑体" pitchFamily="49" charset="-122"/>
              </a:rPr>
              <a:t>)</a:t>
            </a:r>
            <a:r>
              <a:rPr lang="zh-CN" altLang="en-US" sz="2200" b="0" dirty="0">
                <a:latin typeface="Times New Roman" pitchFamily="18" charset="0"/>
                <a:ea typeface="黑体" pitchFamily="49" charset="-122"/>
              </a:rPr>
              <a:t>；</a:t>
            </a:r>
            <a:endParaRPr lang="en-US" altLang="zh-CN" sz="2200" b="0" dirty="0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charset="-122"/>
              <a:buAutoNum type="circleNumDbPlain"/>
            </a:pPr>
            <a:r>
              <a:rPr lang="zh-CN" altLang="en-US" sz="2200" b="0" dirty="0">
                <a:latin typeface="Times New Roman" pitchFamily="18" charset="0"/>
                <a:ea typeface="黑体" pitchFamily="49" charset="-122"/>
              </a:rPr>
              <a:t>作出面内一正平线；</a:t>
            </a:r>
            <a:endParaRPr lang="en-US" altLang="zh-CN" sz="2200" b="0" dirty="0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  <a:buFont typeface="宋体" charset="-122"/>
              <a:buAutoNum type="circleNumDbPlain"/>
            </a:pPr>
            <a:r>
              <a:rPr lang="zh-CN" altLang="en-US" sz="2200" b="0" dirty="0">
                <a:latin typeface="黑体" pitchFamily="49" charset="-122"/>
                <a:ea typeface="黑体" pitchFamily="49" charset="-122"/>
              </a:rPr>
              <a:t>作正平线的垂线</a:t>
            </a:r>
            <a:r>
              <a:rPr lang="en-US" altLang="zh-CN" sz="2200" b="0" dirty="0">
                <a:latin typeface="Times New Roman" pitchFamily="18" charset="0"/>
                <a:ea typeface="黑体" pitchFamily="49" charset="-122"/>
              </a:rPr>
              <a:t>(</a:t>
            </a:r>
            <a:r>
              <a:rPr lang="en-US" altLang="zh-CN" sz="2200" b="0" i="1" dirty="0">
                <a:latin typeface="Times New Roman" pitchFamily="18" charset="0"/>
                <a:ea typeface="黑体" pitchFamily="49" charset="-122"/>
              </a:rPr>
              <a:t>V</a:t>
            </a:r>
            <a:r>
              <a:rPr lang="en-US" altLang="zh-CN" sz="2200" b="0" dirty="0">
                <a:latin typeface="Times New Roman" pitchFamily="18" charset="0"/>
                <a:ea typeface="黑体" pitchFamily="49" charset="-122"/>
              </a:rPr>
              <a:t>) </a:t>
            </a:r>
            <a:r>
              <a:rPr lang="zh-CN" altLang="en-US" sz="2200" b="0" dirty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200" b="0" i="1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7140575" y="3429001"/>
            <a:ext cx="3048000" cy="2784475"/>
            <a:chOff x="5913496" y="2260544"/>
            <a:chExt cx="2697105" cy="3247229"/>
          </a:xfrm>
        </p:grpSpPr>
        <p:sp>
          <p:nvSpPr>
            <p:cNvPr id="33804" name="矩形: 圆角 40"/>
            <p:cNvSpPr>
              <a:spLocks noChangeArrowheads="1"/>
            </p:cNvSpPr>
            <p:nvPr/>
          </p:nvSpPr>
          <p:spPr bwMode="auto">
            <a:xfrm>
              <a:off x="5913496" y="2260544"/>
              <a:ext cx="2697105" cy="3247229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0F9CB232-B0DF-43DF-8148-BDA5724B6169}"/>
                </a:ext>
              </a:extLst>
            </p:cNvPr>
            <p:cNvCxnSpPr>
              <a:cxnSpLocks/>
            </p:cNvCxnSpPr>
            <p:nvPr/>
          </p:nvCxnSpPr>
          <p:spPr>
            <a:xfrm>
              <a:off x="5913496" y="2895550"/>
              <a:ext cx="2697105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d2-42过点作直线垂直于平面">
            <a:hlinkClick r:id="" action="ppaction://media"/>
            <a:extLst>
              <a:ext uri="{FF2B5EF4-FFF2-40B4-BE49-F238E27FC236}">
                <a16:creationId xmlns:a16="http://schemas.microsoft.com/office/drawing/2014/main" id="{75FFBEBA-238C-4000-931A-62C100F4FE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05674" y="792956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31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>
            <a:extLst>
              <a:ext uri="{FF2B5EF4-FFF2-40B4-BE49-F238E27FC236}">
                <a16:creationId xmlns:a16="http://schemas.microsoft.com/office/drawing/2014/main" id="{4F1F850D-B447-49BC-A091-23FFABD82198}"/>
              </a:ext>
            </a:extLst>
          </p:cNvPr>
          <p:cNvSpPr/>
          <p:nvPr/>
        </p:nvSpPr>
        <p:spPr>
          <a:xfrm>
            <a:off x="1905000" y="4191000"/>
            <a:ext cx="5562600" cy="1905000"/>
          </a:xfrm>
          <a:prstGeom prst="parallelogram">
            <a:avLst>
              <a:gd name="adj" fmla="val 73118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C53FD064-EB32-43D9-A9FC-7268C368114E}"/>
              </a:ext>
            </a:extLst>
          </p:cNvPr>
          <p:cNvSpPr/>
          <p:nvPr/>
        </p:nvSpPr>
        <p:spPr>
          <a:xfrm rot="5400000">
            <a:off x="3058320" y="3313907"/>
            <a:ext cx="2390775" cy="1192213"/>
          </a:xfrm>
          <a:prstGeom prst="parallelogram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820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二、平面与平面垂直</a:t>
            </a: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10A45C7F-92BD-43B2-BD52-4BF573BC3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12776"/>
            <a:ext cx="858837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1" lang="en-US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1. </a:t>
            </a:r>
            <a:r>
              <a:rPr kumimoji="1"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两平面垂直的几何条件</a:t>
            </a:r>
            <a:endParaRPr kumimoji="1" lang="en-US" altLang="zh-CN" sz="2400" b="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20000" algn="just">
              <a:lnSpc>
                <a:spcPct val="120000"/>
              </a:lnSpc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一直线若垂直于一平面，则包含此直线的所有平面均与该平面垂直。</a:t>
            </a:r>
            <a:endParaRPr lang="en-US" altLang="zh-CN" sz="2200" b="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7C213426-8BED-49C8-8020-3BBD6AF78AE8}"/>
              </a:ext>
            </a:extLst>
          </p:cNvPr>
          <p:cNvSpPr/>
          <p:nvPr/>
        </p:nvSpPr>
        <p:spPr>
          <a:xfrm rot="5400000" flipV="1">
            <a:off x="3008313" y="3584575"/>
            <a:ext cx="2411412" cy="1271588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3DD0C861-737E-47CA-A2BD-ED5F82470DAD}"/>
              </a:ext>
            </a:extLst>
          </p:cNvPr>
          <p:cNvSpPr/>
          <p:nvPr/>
        </p:nvSpPr>
        <p:spPr>
          <a:xfrm rot="5400000" flipV="1">
            <a:off x="4279901" y="3262313"/>
            <a:ext cx="2413000" cy="1273175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平行四边形 34">
            <a:extLst>
              <a:ext uri="{FF2B5EF4-FFF2-40B4-BE49-F238E27FC236}">
                <a16:creationId xmlns:a16="http://schemas.microsoft.com/office/drawing/2014/main" id="{A7906D55-1B3B-4C3C-8C1F-78030101DBF5}"/>
              </a:ext>
            </a:extLst>
          </p:cNvPr>
          <p:cNvSpPr/>
          <p:nvPr/>
        </p:nvSpPr>
        <p:spPr>
          <a:xfrm rot="5400000">
            <a:off x="4251326" y="3617913"/>
            <a:ext cx="2395537" cy="1189038"/>
          </a:xfrm>
          <a:prstGeom prst="parallelogram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982F2D5A-8949-45D3-AF78-9138047A9742}"/>
              </a:ext>
            </a:extLst>
          </p:cNvPr>
          <p:cNvCxnSpPr>
            <a:cxnSpLocks/>
          </p:cNvCxnSpPr>
          <p:nvPr/>
        </p:nvCxnSpPr>
        <p:spPr>
          <a:xfrm rot="10800000">
            <a:off x="4860925" y="3024188"/>
            <a:ext cx="0" cy="2087562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4648200" y="2571750"/>
            <a:ext cx="381000" cy="2914650"/>
            <a:chOff x="3124200" y="2571690"/>
            <a:chExt cx="381000" cy="2914710"/>
          </a:xfrm>
        </p:grpSpPr>
        <p:sp>
          <p:nvSpPr>
            <p:cNvPr id="34829" name="文本框 13"/>
            <p:cNvSpPr txBox="1">
              <a:spLocks noChangeArrowheads="1"/>
            </p:cNvSpPr>
            <p:nvPr/>
          </p:nvSpPr>
          <p:spPr bwMode="auto">
            <a:xfrm>
              <a:off x="3124200" y="2571690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0" i="1">
                  <a:latin typeface="Times New Roman" pitchFamily="18" charset="0"/>
                  <a:cs typeface="Times New Roman" pitchFamily="18" charset="0"/>
                </a:rPr>
                <a:t>M</a:t>
              </a:r>
              <a:endParaRPr lang="zh-CN" altLang="en-US" sz="2000" b="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30" name="文本框 43"/>
            <p:cNvSpPr txBox="1">
              <a:spLocks noChangeArrowheads="1"/>
            </p:cNvSpPr>
            <p:nvPr/>
          </p:nvSpPr>
          <p:spPr bwMode="auto">
            <a:xfrm>
              <a:off x="3124200" y="5086290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0" i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zh-CN" altLang="en-US" sz="2000" b="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5715001" y="2724150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000" b="0" i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000" b="0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5638801" y="3257550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000" b="0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000" b="0" i="1" baseline="-25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7" grpId="0" animBg="1"/>
      <p:bldP spid="29" grpId="0" animBg="1"/>
      <p:bldP spid="35" grpId="0" animBg="1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992A29C-4669-4A8C-8607-B2E60F904484}"/>
              </a:ext>
            </a:extLst>
          </p:cNvPr>
          <p:cNvCxnSpPr/>
          <p:nvPr/>
        </p:nvCxnSpPr>
        <p:spPr>
          <a:xfrm>
            <a:off x="3668713" y="428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098A8E4-FFE3-483E-9EDC-E8DC0ECD087F}"/>
              </a:ext>
            </a:extLst>
          </p:cNvPr>
          <p:cNvCxnSpPr/>
          <p:nvPr/>
        </p:nvCxnSpPr>
        <p:spPr>
          <a:xfrm>
            <a:off x="3668713" y="4286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矩形 14"/>
          <p:cNvSpPr>
            <a:spLocks noChangeArrowheads="1"/>
          </p:cNvSpPr>
          <p:nvPr/>
        </p:nvSpPr>
        <p:spPr bwMode="auto">
          <a:xfrm>
            <a:off x="2057400" y="665162"/>
            <a:ext cx="43751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3.1 </a:t>
            </a:r>
            <a:r>
              <a:rPr lang="zh-CN" altLang="en-US" sz="3000" b="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平行关系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459D5D1-9CB7-4AA2-A880-8D8542D53493}"/>
              </a:ext>
            </a:extLst>
          </p:cNvPr>
          <p:cNvCxnSpPr/>
          <p:nvPr/>
        </p:nvCxnSpPr>
        <p:spPr>
          <a:xfrm>
            <a:off x="3668713" y="650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B1A9C74-460C-4761-B368-D79263108C84}"/>
              </a:ext>
            </a:extLst>
          </p:cNvPr>
          <p:cNvCxnSpPr/>
          <p:nvPr/>
        </p:nvCxnSpPr>
        <p:spPr>
          <a:xfrm>
            <a:off x="3668713" y="65088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2057401" y="1395412"/>
            <a:ext cx="4183063" cy="1455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679" tIns="54839" rIns="109679" bIns="54839">
            <a:spAutoFit/>
          </a:bodyPr>
          <a:lstStyle/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    直线与平面平行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  <a:p>
            <a:pPr marL="457200" indent="-457200" defTabSz="1068388">
              <a:lnSpc>
                <a:spcPct val="200000"/>
              </a:lnSpc>
              <a:buFontTx/>
              <a:buAutoNum type="ea1ChsPlain"/>
            </a:pPr>
            <a:r>
              <a:rPr lang="en-US" altLang="zh-CN" sz="2400" b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平面与平面平行</a:t>
            </a:r>
            <a:endParaRPr lang="en-US" altLang="zh-CN" sz="2400" b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2057401" y="1620838"/>
            <a:ext cx="4183063" cy="1274763"/>
            <a:chOff x="533400" y="990600"/>
            <a:chExt cx="4183063" cy="1274159"/>
          </a:xfrm>
        </p:grpSpPr>
        <p:sp>
          <p:nvSpPr>
            <p:cNvPr id="6154" name="object 3"/>
            <p:cNvSpPr>
              <a:spLocks noChangeArrowheads="1"/>
            </p:cNvSpPr>
            <p:nvPr/>
          </p:nvSpPr>
          <p:spPr bwMode="auto">
            <a:xfrm>
              <a:off x="533400" y="990600"/>
              <a:ext cx="539801" cy="539638"/>
            </a:xfrm>
            <a:custGeom>
              <a:avLst/>
              <a:gdLst>
                <a:gd name="T0" fmla="*/ 450839 w 539750"/>
                <a:gd name="T1" fmla="*/ 0 h 539750"/>
                <a:gd name="T2" fmla="*/ 90177 w 539750"/>
                <a:gd name="T3" fmla="*/ 0 h 539750"/>
                <a:gd name="T4" fmla="*/ 55063 w 539750"/>
                <a:gd name="T5" fmla="*/ 7026 h 539750"/>
                <a:gd name="T6" fmla="*/ 26401 w 539750"/>
                <a:gd name="T7" fmla="*/ 26158 h 539750"/>
                <a:gd name="T8" fmla="*/ 7093 w 539750"/>
                <a:gd name="T9" fmla="*/ 54532 h 539750"/>
                <a:gd name="T10" fmla="*/ 0 w 539750"/>
                <a:gd name="T11" fmla="*/ 89255 h 539750"/>
                <a:gd name="T12" fmla="*/ 0 w 539750"/>
                <a:gd name="T13" fmla="*/ 446355 h 539750"/>
                <a:gd name="T14" fmla="*/ 7093 w 539750"/>
                <a:gd name="T15" fmla="*/ 481106 h 539750"/>
                <a:gd name="T16" fmla="*/ 26401 w 539750"/>
                <a:gd name="T17" fmla="*/ 509480 h 539750"/>
                <a:gd name="T18" fmla="*/ 55063 w 539750"/>
                <a:gd name="T19" fmla="*/ 528612 h 539750"/>
                <a:gd name="T20" fmla="*/ 90177 w 539750"/>
                <a:gd name="T21" fmla="*/ 535625 h 539750"/>
                <a:gd name="T22" fmla="*/ 450839 w 539750"/>
                <a:gd name="T23" fmla="*/ 535625 h 539750"/>
                <a:gd name="T24" fmla="*/ 485934 w 539750"/>
                <a:gd name="T25" fmla="*/ 528612 h 539750"/>
                <a:gd name="T26" fmla="*/ 514593 w 539750"/>
                <a:gd name="T27" fmla="*/ 509480 h 539750"/>
                <a:gd name="T28" fmla="*/ 533904 w 539750"/>
                <a:gd name="T29" fmla="*/ 481106 h 539750"/>
                <a:gd name="T30" fmla="*/ 540998 w 539750"/>
                <a:gd name="T31" fmla="*/ 446355 h 539750"/>
                <a:gd name="T32" fmla="*/ 540998 w 539750"/>
                <a:gd name="T33" fmla="*/ 89255 h 539750"/>
                <a:gd name="T34" fmla="*/ 533904 w 539750"/>
                <a:gd name="T35" fmla="*/ 54532 h 539750"/>
                <a:gd name="T36" fmla="*/ 514593 w 539750"/>
                <a:gd name="T37" fmla="*/ 26158 h 539750"/>
                <a:gd name="T38" fmla="*/ 485934 w 539750"/>
                <a:gd name="T39" fmla="*/ 7026 h 539750"/>
                <a:gd name="T40" fmla="*/ 450839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449580" y="539496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80"/>
                  </a:lnTo>
                  <a:lnTo>
                    <a:pt x="539496" y="89916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155" name="object 4"/>
            <p:cNvSpPr>
              <a:spLocks noChangeArrowheads="1"/>
            </p:cNvSpPr>
            <p:nvPr/>
          </p:nvSpPr>
          <p:spPr bwMode="auto">
            <a:xfrm>
              <a:off x="1260544" y="990600"/>
              <a:ext cx="3455919" cy="539638"/>
            </a:xfrm>
            <a:custGeom>
              <a:avLst/>
              <a:gdLst>
                <a:gd name="T0" fmla="*/ 12533168 w 3575685"/>
                <a:gd name="T1" fmla="*/ 0 h 539750"/>
                <a:gd name="T2" fmla="*/ 323321 w 3575685"/>
                <a:gd name="T3" fmla="*/ 0 h 539750"/>
                <a:gd name="T4" fmla="*/ 197486 w 3575685"/>
                <a:gd name="T5" fmla="*/ 7026 h 539750"/>
                <a:gd name="T6" fmla="*/ 94693 w 3575685"/>
                <a:gd name="T7" fmla="*/ 26158 h 539750"/>
                <a:gd name="T8" fmla="*/ 25405 w 3575685"/>
                <a:gd name="T9" fmla="*/ 54532 h 539750"/>
                <a:gd name="T10" fmla="*/ 0 w 3575685"/>
                <a:gd name="T11" fmla="*/ 89255 h 539750"/>
                <a:gd name="T12" fmla="*/ 0 w 3575685"/>
                <a:gd name="T13" fmla="*/ 446355 h 539750"/>
                <a:gd name="T14" fmla="*/ 25405 w 3575685"/>
                <a:gd name="T15" fmla="*/ 481106 h 539750"/>
                <a:gd name="T16" fmla="*/ 94693 w 3575685"/>
                <a:gd name="T17" fmla="*/ 509480 h 539750"/>
                <a:gd name="T18" fmla="*/ 197486 w 3575685"/>
                <a:gd name="T19" fmla="*/ 528612 h 539750"/>
                <a:gd name="T20" fmla="*/ 323321 w 3575685"/>
                <a:gd name="T21" fmla="*/ 535625 h 539750"/>
                <a:gd name="T22" fmla="*/ 12533168 w 3575685"/>
                <a:gd name="T23" fmla="*/ 535625 h 539750"/>
                <a:gd name="T24" fmla="*/ 12659012 w 3575685"/>
                <a:gd name="T25" fmla="*/ 528612 h 539750"/>
                <a:gd name="T26" fmla="*/ 12761793 w 3575685"/>
                <a:gd name="T27" fmla="*/ 509480 h 539750"/>
                <a:gd name="T28" fmla="*/ 12831085 w 3575685"/>
                <a:gd name="T29" fmla="*/ 481106 h 539750"/>
                <a:gd name="T30" fmla="*/ 12856497 w 3575685"/>
                <a:gd name="T31" fmla="*/ 446355 h 539750"/>
                <a:gd name="T32" fmla="*/ 12856497 w 3575685"/>
                <a:gd name="T33" fmla="*/ 89255 h 539750"/>
                <a:gd name="T34" fmla="*/ 12831085 w 3575685"/>
                <a:gd name="T35" fmla="*/ 54532 h 539750"/>
                <a:gd name="T36" fmla="*/ 12761793 w 3575685"/>
                <a:gd name="T37" fmla="*/ 26158 h 539750"/>
                <a:gd name="T38" fmla="*/ 12659012 w 3575685"/>
                <a:gd name="T39" fmla="*/ 7026 h 539750"/>
                <a:gd name="T40" fmla="*/ 12533168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3485388" y="539496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80"/>
                  </a:lnTo>
                  <a:lnTo>
                    <a:pt x="3575304" y="89916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156" name="object 5"/>
            <p:cNvSpPr>
              <a:spLocks noChangeArrowheads="1"/>
            </p:cNvSpPr>
            <p:nvPr/>
          </p:nvSpPr>
          <p:spPr bwMode="auto">
            <a:xfrm>
              <a:off x="533400" y="1725121"/>
              <a:ext cx="539801" cy="539638"/>
            </a:xfrm>
            <a:custGeom>
              <a:avLst/>
              <a:gdLst>
                <a:gd name="T0" fmla="*/ 450839 w 539750"/>
                <a:gd name="T1" fmla="*/ 0 h 539750"/>
                <a:gd name="T2" fmla="*/ 90177 w 539750"/>
                <a:gd name="T3" fmla="*/ 0 h 539750"/>
                <a:gd name="T4" fmla="*/ 55063 w 539750"/>
                <a:gd name="T5" fmla="*/ 7026 h 539750"/>
                <a:gd name="T6" fmla="*/ 26401 w 539750"/>
                <a:gd name="T7" fmla="*/ 26158 h 539750"/>
                <a:gd name="T8" fmla="*/ 7093 w 539750"/>
                <a:gd name="T9" fmla="*/ 54532 h 539750"/>
                <a:gd name="T10" fmla="*/ 0 w 539750"/>
                <a:gd name="T11" fmla="*/ 89254 h 539750"/>
                <a:gd name="T12" fmla="*/ 0 w 539750"/>
                <a:gd name="T13" fmla="*/ 446354 h 539750"/>
                <a:gd name="T14" fmla="*/ 7093 w 539750"/>
                <a:gd name="T15" fmla="*/ 481106 h 539750"/>
                <a:gd name="T16" fmla="*/ 26401 w 539750"/>
                <a:gd name="T17" fmla="*/ 509480 h 539750"/>
                <a:gd name="T18" fmla="*/ 55063 w 539750"/>
                <a:gd name="T19" fmla="*/ 528612 h 539750"/>
                <a:gd name="T20" fmla="*/ 90177 w 539750"/>
                <a:gd name="T21" fmla="*/ 535624 h 539750"/>
                <a:gd name="T22" fmla="*/ 450839 w 539750"/>
                <a:gd name="T23" fmla="*/ 535624 h 539750"/>
                <a:gd name="T24" fmla="*/ 485934 w 539750"/>
                <a:gd name="T25" fmla="*/ 528612 h 539750"/>
                <a:gd name="T26" fmla="*/ 514593 w 539750"/>
                <a:gd name="T27" fmla="*/ 509480 h 539750"/>
                <a:gd name="T28" fmla="*/ 533904 w 539750"/>
                <a:gd name="T29" fmla="*/ 481106 h 539750"/>
                <a:gd name="T30" fmla="*/ 540998 w 539750"/>
                <a:gd name="T31" fmla="*/ 446354 h 539750"/>
                <a:gd name="T32" fmla="*/ 540998 w 539750"/>
                <a:gd name="T33" fmla="*/ 89254 h 539750"/>
                <a:gd name="T34" fmla="*/ 533904 w 539750"/>
                <a:gd name="T35" fmla="*/ 54532 h 539750"/>
                <a:gd name="T36" fmla="*/ 514593 w 539750"/>
                <a:gd name="T37" fmla="*/ 26158 h 539750"/>
                <a:gd name="T38" fmla="*/ 485934 w 539750"/>
                <a:gd name="T39" fmla="*/ 7026 h 539750"/>
                <a:gd name="T40" fmla="*/ 450839 w 539750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9750"/>
                <a:gd name="T64" fmla="*/ 0 h 539750"/>
                <a:gd name="T65" fmla="*/ 539750 w 539750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9750" h="539750">
                  <a:moveTo>
                    <a:pt x="449580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449580" y="539495"/>
                  </a:lnTo>
                  <a:lnTo>
                    <a:pt x="484578" y="532429"/>
                  </a:lnTo>
                  <a:lnTo>
                    <a:pt x="513159" y="513159"/>
                  </a:lnTo>
                  <a:lnTo>
                    <a:pt x="532429" y="484578"/>
                  </a:lnTo>
                  <a:lnTo>
                    <a:pt x="539496" y="449579"/>
                  </a:lnTo>
                  <a:lnTo>
                    <a:pt x="539496" y="89915"/>
                  </a:lnTo>
                  <a:lnTo>
                    <a:pt x="532429" y="54917"/>
                  </a:lnTo>
                  <a:lnTo>
                    <a:pt x="513159" y="26336"/>
                  </a:lnTo>
                  <a:lnTo>
                    <a:pt x="484578" y="7066"/>
                  </a:lnTo>
                  <a:lnTo>
                    <a:pt x="449580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157" name="object 6"/>
            <p:cNvSpPr>
              <a:spLocks noChangeArrowheads="1"/>
            </p:cNvSpPr>
            <p:nvPr/>
          </p:nvSpPr>
          <p:spPr bwMode="auto">
            <a:xfrm>
              <a:off x="1260543" y="1725121"/>
              <a:ext cx="3455919" cy="539638"/>
            </a:xfrm>
            <a:custGeom>
              <a:avLst/>
              <a:gdLst>
                <a:gd name="T0" fmla="*/ 12533168 w 3575685"/>
                <a:gd name="T1" fmla="*/ 0 h 539750"/>
                <a:gd name="T2" fmla="*/ 323321 w 3575685"/>
                <a:gd name="T3" fmla="*/ 0 h 539750"/>
                <a:gd name="T4" fmla="*/ 197486 w 3575685"/>
                <a:gd name="T5" fmla="*/ 7026 h 539750"/>
                <a:gd name="T6" fmla="*/ 94693 w 3575685"/>
                <a:gd name="T7" fmla="*/ 26158 h 539750"/>
                <a:gd name="T8" fmla="*/ 25405 w 3575685"/>
                <a:gd name="T9" fmla="*/ 54532 h 539750"/>
                <a:gd name="T10" fmla="*/ 0 w 3575685"/>
                <a:gd name="T11" fmla="*/ 89254 h 539750"/>
                <a:gd name="T12" fmla="*/ 0 w 3575685"/>
                <a:gd name="T13" fmla="*/ 446354 h 539750"/>
                <a:gd name="T14" fmla="*/ 25405 w 3575685"/>
                <a:gd name="T15" fmla="*/ 481106 h 539750"/>
                <a:gd name="T16" fmla="*/ 94693 w 3575685"/>
                <a:gd name="T17" fmla="*/ 509480 h 539750"/>
                <a:gd name="T18" fmla="*/ 197486 w 3575685"/>
                <a:gd name="T19" fmla="*/ 528612 h 539750"/>
                <a:gd name="T20" fmla="*/ 323321 w 3575685"/>
                <a:gd name="T21" fmla="*/ 535624 h 539750"/>
                <a:gd name="T22" fmla="*/ 12533168 w 3575685"/>
                <a:gd name="T23" fmla="*/ 535624 h 539750"/>
                <a:gd name="T24" fmla="*/ 12659012 w 3575685"/>
                <a:gd name="T25" fmla="*/ 528612 h 539750"/>
                <a:gd name="T26" fmla="*/ 12761793 w 3575685"/>
                <a:gd name="T27" fmla="*/ 509480 h 539750"/>
                <a:gd name="T28" fmla="*/ 12831085 w 3575685"/>
                <a:gd name="T29" fmla="*/ 481106 h 539750"/>
                <a:gd name="T30" fmla="*/ 12856497 w 3575685"/>
                <a:gd name="T31" fmla="*/ 446354 h 539750"/>
                <a:gd name="T32" fmla="*/ 12856497 w 3575685"/>
                <a:gd name="T33" fmla="*/ 89254 h 539750"/>
                <a:gd name="T34" fmla="*/ 12831085 w 3575685"/>
                <a:gd name="T35" fmla="*/ 54532 h 539750"/>
                <a:gd name="T36" fmla="*/ 12761793 w 3575685"/>
                <a:gd name="T37" fmla="*/ 26158 h 539750"/>
                <a:gd name="T38" fmla="*/ 12659012 w 3575685"/>
                <a:gd name="T39" fmla="*/ 7026 h 539750"/>
                <a:gd name="T40" fmla="*/ 12533168 w 3575685"/>
                <a:gd name="T41" fmla="*/ 0 h 5397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75685"/>
                <a:gd name="T64" fmla="*/ 0 h 539750"/>
                <a:gd name="T65" fmla="*/ 3575685 w 3575685"/>
                <a:gd name="T66" fmla="*/ 539750 h 5397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75685" h="539750">
                  <a:moveTo>
                    <a:pt x="3485388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3485388" y="539495"/>
                  </a:lnTo>
                  <a:lnTo>
                    <a:pt x="3520386" y="532429"/>
                  </a:lnTo>
                  <a:lnTo>
                    <a:pt x="3548967" y="513159"/>
                  </a:lnTo>
                  <a:lnTo>
                    <a:pt x="3568237" y="484578"/>
                  </a:lnTo>
                  <a:lnTo>
                    <a:pt x="3575304" y="449579"/>
                  </a:lnTo>
                  <a:lnTo>
                    <a:pt x="3575304" y="89915"/>
                  </a:lnTo>
                  <a:lnTo>
                    <a:pt x="3568237" y="54917"/>
                  </a:lnTo>
                  <a:lnTo>
                    <a:pt x="3548967" y="26336"/>
                  </a:lnTo>
                  <a:lnTo>
                    <a:pt x="3520386" y="7066"/>
                  </a:lnTo>
                  <a:lnTo>
                    <a:pt x="3485388" y="0"/>
                  </a:lnTo>
                  <a:close/>
                </a:path>
              </a:pathLst>
            </a:cu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二、平面与平面垂直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58837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2.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平面与特殊位置平面垂直</a:t>
            </a:r>
            <a:endParaRPr kumimoji="1" lang="en-US" altLang="zh-CN" sz="24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）若一般位置平面与特殊位置平面垂直，则一般位置平面内必有直线与特殊位置平面垂直；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）若两投影面垂直面互相垂直，且同时垂直于同一投影面，则在积聚的投影面上两平面垂直。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26" y="2717800"/>
            <a:ext cx="4011613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8701" y="2717801"/>
            <a:ext cx="398462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73150"/>
            <a:ext cx="46609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073150"/>
            <a:ext cx="46609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073150"/>
            <a:ext cx="46609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073150"/>
            <a:ext cx="46609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1073150"/>
            <a:ext cx="46609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1073150"/>
            <a:ext cx="46609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426326" y="1981200"/>
            <a:ext cx="25558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作图步骤</a:t>
            </a:r>
            <a:endParaRPr lang="en-US" altLang="zh-CN" sz="2200" b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charset="-122"/>
              <a:buAutoNum type="circleNumDbPlain"/>
            </a:pP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过点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</a:rPr>
              <a:t>K</a:t>
            </a: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作△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</a:rPr>
              <a:t>ABC</a:t>
            </a: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平面的</a:t>
            </a:r>
            <a:r>
              <a:rPr lang="zh-CN" altLang="en-US" sz="2200" b="0">
                <a:latin typeface="Times New Roman" pitchFamily="18" charset="0"/>
                <a:ea typeface="黑体" pitchFamily="49" charset="-122"/>
              </a:rPr>
              <a:t>垂线；</a:t>
            </a:r>
            <a:endParaRPr lang="en-US" altLang="zh-CN" sz="2200" b="0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charset="-122"/>
              <a:buAutoNum type="circleNumDbPlain"/>
            </a:pP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包含垂线任作一平面。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588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例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9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过点 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作一平面与△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平面垂直。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7315200" y="2016125"/>
            <a:ext cx="2667000" cy="2528888"/>
            <a:chOff x="5913496" y="2260545"/>
            <a:chExt cx="2697105" cy="2926279"/>
          </a:xfrm>
        </p:grpSpPr>
        <p:sp>
          <p:nvSpPr>
            <p:cNvPr id="36877" name="矩形: 圆角 40"/>
            <p:cNvSpPr>
              <a:spLocks noChangeArrowheads="1"/>
            </p:cNvSpPr>
            <p:nvPr/>
          </p:nvSpPr>
          <p:spPr bwMode="auto">
            <a:xfrm>
              <a:off x="5913496" y="2260545"/>
              <a:ext cx="2697105" cy="2926279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0F9CB232-B0DF-43DF-8148-BDA5724B6169}"/>
                </a:ext>
              </a:extLst>
            </p:cNvPr>
            <p:cNvCxnSpPr>
              <a:cxnSpLocks/>
            </p:cNvCxnSpPr>
            <p:nvPr/>
          </p:nvCxnSpPr>
          <p:spPr>
            <a:xfrm>
              <a:off x="5913496" y="2896133"/>
              <a:ext cx="2697105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1073150"/>
            <a:ext cx="46609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二、平面与平面垂直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035926" y="1371600"/>
            <a:ext cx="2555875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2200" b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作图步骤</a:t>
            </a:r>
            <a:endParaRPr lang="en-US" altLang="zh-CN" sz="2200" b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charset="-122"/>
              <a:buAutoNum type="circleNumDbPlain"/>
            </a:pPr>
            <a:r>
              <a:rPr lang="zh-CN" altLang="en-US" sz="2200" b="0">
                <a:latin typeface="Times New Roman" pitchFamily="18" charset="0"/>
                <a:ea typeface="黑体" pitchFamily="49" charset="-122"/>
              </a:rPr>
              <a:t>在</a:t>
            </a: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△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</a:rPr>
              <a:t>ABC</a:t>
            </a: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平面内取一水平线、一正平线</a:t>
            </a:r>
            <a:r>
              <a:rPr lang="zh-CN" altLang="en-US" sz="2200" b="0">
                <a:latin typeface="Times New Roman" pitchFamily="18" charset="0"/>
                <a:ea typeface="黑体" pitchFamily="49" charset="-122"/>
              </a:rPr>
              <a:t>；</a:t>
            </a:r>
            <a:endParaRPr lang="en-US" altLang="zh-CN" sz="2200" b="0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Font typeface="宋体" charset="-122"/>
              <a:buAutoNum type="circleNumDbPlain"/>
            </a:pP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验证△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</a:rPr>
              <a:t>DEF</a:t>
            </a: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平面内是否存在直线垂于△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</a:rPr>
              <a:t>ABC</a:t>
            </a: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平面内的水平线和正平线。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588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例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10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试判别△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</a:t>
            </a:r>
            <a:r>
              <a:rPr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与△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DEF 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两平面是否垂直。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7924800" y="1406525"/>
            <a:ext cx="2667000" cy="3849688"/>
            <a:chOff x="5913496" y="2260545"/>
            <a:chExt cx="2697105" cy="2926279"/>
          </a:xfrm>
        </p:grpSpPr>
        <p:sp>
          <p:nvSpPr>
            <p:cNvPr id="37899" name="矩形: 圆角 40"/>
            <p:cNvSpPr>
              <a:spLocks noChangeArrowheads="1"/>
            </p:cNvSpPr>
            <p:nvPr/>
          </p:nvSpPr>
          <p:spPr bwMode="auto">
            <a:xfrm>
              <a:off x="5913496" y="2260545"/>
              <a:ext cx="2697105" cy="2926279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0F9CB232-B0DF-43DF-8148-BDA5724B6169}"/>
                </a:ext>
              </a:extLst>
            </p:cNvPr>
            <p:cNvCxnSpPr>
              <a:cxnSpLocks/>
            </p:cNvCxnSpPr>
            <p:nvPr/>
          </p:nvCxnSpPr>
          <p:spPr>
            <a:xfrm>
              <a:off x="5913496" y="2697375"/>
              <a:ext cx="2697105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3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二、平面与平面垂直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514" y="1335088"/>
            <a:ext cx="60848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514" y="1335088"/>
            <a:ext cx="60848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7514" y="1335088"/>
            <a:ext cx="60848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7514" y="1335088"/>
            <a:ext cx="60848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7514" y="1335088"/>
            <a:ext cx="60848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8BDE506-6EA1-4E56-8F94-DE302DF5E2D9}"/>
              </a:ext>
            </a:extLst>
          </p:cNvPr>
          <p:cNvSpPr/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3366">
                  <a:alpha val="50000"/>
                </a:srgbClr>
              </a:gs>
              <a:gs pos="100000">
                <a:schemeClr val="accent1">
                  <a:lumMod val="90000"/>
                  <a:tint val="44500"/>
                  <a:satMod val="160000"/>
                  <a:alpha val="3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3600000" scaled="0"/>
            <a:tileRect/>
          </a:gradFill>
          <a:ln w="9525">
            <a:solidFill>
              <a:srgbClr val="89A4A7">
                <a:alpha val="10000"/>
              </a:srgb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2200" b="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1E79F52-CE12-4F82-93FC-3BF2C5D9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2209800"/>
            <a:ext cx="586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25400" dir="2700000" algn="tl" rotWithShape="0">
              <a:prstClr val="black">
                <a:alpha val="40000"/>
              </a:prstClr>
            </a:outerShdw>
          </a:effectLst>
        </p:spPr>
        <p:txBody>
          <a:bodyPr lIns="91393" tIns="45696" rIns="91393" bIns="45696">
            <a:spAutoFit/>
          </a:bodyPr>
          <a:lstStyle/>
          <a:p>
            <a:pPr algn="ctr" defTabSz="1068335" eaLnBrk="1" hangingPunct="1">
              <a:defRPr/>
            </a:pPr>
            <a:r>
              <a:rPr lang="zh-CN" altLang="en-US" sz="4400" b="0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本  章  结  束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1B9DB97-D9BA-4841-A5C4-B0CD2E462AA7}"/>
              </a:ext>
            </a:extLst>
          </p:cNvPr>
          <p:cNvCxnSpPr>
            <a:cxnSpLocks/>
          </p:cNvCxnSpPr>
          <p:nvPr/>
        </p:nvCxnSpPr>
        <p:spPr>
          <a:xfrm>
            <a:off x="2133600" y="3049588"/>
            <a:ext cx="80772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7848600" y="4648201"/>
            <a:ext cx="5111750" cy="1858963"/>
            <a:chOff x="4648200" y="5461001"/>
            <a:chExt cx="4044951" cy="1096966"/>
          </a:xfrm>
        </p:grpSpPr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4648200" y="5461001"/>
              <a:ext cx="4044951" cy="236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3" tIns="45696" rIns="91393" bIns="45696">
              <a:spAutoFit/>
            </a:bodyPr>
            <a:lstStyle/>
            <a:p>
              <a:pPr algn="r" defTabSz="1068388" eaLnBrk="1" hangingPunct="1"/>
              <a:endParaRPr lang="zh-CN" altLang="en-US" sz="2000" b="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1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12773" y="5494342"/>
              <a:ext cx="1075918" cy="106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一、直线与平面平行</a:t>
            </a: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2D7052C1-64A2-4B2F-9B7A-2948B0DD1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12776"/>
            <a:ext cx="85883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kumimoji="1" lang="en-US" altLang="zh-CN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  1. </a:t>
            </a:r>
            <a:r>
              <a:rPr kumimoji="1"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直线与平面平行的几何条件</a:t>
            </a:r>
            <a:endParaRPr kumimoji="1" lang="en-US" altLang="zh-CN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720000">
              <a:lnSpc>
                <a:spcPct val="120000"/>
              </a:lnSpc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若直线平行于某平面内任一直线，则直线与该平面平行。</a:t>
            </a:r>
            <a:endParaRPr lang="en-US" altLang="zh-CN" sz="2200" b="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20000">
              <a:lnSpc>
                <a:spcPct val="120000"/>
              </a:lnSpc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若直线平行于一平面，则通过该平面内的任一点必能在该平面内作一直线与已知直线平行。</a:t>
            </a:r>
            <a:endParaRPr lang="en-US" altLang="zh-CN" sz="2200" b="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050" y="1836739"/>
            <a:ext cx="3735388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3763" y="2509838"/>
            <a:ext cx="328136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BF8E678-F2AC-4872-B7F5-858E4F9297F3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200400" y="2662238"/>
            <a:ext cx="1676400" cy="658812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9AA7AE4-FDA5-4BBD-BD96-FD84BD9BD53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200400" y="2662238"/>
            <a:ext cx="1676400" cy="658812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41B73E4-C9E3-41D5-A5E8-899E348D226A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8229600" y="2009775"/>
            <a:ext cx="927100" cy="350838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7B92151-056B-4BDD-B7FA-50568CB6C67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104064" y="3041651"/>
            <a:ext cx="917575" cy="347663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AEC663A-8AC5-46E7-A47E-38204D06350F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8229600" y="2009775"/>
            <a:ext cx="927100" cy="350838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F5A179F9-E55B-4D23-94D7-AB22F77F11A8}"/>
              </a:ext>
            </a:extLst>
          </p:cNvPr>
          <p:cNvCxnSpPr>
            <a:cxnSpLocks noChangeAspect="1"/>
          </p:cNvCxnSpPr>
          <p:nvPr/>
        </p:nvCxnSpPr>
        <p:spPr>
          <a:xfrm>
            <a:off x="8229601" y="5802314"/>
            <a:ext cx="917575" cy="357187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45CF37F9-17C3-409F-A282-D99AB69BE87D}"/>
              </a:ext>
            </a:extLst>
          </p:cNvPr>
          <p:cNvCxnSpPr>
            <a:cxnSpLocks noChangeAspect="1"/>
          </p:cNvCxnSpPr>
          <p:nvPr/>
        </p:nvCxnSpPr>
        <p:spPr>
          <a:xfrm>
            <a:off x="7104064" y="4967288"/>
            <a:ext cx="936625" cy="366712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B6176B19-892E-4BC0-A4CC-CDDE155F0B3E}"/>
              </a:ext>
            </a:extLst>
          </p:cNvPr>
          <p:cNvCxnSpPr>
            <a:cxnSpLocks noChangeAspect="1"/>
          </p:cNvCxnSpPr>
          <p:nvPr/>
        </p:nvCxnSpPr>
        <p:spPr>
          <a:xfrm>
            <a:off x="8229600" y="5800726"/>
            <a:ext cx="908050" cy="354013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E1081E0F-5F3C-421F-9B82-89B3FDB7375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645275" y="2546350"/>
            <a:ext cx="889000" cy="336550"/>
          </a:xfrm>
          <a:prstGeom prst="line">
            <a:avLst/>
          </a:prstGeom>
          <a:ln w="381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79C84444-85D4-4BB0-80D3-C425684BAAF9}"/>
              </a:ext>
            </a:extLst>
          </p:cNvPr>
          <p:cNvCxnSpPr>
            <a:cxnSpLocks noChangeAspect="1"/>
          </p:cNvCxnSpPr>
          <p:nvPr/>
        </p:nvCxnSpPr>
        <p:spPr>
          <a:xfrm>
            <a:off x="6623051" y="5508625"/>
            <a:ext cx="898525" cy="350838"/>
          </a:xfrm>
          <a:prstGeom prst="line">
            <a:avLst/>
          </a:prstGeom>
          <a:ln w="381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21E1F18F-3CD7-442B-A152-B6211C7A565C}"/>
              </a:ext>
            </a:extLst>
          </p:cNvPr>
          <p:cNvCxnSpPr/>
          <p:nvPr/>
        </p:nvCxnSpPr>
        <p:spPr>
          <a:xfrm>
            <a:off x="7535863" y="2546351"/>
            <a:ext cx="0" cy="3313113"/>
          </a:xfrm>
          <a:prstGeom prst="line">
            <a:avLst/>
          </a:prstGeom>
          <a:ln w="158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25 0.2965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12622 0.15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7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1684 -0.116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5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26" y="2057401"/>
            <a:ext cx="48164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/>
          <a:srcRect t="9125" b="17883"/>
          <a:stretch>
            <a:fillRect/>
          </a:stretch>
        </p:blipFill>
        <p:spPr bwMode="auto">
          <a:xfrm>
            <a:off x="5699126" y="2438400"/>
            <a:ext cx="4816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3"/>
          <a:srcRect t="10950" b="17883"/>
          <a:stretch>
            <a:fillRect/>
          </a:stretch>
        </p:blipFill>
        <p:spPr bwMode="auto">
          <a:xfrm>
            <a:off x="5699126" y="2514600"/>
            <a:ext cx="4816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4"/>
          <a:srcRect l="25316" r="36710"/>
          <a:stretch>
            <a:fillRect/>
          </a:stretch>
        </p:blipFill>
        <p:spPr bwMode="auto">
          <a:xfrm>
            <a:off x="6934200" y="2057401"/>
            <a:ext cx="18288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5"/>
          <a:srcRect t="25548" b="8759"/>
          <a:stretch>
            <a:fillRect/>
          </a:stretch>
        </p:blipFill>
        <p:spPr bwMode="auto">
          <a:xfrm>
            <a:off x="5699126" y="3124200"/>
            <a:ext cx="4816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6"/>
          <a:srcRect l="15822" r="41457"/>
          <a:stretch>
            <a:fillRect/>
          </a:stretch>
        </p:blipFill>
        <p:spPr bwMode="auto">
          <a:xfrm>
            <a:off x="6477000" y="2057401"/>
            <a:ext cx="20574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一、直线与平面平行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5"/>
            <a:ext cx="85883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2.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直线与平面平行的作图举例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例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1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已知点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和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△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的投影，按下列要求完成投影作图。</a:t>
            </a:r>
            <a:endParaRPr kumimoji="1"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① </a:t>
            </a:r>
            <a:r>
              <a:rPr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过点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 </a:t>
            </a:r>
            <a:r>
              <a:rPr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作一直线与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△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</a:t>
            </a:r>
            <a:r>
              <a:rPr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平行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　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② </a:t>
            </a:r>
            <a:r>
              <a:rPr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过点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 </a:t>
            </a:r>
            <a:r>
              <a:rPr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作一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水平</a:t>
            </a:r>
            <a:r>
              <a:rPr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线与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△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</a:t>
            </a:r>
            <a:r>
              <a:rPr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平行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③ </a:t>
            </a:r>
            <a:r>
              <a:rPr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过点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 </a:t>
            </a:r>
            <a:r>
              <a:rPr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作一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正平</a:t>
            </a:r>
            <a:r>
              <a:rPr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线与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△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</a:t>
            </a:r>
            <a:r>
              <a:rPr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平行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7"/>
          <a:srcRect l="63290" r="14557"/>
          <a:stretch>
            <a:fillRect/>
          </a:stretch>
        </p:blipFill>
        <p:spPr bwMode="auto">
          <a:xfrm>
            <a:off x="8763000" y="2057401"/>
            <a:ext cx="10668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8"/>
          <a:srcRect l="25633" t="12775" r="36394" b="56204"/>
          <a:stretch>
            <a:fillRect/>
          </a:stretch>
        </p:blipFill>
        <p:spPr bwMode="auto">
          <a:xfrm>
            <a:off x="6934200" y="25908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9"/>
          <a:srcRect l="61710" r="14557"/>
          <a:stretch>
            <a:fillRect/>
          </a:stretch>
        </p:blipFill>
        <p:spPr bwMode="auto">
          <a:xfrm>
            <a:off x="8686800" y="2057401"/>
            <a:ext cx="11430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10"/>
          <a:srcRect t="56569" b="8759"/>
          <a:stretch>
            <a:fillRect/>
          </a:stretch>
        </p:blipFill>
        <p:spPr bwMode="auto">
          <a:xfrm>
            <a:off x="5699126" y="4419600"/>
            <a:ext cx="4816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11"/>
          <a:srcRect l="63290" r="12975"/>
          <a:stretch>
            <a:fillRect/>
          </a:stretch>
        </p:blipFill>
        <p:spPr bwMode="auto">
          <a:xfrm>
            <a:off x="8686800" y="2057401"/>
            <a:ext cx="11430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12"/>
          <a:srcRect l="66772" r="14241"/>
          <a:stretch>
            <a:fillRect/>
          </a:stretch>
        </p:blipFill>
        <p:spPr bwMode="auto">
          <a:xfrm>
            <a:off x="8915400" y="2057401"/>
            <a:ext cx="9144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6164680-BB0A-4425-8BDC-3746C033C2AF}"/>
              </a:ext>
            </a:extLst>
          </p:cNvPr>
          <p:cNvCxnSpPr>
            <a:cxnSpLocks noChangeAspect="1"/>
          </p:cNvCxnSpPr>
          <p:nvPr/>
        </p:nvCxnSpPr>
        <p:spPr>
          <a:xfrm>
            <a:off x="6527801" y="3168651"/>
            <a:ext cx="2055813" cy="639763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E876D69-B8CA-413C-BE39-B6E9ECA75E34}"/>
              </a:ext>
            </a:extLst>
          </p:cNvPr>
          <p:cNvCxnSpPr>
            <a:cxnSpLocks/>
          </p:cNvCxnSpPr>
          <p:nvPr/>
        </p:nvCxnSpPr>
        <p:spPr>
          <a:xfrm>
            <a:off x="6535738" y="4633913"/>
            <a:ext cx="2055812" cy="792162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06DC28D-7A9E-406A-83E0-702BA6C432E5}"/>
              </a:ext>
            </a:extLst>
          </p:cNvPr>
          <p:cNvCxnSpPr>
            <a:cxnSpLocks/>
          </p:cNvCxnSpPr>
          <p:nvPr/>
        </p:nvCxnSpPr>
        <p:spPr>
          <a:xfrm>
            <a:off x="7716839" y="2346325"/>
            <a:ext cx="866775" cy="1449388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1B6646D4-B1FA-4DFC-B2B8-195667ACF2C1}"/>
              </a:ext>
            </a:extLst>
          </p:cNvPr>
          <p:cNvCxnSpPr>
            <a:cxnSpLocks/>
          </p:cNvCxnSpPr>
          <p:nvPr/>
        </p:nvCxnSpPr>
        <p:spPr>
          <a:xfrm flipV="1">
            <a:off x="7716839" y="5426076"/>
            <a:ext cx="866775" cy="754063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一、直线与平面平行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588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例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包含已知直线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作一平面与已知直线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MN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平行。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1592263"/>
            <a:ext cx="40925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EC2B2E3-CE33-43C6-A2F3-EAFE37F1717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000375" y="1944688"/>
            <a:ext cx="1150938" cy="842962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816F844-9ADC-4D31-A30E-469B8D2713EC}"/>
              </a:ext>
            </a:extLst>
          </p:cNvPr>
          <p:cNvCxnSpPr>
            <a:cxnSpLocks noChangeAspect="1"/>
          </p:cNvCxnSpPr>
          <p:nvPr/>
        </p:nvCxnSpPr>
        <p:spPr>
          <a:xfrm>
            <a:off x="3035300" y="4643439"/>
            <a:ext cx="1081088" cy="1290637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2A3D1C08-074C-4938-9FFC-6D2F5336515F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384676" y="1889125"/>
            <a:ext cx="835025" cy="611188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F80563A5-10D0-48BB-9DA4-AE1825FE7D92}"/>
              </a:ext>
            </a:extLst>
          </p:cNvPr>
          <p:cNvCxnSpPr>
            <a:cxnSpLocks noChangeAspect="1"/>
          </p:cNvCxnSpPr>
          <p:nvPr/>
        </p:nvCxnSpPr>
        <p:spPr>
          <a:xfrm>
            <a:off x="4378325" y="4876800"/>
            <a:ext cx="846138" cy="1011238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D7282D69-0F1D-4543-A04B-7C793AF64C2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78325" y="2500314"/>
            <a:ext cx="0" cy="2376487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>
            <a:spLocks noChangeArrowheads="1"/>
          </p:cNvSpPr>
          <p:nvPr/>
        </p:nvSpPr>
        <p:spPr bwMode="auto">
          <a:xfrm>
            <a:off x="4114800" y="21336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c'</a:t>
            </a:r>
            <a:endParaRPr lang="zh-CN" altLang="en-US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4114800" y="48006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12239 -0.0050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3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11614 -0.0104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一、直线与平面平行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6"/>
            <a:ext cx="8588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例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3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判断图示直线与平面是否平行。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1" y="854075"/>
            <a:ext cx="8220075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B182615-CA84-4472-BDA6-344D2ABE5537}"/>
              </a:ext>
            </a:extLst>
          </p:cNvPr>
          <p:cNvCxnSpPr>
            <a:cxnSpLocks noChangeAspect="1"/>
          </p:cNvCxnSpPr>
          <p:nvPr/>
        </p:nvCxnSpPr>
        <p:spPr>
          <a:xfrm>
            <a:off x="4114800" y="1200150"/>
            <a:ext cx="515938" cy="889000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73C42C2-6B3E-4182-B460-6F6FCDE505C2}"/>
              </a:ext>
            </a:extLst>
          </p:cNvPr>
          <p:cNvCxnSpPr>
            <a:cxnSpLocks noChangeAspect="1"/>
          </p:cNvCxnSpPr>
          <p:nvPr/>
        </p:nvCxnSpPr>
        <p:spPr>
          <a:xfrm>
            <a:off x="2514600" y="1200150"/>
            <a:ext cx="515938" cy="889000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2F827F58-3FE1-4EF5-B233-B58D7F7719CE}"/>
              </a:ext>
            </a:extLst>
          </p:cNvPr>
          <p:cNvCxnSpPr/>
          <p:nvPr/>
        </p:nvCxnSpPr>
        <p:spPr>
          <a:xfrm>
            <a:off x="2614613" y="1371601"/>
            <a:ext cx="0" cy="1476375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2B05E66-2D5D-454A-873C-E0E7544095FF}"/>
              </a:ext>
            </a:extLst>
          </p:cNvPr>
          <p:cNvCxnSpPr/>
          <p:nvPr/>
        </p:nvCxnSpPr>
        <p:spPr>
          <a:xfrm>
            <a:off x="2833688" y="1763713"/>
            <a:ext cx="0" cy="1439862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0A47FAC-8F8D-4CB7-A7CC-00994E912E88}"/>
              </a:ext>
            </a:extLst>
          </p:cNvPr>
          <p:cNvCxnSpPr>
            <a:cxnSpLocks noChangeAspect="1"/>
          </p:cNvCxnSpPr>
          <p:nvPr/>
        </p:nvCxnSpPr>
        <p:spPr>
          <a:xfrm>
            <a:off x="2495550" y="2663826"/>
            <a:ext cx="508000" cy="823913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5257800" y="1905001"/>
            <a:ext cx="515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不平行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9771064" y="1905001"/>
            <a:ext cx="5159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不平行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5257800" y="4868864"/>
            <a:ext cx="5159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平行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9771064" y="4683126"/>
            <a:ext cx="5159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不平行</a:t>
            </a:r>
          </a:p>
        </p:txBody>
      </p: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8027991" y="1046164"/>
            <a:ext cx="1106487" cy="1925637"/>
            <a:chOff x="6504152" y="1046639"/>
            <a:chExt cx="1106290" cy="1924834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7D2263E-25B7-49E2-B601-6980BABFD4D3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504152" y="1072028"/>
              <a:ext cx="520607" cy="1121894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69979FDB-C784-4C60-B6FE-3C382D4DF9D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7170783" y="1046639"/>
              <a:ext cx="439659" cy="945755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252C4DD9-99EA-4B46-A822-597D3A6B326C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7170783" y="2476380"/>
              <a:ext cx="419025" cy="495093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2330451" y="5454650"/>
            <a:ext cx="2111375" cy="647700"/>
            <a:chOff x="806664" y="5454008"/>
            <a:chExt cx="2110920" cy="648631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D5C4C3CE-8463-4571-B544-57635C408980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806664" y="5543036"/>
              <a:ext cx="1364956" cy="559603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F0687F4C-76BD-49AF-A4F0-8D320063FAF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268437" y="5454008"/>
              <a:ext cx="649147" cy="267083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81D903F0-C85D-4485-9211-30AB60459F74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4008438" y="2743200"/>
            <a:ext cx="576262" cy="99060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7AAF82B-0A49-4A9B-BC1A-6CAA3F1D31FB}"/>
              </a:ext>
            </a:extLst>
          </p:cNvPr>
          <p:cNvCxnSpPr/>
          <p:nvPr/>
        </p:nvCxnSpPr>
        <p:spPr>
          <a:xfrm flipV="1">
            <a:off x="8027991" y="2971800"/>
            <a:ext cx="520700" cy="5873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75 -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850" y="2592388"/>
            <a:ext cx="34290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850" y="2592388"/>
            <a:ext cx="34290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二、平面与平面平行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F3C5337C-19D1-4C4E-B769-5D586AAED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12776"/>
            <a:ext cx="858837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kumimoji="1" lang="en-US" altLang="zh-CN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  1. </a:t>
            </a:r>
            <a:r>
              <a:rPr kumimoji="1"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两平面平行的几何条件</a:t>
            </a:r>
            <a:endParaRPr kumimoji="1" lang="en-US" altLang="zh-CN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720000">
              <a:lnSpc>
                <a:spcPct val="120000"/>
              </a:lnSpc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若一平面内两条相交直线对应平行另一平面内两条相交直线，则这两个平面相互平行。</a:t>
            </a:r>
            <a:endParaRPr lang="en-US" altLang="zh-CN" sz="2200" b="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1" y="1943101"/>
            <a:ext cx="49688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2171701" y="2895600"/>
            <a:ext cx="1616075" cy="2052638"/>
            <a:chOff x="648001" y="2895600"/>
            <a:chExt cx="1616000" cy="2052000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9F1E5D7-21E2-4C3A-A993-57481C9FEB92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648001" y="2895600"/>
              <a:ext cx="466703" cy="2052000"/>
            </a:xfrm>
            <a:prstGeom prst="line">
              <a:avLst/>
            </a:prstGeom>
            <a:ln w="444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8D1F43E8-87A3-4878-8E6D-8AAAA3039F83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017950" y="3600231"/>
              <a:ext cx="246051" cy="1079164"/>
            </a:xfrm>
            <a:prstGeom prst="line">
              <a:avLst/>
            </a:prstGeom>
            <a:ln w="444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2171700" y="3995738"/>
            <a:ext cx="2851150" cy="952500"/>
            <a:chOff x="648001" y="3996000"/>
            <a:chExt cx="2851363" cy="95160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0164F9E-156E-4D8C-8835-0DB75B6726E5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014941" y="3996000"/>
              <a:ext cx="1484423" cy="704184"/>
            </a:xfrm>
            <a:prstGeom prst="line">
              <a:avLst/>
            </a:prstGeom>
            <a:ln w="4445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F6CB898-47D3-4DE3-96E9-F39D8FBAA8BF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648001" y="4390914"/>
              <a:ext cx="1173251" cy="556686"/>
            </a:xfrm>
            <a:prstGeom prst="line">
              <a:avLst/>
            </a:prstGeom>
            <a:ln w="4445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6781800" y="2879726"/>
            <a:ext cx="2312988" cy="2035175"/>
            <a:chOff x="5257794" y="2880000"/>
            <a:chExt cx="2313222" cy="2035010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96C57154-A643-41A8-8EBC-0ADFDEC5495A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7056614" y="2959369"/>
              <a:ext cx="503288" cy="195247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A54218D-809F-44B5-BC0A-CE7803C14238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257794" y="2880000"/>
              <a:ext cx="836698" cy="325412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69BD52DB-3C3D-4A47-A017-4A82541D56EE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5281609" y="4586425"/>
              <a:ext cx="844635" cy="328585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2299A041-F2AE-4806-93AA-F2722D421C81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021685" y="4554677"/>
              <a:ext cx="549331" cy="212708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6781800" y="2209800"/>
            <a:ext cx="2546350" cy="3595688"/>
            <a:chOff x="5257794" y="2209800"/>
            <a:chExt cx="2546207" cy="3595893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8BC6D86E-FABC-4882-B1FF-587E1681CC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794" y="2209800"/>
              <a:ext cx="838153" cy="669963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EBAD29B-298C-473F-A83D-57ACF7A39416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7056331" y="2339982"/>
              <a:ext cx="747670" cy="61281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A5BE66D-A1EF-4B2B-8A85-467B8808CE60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281606" y="4932518"/>
              <a:ext cx="811166" cy="873175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9B01F8F0-C182-4342-BC6C-5A70E711D02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7024583" y="4773759"/>
              <a:ext cx="769894" cy="830309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4"/>
          <p:cNvSpPr>
            <a:spLocks noChangeArrowheads="1"/>
          </p:cNvSpPr>
          <p:nvPr/>
        </p:nvSpPr>
        <p:spPr bwMode="auto">
          <a:xfrm>
            <a:off x="1828800" y="-36513"/>
            <a:ext cx="8534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8388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二、平面与平面平行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续</a:t>
            </a:r>
            <a:r>
              <a:rPr lang="en-US" altLang="zh-CN" sz="2800" b="0" dirty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74826" y="612775"/>
            <a:ext cx="85883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b="0">
                <a:latin typeface="黑体" pitchFamily="49" charset="-122"/>
                <a:ea typeface="黑体" pitchFamily="49" charset="-122"/>
              </a:rPr>
              <a:t>  2. </a:t>
            </a:r>
            <a:r>
              <a:rPr kumimoji="1" lang="zh-CN" altLang="en-US" sz="2400" b="0">
                <a:latin typeface="黑体" pitchFamily="49" charset="-122"/>
                <a:ea typeface="黑体" pitchFamily="49" charset="-122"/>
              </a:rPr>
              <a:t>两平面平行的作图举例</a:t>
            </a:r>
            <a:endParaRPr kumimoji="1" lang="en-US" altLang="zh-CN" sz="2400" b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例</a:t>
            </a:r>
            <a:r>
              <a:rPr kumimoji="1" lang="en-US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4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kumimoji="1"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过</a:t>
            </a:r>
            <a:r>
              <a:rPr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点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 </a:t>
            </a:r>
            <a:r>
              <a:rPr kumimoji="1"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作一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平面</a:t>
            </a:r>
            <a:r>
              <a:rPr kumimoji="1"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与</a:t>
            </a:r>
            <a:r>
              <a:rPr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△</a:t>
            </a:r>
            <a:r>
              <a:rPr lang="en-US" altLang="zh-CN" sz="2200" b="0" i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</a:t>
            </a:r>
            <a:r>
              <a:rPr kumimoji="1" lang="zh-CN" altLang="zh-CN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平行</a:t>
            </a:r>
            <a:r>
              <a:rPr kumimoji="1" lang="zh-CN" altLang="en-US" sz="2200" b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。</a:t>
            </a:r>
            <a:endParaRPr lang="en-US" altLang="zh-CN" sz="2200" b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66851"/>
            <a:ext cx="4611688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BE4116C-C784-47EF-A10A-27A31DB22C65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419600" y="2819400"/>
            <a:ext cx="1512888" cy="793750"/>
          </a:xfrm>
          <a:prstGeom prst="line">
            <a:avLst/>
          </a:prstGeom>
          <a:ln w="158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3542AEA-3678-4783-80CA-7ECA51BDA849}"/>
              </a:ext>
            </a:extLst>
          </p:cNvPr>
          <p:cNvCxnSpPr>
            <a:cxnSpLocks noChangeAspect="1"/>
          </p:cNvCxnSpPr>
          <p:nvPr/>
        </p:nvCxnSpPr>
        <p:spPr>
          <a:xfrm>
            <a:off x="4419601" y="4686301"/>
            <a:ext cx="1497013" cy="284163"/>
          </a:xfrm>
          <a:prstGeom prst="line">
            <a:avLst/>
          </a:prstGeom>
          <a:ln w="158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组合 165"/>
          <p:cNvGrpSpPr>
            <a:grpSpLocks/>
          </p:cNvGrpSpPr>
          <p:nvPr/>
        </p:nvGrpSpPr>
        <p:grpSpPr bwMode="auto">
          <a:xfrm>
            <a:off x="2616200" y="2566988"/>
            <a:ext cx="1525588" cy="2825750"/>
            <a:chOff x="1321570" y="2567290"/>
            <a:chExt cx="1525310" cy="2825636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A5B68CA-D19D-44B7-8D90-19984AB5CBA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1334268" y="2567290"/>
              <a:ext cx="1512612" cy="793718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8020893-2592-4435-88B7-37E7974F30B3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321570" y="5105600"/>
              <a:ext cx="1517373" cy="287326"/>
            </a:xfrm>
            <a:prstGeom prst="line">
              <a:avLst/>
            </a:prstGeom>
            <a:ln w="381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264F5F3C-4C1E-4835-B5BA-1C885D71421F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419601" y="1827214"/>
            <a:ext cx="447675" cy="1785937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25241558-266F-4D59-AF84-BB30CC1417E3}"/>
              </a:ext>
            </a:extLst>
          </p:cNvPr>
          <p:cNvCxnSpPr/>
          <p:nvPr/>
        </p:nvCxnSpPr>
        <p:spPr>
          <a:xfrm>
            <a:off x="4413251" y="4686300"/>
            <a:ext cx="455613" cy="1143000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组合 164"/>
          <p:cNvGrpSpPr>
            <a:grpSpLocks/>
          </p:cNvGrpSpPr>
          <p:nvPr/>
        </p:nvGrpSpPr>
        <p:grpSpPr bwMode="auto">
          <a:xfrm>
            <a:off x="2617788" y="1574800"/>
            <a:ext cx="457200" cy="4673600"/>
            <a:chOff x="1322803" y="1574742"/>
            <a:chExt cx="456548" cy="4673658"/>
          </a:xfrm>
        </p:grpSpPr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BCB20386-5FA7-4EB0-B8AF-9088BF17B4A5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1327558" y="1574742"/>
              <a:ext cx="447037" cy="178596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DEC86AE9-2A88-48A3-A9D7-B947BCA45F55}"/>
                </a:ext>
              </a:extLst>
            </p:cNvPr>
            <p:cNvCxnSpPr/>
            <p:nvPr/>
          </p:nvCxnSpPr>
          <p:spPr>
            <a:xfrm>
              <a:off x="1322803" y="5105386"/>
              <a:ext cx="456548" cy="1143014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AA76D1B1-69C9-4BFE-8FE1-8772DCFABE01}"/>
              </a:ext>
            </a:extLst>
          </p:cNvPr>
          <p:cNvCxnSpPr/>
          <p:nvPr/>
        </p:nvCxnSpPr>
        <p:spPr>
          <a:xfrm>
            <a:off x="3070225" y="1574800"/>
            <a:ext cx="0" cy="4673600"/>
          </a:xfrm>
          <a:prstGeom prst="line">
            <a:avLst/>
          </a:prstGeom>
          <a:ln w="158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E24A1FEF-802B-4A5B-937A-EBD2533E6FA0}"/>
              </a:ext>
            </a:extLst>
          </p:cNvPr>
          <p:cNvCxnSpPr/>
          <p:nvPr/>
        </p:nvCxnSpPr>
        <p:spPr>
          <a:xfrm>
            <a:off x="4141788" y="2566989"/>
            <a:ext cx="0" cy="2822575"/>
          </a:xfrm>
          <a:prstGeom prst="line">
            <a:avLst/>
          </a:prstGeom>
          <a:ln w="158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>
            <a:extLst>
              <a:ext uri="{FF2B5EF4-FFF2-40B4-BE49-F238E27FC236}">
                <a16:creationId xmlns:a16="http://schemas.microsoft.com/office/drawing/2014/main" id="{5B80CFBC-726D-4931-80B4-C83E2B6B0325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419601" y="1827214"/>
            <a:ext cx="447675" cy="1785937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5D6559C5-28D7-487F-AF9E-C480B771C280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419600" y="2819400"/>
            <a:ext cx="1512888" cy="793750"/>
          </a:xfrm>
          <a:prstGeom prst="line">
            <a:avLst/>
          </a:prstGeom>
          <a:ln w="38100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>
            <a:extLst>
              <a:ext uri="{FF2B5EF4-FFF2-40B4-BE49-F238E27FC236}">
                <a16:creationId xmlns:a16="http://schemas.microsoft.com/office/drawing/2014/main" id="{63B8A7A1-252F-454A-BD85-183322FA1B88}"/>
              </a:ext>
            </a:extLst>
          </p:cNvPr>
          <p:cNvCxnSpPr/>
          <p:nvPr/>
        </p:nvCxnSpPr>
        <p:spPr>
          <a:xfrm>
            <a:off x="4413251" y="4686300"/>
            <a:ext cx="455613" cy="11430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文本框 166"/>
          <p:cNvSpPr txBox="1">
            <a:spLocks noChangeArrowheads="1"/>
          </p:cNvSpPr>
          <p:nvPr/>
        </p:nvSpPr>
        <p:spPr bwMode="auto">
          <a:xfrm>
            <a:off x="3070226" y="1366838"/>
            <a:ext cx="434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n'</a:t>
            </a:r>
            <a:endParaRPr lang="zh-CN" altLang="en-US" b="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文本框 167"/>
          <p:cNvSpPr txBox="1">
            <a:spLocks noChangeArrowheads="1"/>
          </p:cNvSpPr>
          <p:nvPr/>
        </p:nvSpPr>
        <p:spPr bwMode="auto">
          <a:xfrm>
            <a:off x="3070226" y="5938838"/>
            <a:ext cx="434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zh-CN" altLang="en-US" b="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文本框 168"/>
          <p:cNvSpPr txBox="1">
            <a:spLocks noChangeArrowheads="1"/>
          </p:cNvSpPr>
          <p:nvPr/>
        </p:nvSpPr>
        <p:spPr bwMode="auto">
          <a:xfrm>
            <a:off x="3984626" y="2052638"/>
            <a:ext cx="434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l'</a:t>
            </a:r>
            <a:endParaRPr lang="zh-CN" altLang="en-US" b="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文本框 169"/>
          <p:cNvSpPr txBox="1">
            <a:spLocks noChangeArrowheads="1"/>
          </p:cNvSpPr>
          <p:nvPr/>
        </p:nvSpPr>
        <p:spPr bwMode="auto">
          <a:xfrm>
            <a:off x="4137026" y="5253038"/>
            <a:ext cx="434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zh-CN" altLang="en-US" b="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E0ED8ABA-54B3-46FE-BE22-236EA6007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826" y="2082801"/>
            <a:ext cx="353377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22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作图步骤</a:t>
            </a:r>
            <a:endParaRPr lang="en-US" altLang="zh-CN" sz="2200" b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过点</a:t>
            </a:r>
            <a:r>
              <a:rPr lang="en-US" altLang="zh-CN" sz="2200" b="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作</a:t>
            </a:r>
            <a:r>
              <a:rPr lang="en-US" altLang="zh-CN" sz="2200" b="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的平行线</a:t>
            </a:r>
            <a:r>
              <a:rPr lang="zh-CN" altLang="en-US" sz="2200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200" b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  <a:defRPr/>
            </a:pP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过点</a:t>
            </a:r>
            <a:r>
              <a:rPr lang="en-US" altLang="zh-CN" sz="2200" b="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作</a:t>
            </a:r>
            <a:r>
              <a:rPr lang="en-US" altLang="zh-CN" sz="2200" b="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lang="zh-CN" altLang="en-US" sz="2200" b="0" dirty="0">
                <a:latin typeface="黑体" panose="02010609060101010101" pitchFamily="49" charset="-122"/>
                <a:ea typeface="黑体" panose="02010609060101010101" pitchFamily="49" charset="-122"/>
              </a:rPr>
              <a:t>的平行线</a:t>
            </a:r>
            <a:r>
              <a:rPr lang="zh-CN" altLang="en-US" sz="2200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200" b="0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2" name="组合 171"/>
          <p:cNvGrpSpPr>
            <a:grpSpLocks/>
          </p:cNvGrpSpPr>
          <p:nvPr/>
        </p:nvGrpSpPr>
        <p:grpSpPr bwMode="auto">
          <a:xfrm>
            <a:off x="6858000" y="2057400"/>
            <a:ext cx="3657600" cy="1785938"/>
            <a:chOff x="6019800" y="2260544"/>
            <a:chExt cx="2590800" cy="2082856"/>
          </a:xfrm>
        </p:grpSpPr>
        <p:sp>
          <p:nvSpPr>
            <p:cNvPr id="14358" name="矩形: 圆角 40"/>
            <p:cNvSpPr>
              <a:spLocks noChangeArrowheads="1"/>
            </p:cNvSpPr>
            <p:nvPr/>
          </p:nvSpPr>
          <p:spPr bwMode="auto">
            <a:xfrm>
              <a:off x="6019800" y="2260544"/>
              <a:ext cx="2590800" cy="2082856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9637EE31-5EDE-4E7A-A5C9-A7ED5ADCD15D}"/>
                </a:ext>
              </a:extLst>
            </p:cNvPr>
            <p:cNvCxnSpPr/>
            <p:nvPr/>
          </p:nvCxnSpPr>
          <p:spPr>
            <a:xfrm>
              <a:off x="6019800" y="2895584"/>
              <a:ext cx="2590800" cy="0"/>
            </a:xfrm>
            <a:prstGeom prst="line">
              <a:avLst/>
            </a:prstGeom>
            <a:ln w="127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9792 -0.03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19913 0.0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19098 -0.04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19844 0.057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8" grpId="0"/>
      <p:bldP spid="169" grpId="0"/>
      <p:bldP spid="170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rgbClr val="0000FF"/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36967</TotalTime>
  <Words>1566</Words>
  <Application>Microsoft Office PowerPoint</Application>
  <PresentationFormat>宽屏</PresentationFormat>
  <Paragraphs>222</Paragraphs>
  <Slides>33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等线</vt:lpstr>
      <vt:lpstr>仿宋</vt:lpstr>
      <vt:lpstr>黑体</vt:lpstr>
      <vt:lpstr>宋体</vt:lpstr>
      <vt:lpstr>微软雅黑</vt:lpstr>
      <vt:lpstr>Arial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杨水成</dc:creator>
  <cp:lastModifiedBy>easydong</cp:lastModifiedBy>
  <cp:revision>1658</cp:revision>
  <cp:lastPrinted>1601-01-01T00:00:00Z</cp:lastPrinted>
  <dcterms:created xsi:type="dcterms:W3CDTF">1601-01-01T00:00:00Z</dcterms:created>
  <dcterms:modified xsi:type="dcterms:W3CDTF">2020-02-24T16:51:44Z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