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Good Questions and Proper Responses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Asking good questions in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Responding properly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Good Questions and Proper Responses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1. Asking good questions in a discussion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endParaRPr lang="en-US" altLang="zh-CN" sz="48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Söhne"/>
              </a:rPr>
              <a:t>Introduction</a:t>
            </a:r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Effective Communication in Discussions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Topics Covered in this Module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Good Questions in a Discussion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Good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Asking Thoughtful and Relevant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Formulating Good Questions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Tips for Asking Good Questions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Clear and Specific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Avoid Leading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 Open-Ended Responses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Tailor Questions to the Topic and Audience</a:t>
            </a:r>
            <a:endParaRPr lang="en-GB" altLang="zh-CN" sz="10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831273"/>
            <a:ext cx="8659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Language Tips for Asking Questions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Polite Language (e.g., "Could you please elaborate on...")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Avoid Loaded or Judgmental Phrases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Incorporate Active Listening Cues (e.g., "I'm curious about...")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 Context or 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Macintosh PowerPoint</Application>
  <PresentationFormat>宽屏</PresentationFormat>
  <Paragraphs>37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1. Asking good questions in a discussion 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