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276" r:id="rId3"/>
    <p:sldId id="277" r:id="rId4"/>
    <p:sldId id="278" r:id="rId5"/>
    <p:sldId id="279" r:id="rId6"/>
  </p:sldIdLst>
  <p:sldSz cx="13004800" cy="97536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4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Gill Sans"/>
      </a:defRPr>
    </a:lvl1pPr>
    <a:lvl2pPr marL="0" marR="0" indent="3429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4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Gill Sans"/>
      </a:defRPr>
    </a:lvl2pPr>
    <a:lvl3pPr marL="0" marR="0" indent="6858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4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Gill Sans"/>
      </a:defRPr>
    </a:lvl3pPr>
    <a:lvl4pPr marL="0" marR="0" indent="10287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4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Gill Sans"/>
      </a:defRPr>
    </a:lvl4pPr>
    <a:lvl5pPr marL="0" marR="0" indent="13716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4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Gill Sans"/>
      </a:defRPr>
    </a:lvl5pPr>
    <a:lvl6pPr marL="0" marR="0" indent="17145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4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Gill Sans"/>
      </a:defRPr>
    </a:lvl6pPr>
    <a:lvl7pPr marL="0" marR="0" indent="20574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4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Gill Sans"/>
      </a:defRPr>
    </a:lvl7pPr>
    <a:lvl8pPr marL="0" marR="0" indent="24003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4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Gill Sans"/>
      </a:defRPr>
    </a:lvl8pPr>
    <a:lvl9pPr marL="0" marR="0" indent="27432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4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Gill Sans"/>
      </a:defRPr>
    </a:lvl9pPr>
  </p:defaultTextStyle>
  <p:extLst>
    <p:ext uri="{EFAFB233-063F-42B5-8137-9DF3F51BA10A}">
      <p15:sldGuideLst xmlns:p15="http://schemas.microsoft.com/office/powerpoint/2012/main">
        <p15:guide id="1" orient="horz" pos="3072">
          <p15:clr>
            <a:srgbClr val="A4A3A4"/>
          </p15:clr>
        </p15:guide>
        <p15:guide id="2" pos="4096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2237A"/>
    <a:srgbClr val="0270C0"/>
    <a:srgbClr val="D4227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>
        <a:font>
          <a:latin typeface="Helvetica Light"/>
          <a:ea typeface="Helvetica Light"/>
          <a:cs typeface="Helvetica Light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398CCE"/>
          </a:solidFill>
        </a:fill>
      </a:tcStyle>
    </a:firstCol>
    <a:lastRow>
      <a:tcTxStyle>
        <a:font>
          <a:latin typeface="Helvetica Light"/>
          <a:ea typeface="Helvetica Light"/>
          <a:cs typeface="Helvetica Light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00" autoAdjust="0"/>
    <p:restoredTop sz="94561"/>
  </p:normalViewPr>
  <p:slideViewPr>
    <p:cSldViewPr snapToGrid="0" snapToObjects="1">
      <p:cViewPr varScale="1">
        <p:scale>
          <a:sx n="78" d="100"/>
          <a:sy n="78" d="100"/>
        </p:scale>
        <p:origin x="1308" y="96"/>
      </p:cViewPr>
      <p:guideLst>
        <p:guide orient="horz" pos="3072"/>
        <p:guide pos="4096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9" name="Shape 549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550" name="Shape 550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95982911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584200" latinLnBrk="0">
      <a:defRPr sz="2200">
        <a:latin typeface="Lucida Grande"/>
        <a:ea typeface="Lucida Grande"/>
        <a:cs typeface="Lucida Grande"/>
        <a:sym typeface="Lucida Grande"/>
      </a:defRPr>
    </a:lvl1pPr>
    <a:lvl2pPr indent="228600" defTabSz="584200" latinLnBrk="0">
      <a:defRPr sz="2200">
        <a:latin typeface="Lucida Grande"/>
        <a:ea typeface="Lucida Grande"/>
        <a:cs typeface="Lucida Grande"/>
        <a:sym typeface="Lucida Grande"/>
      </a:defRPr>
    </a:lvl2pPr>
    <a:lvl3pPr indent="457200" defTabSz="584200" latinLnBrk="0">
      <a:defRPr sz="2200">
        <a:latin typeface="Lucida Grande"/>
        <a:ea typeface="Lucida Grande"/>
        <a:cs typeface="Lucida Grande"/>
        <a:sym typeface="Lucida Grande"/>
      </a:defRPr>
    </a:lvl3pPr>
    <a:lvl4pPr indent="685800" defTabSz="584200" latinLnBrk="0">
      <a:defRPr sz="2200">
        <a:latin typeface="Lucida Grande"/>
        <a:ea typeface="Lucida Grande"/>
        <a:cs typeface="Lucida Grande"/>
        <a:sym typeface="Lucida Grande"/>
      </a:defRPr>
    </a:lvl4pPr>
    <a:lvl5pPr indent="914400" defTabSz="584200" latinLnBrk="0">
      <a:defRPr sz="2200">
        <a:latin typeface="Lucida Grande"/>
        <a:ea typeface="Lucida Grande"/>
        <a:cs typeface="Lucida Grande"/>
        <a:sym typeface="Lucida Grande"/>
      </a:defRPr>
    </a:lvl5pPr>
    <a:lvl6pPr indent="1143000" defTabSz="584200" latinLnBrk="0">
      <a:defRPr sz="2200">
        <a:latin typeface="Lucida Grande"/>
        <a:ea typeface="Lucida Grande"/>
        <a:cs typeface="Lucida Grande"/>
        <a:sym typeface="Lucida Grande"/>
      </a:defRPr>
    </a:lvl6pPr>
    <a:lvl7pPr indent="1371600" defTabSz="584200" latinLnBrk="0">
      <a:defRPr sz="2200">
        <a:latin typeface="Lucida Grande"/>
        <a:ea typeface="Lucida Grande"/>
        <a:cs typeface="Lucida Grande"/>
        <a:sym typeface="Lucida Grande"/>
      </a:defRPr>
    </a:lvl7pPr>
    <a:lvl8pPr indent="1600200" defTabSz="584200" latinLnBrk="0">
      <a:defRPr sz="2200">
        <a:latin typeface="Lucida Grande"/>
        <a:ea typeface="Lucida Grande"/>
        <a:cs typeface="Lucida Grande"/>
        <a:sym typeface="Lucida Grande"/>
      </a:defRPr>
    </a:lvl8pPr>
    <a:lvl9pPr indent="1828800" defTabSz="584200" latinLnBrk="0">
      <a:defRPr sz="2200">
        <a:latin typeface="Lucida Grande"/>
        <a:ea typeface="Lucida Grande"/>
        <a:cs typeface="Lucida Grande"/>
        <a:sym typeface="Lucida Grande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hape 11"/>
          <p:cNvSpPr>
            <a:spLocks noGrp="1"/>
          </p:cNvSpPr>
          <p:nvPr>
            <p:ph type="pic" idx="13"/>
          </p:nvPr>
        </p:nvSpPr>
        <p:spPr>
          <a:xfrm>
            <a:off x="7616378" y="0"/>
            <a:ext cx="5388422" cy="9753601"/>
          </a:xfrm>
          <a:prstGeom prst="rect">
            <a:avLst/>
          </a:prstGeom>
        </p:spPr>
        <p:txBody>
          <a:bodyPr lIns="91439" tIns="45719" rIns="91439" bIns="45719"/>
          <a:lstStyle/>
          <a:p>
            <a:r>
              <a:rPr lang="zh-CN" altLang="en-US"/>
              <a:t>将图片拖动到占位符，或单击添加图标</a:t>
            </a:r>
            <a:endParaRPr/>
          </a:p>
        </p:txBody>
      </p:sp>
      <p:sp>
        <p:nvSpPr>
          <p:cNvPr id="12" name="Shape 12"/>
          <p:cNvSpPr>
            <a:spLocks noGrp="1"/>
          </p:cNvSpPr>
          <p:nvPr>
            <p:ph type="body" sz="quarter" idx="14"/>
          </p:nvPr>
        </p:nvSpPr>
        <p:spPr>
          <a:xfrm>
            <a:off x="1758553" y="1171872"/>
            <a:ext cx="5243017" cy="1472035"/>
          </a:xfrm>
          <a:prstGeom prst="rect">
            <a:avLst/>
          </a:prstGeom>
        </p:spPr>
        <p:txBody>
          <a:bodyPr anchor="ctr"/>
          <a:lstStyle/>
          <a:p>
            <a:pPr lvl="0" algn="l">
              <a:lnSpc>
                <a:spcPct val="70000"/>
              </a:lnSpc>
              <a:defRPr sz="5100" cap="all">
                <a:solidFill>
                  <a:srgbClr val="53585F"/>
                </a:solidFill>
                <a:latin typeface="Avenir Next Condensed"/>
                <a:ea typeface="Avenir Next Condensed"/>
                <a:cs typeface="Avenir Next Condensed"/>
                <a:sym typeface="Avenir Next Condensed"/>
              </a:defRPr>
            </a:pPr>
            <a:r>
              <a:rPr lang="zh-CN" altLang="en-US">
                <a:solidFill>
                  <a:srgbClr val="4CA6B6"/>
                </a:solidFill>
                <a:latin typeface="Avenir Next Condensed Demi Bold"/>
                <a:ea typeface="Avenir Next Condensed Demi Bold"/>
                <a:cs typeface="Avenir Next Condensed Demi Bold"/>
                <a:sym typeface="Avenir Next Condensed Demi Bold"/>
              </a:rPr>
              <a:t>单击此处编辑母版文本样式</a:t>
            </a:r>
          </a:p>
        </p:txBody>
      </p:sp>
      <p:sp>
        <p:nvSpPr>
          <p:cNvPr id="13" name="Shape 13"/>
          <p:cNvSpPr>
            <a:spLocks noGrp="1"/>
          </p:cNvSpPr>
          <p:nvPr>
            <p:ph type="body" sz="quarter" idx="15" hasCustomPrompt="1"/>
          </p:nvPr>
        </p:nvSpPr>
        <p:spPr>
          <a:xfrm>
            <a:off x="1295400" y="1262372"/>
            <a:ext cx="57448" cy="1930401"/>
          </a:xfrm>
          <a:prstGeom prst="rect">
            <a:avLst/>
          </a:prstGeom>
          <a:solidFill>
            <a:srgbClr val="303841"/>
          </a:solidFill>
        </p:spPr>
        <p:txBody>
          <a:bodyPr anchor="ctr"/>
          <a:lstStyle/>
          <a:p>
            <a:pPr>
              <a:defRPr sz="4200"/>
            </a:pPr>
            <a:r>
              <a:rPr lang="en-US"/>
              <a:t> </a:t>
            </a:r>
            <a:endParaRPr/>
          </a:p>
        </p:txBody>
      </p:sp>
      <p:sp>
        <p:nvSpPr>
          <p:cNvPr id="14" name="Shape 14"/>
          <p:cNvSpPr>
            <a:spLocks noGrp="1"/>
          </p:cNvSpPr>
          <p:nvPr>
            <p:ph type="body" sz="quarter" idx="16"/>
          </p:nvPr>
        </p:nvSpPr>
        <p:spPr>
          <a:xfrm>
            <a:off x="1733153" y="2633712"/>
            <a:ext cx="3604816" cy="568151"/>
          </a:xfrm>
          <a:prstGeom prst="rect">
            <a:avLst/>
          </a:prstGeom>
        </p:spPr>
        <p:txBody>
          <a:bodyPr anchor="ctr"/>
          <a:lstStyle>
            <a:lvl1pPr algn="l" defTabSz="457200">
              <a:defRPr sz="1500">
                <a:solidFill>
                  <a:srgbClr val="53585F"/>
                </a:solidFill>
                <a:latin typeface="Avenir Next Condensed"/>
                <a:ea typeface="Avenir Next Condensed"/>
                <a:cs typeface="Avenir Next Condensed"/>
                <a:sym typeface="Avenir Next Condensed"/>
              </a:defRPr>
            </a:lvl1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15" name="Shape 15"/>
          <p:cNvSpPr>
            <a:spLocks noGrp="1"/>
          </p:cNvSpPr>
          <p:nvPr>
            <p:ph type="body" sz="quarter" idx="17" hasCustomPrompt="1"/>
          </p:nvPr>
        </p:nvSpPr>
        <p:spPr>
          <a:xfrm>
            <a:off x="1295400" y="4481692"/>
            <a:ext cx="57448" cy="1270001"/>
          </a:xfrm>
          <a:prstGeom prst="rect">
            <a:avLst/>
          </a:prstGeom>
          <a:solidFill>
            <a:srgbClr val="303841"/>
          </a:solidFill>
        </p:spPr>
        <p:txBody>
          <a:bodyPr anchor="ctr"/>
          <a:lstStyle/>
          <a:p>
            <a:pPr>
              <a:defRPr sz="4200"/>
            </a:pPr>
            <a:r>
              <a:rPr lang="en-US"/>
              <a:t> </a:t>
            </a:r>
            <a:endParaRPr/>
          </a:p>
        </p:txBody>
      </p:sp>
      <p:sp>
        <p:nvSpPr>
          <p:cNvPr id="16" name="Shape 16"/>
          <p:cNvSpPr>
            <a:spLocks noGrp="1"/>
          </p:cNvSpPr>
          <p:nvPr>
            <p:ph type="body" sz="quarter" idx="18"/>
          </p:nvPr>
        </p:nvSpPr>
        <p:spPr>
          <a:xfrm>
            <a:off x="1720453" y="4481692"/>
            <a:ext cx="5094784" cy="1270001"/>
          </a:xfrm>
          <a:prstGeom prst="rect">
            <a:avLst/>
          </a:prstGeom>
        </p:spPr>
        <p:txBody>
          <a:bodyPr anchor="ctr"/>
          <a:lstStyle>
            <a:lvl1pPr algn="l" defTabSz="457200">
              <a:defRPr sz="1500">
                <a:solidFill>
                  <a:srgbClr val="53585F"/>
                </a:solidFill>
                <a:latin typeface="Avenir Next Condensed"/>
                <a:ea typeface="Avenir Next Condensed"/>
                <a:cs typeface="Avenir Next Condensed"/>
                <a:sym typeface="Avenir Next Condensed"/>
              </a:defRPr>
            </a:lvl1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17" name="Shape 17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Collage &amp;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Shape 42"/>
          <p:cNvSpPr>
            <a:spLocks noGrp="1"/>
          </p:cNvSpPr>
          <p:nvPr>
            <p:ph type="body" sz="quarter" idx="13"/>
          </p:nvPr>
        </p:nvSpPr>
        <p:spPr>
          <a:xfrm>
            <a:off x="1720453" y="1273472"/>
            <a:ext cx="5610225" cy="969740"/>
          </a:xfrm>
          <a:prstGeom prst="rect">
            <a:avLst/>
          </a:prstGeom>
        </p:spPr>
        <p:txBody>
          <a:bodyPr anchor="ctr"/>
          <a:lstStyle/>
          <a:p>
            <a:pPr lvl="0" algn="l">
              <a:lnSpc>
                <a:spcPct val="80000"/>
              </a:lnSpc>
              <a:defRPr sz="5100" cap="all">
                <a:solidFill>
                  <a:srgbClr val="53585F"/>
                </a:solidFill>
                <a:latin typeface="Avenir Next Condensed"/>
                <a:ea typeface="Avenir Next Condensed"/>
                <a:cs typeface="Avenir Next Condensed"/>
                <a:sym typeface="Avenir Next Condensed"/>
              </a:defRPr>
            </a:pPr>
            <a:r>
              <a:rPr lang="zh-CN" altLang="en-US">
                <a:solidFill>
                  <a:srgbClr val="4CA6B6"/>
                </a:solidFill>
                <a:latin typeface="Avenir Next Condensed Demi Bold"/>
                <a:ea typeface="Avenir Next Condensed Demi Bold"/>
                <a:cs typeface="Avenir Next Condensed Demi Bold"/>
                <a:sym typeface="Avenir Next Condensed Demi Bold"/>
              </a:rPr>
              <a:t>单击此处编辑母版文本样式</a:t>
            </a:r>
          </a:p>
        </p:txBody>
      </p:sp>
      <p:sp>
        <p:nvSpPr>
          <p:cNvPr id="43" name="Shape 43"/>
          <p:cNvSpPr>
            <a:spLocks noGrp="1"/>
          </p:cNvSpPr>
          <p:nvPr>
            <p:ph type="body" sz="quarter" idx="14" hasCustomPrompt="1"/>
          </p:nvPr>
        </p:nvSpPr>
        <p:spPr>
          <a:xfrm>
            <a:off x="1295400" y="1262372"/>
            <a:ext cx="57448" cy="1270001"/>
          </a:xfrm>
          <a:prstGeom prst="rect">
            <a:avLst/>
          </a:prstGeom>
          <a:solidFill>
            <a:srgbClr val="303841"/>
          </a:solidFill>
        </p:spPr>
        <p:txBody>
          <a:bodyPr anchor="ctr"/>
          <a:lstStyle/>
          <a:p>
            <a:pPr>
              <a:defRPr sz="4200"/>
            </a:pPr>
            <a:r>
              <a:rPr lang="en-US"/>
              <a:t> </a:t>
            </a:r>
            <a:endParaRPr/>
          </a:p>
        </p:txBody>
      </p:sp>
      <p:sp>
        <p:nvSpPr>
          <p:cNvPr id="44" name="Shape 44"/>
          <p:cNvSpPr>
            <a:spLocks noGrp="1"/>
          </p:cNvSpPr>
          <p:nvPr>
            <p:ph type="body" sz="quarter" idx="15"/>
          </p:nvPr>
        </p:nvSpPr>
        <p:spPr>
          <a:xfrm>
            <a:off x="1720453" y="2062212"/>
            <a:ext cx="5610226" cy="389260"/>
          </a:xfrm>
          <a:prstGeom prst="rect">
            <a:avLst/>
          </a:prstGeom>
        </p:spPr>
        <p:txBody>
          <a:bodyPr anchor="ctr"/>
          <a:lstStyle>
            <a:lvl1pPr algn="l" defTabSz="457200">
              <a:defRPr sz="1500">
                <a:solidFill>
                  <a:srgbClr val="53585F"/>
                </a:solidFill>
                <a:latin typeface="Avenir Next Condensed"/>
                <a:ea typeface="Avenir Next Condensed"/>
                <a:cs typeface="Avenir Next Condensed"/>
                <a:sym typeface="Avenir Next Condensed"/>
              </a:defRPr>
            </a:lvl1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5" name="Shape 45"/>
          <p:cNvSpPr>
            <a:spLocks noGrp="1"/>
          </p:cNvSpPr>
          <p:nvPr>
            <p:ph type="pic" sz="quarter" idx="16"/>
          </p:nvPr>
        </p:nvSpPr>
        <p:spPr>
          <a:xfrm>
            <a:off x="7947962" y="4669"/>
            <a:ext cx="2485511" cy="2385764"/>
          </a:xfrm>
          <a:prstGeom prst="rect">
            <a:avLst/>
          </a:prstGeom>
        </p:spPr>
        <p:txBody>
          <a:bodyPr lIns="91439" tIns="45719" rIns="91439" bIns="45719"/>
          <a:lstStyle>
            <a:lvl1pPr>
              <a:defRPr sz="1800"/>
            </a:lvl1pPr>
          </a:lstStyle>
          <a:p>
            <a:r>
              <a:rPr lang="zh-CN" altLang="en-US"/>
              <a:t>将图片拖动到占位符，或单击添加图标</a:t>
            </a:r>
            <a:endParaRPr/>
          </a:p>
        </p:txBody>
      </p:sp>
      <p:sp>
        <p:nvSpPr>
          <p:cNvPr id="46" name="Shape 46"/>
          <p:cNvSpPr>
            <a:spLocks noGrp="1"/>
          </p:cNvSpPr>
          <p:nvPr>
            <p:ph type="pic" sz="quarter" idx="17"/>
          </p:nvPr>
        </p:nvSpPr>
        <p:spPr>
          <a:xfrm>
            <a:off x="7947962" y="2457502"/>
            <a:ext cx="2485511" cy="2385763"/>
          </a:xfrm>
          <a:prstGeom prst="rect">
            <a:avLst/>
          </a:prstGeom>
        </p:spPr>
        <p:txBody>
          <a:bodyPr lIns="91439" tIns="45719" rIns="91439" bIns="45719"/>
          <a:lstStyle>
            <a:lvl1pPr>
              <a:defRPr sz="1800"/>
            </a:lvl1pPr>
          </a:lstStyle>
          <a:p>
            <a:r>
              <a:rPr lang="zh-CN" altLang="en-US"/>
              <a:t>将图片拖动到占位符，或单击添加图标</a:t>
            </a:r>
            <a:endParaRPr/>
          </a:p>
        </p:txBody>
      </p:sp>
      <p:sp>
        <p:nvSpPr>
          <p:cNvPr id="47" name="Shape 47"/>
          <p:cNvSpPr>
            <a:spLocks noGrp="1"/>
          </p:cNvSpPr>
          <p:nvPr>
            <p:ph type="pic" sz="quarter" idx="18"/>
          </p:nvPr>
        </p:nvSpPr>
        <p:spPr>
          <a:xfrm>
            <a:off x="10519289" y="4669"/>
            <a:ext cx="2485512" cy="2385764"/>
          </a:xfrm>
          <a:prstGeom prst="rect">
            <a:avLst/>
          </a:prstGeom>
        </p:spPr>
        <p:txBody>
          <a:bodyPr lIns="91439" tIns="45719" rIns="91439" bIns="45719"/>
          <a:lstStyle>
            <a:lvl1pPr>
              <a:defRPr sz="1800"/>
            </a:lvl1pPr>
          </a:lstStyle>
          <a:p>
            <a:r>
              <a:rPr lang="zh-CN" altLang="en-US"/>
              <a:t>将图片拖动到占位符，或单击添加图标</a:t>
            </a:r>
            <a:endParaRPr/>
          </a:p>
        </p:txBody>
      </p:sp>
      <p:sp>
        <p:nvSpPr>
          <p:cNvPr id="48" name="Shape 48"/>
          <p:cNvSpPr>
            <a:spLocks noGrp="1"/>
          </p:cNvSpPr>
          <p:nvPr>
            <p:ph type="pic" sz="quarter" idx="19"/>
          </p:nvPr>
        </p:nvSpPr>
        <p:spPr>
          <a:xfrm>
            <a:off x="10519289" y="2457502"/>
            <a:ext cx="2485512" cy="2385763"/>
          </a:xfrm>
          <a:prstGeom prst="rect">
            <a:avLst/>
          </a:prstGeom>
        </p:spPr>
        <p:txBody>
          <a:bodyPr lIns="91439" tIns="45719" rIns="91439" bIns="45719"/>
          <a:lstStyle>
            <a:lvl1pPr>
              <a:defRPr sz="1800"/>
            </a:lvl1pPr>
          </a:lstStyle>
          <a:p>
            <a:r>
              <a:rPr lang="zh-CN" altLang="en-US"/>
              <a:t>将图片拖动到占位符，或单击添加图标</a:t>
            </a:r>
            <a:endParaRPr/>
          </a:p>
        </p:txBody>
      </p:sp>
      <p:sp>
        <p:nvSpPr>
          <p:cNvPr id="49" name="Shape 49"/>
          <p:cNvSpPr>
            <a:spLocks noGrp="1"/>
          </p:cNvSpPr>
          <p:nvPr>
            <p:ph type="body" sz="quarter" idx="20"/>
          </p:nvPr>
        </p:nvSpPr>
        <p:spPr>
          <a:xfrm>
            <a:off x="1758553" y="4406900"/>
            <a:ext cx="5094784" cy="1270000"/>
          </a:xfrm>
          <a:prstGeom prst="rect">
            <a:avLst/>
          </a:prstGeom>
        </p:spPr>
        <p:txBody>
          <a:bodyPr anchor="ctr"/>
          <a:lstStyle>
            <a:lvl1pPr algn="l" defTabSz="457200">
              <a:defRPr sz="1500">
                <a:solidFill>
                  <a:srgbClr val="53585F"/>
                </a:solidFill>
                <a:latin typeface="Avenir Next Condensed"/>
                <a:ea typeface="Avenir Next Condensed"/>
                <a:cs typeface="Avenir Next Condensed"/>
                <a:sym typeface="Avenir Next Condensed"/>
              </a:defRPr>
            </a:lvl1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0" name="Shape 50"/>
          <p:cNvSpPr>
            <a:spLocks noGrp="1"/>
          </p:cNvSpPr>
          <p:nvPr>
            <p:ph type="body" sz="quarter" idx="21" hasCustomPrompt="1"/>
          </p:nvPr>
        </p:nvSpPr>
        <p:spPr>
          <a:xfrm>
            <a:off x="1295400" y="4241800"/>
            <a:ext cx="57448" cy="2540000"/>
          </a:xfrm>
          <a:prstGeom prst="rect">
            <a:avLst/>
          </a:prstGeom>
          <a:solidFill>
            <a:srgbClr val="303841"/>
          </a:solidFill>
        </p:spPr>
        <p:txBody>
          <a:bodyPr anchor="ctr"/>
          <a:lstStyle/>
          <a:p>
            <a:pPr>
              <a:defRPr sz="4200"/>
            </a:pPr>
            <a:r>
              <a:rPr lang="en-US"/>
              <a:t> </a:t>
            </a:r>
            <a:endParaRPr/>
          </a:p>
        </p:txBody>
      </p:sp>
      <p:sp>
        <p:nvSpPr>
          <p:cNvPr id="51" name="Shape 51"/>
          <p:cNvSpPr>
            <a:spLocks noGrp="1"/>
          </p:cNvSpPr>
          <p:nvPr>
            <p:ph type="pic" sz="quarter" idx="22"/>
          </p:nvPr>
        </p:nvSpPr>
        <p:spPr>
          <a:xfrm>
            <a:off x="7947962" y="4910334"/>
            <a:ext cx="2485511" cy="2385764"/>
          </a:xfrm>
          <a:prstGeom prst="rect">
            <a:avLst/>
          </a:prstGeom>
        </p:spPr>
        <p:txBody>
          <a:bodyPr lIns="91439" tIns="45719" rIns="91439" bIns="45719"/>
          <a:lstStyle>
            <a:lvl1pPr>
              <a:defRPr sz="1800"/>
            </a:lvl1pPr>
          </a:lstStyle>
          <a:p>
            <a:r>
              <a:rPr lang="zh-CN" altLang="en-US"/>
              <a:t>将图片拖动到占位符，或单击添加图标</a:t>
            </a:r>
            <a:endParaRPr/>
          </a:p>
        </p:txBody>
      </p:sp>
      <p:sp>
        <p:nvSpPr>
          <p:cNvPr id="52" name="Shape 52"/>
          <p:cNvSpPr>
            <a:spLocks noGrp="1"/>
          </p:cNvSpPr>
          <p:nvPr>
            <p:ph type="pic" sz="quarter" idx="23"/>
          </p:nvPr>
        </p:nvSpPr>
        <p:spPr>
          <a:xfrm>
            <a:off x="7947962" y="7363167"/>
            <a:ext cx="2485511" cy="2385763"/>
          </a:xfrm>
          <a:prstGeom prst="rect">
            <a:avLst/>
          </a:prstGeom>
        </p:spPr>
        <p:txBody>
          <a:bodyPr lIns="91439" tIns="45719" rIns="91439" bIns="45719"/>
          <a:lstStyle>
            <a:lvl1pPr>
              <a:defRPr sz="1800"/>
            </a:lvl1pPr>
          </a:lstStyle>
          <a:p>
            <a:r>
              <a:rPr lang="zh-CN" altLang="en-US"/>
              <a:t>将图片拖动到占位符，或单击添加图标</a:t>
            </a:r>
            <a:endParaRPr/>
          </a:p>
        </p:txBody>
      </p:sp>
      <p:sp>
        <p:nvSpPr>
          <p:cNvPr id="53" name="Shape 53"/>
          <p:cNvSpPr>
            <a:spLocks noGrp="1"/>
          </p:cNvSpPr>
          <p:nvPr>
            <p:ph type="pic" sz="quarter" idx="24"/>
          </p:nvPr>
        </p:nvSpPr>
        <p:spPr>
          <a:xfrm>
            <a:off x="10519289" y="4910334"/>
            <a:ext cx="2485512" cy="2385764"/>
          </a:xfrm>
          <a:prstGeom prst="rect">
            <a:avLst/>
          </a:prstGeom>
        </p:spPr>
        <p:txBody>
          <a:bodyPr lIns="91439" tIns="45719" rIns="91439" bIns="45719"/>
          <a:lstStyle>
            <a:lvl1pPr>
              <a:defRPr sz="1800"/>
            </a:lvl1pPr>
          </a:lstStyle>
          <a:p>
            <a:r>
              <a:rPr lang="zh-CN" altLang="en-US"/>
              <a:t>将图片拖动到占位符，或单击添加图标</a:t>
            </a:r>
            <a:endParaRPr/>
          </a:p>
        </p:txBody>
      </p:sp>
      <p:sp>
        <p:nvSpPr>
          <p:cNvPr id="54" name="Shape 54"/>
          <p:cNvSpPr>
            <a:spLocks noGrp="1"/>
          </p:cNvSpPr>
          <p:nvPr>
            <p:ph type="pic" sz="quarter" idx="25"/>
          </p:nvPr>
        </p:nvSpPr>
        <p:spPr>
          <a:xfrm>
            <a:off x="10519289" y="7363167"/>
            <a:ext cx="2485512" cy="2385763"/>
          </a:xfrm>
          <a:prstGeom prst="rect">
            <a:avLst/>
          </a:prstGeom>
        </p:spPr>
        <p:txBody>
          <a:bodyPr lIns="91439" tIns="45719" rIns="91439" bIns="45719"/>
          <a:lstStyle>
            <a:lvl1pPr>
              <a:defRPr sz="1800"/>
            </a:lvl1pPr>
          </a:lstStyle>
          <a:p>
            <a:r>
              <a:rPr lang="zh-CN" altLang="en-US"/>
              <a:t>将图片拖动到占位符，或单击添加图标</a:t>
            </a:r>
            <a:endParaRPr/>
          </a:p>
        </p:txBody>
      </p:sp>
      <p:sp>
        <p:nvSpPr>
          <p:cNvPr id="55" name="Shape 55"/>
          <p:cNvSpPr>
            <a:spLocks noGrp="1"/>
          </p:cNvSpPr>
          <p:nvPr>
            <p:ph type="body" sz="quarter" idx="26" hasCustomPrompt="1"/>
          </p:nvPr>
        </p:nvSpPr>
        <p:spPr>
          <a:xfrm>
            <a:off x="7947962" y="2457502"/>
            <a:ext cx="2485629" cy="2385616"/>
          </a:xfrm>
          <a:prstGeom prst="rect">
            <a:avLst/>
          </a:prstGeom>
          <a:solidFill>
            <a:srgbClr val="03ADB5">
              <a:alpha val="80000"/>
            </a:srgbClr>
          </a:solidFill>
        </p:spPr>
        <p:txBody>
          <a:bodyPr anchor="ctr"/>
          <a:lstStyle/>
          <a:p>
            <a:pPr>
              <a:defRPr sz="4200"/>
            </a:pPr>
            <a:r>
              <a:rPr lang="en-US"/>
              <a:t> </a:t>
            </a:r>
            <a:endParaRPr/>
          </a:p>
        </p:txBody>
      </p:sp>
      <p:sp>
        <p:nvSpPr>
          <p:cNvPr id="56" name="Shape 56"/>
          <p:cNvSpPr>
            <a:spLocks noGrp="1"/>
          </p:cNvSpPr>
          <p:nvPr>
            <p:ph type="body" sz="quarter" idx="27" hasCustomPrompt="1"/>
          </p:nvPr>
        </p:nvSpPr>
        <p:spPr>
          <a:xfrm>
            <a:off x="10519288" y="4910334"/>
            <a:ext cx="2485630" cy="2392165"/>
          </a:xfrm>
          <a:prstGeom prst="rect">
            <a:avLst/>
          </a:prstGeom>
          <a:solidFill>
            <a:srgbClr val="303841">
              <a:alpha val="80000"/>
            </a:srgbClr>
          </a:solidFill>
        </p:spPr>
        <p:txBody>
          <a:bodyPr anchor="ctr"/>
          <a:lstStyle/>
          <a:p>
            <a:pPr>
              <a:defRPr sz="4200"/>
            </a:pPr>
            <a:r>
              <a:rPr lang="en-US"/>
              <a:t> </a:t>
            </a:r>
            <a:endParaRPr/>
          </a:p>
        </p:txBody>
      </p:sp>
      <p:sp>
        <p:nvSpPr>
          <p:cNvPr id="57" name="Shape 57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>
            <a:spLocks noGrp="1"/>
          </p:cNvSpPr>
          <p:nvPr>
            <p:ph type="title"/>
          </p:nvPr>
        </p:nvSpPr>
        <p:spPr>
          <a:xfrm>
            <a:off x="1270000" y="1638300"/>
            <a:ext cx="10464800" cy="3302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 anchor="b"/>
          <a:lstStyle/>
          <a:p>
            <a:r>
              <a:t>Title Text</a:t>
            </a:r>
          </a:p>
        </p:txBody>
      </p:sp>
      <p:sp>
        <p:nvSpPr>
          <p:cNvPr id="3" name="Shape 3"/>
          <p:cNvSpPr>
            <a:spLocks noGrp="1"/>
          </p:cNvSpPr>
          <p:nvPr>
            <p:ph type="body" idx="1"/>
          </p:nvPr>
        </p:nvSpPr>
        <p:spPr>
          <a:xfrm>
            <a:off x="1270000" y="5029200"/>
            <a:ext cx="10464800" cy="11303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hape 4"/>
          <p:cNvSpPr>
            <a:spLocks noGrp="1"/>
          </p:cNvSpPr>
          <p:nvPr>
            <p:ph type="sldNum" sz="quarter" idx="2"/>
          </p:nvPr>
        </p:nvSpPr>
        <p:spPr>
          <a:xfrm>
            <a:off x="6375400" y="9258300"/>
            <a:ext cx="241301" cy="266700"/>
          </a:xfrm>
          <a:prstGeom prst="rect">
            <a:avLst/>
          </a:prstGeom>
          <a:ln w="12700">
            <a:miter lim="400000"/>
          </a:ln>
        </p:spPr>
        <p:txBody>
          <a:bodyPr wrap="none" lIns="0" tIns="0" rIns="0" bIns="0">
            <a:spAutoFit/>
          </a:bodyPr>
          <a:lstStyle>
            <a:lvl1pPr>
              <a:defRPr sz="1800"/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1" r:id="rId2"/>
  </p:sldLayoutIdLst>
  <p:transition spd="med"/>
  <p:txStyles>
    <p:titleStyle>
      <a:lvl1pPr marL="0" marR="0" indent="0" algn="ctr" defTabSz="584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Gill Sans"/>
        </a:defRPr>
      </a:lvl1pPr>
      <a:lvl2pPr marL="0" marR="0" indent="228600" algn="ctr" defTabSz="584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Gill Sans"/>
        </a:defRPr>
      </a:lvl2pPr>
      <a:lvl3pPr marL="0" marR="0" indent="457200" algn="ctr" defTabSz="584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Gill Sans"/>
        </a:defRPr>
      </a:lvl3pPr>
      <a:lvl4pPr marL="0" marR="0" indent="685800" algn="ctr" defTabSz="584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Gill Sans"/>
        </a:defRPr>
      </a:lvl4pPr>
      <a:lvl5pPr marL="0" marR="0" indent="914400" algn="ctr" defTabSz="584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Gill Sans"/>
        </a:defRPr>
      </a:lvl5pPr>
      <a:lvl6pPr marL="0" marR="0" indent="1143000" algn="ctr" defTabSz="584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Gill Sans"/>
        </a:defRPr>
      </a:lvl6pPr>
      <a:lvl7pPr marL="0" marR="0" indent="1371600" algn="ctr" defTabSz="584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Gill Sans"/>
        </a:defRPr>
      </a:lvl7pPr>
      <a:lvl8pPr marL="0" marR="0" indent="1600200" algn="ctr" defTabSz="584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Gill Sans"/>
        </a:defRPr>
      </a:lvl8pPr>
      <a:lvl9pPr marL="0" marR="0" indent="1828800" algn="ctr" defTabSz="584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Gill Sans"/>
        </a:defRPr>
      </a:lvl9pPr>
    </p:titleStyle>
    <p:bodyStyle>
      <a:lvl1pPr marL="0" marR="0" indent="0" algn="ctr" defTabSz="58420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6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Gill Sans"/>
        </a:defRPr>
      </a:lvl1pPr>
      <a:lvl2pPr marL="0" marR="0" indent="0" algn="ctr" defTabSz="58420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6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Gill Sans"/>
        </a:defRPr>
      </a:lvl2pPr>
      <a:lvl3pPr marL="0" marR="0" indent="0" algn="ctr" defTabSz="58420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6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Gill Sans"/>
        </a:defRPr>
      </a:lvl3pPr>
      <a:lvl4pPr marL="0" marR="0" indent="0" algn="ctr" defTabSz="58420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6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Gill Sans"/>
        </a:defRPr>
      </a:lvl4pPr>
      <a:lvl5pPr marL="0" marR="0" indent="0" algn="ctr" defTabSz="58420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6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Gill Sans"/>
        </a:defRPr>
      </a:lvl5pPr>
      <a:lvl6pPr marL="0" marR="0" indent="355600" algn="ctr" defTabSz="58420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6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Gill Sans"/>
        </a:defRPr>
      </a:lvl6pPr>
      <a:lvl7pPr marL="0" marR="0" indent="711200" algn="ctr" defTabSz="58420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6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Gill Sans"/>
        </a:defRPr>
      </a:lvl7pPr>
      <a:lvl8pPr marL="0" marR="0" indent="1066800" algn="ctr" defTabSz="58420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6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Gill Sans"/>
        </a:defRPr>
      </a:lvl8pPr>
      <a:lvl9pPr marL="0" marR="0" indent="1422400" algn="ctr" defTabSz="58420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6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Gill Sans"/>
        </a:defRPr>
      </a:lvl9pPr>
    </p:bodyStyle>
    <p:otherStyle>
      <a:lvl1pPr marL="0" marR="0" indent="0" algn="ctr" defTabSz="58420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Gill Sans"/>
        </a:defRPr>
      </a:lvl1pPr>
      <a:lvl2pPr marL="0" marR="0" indent="228600" algn="ctr" defTabSz="58420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Gill Sans"/>
        </a:defRPr>
      </a:lvl2pPr>
      <a:lvl3pPr marL="0" marR="0" indent="457200" algn="ctr" defTabSz="58420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Gill Sans"/>
        </a:defRPr>
      </a:lvl3pPr>
      <a:lvl4pPr marL="0" marR="0" indent="685800" algn="ctr" defTabSz="58420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Gill Sans"/>
        </a:defRPr>
      </a:lvl4pPr>
      <a:lvl5pPr marL="0" marR="0" indent="914400" algn="ctr" defTabSz="58420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Gill Sans"/>
        </a:defRPr>
      </a:lvl5pPr>
      <a:lvl6pPr marL="0" marR="0" indent="1143000" algn="ctr" defTabSz="58420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Gill Sans"/>
        </a:defRPr>
      </a:lvl6pPr>
      <a:lvl7pPr marL="0" marR="0" indent="1371600" algn="ctr" defTabSz="58420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Gill Sans"/>
        </a:defRPr>
      </a:lvl7pPr>
      <a:lvl8pPr marL="0" marR="0" indent="1600200" algn="ctr" defTabSz="58420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Gill Sans"/>
        </a:defRPr>
      </a:lvl8pPr>
      <a:lvl9pPr marL="0" marR="0" indent="1828800" algn="ctr" defTabSz="58420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Gill San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NUL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3" name="Shape 553"/>
          <p:cNvSpPr>
            <a:spLocks noGrp="1"/>
          </p:cNvSpPr>
          <p:nvPr>
            <p:ph type="body" idx="14"/>
          </p:nvPr>
        </p:nvSpPr>
        <p:spPr>
          <a:xfrm>
            <a:off x="1758553" y="1171872"/>
            <a:ext cx="10671572" cy="1472035"/>
          </a:xfrm>
          <a:prstGeom prst="rect">
            <a:avLst/>
          </a:prstGeom>
        </p:spPr>
        <p:txBody>
          <a:bodyPr/>
          <a:lstStyle/>
          <a:p>
            <a:pPr algn="l">
              <a:lnSpc>
                <a:spcPct val="70000"/>
              </a:lnSpc>
              <a:defRPr sz="5100" cap="all">
                <a:solidFill>
                  <a:srgbClr val="53585F"/>
                </a:solidFill>
                <a:latin typeface="Avenir Next Condensed"/>
                <a:ea typeface="Avenir Next Condensed"/>
                <a:cs typeface="Avenir Next Condensed"/>
                <a:sym typeface="Avenir Next Condensed"/>
              </a:defRPr>
            </a:pPr>
            <a:r>
              <a:rPr lang="en-US" altLang="zh-CN" cap="small" dirty="0">
                <a:solidFill>
                  <a:srgbClr val="4CA6B6"/>
                </a:solidFill>
                <a:latin typeface="Book Antiqua" panose="02040602050305030304" pitchFamily="18" charset="0"/>
                <a:ea typeface="Avenir Next Condensed Demi Bold"/>
                <a:cs typeface="Calibri" panose="020F0502020204030204" pitchFamily="34" charset="0"/>
                <a:sym typeface="Avenir Next Condensed Demi Bold"/>
              </a:rPr>
              <a:t>Unit 2</a:t>
            </a:r>
          </a:p>
          <a:p>
            <a:pPr algn="l">
              <a:lnSpc>
                <a:spcPct val="70000"/>
              </a:lnSpc>
              <a:defRPr sz="5100" cap="all">
                <a:solidFill>
                  <a:srgbClr val="53585F"/>
                </a:solidFill>
                <a:latin typeface="Avenir Next Condensed"/>
                <a:ea typeface="Avenir Next Condensed"/>
                <a:cs typeface="Avenir Next Condensed"/>
                <a:sym typeface="Avenir Next Condensed"/>
              </a:defRPr>
            </a:pPr>
            <a:r>
              <a:rPr lang="en-US" altLang="zh-CN" cap="small" dirty="0">
                <a:solidFill>
                  <a:srgbClr val="4CA6B6"/>
                </a:solidFill>
                <a:latin typeface="Book Antiqua" panose="02040602050305030304" pitchFamily="18" charset="0"/>
                <a:ea typeface="Avenir Next Condensed Demi Bold"/>
                <a:cs typeface="Calibri" panose="020F0502020204030204" pitchFamily="34" charset="0"/>
                <a:sym typeface="Avenir Next Condensed Demi Bold"/>
              </a:rPr>
              <a:t>Deducing Meaning from Context</a:t>
            </a:r>
            <a:endParaRPr lang="en-GB" cap="small" dirty="0">
              <a:solidFill>
                <a:srgbClr val="4CA6B6"/>
              </a:solidFill>
              <a:latin typeface="Book Antiqua" panose="02040602050305030304" pitchFamily="18" charset="0"/>
              <a:ea typeface="Avenir Next Condensed Demi Bold"/>
              <a:cs typeface="Calibri" panose="020F0502020204030204" pitchFamily="34" charset="0"/>
              <a:sym typeface="Avenir Next Condensed Demi Bold"/>
            </a:endParaRPr>
          </a:p>
        </p:txBody>
      </p:sp>
      <p:sp>
        <p:nvSpPr>
          <p:cNvPr id="554" name="Shape 554"/>
          <p:cNvSpPr>
            <a:spLocks noGrp="1"/>
          </p:cNvSpPr>
          <p:nvPr>
            <p:ph type="body" idx="15"/>
          </p:nvPr>
        </p:nvSpPr>
        <p:spPr>
          <a:xfrm>
            <a:off x="1317088" y="1274096"/>
            <a:ext cx="51035" cy="941566"/>
          </a:xfrm>
          <a:prstGeom prst="rect">
            <a:avLst/>
          </a:prstGeom>
        </p:spPr>
        <p:txBody>
          <a:bodyPr/>
          <a:lstStyle/>
          <a:p>
            <a:pPr>
              <a:defRPr sz="4200"/>
            </a:pPr>
            <a:endParaRPr>
              <a:latin typeface="Book Antiqua" panose="02040602050305030304" pitchFamily="18" charset="0"/>
            </a:endParaRPr>
          </a:p>
        </p:txBody>
      </p:sp>
      <p:sp>
        <p:nvSpPr>
          <p:cNvPr id="556" name="Shape 556"/>
          <p:cNvSpPr>
            <a:spLocks noGrp="1"/>
          </p:cNvSpPr>
          <p:nvPr>
            <p:ph type="body" idx="17"/>
          </p:nvPr>
        </p:nvSpPr>
        <p:spPr>
          <a:xfrm>
            <a:off x="1311224" y="2643906"/>
            <a:ext cx="64128" cy="1270001"/>
          </a:xfrm>
          <a:prstGeom prst="rect">
            <a:avLst/>
          </a:prstGeom>
        </p:spPr>
        <p:txBody>
          <a:bodyPr/>
          <a:lstStyle/>
          <a:p>
            <a:pPr>
              <a:defRPr sz="4200"/>
            </a:pPr>
            <a:endParaRPr>
              <a:latin typeface="Book Antiqua" panose="02040602050305030304" pitchFamily="18" charset="0"/>
            </a:endParaRPr>
          </a:p>
        </p:txBody>
      </p:sp>
      <p:sp>
        <p:nvSpPr>
          <p:cNvPr id="557" name="Shape 557"/>
          <p:cNvSpPr>
            <a:spLocks noGrp="1"/>
          </p:cNvSpPr>
          <p:nvPr>
            <p:ph type="body" idx="18"/>
          </p:nvPr>
        </p:nvSpPr>
        <p:spPr>
          <a:xfrm>
            <a:off x="1758552" y="2660258"/>
            <a:ext cx="8085136" cy="1270001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70000"/>
              </a:lnSpc>
              <a:defRPr sz="5100" cap="all">
                <a:solidFill>
                  <a:srgbClr val="53585F"/>
                </a:solidFill>
                <a:latin typeface="Avenir Next Condensed"/>
                <a:ea typeface="Avenir Next Condensed"/>
                <a:cs typeface="Avenir Next Condensed"/>
                <a:sym typeface="Avenir Next Condensed"/>
              </a:defRPr>
            </a:pPr>
            <a:r>
              <a:rPr lang="zh-CN" altLang="en-US" sz="3600" cap="small" dirty="0">
                <a:latin typeface="Book Antiqua" panose="02040602050305030304" pitchFamily="18" charset="0"/>
                <a:cs typeface="Calibri" panose="020F0502020204030204" pitchFamily="34" charset="0"/>
              </a:rPr>
              <a:t>视频 </a:t>
            </a:r>
            <a:r>
              <a:rPr lang="en-GB" altLang="zh-CN" sz="3600" cap="small" dirty="0">
                <a:latin typeface="Book Antiqua" panose="02040602050305030304" pitchFamily="18" charset="0"/>
                <a:cs typeface="Calibri" panose="020F0502020204030204" pitchFamily="34" charset="0"/>
              </a:rPr>
              <a:t>1</a:t>
            </a:r>
            <a:r>
              <a:rPr lang="zh-CN" altLang="en-US" sz="3600" cap="small" dirty="0">
                <a:latin typeface="Book Antiqua" panose="02040602050305030304" pitchFamily="18" charset="0"/>
                <a:cs typeface="Calibri" panose="020F0502020204030204" pitchFamily="34" charset="0"/>
              </a:rPr>
              <a:t> </a:t>
            </a:r>
            <a:r>
              <a:rPr lang="en-US" altLang="zh-CN" sz="3600" cap="small" dirty="0">
                <a:latin typeface="Book Antiqua" panose="02040602050305030304" pitchFamily="18" charset="0"/>
                <a:cs typeface="Calibri" panose="020F0502020204030204" pitchFamily="34" charset="0"/>
              </a:rPr>
              <a:t>Defining Context Clues</a:t>
            </a:r>
            <a:endParaRPr lang="en-GB" altLang="zh-CN" sz="3600" cap="small" dirty="0">
              <a:latin typeface="Book Antiqua" panose="02040602050305030304" pitchFamily="18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9" name="Shape 579"/>
          <p:cNvSpPr>
            <a:spLocks noGrp="1"/>
          </p:cNvSpPr>
          <p:nvPr>
            <p:ph type="body" idx="21"/>
          </p:nvPr>
        </p:nvSpPr>
        <p:spPr>
          <a:xfrm>
            <a:off x="1682261" y="3873987"/>
            <a:ext cx="52754" cy="2031023"/>
          </a:xfrm>
          <a:prstGeom prst="rect">
            <a:avLst/>
          </a:prstGeom>
        </p:spPr>
        <p:txBody>
          <a:bodyPr/>
          <a:lstStyle/>
          <a:p>
            <a:pPr>
              <a:defRPr sz="4200"/>
            </a:pPr>
            <a:endParaRPr dirty="0">
              <a:latin typeface="Book Antiqua" panose="02040602050305030304" pitchFamily="18" charset="0"/>
            </a:endParaRPr>
          </a:p>
        </p:txBody>
      </p:sp>
      <p:sp>
        <p:nvSpPr>
          <p:cNvPr id="21" name="Shape 578"/>
          <p:cNvSpPr>
            <a:spLocks noGrp="1"/>
          </p:cNvSpPr>
          <p:nvPr>
            <p:ph type="body" idx="20"/>
          </p:nvPr>
        </p:nvSpPr>
        <p:spPr>
          <a:xfrm>
            <a:off x="3184526" y="4040185"/>
            <a:ext cx="9859107" cy="1955097"/>
          </a:xfrm>
          <a:prstGeom prst="rect">
            <a:avLst/>
          </a:prstGeom>
        </p:spPr>
        <p:txBody>
          <a:bodyPr/>
          <a:lstStyle/>
          <a:p>
            <a:r>
              <a:rPr lang="en-GB" sz="3600" dirty="0">
                <a:latin typeface="Book Antiqua" panose="02040602050305030304" pitchFamily="18" charset="0"/>
              </a:rPr>
              <a:t>1. What do we mean by ‘deducing meaning from context’?</a:t>
            </a:r>
          </a:p>
          <a:p>
            <a:endParaRPr lang="en-GB" sz="3600" dirty="0">
              <a:latin typeface="Book Antiqua" panose="02040602050305030304" pitchFamily="18" charset="0"/>
            </a:endParaRPr>
          </a:p>
          <a:p>
            <a:r>
              <a:rPr lang="en-GB" sz="3600" dirty="0">
                <a:latin typeface="Book Antiqua" panose="02040602050305030304" pitchFamily="18" charset="0"/>
              </a:rPr>
              <a:t>2. Why is ’deducing meaning from context’ important?</a:t>
            </a:r>
            <a:endParaRPr sz="3600" dirty="0">
              <a:latin typeface="Book Antiqua" panose="02040602050305030304" pitchFamily="18" charset="0"/>
            </a:endParaRPr>
          </a:p>
        </p:txBody>
      </p:sp>
      <p:sp>
        <p:nvSpPr>
          <p:cNvPr id="34" name="Shape 553"/>
          <p:cNvSpPr>
            <a:spLocks noGrp="1"/>
          </p:cNvSpPr>
          <p:nvPr>
            <p:ph type="body" idx="14"/>
          </p:nvPr>
        </p:nvSpPr>
        <p:spPr>
          <a:xfrm>
            <a:off x="1307123" y="1746302"/>
            <a:ext cx="5243017" cy="1472035"/>
          </a:xfrm>
          <a:prstGeom prst="rect">
            <a:avLst/>
          </a:prstGeom>
          <a:noFill/>
        </p:spPr>
        <p:txBody>
          <a:bodyPr/>
          <a:lstStyle/>
          <a:p>
            <a:pPr algn="l">
              <a:lnSpc>
                <a:spcPct val="70000"/>
              </a:lnSpc>
              <a:defRPr sz="5100" cap="all">
                <a:solidFill>
                  <a:srgbClr val="53585F"/>
                </a:solidFill>
                <a:latin typeface="Avenir Next Condensed"/>
                <a:ea typeface="Avenir Next Condensed"/>
                <a:cs typeface="Avenir Next Condensed"/>
                <a:sym typeface="Avenir Next Condensed"/>
              </a:defRPr>
            </a:pPr>
            <a:r>
              <a:rPr lang="en-GB" dirty="0">
                <a:solidFill>
                  <a:srgbClr val="4CA6B6"/>
                </a:solidFill>
                <a:latin typeface="Book Antiqua" panose="02040602050305030304" pitchFamily="18" charset="0"/>
                <a:ea typeface="Avenir Next Condensed Demi Bold"/>
                <a:cs typeface="Calibri" panose="020F0502020204030204" pitchFamily="34" charset="0"/>
                <a:sym typeface="Avenir Next Condensed Demi Bold"/>
              </a:rPr>
              <a:t>Introduction</a:t>
            </a:r>
          </a:p>
        </p:txBody>
      </p:sp>
    </p:spTree>
    <p:extLst>
      <p:ext uri="{BB962C8B-B14F-4D97-AF65-F5344CB8AC3E}">
        <p14:creationId xmlns:p14="http://schemas.microsoft.com/office/powerpoint/2010/main" val="1487060401"/>
      </p:ext>
    </p:extLst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hape 578"/>
          <p:cNvSpPr>
            <a:spLocks noGrp="1"/>
          </p:cNvSpPr>
          <p:nvPr>
            <p:ph type="body" idx="20"/>
          </p:nvPr>
        </p:nvSpPr>
        <p:spPr>
          <a:xfrm>
            <a:off x="1682261" y="3790830"/>
            <a:ext cx="9859107" cy="2362690"/>
          </a:xfrm>
          <a:prstGeom prst="rect">
            <a:avLst/>
          </a:prstGeom>
        </p:spPr>
        <p:txBody>
          <a:bodyPr>
            <a:noAutofit/>
          </a:bodyPr>
          <a:lstStyle/>
          <a:p>
            <a:pPr>
              <a:spcBef>
                <a:spcPts val="1800"/>
              </a:spcBef>
              <a:buClr>
                <a:srgbClr val="0070C0"/>
              </a:buClr>
            </a:pPr>
            <a:r>
              <a:rPr lang="en-US" altLang="zh-CN" sz="3400" dirty="0">
                <a:latin typeface="Book Antiqua" panose="02040602050305030304" pitchFamily="18" charset="0"/>
              </a:rPr>
              <a:t>To determine the meaning of an unknown word by</a:t>
            </a:r>
            <a:r>
              <a:rPr lang="mr-IN" altLang="zh-CN" sz="3400" dirty="0">
                <a:latin typeface="Book Antiqua" panose="02040602050305030304" pitchFamily="18" charset="0"/>
              </a:rPr>
              <a:t>…</a:t>
            </a:r>
            <a:endParaRPr lang="en-GB" altLang="zh-CN" sz="3400" dirty="0">
              <a:latin typeface="Book Antiqua" panose="02040602050305030304" pitchFamily="18" charset="0"/>
            </a:endParaRPr>
          </a:p>
          <a:p>
            <a:pPr marL="892175">
              <a:spcBef>
                <a:spcPts val="3000"/>
              </a:spcBef>
              <a:buClr>
                <a:srgbClr val="0070C0"/>
              </a:buClr>
            </a:pPr>
            <a:r>
              <a:rPr lang="en-US" altLang="zh-CN" sz="3400" dirty="0">
                <a:latin typeface="Book Antiqua" panose="02040602050305030304" pitchFamily="18" charset="0"/>
              </a:rPr>
              <a:t>using contextual clues from the passage </a:t>
            </a:r>
          </a:p>
          <a:p>
            <a:pPr marL="892175">
              <a:spcBef>
                <a:spcPts val="3000"/>
              </a:spcBef>
              <a:buClr>
                <a:srgbClr val="0070C0"/>
              </a:buClr>
            </a:pPr>
            <a:r>
              <a:rPr lang="en-US" altLang="zh-CN" sz="3400" dirty="0">
                <a:latin typeface="Book Antiqua" panose="02040602050305030304" pitchFamily="18" charset="0"/>
              </a:rPr>
              <a:t>using a dictionary or an online search engine</a:t>
            </a:r>
          </a:p>
        </p:txBody>
      </p:sp>
      <p:sp>
        <p:nvSpPr>
          <p:cNvPr id="34" name="Shape 553"/>
          <p:cNvSpPr>
            <a:spLocks noGrp="1"/>
          </p:cNvSpPr>
          <p:nvPr>
            <p:ph type="body" idx="14"/>
          </p:nvPr>
        </p:nvSpPr>
        <p:spPr>
          <a:xfrm>
            <a:off x="1682260" y="2298383"/>
            <a:ext cx="10147789" cy="1301698"/>
          </a:xfrm>
          <a:prstGeom prst="rect">
            <a:avLst/>
          </a:prstGeom>
          <a:noFill/>
        </p:spPr>
        <p:txBody>
          <a:bodyPr/>
          <a:lstStyle/>
          <a:p>
            <a:pPr algn="l">
              <a:lnSpc>
                <a:spcPct val="70000"/>
              </a:lnSpc>
              <a:defRPr sz="5100" cap="all">
                <a:solidFill>
                  <a:srgbClr val="53585F"/>
                </a:solidFill>
                <a:latin typeface="Avenir Next Condensed"/>
                <a:ea typeface="Avenir Next Condensed"/>
                <a:cs typeface="Avenir Next Condensed"/>
                <a:sym typeface="Avenir Next Condensed"/>
              </a:defRPr>
            </a:pPr>
            <a:r>
              <a:rPr lang="en-GB" sz="3800" cap="small" dirty="0">
                <a:solidFill>
                  <a:srgbClr val="0070C0"/>
                </a:solidFill>
                <a:latin typeface="Book Antiqua" panose="02040602050305030304" pitchFamily="18" charset="0"/>
                <a:ea typeface="Avenir Next Condensed Demi Bold"/>
                <a:cs typeface="Avenir Next Condensed Demi Bold"/>
                <a:sym typeface="Avenir Next Condensed Demi Bold"/>
              </a:rPr>
              <a:t>What is ’deducing meaning from context’?</a:t>
            </a:r>
          </a:p>
        </p:txBody>
      </p:sp>
      <p:grpSp>
        <p:nvGrpSpPr>
          <p:cNvPr id="3" name="组 2"/>
          <p:cNvGrpSpPr/>
          <p:nvPr/>
        </p:nvGrpSpPr>
        <p:grpSpPr>
          <a:xfrm>
            <a:off x="1670386" y="4854812"/>
            <a:ext cx="592428" cy="574037"/>
            <a:chOff x="1670386" y="4768313"/>
            <a:chExt cx="592428" cy="574037"/>
          </a:xfrm>
        </p:grpSpPr>
        <p:sp>
          <p:nvSpPr>
            <p:cNvPr id="8" name="文本框 7"/>
            <p:cNvSpPr txBox="1"/>
            <p:nvPr/>
          </p:nvSpPr>
          <p:spPr>
            <a:xfrm>
              <a:off x="1670386" y="4768313"/>
              <a:ext cx="592428" cy="574037"/>
            </a:xfrm>
            <a:prstGeom prst="rect">
              <a:avLst/>
            </a:prstGeom>
            <a:solidFill>
              <a:srgbClr val="0270C0"/>
            </a:solidFill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50800" tIns="50800" rIns="50800" bIns="50800" numCol="1" spcCol="38100" rtlCol="0" anchor="ctr">
              <a:noAutofit/>
            </a:bodyPr>
            <a:lstStyle/>
            <a:p>
              <a:pPr marL="0" marR="0" indent="0" algn="ctr" defTabSz="5842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zh-CN" altLang="en-US" sz="42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Book Antiqua" panose="02040602050305030304" pitchFamily="18" charset="0"/>
                <a:sym typeface="Gill Sans"/>
              </a:endParaRPr>
            </a:p>
          </p:txBody>
        </p:sp>
        <p:pic>
          <p:nvPicPr>
            <p:cNvPr id="2" name="图片 1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782394" y="4898756"/>
              <a:ext cx="368412" cy="313150"/>
            </a:xfrm>
            <a:prstGeom prst="rect">
              <a:avLst/>
            </a:prstGeom>
          </p:spPr>
        </p:pic>
      </p:grpSp>
      <p:grpSp>
        <p:nvGrpSpPr>
          <p:cNvPr id="7" name="组 6"/>
          <p:cNvGrpSpPr/>
          <p:nvPr/>
        </p:nvGrpSpPr>
        <p:grpSpPr>
          <a:xfrm>
            <a:off x="1670386" y="5761977"/>
            <a:ext cx="592428" cy="574037"/>
            <a:chOff x="1670386" y="5650764"/>
            <a:chExt cx="592428" cy="574037"/>
          </a:xfrm>
        </p:grpSpPr>
        <p:sp>
          <p:nvSpPr>
            <p:cNvPr id="12" name="文本框 11"/>
            <p:cNvSpPr txBox="1"/>
            <p:nvPr/>
          </p:nvSpPr>
          <p:spPr>
            <a:xfrm>
              <a:off x="1670386" y="5650764"/>
              <a:ext cx="592428" cy="574037"/>
            </a:xfrm>
            <a:prstGeom prst="rect">
              <a:avLst/>
            </a:prstGeom>
            <a:solidFill>
              <a:srgbClr val="0270C0"/>
            </a:solidFill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50800" tIns="50800" rIns="50800" bIns="50800" numCol="1" spcCol="38100" rtlCol="0" anchor="ctr">
              <a:noAutofit/>
            </a:bodyPr>
            <a:lstStyle/>
            <a:p>
              <a:pPr marL="0" marR="0" indent="0" algn="ctr" defTabSz="5842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zh-CN" altLang="en-US" sz="42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Book Antiqua" panose="02040602050305030304" pitchFamily="18" charset="0"/>
                <a:sym typeface="Gill Sans"/>
              </a:endParaRPr>
            </a:p>
          </p:txBody>
        </p:sp>
        <p:pic>
          <p:nvPicPr>
            <p:cNvPr id="5" name="图片 4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842446" y="5787416"/>
              <a:ext cx="300251" cy="300251"/>
            </a:xfrm>
            <a:prstGeom prst="rect">
              <a:avLst/>
            </a:prstGeom>
          </p:spPr>
        </p:pic>
      </p:grpSp>
      <p:pic>
        <p:nvPicPr>
          <p:cNvPr id="4" name="图片 3">
            <a:extLst>
              <a:ext uri="{FF2B5EF4-FFF2-40B4-BE49-F238E27FC236}">
                <a16:creationId xmlns:a16="http://schemas.microsoft.com/office/drawing/2014/main" id="{5FE37F22-0448-4846-AD36-B2AA4E16ADD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flipH="1">
            <a:off x="1001755" y="2100894"/>
            <a:ext cx="45719" cy="16966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0132621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900" decel="100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9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hape 578"/>
          <p:cNvSpPr>
            <a:spLocks noGrp="1"/>
          </p:cNvSpPr>
          <p:nvPr>
            <p:ph type="body" idx="20"/>
          </p:nvPr>
        </p:nvSpPr>
        <p:spPr>
          <a:xfrm>
            <a:off x="1682260" y="3344250"/>
            <a:ext cx="10128739" cy="4398476"/>
          </a:xfrm>
          <a:prstGeom prst="rect">
            <a:avLst/>
          </a:prstGeom>
        </p:spPr>
        <p:txBody>
          <a:bodyPr>
            <a:noAutofit/>
          </a:bodyPr>
          <a:lstStyle/>
          <a:p>
            <a:pPr>
              <a:spcBef>
                <a:spcPts val="1800"/>
              </a:spcBef>
              <a:buClr>
                <a:srgbClr val="0070C0"/>
              </a:buClr>
            </a:pPr>
            <a:r>
              <a:rPr lang="en-GB" altLang="zh-CN" sz="3400" dirty="0">
                <a:solidFill>
                  <a:schemeClr val="tx1"/>
                </a:solidFill>
                <a:latin typeface="Book Antiqua" panose="02040602050305030304" pitchFamily="18" charset="0"/>
              </a:rPr>
              <a:t>Words used in a certain passage are always related to one another:</a:t>
            </a:r>
          </a:p>
          <a:p>
            <a:pPr marL="757238" indent="-442913">
              <a:spcBef>
                <a:spcPts val="1800"/>
              </a:spcBef>
              <a:buClr>
                <a:srgbClr val="0070C0"/>
              </a:buClr>
              <a:buFont typeface="Arial" charset="0"/>
              <a:buChar char="•"/>
            </a:pPr>
            <a:r>
              <a:rPr lang="en-US" altLang="zh-CN" sz="3600" i="1" dirty="0">
                <a:latin typeface="Book Antiqua" panose="02040602050305030304" pitchFamily="18" charset="0"/>
              </a:rPr>
              <a:t>Words are used to explain a new concept</a:t>
            </a:r>
            <a:r>
              <a:rPr lang="zh-CN" altLang="zh-CN" sz="3600" dirty="0">
                <a:latin typeface="Book Antiqua" panose="02040602050305030304" pitchFamily="18" charset="0"/>
              </a:rPr>
              <a:t> </a:t>
            </a:r>
            <a:endParaRPr lang="en-GB" altLang="zh-CN" sz="3600" dirty="0">
              <a:latin typeface="Book Antiqua" panose="02040602050305030304" pitchFamily="18" charset="0"/>
            </a:endParaRPr>
          </a:p>
          <a:p>
            <a:pPr marL="757238" indent="-442913">
              <a:spcBef>
                <a:spcPts val="1800"/>
              </a:spcBef>
              <a:buClr>
                <a:srgbClr val="0070C0"/>
              </a:buClr>
              <a:buFont typeface="Arial" charset="0"/>
              <a:buChar char="•"/>
            </a:pPr>
            <a:r>
              <a:rPr lang="en-GB" altLang="zh-CN" sz="3600" i="1" dirty="0">
                <a:latin typeface="Book Antiqua" panose="02040602050305030304" pitchFamily="18" charset="0"/>
              </a:rPr>
              <a:t>Words </a:t>
            </a:r>
            <a:r>
              <a:rPr lang="en-US" altLang="zh-CN" sz="3600" i="1" dirty="0">
                <a:latin typeface="Book Antiqua" panose="02040602050305030304" pitchFamily="18" charset="0"/>
              </a:rPr>
              <a:t>refer backwards or forwards</a:t>
            </a:r>
            <a:endParaRPr lang="en-US" altLang="zh-CN" sz="3400" dirty="0">
              <a:latin typeface="Book Antiqua" panose="02040602050305030304" pitchFamily="18" charset="0"/>
            </a:endParaRPr>
          </a:p>
          <a:p>
            <a:pPr marL="757238" indent="-442913">
              <a:spcBef>
                <a:spcPts val="1800"/>
              </a:spcBef>
              <a:buClr>
                <a:srgbClr val="0070C0"/>
              </a:buClr>
              <a:buFont typeface="Arial" charset="0"/>
              <a:buChar char="•"/>
            </a:pPr>
            <a:r>
              <a:rPr lang="en-US" altLang="zh-CN" sz="3400" i="1" dirty="0">
                <a:latin typeface="Book Antiqua" panose="02040602050305030304" pitchFamily="18" charset="0"/>
              </a:rPr>
              <a:t>Words with similar meanings are repeatedly used</a:t>
            </a:r>
          </a:p>
          <a:p>
            <a:pPr marL="757238" indent="-442913">
              <a:spcBef>
                <a:spcPts val="1800"/>
              </a:spcBef>
              <a:buClr>
                <a:srgbClr val="0070C0"/>
              </a:buClr>
              <a:buFont typeface="Arial" charset="0"/>
              <a:buChar char="•"/>
            </a:pPr>
            <a:r>
              <a:rPr lang="en-US" altLang="zh-CN" sz="3400" i="1" dirty="0">
                <a:latin typeface="Book Antiqua" panose="02040602050305030304" pitchFamily="18" charset="0"/>
              </a:rPr>
              <a:t>Words with opposite meanings are used side by side.</a:t>
            </a:r>
          </a:p>
        </p:txBody>
      </p:sp>
      <p:sp>
        <p:nvSpPr>
          <p:cNvPr id="34" name="Shape 553"/>
          <p:cNvSpPr>
            <a:spLocks noGrp="1"/>
          </p:cNvSpPr>
          <p:nvPr>
            <p:ph type="body" idx="14"/>
          </p:nvPr>
        </p:nvSpPr>
        <p:spPr>
          <a:xfrm>
            <a:off x="1682260" y="2042552"/>
            <a:ext cx="9493739" cy="1301698"/>
          </a:xfrm>
          <a:prstGeom prst="rect">
            <a:avLst/>
          </a:prstGeom>
          <a:noFill/>
        </p:spPr>
        <p:txBody>
          <a:bodyPr/>
          <a:lstStyle/>
          <a:p>
            <a:pPr algn="l">
              <a:lnSpc>
                <a:spcPct val="70000"/>
              </a:lnSpc>
              <a:defRPr sz="5100" cap="all">
                <a:solidFill>
                  <a:srgbClr val="53585F"/>
                </a:solidFill>
                <a:latin typeface="Avenir Next Condensed"/>
                <a:ea typeface="Avenir Next Condensed"/>
                <a:cs typeface="Avenir Next Condensed"/>
                <a:sym typeface="Avenir Next Condensed"/>
              </a:defRPr>
            </a:pPr>
            <a:r>
              <a:rPr lang="en-GB" sz="3800" cap="small" dirty="0">
                <a:solidFill>
                  <a:srgbClr val="0070C0"/>
                </a:solidFill>
                <a:latin typeface="Book Antiqua" panose="02040602050305030304" pitchFamily="18" charset="0"/>
                <a:ea typeface="Avenir Next Condensed Demi Bold"/>
                <a:cs typeface="Avenir Next Condensed Demi Bold"/>
                <a:sym typeface="Avenir Next Condensed Demi Bold"/>
              </a:rPr>
              <a:t>Context Clues: the connection between words</a:t>
            </a:r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85678" y="2042552"/>
            <a:ext cx="45719" cy="1127735"/>
          </a:xfrm>
          <a:prstGeom prst="rect">
            <a:avLst/>
          </a:prstGeom>
          <a:ln>
            <a:solidFill>
              <a:srgbClr val="12237A"/>
            </a:solidFill>
          </a:ln>
        </p:spPr>
      </p:pic>
    </p:spTree>
    <p:extLst>
      <p:ext uri="{BB962C8B-B14F-4D97-AF65-F5344CB8AC3E}">
        <p14:creationId xmlns:p14="http://schemas.microsoft.com/office/powerpoint/2010/main" val="291912466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7" dur="500"/>
                                        <p:tgtEl>
                                          <p:spTgt spid="2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2" dur="500"/>
                                        <p:tgtEl>
                                          <p:spTgt spid="2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hape 578"/>
          <p:cNvSpPr>
            <a:spLocks noGrp="1"/>
          </p:cNvSpPr>
          <p:nvPr>
            <p:ph type="body" idx="20"/>
          </p:nvPr>
        </p:nvSpPr>
        <p:spPr>
          <a:xfrm>
            <a:off x="3119069" y="2981773"/>
            <a:ext cx="8820149" cy="920226"/>
          </a:xfrm>
          <a:prstGeom prst="rect">
            <a:avLst/>
          </a:prstGeom>
        </p:spPr>
        <p:txBody>
          <a:bodyPr>
            <a:noAutofit/>
          </a:bodyPr>
          <a:lstStyle/>
          <a:p>
            <a:pPr marL="314325">
              <a:spcBef>
                <a:spcPts val="3000"/>
              </a:spcBef>
              <a:spcAft>
                <a:spcPts val="2400"/>
              </a:spcAft>
              <a:buClr>
                <a:srgbClr val="0070C0"/>
              </a:buClr>
            </a:pPr>
            <a:r>
              <a:rPr lang="en-GB" altLang="zh-CN" sz="3200" i="1" dirty="0">
                <a:solidFill>
                  <a:srgbClr val="12237A"/>
                </a:solidFill>
                <a:latin typeface="Book Antiqua" panose="02040602050305030304" pitchFamily="18" charset="0"/>
              </a:rPr>
              <a:t>the writer + a word (hidden meaning) = a criminal</a:t>
            </a:r>
            <a:endParaRPr lang="en-GB" altLang="zh-CN" sz="3200" dirty="0">
              <a:solidFill>
                <a:srgbClr val="12237A"/>
              </a:solidFill>
              <a:latin typeface="Book Antiqua" panose="02040602050305030304" pitchFamily="18" charset="0"/>
            </a:endParaRPr>
          </a:p>
        </p:txBody>
      </p:sp>
      <p:sp>
        <p:nvSpPr>
          <p:cNvPr id="34" name="Shape 553"/>
          <p:cNvSpPr>
            <a:spLocks noGrp="1"/>
          </p:cNvSpPr>
          <p:nvPr>
            <p:ph type="body" idx="14"/>
          </p:nvPr>
        </p:nvSpPr>
        <p:spPr>
          <a:xfrm>
            <a:off x="1707659" y="1288473"/>
            <a:ext cx="10274907" cy="1301698"/>
          </a:xfrm>
          <a:prstGeom prst="rect">
            <a:avLst/>
          </a:prstGeom>
          <a:noFill/>
        </p:spPr>
        <p:txBody>
          <a:bodyPr/>
          <a:lstStyle/>
          <a:p>
            <a:pPr algn="l">
              <a:lnSpc>
                <a:spcPct val="70000"/>
              </a:lnSpc>
              <a:defRPr sz="5100" cap="all">
                <a:solidFill>
                  <a:srgbClr val="53585F"/>
                </a:solidFill>
                <a:latin typeface="Avenir Next Condensed"/>
                <a:ea typeface="Avenir Next Condensed"/>
                <a:cs typeface="Avenir Next Condensed"/>
                <a:sym typeface="Avenir Next Condensed"/>
              </a:defRPr>
            </a:pPr>
            <a:r>
              <a:rPr lang="en-GB" sz="3800" cap="small" dirty="0">
                <a:solidFill>
                  <a:srgbClr val="0070C0"/>
                </a:solidFill>
                <a:latin typeface="Book Antiqua" panose="02040602050305030304" pitchFamily="18" charset="0"/>
                <a:ea typeface="Avenir Next Condensed Demi Bold"/>
                <a:cs typeface="Avenir Next Condensed Demi Bold"/>
                <a:sym typeface="Avenir Next Condensed Demi Bold"/>
              </a:rPr>
              <a:t>A Metaphor: the writer-criminal &amp; the reader-detective</a:t>
            </a:r>
          </a:p>
        </p:txBody>
      </p:sp>
      <p:sp>
        <p:nvSpPr>
          <p:cNvPr id="4" name="矩形 3"/>
          <p:cNvSpPr/>
          <p:nvPr/>
        </p:nvSpPr>
        <p:spPr>
          <a:xfrm>
            <a:off x="3007943" y="4310032"/>
            <a:ext cx="904240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14325" algn="l" defTabSz="457200" hangingPunct="1">
              <a:spcBef>
                <a:spcPts val="3000"/>
              </a:spcBef>
              <a:spcAft>
                <a:spcPts val="2400"/>
              </a:spcAft>
              <a:buClr>
                <a:srgbClr val="0070C0"/>
              </a:buClr>
            </a:pPr>
            <a:r>
              <a:rPr lang="en-GB" altLang="zh-CN" sz="3200" i="1" dirty="0">
                <a:solidFill>
                  <a:srgbClr val="12237A"/>
                </a:solidFill>
                <a:latin typeface="Book Antiqua" panose="02040602050305030304" pitchFamily="18" charset="0"/>
                <a:ea typeface="Avenir Next Condensed"/>
                <a:cs typeface="Avenir Next Condensed"/>
                <a:sym typeface="Avenir Next Condensed"/>
              </a:rPr>
              <a:t>the reader + the word (hidden meaning) = a detective</a:t>
            </a:r>
            <a:endParaRPr lang="en-US" altLang="zh-CN" sz="3200" i="1" dirty="0">
              <a:solidFill>
                <a:srgbClr val="12237A"/>
              </a:solidFill>
              <a:latin typeface="Book Antiqua" panose="02040602050305030304" pitchFamily="18" charset="0"/>
              <a:ea typeface="Avenir Next Condensed"/>
              <a:cs typeface="Avenir Next Condensed"/>
              <a:sym typeface="Avenir Next Condensed"/>
            </a:endParaRPr>
          </a:p>
        </p:txBody>
      </p:sp>
      <p:sp>
        <p:nvSpPr>
          <p:cNvPr id="7" name="矩形 6"/>
          <p:cNvSpPr/>
          <p:nvPr/>
        </p:nvSpPr>
        <p:spPr>
          <a:xfrm>
            <a:off x="3007944" y="5427839"/>
            <a:ext cx="8803056" cy="22159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14325" algn="l" defTabSz="457200" hangingPunct="1">
              <a:spcBef>
                <a:spcPts val="600"/>
              </a:spcBef>
              <a:spcAft>
                <a:spcPts val="600"/>
              </a:spcAft>
              <a:buClr>
                <a:srgbClr val="0070C0"/>
              </a:buClr>
            </a:pPr>
            <a:r>
              <a:rPr lang="en-GB" altLang="zh-CN" sz="3200" i="1" dirty="0">
                <a:solidFill>
                  <a:srgbClr val="12237A"/>
                </a:solidFill>
                <a:latin typeface="Book Antiqua" panose="02040602050305030304" pitchFamily="18" charset="0"/>
                <a:ea typeface="Avenir Next Condensed"/>
                <a:cs typeface="Avenir Next Condensed"/>
                <a:sym typeface="Avenir Next Condensed"/>
              </a:rPr>
              <a:t>the word (with its surrounding text) = a crime scene</a:t>
            </a:r>
          </a:p>
          <a:p>
            <a:pPr marL="314325" algn="l" defTabSz="457200" hangingPunct="1">
              <a:spcBef>
                <a:spcPts val="600"/>
              </a:spcBef>
              <a:spcAft>
                <a:spcPts val="600"/>
              </a:spcAft>
              <a:buClr>
                <a:srgbClr val="0070C0"/>
              </a:buClr>
            </a:pPr>
            <a:r>
              <a:rPr lang="en-GB" altLang="zh-CN" sz="3200" i="1" dirty="0">
                <a:solidFill>
                  <a:srgbClr val="12237A"/>
                </a:solidFill>
                <a:latin typeface="Book Antiqua" panose="02040602050305030304" pitchFamily="18" charset="0"/>
                <a:ea typeface="Avenir Next Condensed"/>
                <a:cs typeface="Avenir Next Condensed"/>
                <a:sym typeface="Avenir Next Condensed"/>
              </a:rPr>
              <a:t>context clues = traces left behind in the crime scene</a:t>
            </a:r>
            <a:endParaRPr lang="en-US" altLang="zh-CN" sz="3200" i="1" dirty="0">
              <a:solidFill>
                <a:srgbClr val="12237A"/>
              </a:solidFill>
              <a:latin typeface="Book Antiqua" panose="02040602050305030304" pitchFamily="18" charset="0"/>
              <a:ea typeface="Avenir Next Condensed"/>
              <a:cs typeface="Avenir Next Condensed"/>
              <a:sym typeface="Avenir Next Condensed"/>
            </a:endParaRPr>
          </a:p>
        </p:txBody>
      </p:sp>
      <p:sp>
        <p:nvSpPr>
          <p:cNvPr id="9" name="Shape 553"/>
          <p:cNvSpPr>
            <a:spLocks noGrp="1"/>
          </p:cNvSpPr>
          <p:nvPr>
            <p:ph type="body" idx="14"/>
          </p:nvPr>
        </p:nvSpPr>
        <p:spPr>
          <a:xfrm>
            <a:off x="1707660" y="7710346"/>
            <a:ext cx="9760440" cy="1301698"/>
          </a:xfrm>
          <a:prstGeom prst="rect">
            <a:avLst/>
          </a:prstGeom>
          <a:noFill/>
        </p:spPr>
        <p:txBody>
          <a:bodyPr/>
          <a:lstStyle/>
          <a:p>
            <a:pPr>
              <a:lnSpc>
                <a:spcPct val="70000"/>
              </a:lnSpc>
              <a:defRPr sz="5100" cap="all">
                <a:solidFill>
                  <a:srgbClr val="53585F"/>
                </a:solidFill>
                <a:latin typeface="Avenir Next Condensed"/>
                <a:ea typeface="Avenir Next Condensed"/>
                <a:cs typeface="Avenir Next Condensed"/>
                <a:sym typeface="Avenir Next Condensed"/>
              </a:defRPr>
            </a:pPr>
            <a:r>
              <a:rPr lang="en-GB" sz="4000" b="1" cap="small" dirty="0">
                <a:solidFill>
                  <a:srgbClr val="0070C0"/>
                </a:solidFill>
                <a:latin typeface="Book Antiqua" panose="02040602050305030304" pitchFamily="18" charset="0"/>
                <a:ea typeface="Avenir Next Condensed Demi Bold"/>
                <a:cs typeface="Avenir Next Condensed Demi Bold"/>
                <a:sym typeface="Avenir Next Condensed Demi Bold"/>
              </a:rPr>
              <a:t>To return to the crime scene = to go back to context</a:t>
            </a:r>
          </a:p>
        </p:txBody>
      </p:sp>
      <p:pic>
        <p:nvPicPr>
          <p:cNvPr id="10" name="图片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45055" y="1288473"/>
            <a:ext cx="45719" cy="1127735"/>
          </a:xfrm>
          <a:prstGeom prst="rect">
            <a:avLst/>
          </a:prstGeom>
        </p:spPr>
      </p:pic>
      <p:grpSp>
        <p:nvGrpSpPr>
          <p:cNvPr id="3" name="组 2"/>
          <p:cNvGrpSpPr/>
          <p:nvPr/>
        </p:nvGrpSpPr>
        <p:grpSpPr>
          <a:xfrm>
            <a:off x="2415515" y="3123203"/>
            <a:ext cx="592428" cy="574037"/>
            <a:chOff x="2415515" y="3123203"/>
            <a:chExt cx="592428" cy="574037"/>
          </a:xfrm>
        </p:grpSpPr>
        <p:sp>
          <p:nvSpPr>
            <p:cNvPr id="17" name="文本框 16"/>
            <p:cNvSpPr txBox="1"/>
            <p:nvPr/>
          </p:nvSpPr>
          <p:spPr>
            <a:xfrm>
              <a:off x="2415515" y="3123203"/>
              <a:ext cx="592428" cy="574037"/>
            </a:xfrm>
            <a:prstGeom prst="rect">
              <a:avLst/>
            </a:prstGeom>
            <a:solidFill>
              <a:srgbClr val="0270C0"/>
            </a:solidFill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50800" tIns="50800" rIns="50800" bIns="50800" numCol="1" spcCol="38100" rtlCol="0" anchor="ctr">
              <a:noAutofit/>
            </a:bodyPr>
            <a:lstStyle/>
            <a:p>
              <a:pPr marL="0" marR="0" indent="0" algn="ctr" defTabSz="5842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zh-CN" altLang="en-US" sz="42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Book Antiqua" panose="02040602050305030304" pitchFamily="18" charset="0"/>
                <a:sym typeface="Gill Sans"/>
              </a:endParaRPr>
            </a:p>
          </p:txBody>
        </p:sp>
        <p:pic>
          <p:nvPicPr>
            <p:cNvPr id="2" name="图片 1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80856" y="3198423"/>
              <a:ext cx="456647" cy="456647"/>
            </a:xfrm>
            <a:prstGeom prst="rect">
              <a:avLst/>
            </a:prstGeom>
          </p:spPr>
        </p:pic>
      </p:grpSp>
      <p:grpSp>
        <p:nvGrpSpPr>
          <p:cNvPr id="11" name="组 10"/>
          <p:cNvGrpSpPr/>
          <p:nvPr/>
        </p:nvGrpSpPr>
        <p:grpSpPr>
          <a:xfrm>
            <a:off x="2415515" y="4267104"/>
            <a:ext cx="592428" cy="574037"/>
            <a:chOff x="2415515" y="4267104"/>
            <a:chExt cx="592428" cy="574037"/>
          </a:xfrm>
        </p:grpSpPr>
        <p:sp>
          <p:nvSpPr>
            <p:cNvPr id="12" name="文本框 11"/>
            <p:cNvSpPr txBox="1"/>
            <p:nvPr/>
          </p:nvSpPr>
          <p:spPr>
            <a:xfrm>
              <a:off x="2415515" y="4267104"/>
              <a:ext cx="592428" cy="574037"/>
            </a:xfrm>
            <a:prstGeom prst="rect">
              <a:avLst/>
            </a:prstGeom>
            <a:solidFill>
              <a:srgbClr val="0270C0"/>
            </a:solidFill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50800" tIns="50800" rIns="50800" bIns="50800" numCol="1" spcCol="38100" rtlCol="0" anchor="ctr">
              <a:noAutofit/>
            </a:bodyPr>
            <a:lstStyle/>
            <a:p>
              <a:pPr marL="0" marR="0" indent="0" algn="ctr" defTabSz="5842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zh-CN" altLang="en-US" sz="42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Book Antiqua" panose="02040602050305030304" pitchFamily="18" charset="0"/>
                <a:sym typeface="Gill Sans"/>
              </a:endParaRPr>
            </a:p>
          </p:txBody>
        </p:sp>
        <p:pic>
          <p:nvPicPr>
            <p:cNvPr id="5" name="图片 4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80856" y="4346545"/>
              <a:ext cx="467335" cy="467335"/>
            </a:xfrm>
            <a:prstGeom prst="rect">
              <a:avLst/>
            </a:prstGeom>
          </p:spPr>
        </p:pic>
      </p:grpSp>
      <p:grpSp>
        <p:nvGrpSpPr>
          <p:cNvPr id="15" name="组 14"/>
          <p:cNvGrpSpPr/>
          <p:nvPr/>
        </p:nvGrpSpPr>
        <p:grpSpPr>
          <a:xfrm>
            <a:off x="2415514" y="5449394"/>
            <a:ext cx="592428" cy="574037"/>
            <a:chOff x="2415514" y="5449394"/>
            <a:chExt cx="592428" cy="574037"/>
          </a:xfrm>
        </p:grpSpPr>
        <p:sp>
          <p:nvSpPr>
            <p:cNvPr id="18" name="文本框 17"/>
            <p:cNvSpPr txBox="1"/>
            <p:nvPr/>
          </p:nvSpPr>
          <p:spPr>
            <a:xfrm>
              <a:off x="2415514" y="5449394"/>
              <a:ext cx="592428" cy="574037"/>
            </a:xfrm>
            <a:prstGeom prst="rect">
              <a:avLst/>
            </a:prstGeom>
            <a:solidFill>
              <a:srgbClr val="0270C0"/>
            </a:solidFill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50800" tIns="50800" rIns="50800" bIns="50800" numCol="1" spcCol="38100" rtlCol="0" anchor="ctr">
              <a:noAutofit/>
            </a:bodyPr>
            <a:lstStyle/>
            <a:p>
              <a:pPr marL="0" marR="0" indent="0" algn="ctr" defTabSz="5842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zh-CN" altLang="en-US" sz="42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Book Antiqua" panose="02040602050305030304" pitchFamily="18" charset="0"/>
                <a:sym typeface="Gill Sans"/>
              </a:endParaRPr>
            </a:p>
          </p:txBody>
        </p:sp>
        <p:pic>
          <p:nvPicPr>
            <p:cNvPr id="13" name="图片 12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80856" y="5558853"/>
              <a:ext cx="440488" cy="428783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579295429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900" decel="100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9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900" decel="100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/>
      <p:bldP spid="9" grpId="0" uiExpand="1" build="p"/>
    </p:bldLst>
  </p:timing>
</p:sld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3585F"/>
      </a:dk2>
      <a:lt2>
        <a:srgbClr val="DCDEE0"/>
      </a:lt2>
      <a:accent1>
        <a:srgbClr val="0365C0"/>
      </a:accent1>
      <a:accent2>
        <a:srgbClr val="00882B"/>
      </a:accent2>
      <a:accent3>
        <a:srgbClr val="DCBD23"/>
      </a:accent3>
      <a:accent4>
        <a:srgbClr val="DE6A10"/>
      </a:accent4>
      <a:accent5>
        <a:srgbClr val="C82506"/>
      </a:accent5>
      <a:accent6>
        <a:srgbClr val="773F9B"/>
      </a:accent6>
      <a:hlink>
        <a:srgbClr val="0000FF"/>
      </a:hlink>
      <a:folHlink>
        <a:srgbClr val="FF00FF"/>
      </a:folHlink>
    </a:clrScheme>
    <a:fontScheme name="White">
      <a:majorFont>
        <a:latin typeface="Gill Sans"/>
        <a:ea typeface="Gill Sans"/>
        <a:cs typeface="Gill Sans"/>
      </a:majorFont>
      <a:minorFont>
        <a:latin typeface="Gill Sans"/>
        <a:ea typeface="Gill Sans"/>
        <a:cs typeface="Gill Sans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30384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42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Gill Sans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42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Gill Sans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3585F"/>
      </a:dk2>
      <a:lt2>
        <a:srgbClr val="DCDEE0"/>
      </a:lt2>
      <a:accent1>
        <a:srgbClr val="0365C0"/>
      </a:accent1>
      <a:accent2>
        <a:srgbClr val="00882B"/>
      </a:accent2>
      <a:accent3>
        <a:srgbClr val="DCBD23"/>
      </a:accent3>
      <a:accent4>
        <a:srgbClr val="DE6A10"/>
      </a:accent4>
      <a:accent5>
        <a:srgbClr val="C82506"/>
      </a:accent5>
      <a:accent6>
        <a:srgbClr val="773F9B"/>
      </a:accent6>
      <a:hlink>
        <a:srgbClr val="0000FF"/>
      </a:hlink>
      <a:folHlink>
        <a:srgbClr val="FF00FF"/>
      </a:folHlink>
    </a:clrScheme>
    <a:fontScheme name="White">
      <a:majorFont>
        <a:latin typeface="Gill Sans"/>
        <a:ea typeface="Gill Sans"/>
        <a:cs typeface="Gill Sans"/>
      </a:majorFont>
      <a:minorFont>
        <a:latin typeface="Gill Sans"/>
        <a:ea typeface="Gill Sans"/>
        <a:cs typeface="Gill Sans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30384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42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Gill Sans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42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Gill Sans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Memories in Verdigris</Template>
  <TotalTime>1350</TotalTime>
  <Words>183</Words>
  <Application>Microsoft Office PowerPoint</Application>
  <PresentationFormat>自定义</PresentationFormat>
  <Paragraphs>23</Paragraphs>
  <Slides>5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5</vt:i4>
      </vt:variant>
    </vt:vector>
  </HeadingPairs>
  <TitlesOfParts>
    <vt:vector size="13" baseType="lpstr">
      <vt:lpstr>Avenir Next Condensed</vt:lpstr>
      <vt:lpstr>Avenir Next Condensed Demi Bold</vt:lpstr>
      <vt:lpstr>Gill Sans</vt:lpstr>
      <vt:lpstr>Lucida Grande</vt:lpstr>
      <vt:lpstr>Arial</vt:lpstr>
      <vt:lpstr>Book Antiqua</vt:lpstr>
      <vt:lpstr>Calibri</vt:lpstr>
      <vt:lpstr>White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杨小京</dc:creator>
  <cp:lastModifiedBy>wadeching@outlook.com</cp:lastModifiedBy>
  <cp:revision>26</cp:revision>
  <dcterms:created xsi:type="dcterms:W3CDTF">2017-12-03T16:40:49Z</dcterms:created>
  <dcterms:modified xsi:type="dcterms:W3CDTF">2017-12-07T16:31:15Z</dcterms:modified>
</cp:coreProperties>
</file>