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Group Discussion Leadership and Evaluation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Chairing a Group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Evaluating a Discussion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Group Discussion Leadership and Evaluation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1. Chairing a discussion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1858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Importance of Effective Group Discussion Leadership and Evaluation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Overview of Topics Covered in this Module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6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Chairing a Discussion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Role of the Discussion Chairperson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Responsibilities of a Discussion Leader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Characteristics of Effective Discussion Leadership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Chairing a Discussion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zh-CN" sz="3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 Clear Objectives and Agenda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Encouraging Participation from All Group Members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Managing Time and Keeping the Discussion on Track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Facilitating Productive Dialogue and Collaboration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zh-CN" sz="3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831273"/>
            <a:ext cx="8659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Tips for Chairing a Discussion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Directive Language: Use phrases like "Let's move on to the next topic" to guide the discussion.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28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 Balanced Participation: Address quieter members directly with phrases like "What are your thoughts on this?"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28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Foster Collaboration: Use inclusive language like "Let's work together to find a solution."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28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831273"/>
            <a:ext cx="8659091" cy="40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</a:rPr>
              <a:t>Practice Activity: Chairing a Group Discussion</a:t>
            </a:r>
            <a:r>
              <a:rPr lang="zh-CN" altLang="zh-CN" sz="4400" b="1" dirty="0">
                <a:effectLst/>
              </a:rPr>
              <a:t> </a:t>
            </a:r>
            <a:endParaRPr lang="en-GB" altLang="zh-CN" sz="4400" b="1" dirty="0">
              <a:effectLst/>
            </a:endParaRPr>
          </a:p>
          <a:p>
            <a:pPr algn="l"/>
            <a:endParaRPr lang="en-GB" altLang="zh-CN" sz="5400" b="1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Simulate a Group Discussion Scenario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Take turns chairing the discussion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eedback on your leadership skills and effectiveness in facilitating the discussion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75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Macintosh PowerPoint</Application>
  <PresentationFormat>宽屏</PresentationFormat>
  <Paragraphs>43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DengXian</vt:lpstr>
      <vt:lpstr>Arial</vt:lpstr>
      <vt:lpstr>Avenir Next LT Pro</vt:lpstr>
      <vt:lpstr>Calibri</vt:lpstr>
      <vt:lpstr>Segoe UI</vt:lpstr>
      <vt:lpstr>Symbol</vt:lpstr>
      <vt:lpstr>Custom</vt:lpstr>
      <vt:lpstr>学术英语口语</vt:lpstr>
      <vt:lpstr>PowerPoint 演示文稿</vt:lpstr>
      <vt:lpstr>1. Chairing a 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2024-03-14T16:37:24Z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