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91" r:id="rId5"/>
    <p:sldId id="294" r:id="rId6"/>
    <p:sldId id="303" r:id="rId7"/>
    <p:sldId id="293" r:id="rId8"/>
    <p:sldId id="295" r:id="rId9"/>
    <p:sldId id="296" r:id="rId10"/>
    <p:sldId id="297" r:id="rId11"/>
    <p:sldId id="298" r:id="rId12"/>
    <p:sldId id="299" r:id="rId13"/>
    <p:sldId id="3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144" userDrawn="1">
          <p15:clr>
            <a:srgbClr val="A4A3A4"/>
          </p15:clr>
        </p15:guide>
        <p15:guide id="3" orient="horz" pos="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0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17" autoAdjust="0"/>
    <p:restoredTop sz="93197" autoAdjust="0"/>
  </p:normalViewPr>
  <p:slideViewPr>
    <p:cSldViewPr snapToGrid="0">
      <p:cViewPr varScale="1">
        <p:scale>
          <a:sx n="115" d="100"/>
          <a:sy n="115" d="100"/>
        </p:scale>
        <p:origin x="1192" y="184"/>
      </p:cViewPr>
      <p:guideLst>
        <p:guide orient="horz" pos="792"/>
        <p:guide pos="3144"/>
        <p:guide orient="horz" pos="960"/>
      </p:guideLst>
    </p:cSldViewPr>
  </p:slideViewPr>
  <p:outlineViewPr>
    <p:cViewPr>
      <p:scale>
        <a:sx n="33" d="100"/>
        <a:sy n="33" d="100"/>
      </p:scale>
      <p:origin x="0" y="-119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8" d="100"/>
          <a:sy n="58" d="100"/>
        </p:scale>
        <p:origin x="3240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CAE72A9-67A2-4FB1-BBF6-740F2C2EAA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7B748C-466C-45D8-970C-D4FB4FE80C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BBF3-49A8-4B3F-9773-22E67695BB12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A8C23F-271A-4B7C-87EC-108046165C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E7ABF6-4152-4126-AC20-23B44A3111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B6193-5AA7-489B-8575-00593FC261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05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AC2B-A50D-4386-849A-6B59FB991B4C}" type="datetimeFigureOut">
              <a:rPr lang="en-US" smtClean="0"/>
              <a:t>3/13/24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95658-EA1F-4910-80AB-4DA76E1674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77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034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23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895658-EA1F-4910-80AB-4DA76E16747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0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9AF4D7D-42EC-4F30-296A-81B05C4E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14772" y="677918"/>
            <a:ext cx="6856292" cy="3590596"/>
          </a:xfrm>
        </p:spPr>
        <p:txBody>
          <a:bodyPr anchor="ctr"/>
          <a:lstStyle>
            <a:lvl1pPr algn="l">
              <a:defRPr sz="60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03921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896112"/>
            <a:ext cx="10668000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0FC509-0D49-9500-59C9-DAE0A699FB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417197"/>
            <a:ext cx="4278313" cy="3737541"/>
          </a:xfr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spcAft>
                <a:spcPts val="1200"/>
              </a:spcAft>
              <a:defRPr lang="en-US" sz="1800" smtClean="0"/>
            </a:lvl1pPr>
            <a:lvl2pPr>
              <a:spcBef>
                <a:spcPts val="0"/>
              </a:spcBef>
              <a:spcAft>
                <a:spcPts val="1200"/>
              </a:spcAft>
              <a:defRPr lang="en-US" sz="1800" smtClean="0"/>
            </a:lvl2pPr>
            <a:lvl3pPr>
              <a:spcBef>
                <a:spcPts val="0"/>
              </a:spcBef>
              <a:spcAft>
                <a:spcPts val="1200"/>
              </a:spcAft>
              <a:defRPr lang="en-US" sz="1800" smtClean="0"/>
            </a:lvl3pPr>
            <a:lvl4pPr>
              <a:spcBef>
                <a:spcPts val="0"/>
              </a:spcBef>
              <a:spcAft>
                <a:spcPts val="1200"/>
              </a:spcAft>
              <a:defRPr lang="en-US" sz="1800" smtClean="0"/>
            </a:lvl4pPr>
            <a:lvl5pPr>
              <a:spcBef>
                <a:spcPts val="0"/>
              </a:spcBef>
              <a:spcAft>
                <a:spcPts val="1200"/>
              </a:spcAft>
              <a:defRPr lang="en-US" sz="1800"/>
            </a:lvl5pPr>
          </a:lstStyle>
          <a:p>
            <a:pPr lvl="0"/>
            <a:r>
              <a:rPr lang="en-US" dirty="0"/>
              <a:t>Click to add text </a:t>
            </a:r>
          </a:p>
          <a:p>
            <a:pPr marL="685800" lvl="1" indent="-228600"/>
            <a:r>
              <a:rPr lang="en-US" dirty="0"/>
              <a:t>Second level</a:t>
            </a:r>
          </a:p>
          <a:p>
            <a:pPr marL="1143000" lvl="2" indent="-228600"/>
            <a:r>
              <a:rPr lang="en-US" dirty="0"/>
              <a:t>Third level</a:t>
            </a:r>
          </a:p>
          <a:p>
            <a:pPr marL="1600200" lvl="3" indent="-228600"/>
            <a:r>
              <a:rPr lang="en-US" dirty="0"/>
              <a:t>Fourth level</a:t>
            </a:r>
          </a:p>
          <a:p>
            <a:pPr marL="2057400" lvl="4" indent="-228600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7113F543-A373-5951-EBF3-7E283EE52F0B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5241471" y="2417763"/>
            <a:ext cx="6188529" cy="37369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table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D4C80AE-01F3-AAB6-99EF-DB1B5934CF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241B24-8629-6BC2-C72F-A156F0624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FBBF9-1C14-3371-F0AC-507FFCAB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89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52574" y="896111"/>
            <a:ext cx="9866540" cy="1358140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F1898E-3E74-4E43-A202-1A664022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1014984" cy="6858000"/>
            <a:chOff x="0" y="0"/>
            <a:chExt cx="1014984" cy="68580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14776F7-F8A5-4235-8C8D-17F0E4F45B03}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F301899-34C1-47B4-B5CD-F77BA341C0F9}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E9363-03B7-439D-8B5E-0665E48F046E}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432F5F5-1688-44BD-B071-A62C04824FB8}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89FF8F5-F7B8-46B0-BB03-FE972A6832E7}"/>
                </a:ext>
              </a:extLst>
            </p:cNvPr>
            <p:cNvSpPr/>
            <p:nvPr userDrawn="1"/>
          </p:nvSpPr>
          <p:spPr>
            <a:xfrm rot="10800000">
              <a:off x="100582" y="2936725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31EB8EE7-3843-4CA8-879D-5D985DAA0D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5400000">
              <a:off x="-457200" y="5416459"/>
              <a:ext cx="1828800" cy="914400"/>
            </a:xfrm>
            <a:prstGeom prst="rect">
              <a:avLst/>
            </a:prstGeom>
          </p:spPr>
        </p:pic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5FF0EEFD-0038-4A2F-AD3B-01A98EFF5C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63329"/>
              <a:ext cx="1828800" cy="914400"/>
            </a:xfrm>
            <a:prstGeom prst="rect">
              <a:avLst/>
            </a:prstGeom>
          </p:spPr>
        </p:pic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50232-76AA-C9E3-F846-8DB1B44E5AF3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552575" y="2481940"/>
            <a:ext cx="6477952" cy="363583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2pPr>
            <a:lvl3pPr marL="9144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3pPr>
            <a:lvl4pPr marL="13716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4pPr>
            <a:lvl5pPr marL="1828800">
              <a:lnSpc>
                <a:spcPct val="100000"/>
              </a:lnSpc>
              <a:spcAft>
                <a:spcPts val="60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37A04978-5D2C-BBF1-9C05-C527176190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2723" y="2481940"/>
            <a:ext cx="3046391" cy="3759200"/>
          </a:xfrm>
        </p:spPr>
        <p:txBody>
          <a:bodyPr>
            <a:normAutofit/>
          </a:bodyPr>
          <a:lstStyle>
            <a:lvl1pPr marL="342900" indent="-342900">
              <a:spcAft>
                <a:spcPts val="600"/>
              </a:spcAft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800100" indent="-342900">
              <a:spcAft>
                <a:spcPts val="600"/>
              </a:spcAft>
              <a:buFont typeface="+mj-lt"/>
              <a:buAutoNum type="alphaLcPeriod"/>
              <a:defRPr sz="1800">
                <a:solidFill>
                  <a:schemeClr val="bg1"/>
                </a:solidFill>
              </a:defRPr>
            </a:lvl2pPr>
            <a:lvl3pPr marL="1257300" indent="-342900">
              <a:spcAft>
                <a:spcPts val="600"/>
              </a:spcAft>
              <a:buFont typeface="+mj-lt"/>
              <a:buAutoNum type="arabicParenR"/>
              <a:defRPr sz="1800">
                <a:solidFill>
                  <a:schemeClr val="bg1"/>
                </a:solidFill>
              </a:defRPr>
            </a:lvl3pPr>
            <a:lvl4pPr marL="1714500" indent="-342900">
              <a:spcAft>
                <a:spcPts val="600"/>
              </a:spcAft>
              <a:buFont typeface="+mj-lt"/>
              <a:buAutoNum type="alphaLcParenR"/>
              <a:defRPr sz="1800">
                <a:solidFill>
                  <a:schemeClr val="bg1"/>
                </a:solidFill>
              </a:defRPr>
            </a:lvl4pPr>
            <a:lvl5pPr marL="2171700" indent="-342900">
              <a:spcAft>
                <a:spcPts val="600"/>
              </a:spcAft>
              <a:buFont typeface="+mj-lt"/>
              <a:buAutoNum type="romanLcPeriod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3" name="Date Placeholder 3">
            <a:extLst>
              <a:ext uri="{FF2B5EF4-FFF2-40B4-BE49-F238E27FC236}">
                <a16:creationId xmlns:a16="http://schemas.microsoft.com/office/drawing/2014/main" id="{41C57AEB-9E33-4F77-9F58-DB0D1B97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5448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182F895D-C48A-41AA-9DE6-43A17B7E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4452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5" name="Slide Number Placeholder 5">
            <a:extLst>
              <a:ext uri="{FF2B5EF4-FFF2-40B4-BE49-F238E27FC236}">
                <a16:creationId xmlns:a16="http://schemas.microsoft.com/office/drawing/2014/main" id="{4C15BF58-30D9-4A0E-8506-1CD777B0F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88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4155" y="896112"/>
            <a:ext cx="10665845" cy="1325563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E06194BC-6453-CA18-2623-B07F3A5D4E9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762000" y="2417763"/>
            <a:ext cx="10665845" cy="3678235"/>
          </a:xfrm>
        </p:spPr>
        <p:txBody>
          <a:bodyPr/>
          <a:lstStyle>
            <a:lvl1pPr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icon to insert table</a:t>
            </a:r>
          </a:p>
          <a:p>
            <a:endParaRPr lang="en-US" dirty="0"/>
          </a:p>
        </p:txBody>
      </p:sp>
      <p:sp>
        <p:nvSpPr>
          <p:cNvPr id="7" name="Rectangle 23">
            <a:extLst>
              <a:ext uri="{FF2B5EF4-FFF2-40B4-BE49-F238E27FC236}">
                <a16:creationId xmlns:a16="http://schemas.microsoft.com/office/drawing/2014/main" id="{AB92D86A-5036-415A-B056-A55CB2E0C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11177016" y="0"/>
            <a:ext cx="1014984" cy="1014984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3A465A0-88AA-B50B-92D8-3A549283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744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195F626-7C08-9907-6A85-922BE6AA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73449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AD34A-4F3F-C89B-BBBC-E7740F414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817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748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1C2927-0A13-DC57-A83B-B8DB787A4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843092" cy="6858000"/>
            <a:chOff x="0" y="0"/>
            <a:chExt cx="6843092" cy="6858000"/>
          </a:xfrm>
        </p:grpSpPr>
        <p:sp>
          <p:nvSpPr>
            <p:cNvPr id="344" name="Rectangle 343">
              <a:extLst>
                <a:ext uri="{FF2B5EF4-FFF2-40B4-BE49-F238E27FC236}">
                  <a16:creationId xmlns:a16="http://schemas.microsoft.com/office/drawing/2014/main" id="{0685D98A-CA5A-4C48-9AEB-4C1A201237A1}"/>
                </a:ext>
              </a:extLst>
            </p:cNvPr>
            <p:cNvSpPr/>
            <p:nvPr userDrawn="1"/>
          </p:nvSpPr>
          <p:spPr>
            <a:xfrm>
              <a:off x="2021206" y="4828032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1F97041-3EE3-4F17-990B-3AC264934EF0}"/>
                </a:ext>
              </a:extLst>
            </p:cNvPr>
            <p:cNvSpPr/>
            <p:nvPr userDrawn="1"/>
          </p:nvSpPr>
          <p:spPr>
            <a:xfrm>
              <a:off x="0" y="0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1DA30E2-82DB-4AA1-B134-9482F5CD7689}"/>
                </a:ext>
              </a:extLst>
            </p:cNvPr>
            <p:cNvSpPr/>
            <p:nvPr userDrawn="1"/>
          </p:nvSpPr>
          <p:spPr>
            <a:xfrm>
              <a:off x="2457970" y="1686431"/>
              <a:ext cx="1828800" cy="18288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502070B-3F7D-436A-849C-FB64175E8B45}"/>
                </a:ext>
              </a:extLst>
            </p:cNvPr>
            <p:cNvSpPr/>
            <p:nvPr userDrawn="1"/>
          </p:nvSpPr>
          <p:spPr>
            <a:xfrm>
              <a:off x="0" y="6108192"/>
              <a:ext cx="2029968" cy="74980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675AAC8A-F8AB-44A3-9748-96464E9E0B6B}"/>
                </a:ext>
              </a:extLst>
            </p:cNvPr>
            <p:cNvSpPr/>
            <p:nvPr userDrawn="1"/>
          </p:nvSpPr>
          <p:spPr>
            <a:xfrm>
              <a:off x="4054172" y="4069080"/>
              <a:ext cx="2788920" cy="2788920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3F6810-4D95-4C6E-A30A-459BAD7510FE}"/>
                </a:ext>
              </a:extLst>
            </p:cNvPr>
            <p:cNvGrpSpPr/>
            <p:nvPr userDrawn="1"/>
          </p:nvGrpSpPr>
          <p:grpSpPr>
            <a:xfrm>
              <a:off x="23853" y="2101527"/>
              <a:ext cx="1920240" cy="1920240"/>
              <a:chOff x="5361924" y="7472790"/>
              <a:chExt cx="1828800" cy="1828800"/>
            </a:xfrm>
          </p:grpSpPr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81973B3A-7185-45FB-A2E6-A7BDE6414DF3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99" name="Group 98">
                  <a:extLst>
                    <a:ext uri="{FF2B5EF4-FFF2-40B4-BE49-F238E27FC236}">
                      <a16:creationId xmlns:a16="http://schemas.microsoft.com/office/drawing/2014/main" id="{DACFFF66-0600-406E-AF42-9FD8E8EDB397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9411687D-2631-487B-AEAB-39750C9E52B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4BDDEAF6-0726-4BF4-96D7-EBA489ABF3E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89" name="Group 88">
                        <a:extLst>
                          <a:ext uri="{FF2B5EF4-FFF2-40B4-BE49-F238E27FC236}">
                            <a16:creationId xmlns:a16="http://schemas.microsoft.com/office/drawing/2014/main" id="{F80BBFBA-D0FB-4E20-8981-F569A2A0B678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86" name="Group 85">
                          <a:extLst>
                            <a:ext uri="{FF2B5EF4-FFF2-40B4-BE49-F238E27FC236}">
                              <a16:creationId xmlns:a16="http://schemas.microsoft.com/office/drawing/2014/main" id="{6B3BCF7C-4204-4B1A-8371-96E859FC84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83" name="Group 82">
                            <a:extLst>
                              <a:ext uri="{FF2B5EF4-FFF2-40B4-BE49-F238E27FC236}">
                                <a16:creationId xmlns:a16="http://schemas.microsoft.com/office/drawing/2014/main" id="{31CF95CD-48BB-4659-870A-21584266D83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78" name="Oval 77">
                              <a:extLst>
                                <a:ext uri="{FF2B5EF4-FFF2-40B4-BE49-F238E27FC236}">
                                  <a16:creationId xmlns:a16="http://schemas.microsoft.com/office/drawing/2014/main" id="{871E1954-F3FD-427D-8FFA-F2883967354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80" name="Oval 79">
                              <a:extLst>
                                <a:ext uri="{FF2B5EF4-FFF2-40B4-BE49-F238E27FC236}">
                                  <a16:creationId xmlns:a16="http://schemas.microsoft.com/office/drawing/2014/main" id="{B655BD1D-8AE2-43E7-B1D4-17923D0E0171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82" name="Oval 81">
                            <a:extLst>
                              <a:ext uri="{FF2B5EF4-FFF2-40B4-BE49-F238E27FC236}">
                                <a16:creationId xmlns:a16="http://schemas.microsoft.com/office/drawing/2014/main" id="{9F92C461-5E10-49F3-B4F0-F320512C075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85" name="Oval 84">
                          <a:extLst>
                            <a:ext uri="{FF2B5EF4-FFF2-40B4-BE49-F238E27FC236}">
                              <a16:creationId xmlns:a16="http://schemas.microsoft.com/office/drawing/2014/main" id="{A6D57951-375C-41E9-BF45-DFC40F8E0A1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88" name="Oval 87">
                        <a:extLst>
                          <a:ext uri="{FF2B5EF4-FFF2-40B4-BE49-F238E27FC236}">
                            <a16:creationId xmlns:a16="http://schemas.microsoft.com/office/drawing/2014/main" id="{E4A4216D-DF9B-4DD9-989C-1F4040F3F4F7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92" name="Oval 91">
                      <a:extLst>
                        <a:ext uri="{FF2B5EF4-FFF2-40B4-BE49-F238E27FC236}">
                          <a16:creationId xmlns:a16="http://schemas.microsoft.com/office/drawing/2014/main" id="{3DCCC81D-9EE7-47A8-8A4C-74B5E047A33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95" name="Oval 94">
                    <a:extLst>
                      <a:ext uri="{FF2B5EF4-FFF2-40B4-BE49-F238E27FC236}">
                        <a16:creationId xmlns:a16="http://schemas.microsoft.com/office/drawing/2014/main" id="{9985F9FD-CFFB-417E-A560-28BD7BC7EE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98" name="Oval 97">
                  <a:extLst>
                    <a:ext uri="{FF2B5EF4-FFF2-40B4-BE49-F238E27FC236}">
                      <a16:creationId xmlns:a16="http://schemas.microsoft.com/office/drawing/2014/main" id="{9A923F7B-7D75-4E04-AE62-D5B99F645756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F0239D2C-73EF-42E3-B73F-E69B7C27F65B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5" name="Oval 104">
                  <a:extLst>
                    <a:ext uri="{FF2B5EF4-FFF2-40B4-BE49-F238E27FC236}">
                      <a16:creationId xmlns:a16="http://schemas.microsoft.com/office/drawing/2014/main" id="{59BA1C3D-ADED-4596-8A9D-3DEC7E848945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015F2BFA-6803-42A0-A870-794B120EF574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10" name="Oval 109">
                  <a:extLst>
                    <a:ext uri="{FF2B5EF4-FFF2-40B4-BE49-F238E27FC236}">
                      <a16:creationId xmlns:a16="http://schemas.microsoft.com/office/drawing/2014/main" id="{E09A173D-9FE5-446C-B59E-5D7C0A00BF6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74C3792-995F-4717-8C8B-089BBA7DE9C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FD950B-0E2B-4905-8DE9-195E24B2ABE7}"/>
                </a:ext>
              </a:extLst>
            </p:cNvPr>
            <p:cNvSpPr/>
            <p:nvPr userDrawn="1"/>
          </p:nvSpPr>
          <p:spPr>
            <a:xfrm rot="10800000">
              <a:off x="1013527" y="204317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8" name="Rectangle 9">
              <a:extLst>
                <a:ext uri="{FF2B5EF4-FFF2-40B4-BE49-F238E27FC236}">
                  <a16:creationId xmlns:a16="http://schemas.microsoft.com/office/drawing/2014/main" id="{D0B57759-E007-4FD0-9C6B-356DC53050C4}"/>
                </a:ext>
              </a:extLst>
            </p:cNvPr>
            <p:cNvSpPr/>
            <p:nvPr userDrawn="1"/>
          </p:nvSpPr>
          <p:spPr>
            <a:xfrm rot="5400000">
              <a:off x="2028432" y="4821048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273C520A-0126-47DA-A75B-1A38883907A2}"/>
                </a:ext>
              </a:extLst>
            </p:cNvPr>
            <p:cNvSpPr/>
            <p:nvPr userDrawn="1"/>
          </p:nvSpPr>
          <p:spPr>
            <a:xfrm>
              <a:off x="861942" y="888111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B12487D-8BC9-4BEB-B6A7-B9DD702B2BD3}"/>
                </a:ext>
              </a:extLst>
            </p:cNvPr>
            <p:cNvSpPr/>
            <p:nvPr userDrawn="1"/>
          </p:nvSpPr>
          <p:spPr>
            <a:xfrm>
              <a:off x="0" y="4082178"/>
              <a:ext cx="2029968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7" name="Graphic 296">
              <a:extLst>
                <a:ext uri="{FF2B5EF4-FFF2-40B4-BE49-F238E27FC236}">
                  <a16:creationId xmlns:a16="http://schemas.microsoft.com/office/drawing/2014/main" id="{AEE6DE36-A3C9-4D40-B471-F49B6A875D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2029016" y="2051944"/>
              <a:ext cx="2029968" cy="2029968"/>
            </a:xfrm>
            <a:prstGeom prst="rect">
              <a:avLst/>
            </a:prstGeom>
          </p:spPr>
        </p:pic>
        <p:pic>
          <p:nvPicPr>
            <p:cNvPr id="299" name="Graphic 298">
              <a:extLst>
                <a:ext uri="{FF2B5EF4-FFF2-40B4-BE49-F238E27FC236}">
                  <a16:creationId xmlns:a16="http://schemas.microsoft.com/office/drawing/2014/main" id="{99FF86FA-8891-4235-B88B-CFCA3B57E5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0" y="4078224"/>
              <a:ext cx="2029968" cy="2029968"/>
            </a:xfrm>
            <a:prstGeom prst="rect">
              <a:avLst/>
            </a:prstGeom>
          </p:spPr>
        </p:pic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7ADD6DC9-9036-47C7-AAE5-8AF23CE0C8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74376" y="989441"/>
              <a:ext cx="5867327" cy="5867206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0245" y="544285"/>
            <a:ext cx="5528217" cy="2685383"/>
          </a:xfrm>
        </p:spPr>
        <p:txBody>
          <a:bodyPr anchor="b">
            <a:normAutofit/>
          </a:bodyPr>
          <a:lstStyle>
            <a:lvl1pPr algn="l">
              <a:defRPr sz="44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96340" y="3423773"/>
            <a:ext cx="5528217" cy="202996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429461"/>
            <a:ext cx="6343650" cy="2668463"/>
          </a:xfrm>
        </p:spPr>
        <p:txBody>
          <a:bodyPr anchor="b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83B974-C7F1-5026-EC6E-647371B64BB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38712" y="3299953"/>
            <a:ext cx="6338888" cy="26684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8925BB7-B630-981C-964B-37A5DCBEA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6165" y="6355080"/>
            <a:ext cx="22860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B4D24B0-E841-7B76-D133-06ABBAB6B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7357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7D011F5-A799-BEAA-9160-5743D58B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33694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3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660358"/>
            <a:ext cx="6594768" cy="5537284"/>
          </a:xfrm>
        </p:spPr>
        <p:txBody>
          <a:bodyPr anchor="ctr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10800000">
            <a:off x="1" y="761322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1EA6F58-FA46-C921-5758-59234B148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4069439" cy="4828833"/>
            <a:chOff x="0" y="0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>
              <a:spLocks/>
            </p:cNvSpPr>
            <p:nvPr userDrawn="1"/>
          </p:nvSpPr>
          <p:spPr>
            <a:xfrm rot="10800000" flipH="1">
              <a:off x="2026630" y="77643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 rot="10800000">
              <a:off x="0" y="76613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 rot="10800000">
              <a:off x="1351" y="0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039471" y="2798865"/>
              <a:ext cx="2029968" cy="2029968"/>
            </a:xfrm>
            <a:prstGeom prst="rect">
              <a:avLst/>
            </a:prstGeom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 rot="10800000">
              <a:off x="2029604" y="0"/>
              <a:ext cx="2029968" cy="784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CD1CD1B2-7EBC-96B6-A02D-7972C27874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2035948" y="788197"/>
              <a:ext cx="2019299" cy="9994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06966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33694" y="544285"/>
            <a:ext cx="6594768" cy="3445329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9789" y="4130045"/>
            <a:ext cx="6594768" cy="195152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2A24CB0-5164-75CE-ED27-EF876C19C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029167"/>
            <a:ext cx="4069439" cy="4828833"/>
            <a:chOff x="0" y="2029167"/>
            <a:chExt cx="4069439" cy="48288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6F989FA-6E7A-3A98-AF95-F2384308BD32}"/>
                </a:ext>
              </a:extLst>
            </p:cNvPr>
            <p:cNvSpPr/>
            <p:nvPr userDrawn="1"/>
          </p:nvSpPr>
          <p:spPr>
            <a:xfrm flipH="1">
              <a:off x="9867" y="4051601"/>
              <a:ext cx="2032942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F0BAC8B3-F184-675F-DC5F-C48CE69D7622}"/>
                </a:ext>
              </a:extLst>
            </p:cNvPr>
            <p:cNvSpPr/>
            <p:nvPr userDrawn="1"/>
          </p:nvSpPr>
          <p:spPr>
            <a:xfrm>
              <a:off x="2039471" y="4061896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0B75A35-885A-CE38-4F65-95EF186B13D1}"/>
                </a:ext>
              </a:extLst>
            </p:cNvPr>
            <p:cNvSpPr/>
            <p:nvPr userDrawn="1"/>
          </p:nvSpPr>
          <p:spPr>
            <a:xfrm>
              <a:off x="2038120" y="6083058"/>
              <a:ext cx="2029968" cy="77494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4B488086-4998-410C-FCC8-29CA6288A7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0" y="2029167"/>
              <a:ext cx="2029968" cy="2029968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27BDAED-0D36-04AE-1A0C-E36977943C38}"/>
                </a:ext>
              </a:extLst>
            </p:cNvPr>
            <p:cNvGrpSpPr/>
            <p:nvPr userDrawn="1"/>
          </p:nvGrpSpPr>
          <p:grpSpPr>
            <a:xfrm>
              <a:off x="110109" y="4130046"/>
              <a:ext cx="1920240" cy="1920240"/>
              <a:chOff x="5361924" y="7472790"/>
              <a:chExt cx="1828800" cy="1828800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DCF3798F-8E8C-7928-8347-8BC5B07B29F9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488BF7D-B7D9-249A-4EC2-8A1F6311D1BD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C68EE8A4-53F3-EAAD-F43C-1F73C11BCE4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806ABFB8-B814-19D4-3D47-A20F5AE8785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33" name="Group 32">
                        <a:extLst>
                          <a:ext uri="{FF2B5EF4-FFF2-40B4-BE49-F238E27FC236}">
                            <a16:creationId xmlns:a16="http://schemas.microsoft.com/office/drawing/2014/main" id="{992340A8-8A61-1791-D56D-37F56A662FE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35" name="Group 34">
                          <a:extLst>
                            <a:ext uri="{FF2B5EF4-FFF2-40B4-BE49-F238E27FC236}">
                              <a16:creationId xmlns:a16="http://schemas.microsoft.com/office/drawing/2014/main" id="{CD482B6F-4CF8-CEB3-7478-EB1A76DCF567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37" name="Group 36">
                            <a:extLst>
                              <a:ext uri="{FF2B5EF4-FFF2-40B4-BE49-F238E27FC236}">
                                <a16:creationId xmlns:a16="http://schemas.microsoft.com/office/drawing/2014/main" id="{48DB94FE-59B9-2EAD-D619-84D732CEACD3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39" name="Oval 38">
                              <a:extLst>
                                <a:ext uri="{FF2B5EF4-FFF2-40B4-BE49-F238E27FC236}">
                                  <a16:creationId xmlns:a16="http://schemas.microsoft.com/office/drawing/2014/main" id="{E9EB6EED-2663-2442-C484-EF27395DCEB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40" name="Oval 39">
                              <a:extLst>
                                <a:ext uri="{FF2B5EF4-FFF2-40B4-BE49-F238E27FC236}">
                                  <a16:creationId xmlns:a16="http://schemas.microsoft.com/office/drawing/2014/main" id="{E5978766-DE51-5FF5-41BE-B1007C37165E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8" name="Oval 37">
                            <a:extLst>
                              <a:ext uri="{FF2B5EF4-FFF2-40B4-BE49-F238E27FC236}">
                                <a16:creationId xmlns:a16="http://schemas.microsoft.com/office/drawing/2014/main" id="{749B68DA-C119-6301-085A-2E7F3F7E3CB1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36" name="Oval 35">
                          <a:extLst>
                            <a:ext uri="{FF2B5EF4-FFF2-40B4-BE49-F238E27FC236}">
                              <a16:creationId xmlns:a16="http://schemas.microsoft.com/office/drawing/2014/main" id="{D753957E-F4A5-E4CA-B8B3-F6AE73F159F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3C4F46AE-42C2-9E3D-D294-F9297389D11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42376F25-4466-0F15-CD2F-B821AC9CCE5C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30" name="Oval 29">
                    <a:extLst>
                      <a:ext uri="{FF2B5EF4-FFF2-40B4-BE49-F238E27FC236}">
                        <a16:creationId xmlns:a16="http://schemas.microsoft.com/office/drawing/2014/main" id="{BBC988D2-4FFC-612A-DD91-A41B6194EF6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53690E8A-1D3D-3D5D-932E-D2A2CFE5BDAB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1AE08D7C-4190-C00C-19F0-BEC1F608B97A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7B3E9873-3672-0001-60F1-6068B67A6DF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CD85BCE-3B9E-234C-4D1D-EC1A6A57D298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5CC66A2F-CBBE-220E-5ECB-528B8EE34F83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7B0A7FC-B497-31A6-1F93-414F96AF4C47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6879019-2911-2F60-CC5B-25D1BE752B8D}"/>
                </a:ext>
              </a:extLst>
            </p:cNvPr>
            <p:cNvSpPr/>
            <p:nvPr userDrawn="1"/>
          </p:nvSpPr>
          <p:spPr>
            <a:xfrm>
              <a:off x="9867" y="6073440"/>
              <a:ext cx="2029968" cy="7845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CEA94B-F499-5FCA-D063-7FD71F10F95B}"/>
                </a:ext>
              </a:extLst>
            </p:cNvPr>
            <p:cNvSpPr/>
            <p:nvPr userDrawn="1"/>
          </p:nvSpPr>
          <p:spPr>
            <a:xfrm>
              <a:off x="9867" y="4051601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A461CB72-9777-50F4-94EC-91A4EE864A4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407611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17235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60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1" y="896112"/>
            <a:ext cx="6589150" cy="1988706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8EF03D4-C3B7-918C-FF43-0A9C106AC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27476" y="-9144"/>
            <a:ext cx="4069095" cy="6867144"/>
            <a:chOff x="8127476" y="-9144"/>
            <a:chExt cx="4069095" cy="686714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FADCD25-4CC2-4A9A-B033-132F3DA6D2F5}"/>
                </a:ext>
              </a:extLst>
            </p:cNvPr>
            <p:cNvSpPr/>
            <p:nvPr userDrawn="1"/>
          </p:nvSpPr>
          <p:spPr>
            <a:xfrm>
              <a:off x="10162032" y="2014436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23">
              <a:extLst>
                <a:ext uri="{FF2B5EF4-FFF2-40B4-BE49-F238E27FC236}">
                  <a16:creationId xmlns:a16="http://schemas.microsoft.com/office/drawing/2014/main" id="{D2F68DA8-1D58-42B0-A2C9-046E92884BC1}"/>
                </a:ext>
              </a:extLst>
            </p:cNvPr>
            <p:cNvSpPr/>
            <p:nvPr userDrawn="1"/>
          </p:nvSpPr>
          <p:spPr>
            <a:xfrm rot="5400000">
              <a:off x="10160492" y="2024569"/>
              <a:ext cx="2029968" cy="2029968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B232A4-4F4E-48E9-9E61-BE51F716635C}"/>
                </a:ext>
              </a:extLst>
            </p:cNvPr>
            <p:cNvSpPr/>
            <p:nvPr userDrawn="1"/>
          </p:nvSpPr>
          <p:spPr>
            <a:xfrm>
              <a:off x="10162032" y="0"/>
              <a:ext cx="2029968" cy="202996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CB66576-218C-4236-B125-DD7B03A784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10162032" y="0"/>
              <a:ext cx="2029968" cy="2029968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557D1F3-8C55-47FE-B39A-86D30F8FFEA1}"/>
                </a:ext>
              </a:extLst>
            </p:cNvPr>
            <p:cNvSpPr/>
            <p:nvPr userDrawn="1"/>
          </p:nvSpPr>
          <p:spPr>
            <a:xfrm>
              <a:off x="8139364" y="-7084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4EB6F2E-2621-4EB5-A04D-906FD08CED87}"/>
                </a:ext>
              </a:extLst>
            </p:cNvPr>
            <p:cNvSpPr/>
            <p:nvPr userDrawn="1"/>
          </p:nvSpPr>
          <p:spPr>
            <a:xfrm flipH="1">
              <a:off x="8127476" y="4807776"/>
              <a:ext cx="2032942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CC28908-2548-441C-BE9D-8728E1FC84C0}"/>
                </a:ext>
              </a:extLst>
            </p:cNvPr>
            <p:cNvSpPr/>
            <p:nvPr userDrawn="1"/>
          </p:nvSpPr>
          <p:spPr>
            <a:xfrm>
              <a:off x="10160492" y="4041539"/>
              <a:ext cx="2029968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731DC170-FB16-45F8-B62C-DCAB2B9AC3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272" y="5079562"/>
              <a:ext cx="2019299" cy="999451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529D2A7-ABB3-4E2D-88CA-F81399701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10800000">
              <a:off x="8139640" y="-9144"/>
              <a:ext cx="2029968" cy="2029968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DB6750E-735F-4906-8BCA-E0BD4F029617}"/>
                </a:ext>
              </a:extLst>
            </p:cNvPr>
            <p:cNvSpPr/>
            <p:nvPr userDrawn="1"/>
          </p:nvSpPr>
          <p:spPr>
            <a:xfrm>
              <a:off x="10158984" y="6016751"/>
              <a:ext cx="2029968" cy="84124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051ECE99-ACA6-46AF-98D5-81FBD3F83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131156" y="4828032"/>
              <a:ext cx="2029968" cy="2029968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A847BA4-24DF-47BE-BE28-02415C2A2D3C}"/>
                </a:ext>
              </a:extLst>
            </p:cNvPr>
            <p:cNvGrpSpPr/>
            <p:nvPr userDrawn="1"/>
          </p:nvGrpSpPr>
          <p:grpSpPr>
            <a:xfrm>
              <a:off x="8227718" y="2092719"/>
              <a:ext cx="1920240" cy="1920240"/>
              <a:chOff x="5361924" y="7472790"/>
              <a:chExt cx="1828800" cy="1828800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82CC485-8A14-4767-80E8-8FB0A9991D20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43" name="Group 42">
                  <a:extLst>
                    <a:ext uri="{FF2B5EF4-FFF2-40B4-BE49-F238E27FC236}">
                      <a16:creationId xmlns:a16="http://schemas.microsoft.com/office/drawing/2014/main" id="{E119FAB2-4AF3-4EC9-98C6-E69760D02810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E2A21525-E952-4F39-A9B2-2CA7C5B14B8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51" name="Group 50">
                      <a:extLst>
                        <a:ext uri="{FF2B5EF4-FFF2-40B4-BE49-F238E27FC236}">
                          <a16:creationId xmlns:a16="http://schemas.microsoft.com/office/drawing/2014/main" id="{53BFFD34-0142-4185-8790-1D792CB2F5DD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3" name="Group 52">
                        <a:extLst>
                          <a:ext uri="{FF2B5EF4-FFF2-40B4-BE49-F238E27FC236}">
                            <a16:creationId xmlns:a16="http://schemas.microsoft.com/office/drawing/2014/main" id="{00D3FC75-8C07-4B5B-A025-3CCC5DC458D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5" name="Group 54">
                          <a:extLst>
                            <a:ext uri="{FF2B5EF4-FFF2-40B4-BE49-F238E27FC236}">
                              <a16:creationId xmlns:a16="http://schemas.microsoft.com/office/drawing/2014/main" id="{393D2F91-0E6A-4541-843C-1FC0CC2A024A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57" name="Group 56">
                            <a:extLst>
                              <a:ext uri="{FF2B5EF4-FFF2-40B4-BE49-F238E27FC236}">
                                <a16:creationId xmlns:a16="http://schemas.microsoft.com/office/drawing/2014/main" id="{7C9F80E2-6A88-44DC-B048-7178CAA61DAF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59" name="Oval 58">
                              <a:extLst>
                                <a:ext uri="{FF2B5EF4-FFF2-40B4-BE49-F238E27FC236}">
                                  <a16:creationId xmlns:a16="http://schemas.microsoft.com/office/drawing/2014/main" id="{1D9D5420-70BE-477D-A17F-A86F19AD3FAC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60" name="Oval 59">
                              <a:extLst>
                                <a:ext uri="{FF2B5EF4-FFF2-40B4-BE49-F238E27FC236}">
                                  <a16:creationId xmlns:a16="http://schemas.microsoft.com/office/drawing/2014/main" id="{0BBACECF-9AE7-40B5-90D0-AE2CF1FBE0BD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8" name="Oval 57">
                            <a:extLst>
                              <a:ext uri="{FF2B5EF4-FFF2-40B4-BE49-F238E27FC236}">
                                <a16:creationId xmlns:a16="http://schemas.microsoft.com/office/drawing/2014/main" id="{1A76BEA0-888E-41CD-9B30-B128A39F781E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6" name="Oval 55">
                          <a:extLst>
                            <a:ext uri="{FF2B5EF4-FFF2-40B4-BE49-F238E27FC236}">
                              <a16:creationId xmlns:a16="http://schemas.microsoft.com/office/drawing/2014/main" id="{2EA36045-2F1D-402B-A951-B9957D5C145A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4" name="Oval 53">
                        <a:extLst>
                          <a:ext uri="{FF2B5EF4-FFF2-40B4-BE49-F238E27FC236}">
                            <a16:creationId xmlns:a16="http://schemas.microsoft.com/office/drawing/2014/main" id="{AAF58CB3-363E-4156-8148-52E0B9CB634A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52" name="Oval 51">
                      <a:extLst>
                        <a:ext uri="{FF2B5EF4-FFF2-40B4-BE49-F238E27FC236}">
                          <a16:creationId xmlns:a16="http://schemas.microsoft.com/office/drawing/2014/main" id="{BDC4E05B-A602-483A-B19B-B907358D462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55AC54D8-2C27-49A7-B1CE-C865E62949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9753262-9BA1-4716-B4B5-AAFE232A72A2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5B2AD932-98DF-4DA1-B19E-E38A4DD270F0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DE13C879-BB42-4F2C-9413-A1322DE58809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28B4D2F2-9DD5-4B23-A2F2-7DBEE9E61F6C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C1A2F663-A8A7-4337-9C39-489B4C457111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609761D-150A-4DE0-9604-CC3953C108D0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1189D1C-85ED-4EF1-A384-7C4590ED50FD}"/>
                </a:ext>
              </a:extLst>
            </p:cNvPr>
            <p:cNvSpPr/>
            <p:nvPr userDrawn="1"/>
          </p:nvSpPr>
          <p:spPr>
            <a:xfrm>
              <a:off x="8138160" y="4045868"/>
              <a:ext cx="2029968" cy="8229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45306C5-E470-4A93-9C9F-5D066F760D16}"/>
                </a:ext>
              </a:extLst>
            </p:cNvPr>
            <p:cNvSpPr/>
            <p:nvPr userDrawn="1"/>
          </p:nvSpPr>
          <p:spPr>
            <a:xfrm>
              <a:off x="8138160" y="2029968"/>
              <a:ext cx="1014984" cy="201168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31C374B-40F2-4B1E-A9D8-6E5C932FF17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138160" y="2012062"/>
              <a:ext cx="3044952" cy="70"/>
            </a:xfrm>
            <a:prstGeom prst="line">
              <a:avLst/>
            </a:pr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C668341-39BE-4448-B29D-2594AE6D75C2}"/>
                </a:ext>
              </a:extLst>
            </p:cNvPr>
            <p:cNvSpPr/>
            <p:nvPr userDrawn="1"/>
          </p:nvSpPr>
          <p:spPr>
            <a:xfrm>
              <a:off x="11055096" y="1874902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7" name="Date Placeholder 3">
            <a:extLst>
              <a:ext uri="{FF2B5EF4-FFF2-40B4-BE49-F238E27FC236}">
                <a16:creationId xmlns:a16="http://schemas.microsoft.com/office/drawing/2014/main" id="{56895315-7883-40AA-AB6E-E7F8B77E5B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1295" y="6355080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68" name="Footer Placeholder 4">
            <a:extLst>
              <a:ext uri="{FF2B5EF4-FFF2-40B4-BE49-F238E27FC236}">
                <a16:creationId xmlns:a16="http://schemas.microsoft.com/office/drawing/2014/main" id="{0000A4E2-8200-4049-B783-2C99FBDBA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99886" y="635508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9" name="Slide Number Placeholder 5">
            <a:extLst>
              <a:ext uri="{FF2B5EF4-FFF2-40B4-BE49-F238E27FC236}">
                <a16:creationId xmlns:a16="http://schemas.microsoft.com/office/drawing/2014/main" id="{179E1CD1-EB8F-4E56-ADD5-06293A7A2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4091" y="635508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414F1-8F08-3A3B-45E3-9F44595164A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62001" y="3058886"/>
            <a:ext cx="6597372" cy="3296194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>
              <a:lnSpc>
                <a:spcPts val="2000"/>
              </a:lnSpc>
              <a:defRPr sz="1800">
                <a:solidFill>
                  <a:schemeClr val="bg1"/>
                </a:solidFill>
              </a:defRPr>
            </a:lvl2pPr>
            <a:lvl3pPr marL="914400">
              <a:lnSpc>
                <a:spcPts val="2000"/>
              </a:lnSpc>
              <a:defRPr sz="1800">
                <a:solidFill>
                  <a:schemeClr val="bg1"/>
                </a:solidFill>
              </a:defRPr>
            </a:lvl3pPr>
            <a:lvl4pPr marL="1371600">
              <a:lnSpc>
                <a:spcPts val="2000"/>
              </a:lnSpc>
              <a:defRPr sz="1800">
                <a:solidFill>
                  <a:schemeClr val="bg1"/>
                </a:solidFill>
              </a:defRPr>
            </a:lvl4pPr>
            <a:lvl5pPr marL="1828800">
              <a:lnSpc>
                <a:spcPts val="2000"/>
              </a:lnSpc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06960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  <p15:guide id="4" pos="57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09F422-89F7-BDA7-7801-F364BA5D9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3045" y="-4303"/>
            <a:ext cx="7252590" cy="6862680"/>
            <a:chOff x="-3045" y="-4303"/>
            <a:chExt cx="7252590" cy="686268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29CA98-D89C-4A69-9A55-8D6C17DCDDF0}"/>
                </a:ext>
              </a:extLst>
            </p:cNvPr>
            <p:cNvSpPr/>
            <p:nvPr userDrawn="1"/>
          </p:nvSpPr>
          <p:spPr>
            <a:xfrm>
              <a:off x="-1146" y="4775407"/>
              <a:ext cx="2029968" cy="20775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12C5F573-21FC-4A6F-B46F-5583E20C9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0800000">
              <a:off x="-3045" y="-4303"/>
              <a:ext cx="2029968" cy="2029968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A65556A-38A5-4BA5-9A40-33F02F960B1E}"/>
                </a:ext>
              </a:extLst>
            </p:cNvPr>
            <p:cNvSpPr/>
            <p:nvPr userDrawn="1"/>
          </p:nvSpPr>
          <p:spPr>
            <a:xfrm>
              <a:off x="3757" y="2033993"/>
              <a:ext cx="2029968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900790-71B8-45C8-9B6D-07E23CEA7632}"/>
                </a:ext>
              </a:extLst>
            </p:cNvPr>
            <p:cNvSpPr/>
            <p:nvPr userDrawn="1"/>
          </p:nvSpPr>
          <p:spPr>
            <a:xfrm>
              <a:off x="-218" y="4059798"/>
              <a:ext cx="2029968" cy="75956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28AC969-4FA2-44AD-A273-2A0B7839749F}"/>
                </a:ext>
              </a:extLst>
            </p:cNvPr>
            <p:cNvSpPr/>
            <p:nvPr userDrawn="1"/>
          </p:nvSpPr>
          <p:spPr>
            <a:xfrm>
              <a:off x="4071442" y="4058828"/>
              <a:ext cx="3178103" cy="2799549"/>
            </a:xfrm>
            <a:custGeom>
              <a:avLst/>
              <a:gdLst>
                <a:gd name="connsiteX0" fmla="*/ 0 w 2029968"/>
                <a:gd name="connsiteY0" fmla="*/ 0 h 2029968"/>
                <a:gd name="connsiteX1" fmla="*/ 2029968 w 2029968"/>
                <a:gd name="connsiteY1" fmla="*/ 0 h 2029968"/>
                <a:gd name="connsiteX2" fmla="*/ 2029968 w 2029968"/>
                <a:gd name="connsiteY2" fmla="*/ 2029968 h 2029968"/>
                <a:gd name="connsiteX3" fmla="*/ 0 w 2029968"/>
                <a:gd name="connsiteY3" fmla="*/ 2029968 h 2029968"/>
                <a:gd name="connsiteX4" fmla="*/ 0 w 2029968"/>
                <a:gd name="connsiteY4" fmla="*/ 0 h 2029968"/>
                <a:gd name="connsiteX0" fmla="*/ 0 w 2029968"/>
                <a:gd name="connsiteY0" fmla="*/ 0 h 2029968"/>
                <a:gd name="connsiteX1" fmla="*/ 2029968 w 2029968"/>
                <a:gd name="connsiteY1" fmla="*/ 2029968 h 2029968"/>
                <a:gd name="connsiteX2" fmla="*/ 0 w 2029968"/>
                <a:gd name="connsiteY2" fmla="*/ 2029968 h 2029968"/>
                <a:gd name="connsiteX3" fmla="*/ 0 w 2029968"/>
                <a:gd name="connsiteY3" fmla="*/ 0 h 2029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9968" h="2029968">
                  <a:moveTo>
                    <a:pt x="0" y="0"/>
                  </a:moveTo>
                  <a:lnTo>
                    <a:pt x="2029968" y="2029968"/>
                  </a:lnTo>
                  <a:lnTo>
                    <a:pt x="0" y="2029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91CB31D0-C621-4EF7-AE25-5C3BCD5882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38053" y="2029625"/>
              <a:ext cx="2029878" cy="2023760"/>
            </a:xfrm>
            <a:prstGeom prst="rect">
              <a:avLst/>
            </a:prstGeom>
          </p:spPr>
        </p:pic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B2CC2F02-F98F-4E69-AA01-CCF96A602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034034" y="4055808"/>
              <a:ext cx="2029968" cy="2029968"/>
            </a:xfrm>
            <a:prstGeom prst="rect">
              <a:avLst/>
            </a:prstGeom>
          </p:spPr>
        </p:pic>
        <p:sp>
          <p:nvSpPr>
            <p:cNvPr id="8" name="Rectangle 9">
              <a:extLst>
                <a:ext uri="{FF2B5EF4-FFF2-40B4-BE49-F238E27FC236}">
                  <a16:creationId xmlns:a16="http://schemas.microsoft.com/office/drawing/2014/main" id="{FE05B395-CB62-452B-A84F-936AD8EDDA92}"/>
                </a:ext>
              </a:extLst>
            </p:cNvPr>
            <p:cNvSpPr/>
            <p:nvPr userDrawn="1"/>
          </p:nvSpPr>
          <p:spPr>
            <a:xfrm>
              <a:off x="2028568" y="4060579"/>
              <a:ext cx="2029968" cy="2029968"/>
            </a:xfrm>
            <a:custGeom>
              <a:avLst/>
              <a:gdLst>
                <a:gd name="connsiteX0" fmla="*/ 0 w 1828800"/>
                <a:gd name="connsiteY0" fmla="*/ 0 h 1828800"/>
                <a:gd name="connsiteX1" fmla="*/ 1828800 w 1828800"/>
                <a:gd name="connsiteY1" fmla="*/ 0 h 1828800"/>
                <a:gd name="connsiteX2" fmla="*/ 1828800 w 1828800"/>
                <a:gd name="connsiteY2" fmla="*/ 1828800 h 1828800"/>
                <a:gd name="connsiteX3" fmla="*/ 0 w 1828800"/>
                <a:gd name="connsiteY3" fmla="*/ 1828800 h 1828800"/>
                <a:gd name="connsiteX4" fmla="*/ 0 w 1828800"/>
                <a:gd name="connsiteY4" fmla="*/ 0 h 1828800"/>
                <a:gd name="connsiteX0" fmla="*/ 0 w 1828800"/>
                <a:gd name="connsiteY0" fmla="*/ 0 h 1828800"/>
                <a:gd name="connsiteX1" fmla="*/ 1828800 w 1828800"/>
                <a:gd name="connsiteY1" fmla="*/ 1828800 h 1828800"/>
                <a:gd name="connsiteX2" fmla="*/ 0 w 1828800"/>
                <a:gd name="connsiteY2" fmla="*/ 1828800 h 1828800"/>
                <a:gd name="connsiteX3" fmla="*/ 0 w 1828800"/>
                <a:gd name="connsiteY3" fmla="*/ 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28800" h="1828800">
                  <a:moveTo>
                    <a:pt x="0" y="0"/>
                  </a:moveTo>
                  <a:lnTo>
                    <a:pt x="1828800" y="1828800"/>
                  </a:lnTo>
                  <a:lnTo>
                    <a:pt x="0" y="18288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622C30D-68C5-43FD-997F-CFD4DD72E1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 rot="5400000">
              <a:off x="2043950" y="4059923"/>
              <a:ext cx="2029968" cy="2029968"/>
            </a:xfrm>
            <a:prstGeom prst="rect">
              <a:avLst/>
            </a:prstGeom>
          </p:spPr>
        </p:pic>
        <p:pic>
          <p:nvPicPr>
            <p:cNvPr id="35" name="Picture 34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AC3CDBDC-6EB4-4B7D-A9F6-4CFA748349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6" y="3062893"/>
              <a:ext cx="2019299" cy="999451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34457344-691C-417A-9C29-5AD8ABC43E5A}"/>
                </a:ext>
              </a:extLst>
            </p:cNvPr>
            <p:cNvGrpSpPr/>
            <p:nvPr userDrawn="1"/>
          </p:nvGrpSpPr>
          <p:grpSpPr>
            <a:xfrm>
              <a:off x="4433" y="4836676"/>
              <a:ext cx="1965960" cy="1965960"/>
              <a:chOff x="5361924" y="7472790"/>
              <a:chExt cx="1828800" cy="1828800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68DDC918-5A9B-4D14-98A4-9002D8520FD4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61924" y="7472790"/>
                <a:chExt cx="1828800" cy="1828800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2366D07F-988F-459E-BBD3-15126F92902E}"/>
                    </a:ext>
                  </a:extLst>
                </p:cNvPr>
                <p:cNvGrpSpPr/>
                <p:nvPr userDrawn="1"/>
              </p:nvGrpSpPr>
              <p:grpSpPr>
                <a:xfrm>
                  <a:off x="5361924" y="7472790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173" name="Group 172">
                    <a:extLst>
                      <a:ext uri="{FF2B5EF4-FFF2-40B4-BE49-F238E27FC236}">
                        <a16:creationId xmlns:a16="http://schemas.microsoft.com/office/drawing/2014/main" id="{6CCACE8C-699F-4B10-BA84-94167BA05CC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388428" y="7173291"/>
                    <a:chExt cx="1828800" cy="1828800"/>
                  </a:xfrm>
                </p:grpSpPr>
                <p:grpSp>
                  <p:nvGrpSpPr>
                    <p:cNvPr id="176" name="Group 175">
                      <a:extLst>
                        <a:ext uri="{FF2B5EF4-FFF2-40B4-BE49-F238E27FC236}">
                          <a16:creationId xmlns:a16="http://schemas.microsoft.com/office/drawing/2014/main" id="{59F49E32-0B71-4676-8012-BA971DA2100F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388428" y="7173291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178" name="Group 177">
                        <a:extLst>
                          <a:ext uri="{FF2B5EF4-FFF2-40B4-BE49-F238E27FC236}">
                            <a16:creationId xmlns:a16="http://schemas.microsoft.com/office/drawing/2014/main" id="{DF41FA5A-1504-4DC4-B514-00C377423E7C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180" name="Group 179">
                          <a:extLst>
                            <a:ext uri="{FF2B5EF4-FFF2-40B4-BE49-F238E27FC236}">
                              <a16:creationId xmlns:a16="http://schemas.microsoft.com/office/drawing/2014/main" id="{68B4610A-A91F-459F-A9C5-9FC624665516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grpSp>
                        <p:nvGrpSpPr>
                          <p:cNvPr id="182" name="Group 181">
                            <a:extLst>
                              <a:ext uri="{FF2B5EF4-FFF2-40B4-BE49-F238E27FC236}">
                                <a16:creationId xmlns:a16="http://schemas.microsoft.com/office/drawing/2014/main" id="{D794F6E3-A9E3-42A9-93AA-7B9E20AD922D}"/>
                              </a:ext>
                            </a:extLst>
                          </p:cNvPr>
                          <p:cNvGrpSpPr/>
                          <p:nvPr userDrawn="1"/>
                        </p:nvGrpSpPr>
                        <p:grpSpPr>
                          <a:xfrm>
                            <a:off x="5579044" y="7049770"/>
                            <a:ext cx="1828800" cy="1828800"/>
                            <a:chOff x="5579044" y="7049770"/>
                            <a:chExt cx="1828800" cy="1828800"/>
                          </a:xfrm>
                        </p:grpSpPr>
                        <p:sp>
                          <p:nvSpPr>
                            <p:cNvPr id="184" name="Oval 183">
                              <a:extLst>
                                <a:ext uri="{FF2B5EF4-FFF2-40B4-BE49-F238E27FC236}">
                                  <a16:creationId xmlns:a16="http://schemas.microsoft.com/office/drawing/2014/main" id="{90B634B0-4792-4A28-B92A-ACA35F177675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579044" y="7049770"/>
                              <a:ext cx="1828800" cy="182880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  <p:sp>
                          <p:nvSpPr>
                            <p:cNvPr id="185" name="Oval 184">
                              <a:extLst>
                                <a:ext uri="{FF2B5EF4-FFF2-40B4-BE49-F238E27FC236}">
                                  <a16:creationId xmlns:a16="http://schemas.microsoft.com/office/drawing/2014/main" id="{1B466310-2C61-42F1-81EB-2B5BF01B2267}"/>
                                </a:ext>
                              </a:extLst>
                            </p:cNvPr>
                            <p:cNvSpPr/>
                            <p:nvPr userDrawn="1"/>
                          </p:nvSpPr>
                          <p:spPr>
                            <a:xfrm>
                              <a:off x="5647624" y="7118350"/>
                              <a:ext cx="1691640" cy="1691640"/>
                            </a:xfrm>
                            <a:prstGeom prst="ellipse">
                              <a:avLst/>
                            </a:prstGeom>
                            <a:noFill/>
                            <a:ln w="25400">
                              <a:solidFill>
                                <a:schemeClr val="accent6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r>
                                <a:rPr lang="en-US" dirty="0"/>
                                <a:t> 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83" name="Oval 182">
                            <a:extLst>
                              <a:ext uri="{FF2B5EF4-FFF2-40B4-BE49-F238E27FC236}">
                                <a16:creationId xmlns:a16="http://schemas.microsoft.com/office/drawing/2014/main" id="{53A72A9A-79AE-4A89-8938-7A85E2248DE6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716204" y="7186930"/>
                            <a:ext cx="1554480" cy="155448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6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 dirty="0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181" name="Oval 180">
                          <a:extLst>
                            <a:ext uri="{FF2B5EF4-FFF2-40B4-BE49-F238E27FC236}">
                              <a16:creationId xmlns:a16="http://schemas.microsoft.com/office/drawing/2014/main" id="{02618DCD-5B83-4412-9D1A-968C246DCAC1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84784" y="7255510"/>
                          <a:ext cx="1417320" cy="141732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6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 dirty="0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179" name="Oval 178">
                        <a:extLst>
                          <a:ext uri="{FF2B5EF4-FFF2-40B4-BE49-F238E27FC236}">
                            <a16:creationId xmlns:a16="http://schemas.microsoft.com/office/drawing/2014/main" id="{29B173F9-A6EA-4B31-B4C6-3C8DE08F2F11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853364" y="7324090"/>
                        <a:ext cx="1280160" cy="128016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6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 dirty="0"/>
                          <a:t> </a:t>
                        </a:r>
                      </a:p>
                    </p:txBody>
                  </p:sp>
                </p:grpSp>
                <p:sp>
                  <p:nvSpPr>
                    <p:cNvPr id="177" name="Oval 176">
                      <a:extLst>
                        <a:ext uri="{FF2B5EF4-FFF2-40B4-BE49-F238E27FC236}">
                          <a16:creationId xmlns:a16="http://schemas.microsoft.com/office/drawing/2014/main" id="{466DB0E2-4B80-4A09-8BCA-9432E1E1DAE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731328" y="7516191"/>
                      <a:ext cx="1143000" cy="114300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6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 dirty="0"/>
                        <a:t> </a:t>
                      </a:r>
                    </a:p>
                  </p:txBody>
                </p:sp>
              </p:grp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20D2F087-D77F-4913-922E-014FB9DEE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99908" y="7584771"/>
                    <a:ext cx="1005840" cy="100584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/>
                      <a:t> </a:t>
                    </a:r>
                  </a:p>
                </p:txBody>
              </p:sp>
            </p:grp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DD44EC19-A244-4489-9CB8-0361CFBFD02F}"/>
                    </a:ext>
                  </a:extLst>
                </p:cNvPr>
                <p:cNvSpPr/>
                <p:nvPr userDrawn="1"/>
              </p:nvSpPr>
              <p:spPr>
                <a:xfrm>
                  <a:off x="5841984" y="7952850"/>
                  <a:ext cx="868680" cy="86868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7" name="Oval 166">
                  <a:extLst>
                    <a:ext uri="{FF2B5EF4-FFF2-40B4-BE49-F238E27FC236}">
                      <a16:creationId xmlns:a16="http://schemas.microsoft.com/office/drawing/2014/main" id="{C5C029E7-6D6D-4D14-8D8E-E407011AF097}"/>
                    </a:ext>
                  </a:extLst>
                </p:cNvPr>
                <p:cNvSpPr/>
                <p:nvPr userDrawn="1"/>
              </p:nvSpPr>
              <p:spPr>
                <a:xfrm>
                  <a:off x="5910564" y="8021430"/>
                  <a:ext cx="731520" cy="73152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69" name="Oval 168">
                  <a:extLst>
                    <a:ext uri="{FF2B5EF4-FFF2-40B4-BE49-F238E27FC236}">
                      <a16:creationId xmlns:a16="http://schemas.microsoft.com/office/drawing/2014/main" id="{4A74D8A7-ACD3-40A3-918D-46DF99BF9F3E}"/>
                    </a:ext>
                  </a:extLst>
                </p:cNvPr>
                <p:cNvSpPr/>
                <p:nvPr userDrawn="1"/>
              </p:nvSpPr>
              <p:spPr>
                <a:xfrm>
                  <a:off x="5979144" y="8090010"/>
                  <a:ext cx="594360" cy="59436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1" name="Oval 170">
                  <a:extLst>
                    <a:ext uri="{FF2B5EF4-FFF2-40B4-BE49-F238E27FC236}">
                      <a16:creationId xmlns:a16="http://schemas.microsoft.com/office/drawing/2014/main" id="{9C994ED9-5124-452B-986B-4782056BCFB3}"/>
                    </a:ext>
                  </a:extLst>
                </p:cNvPr>
                <p:cNvSpPr/>
                <p:nvPr userDrawn="1"/>
              </p:nvSpPr>
              <p:spPr>
                <a:xfrm>
                  <a:off x="6047724" y="8158590"/>
                  <a:ext cx="457200" cy="45720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8ADCBFB4-9F0A-40FB-A585-2728254E0A7C}"/>
                    </a:ext>
                  </a:extLst>
                </p:cNvPr>
                <p:cNvSpPr/>
                <p:nvPr userDrawn="1"/>
              </p:nvSpPr>
              <p:spPr>
                <a:xfrm>
                  <a:off x="6116304" y="8227170"/>
                  <a:ext cx="320040" cy="320040"/>
                </a:xfrm>
                <a:prstGeom prst="ellipse">
                  <a:avLst/>
                </a:prstGeom>
                <a:noFill/>
                <a:ln w="25400">
                  <a:solidFill>
                    <a:schemeClr val="accent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 </a:t>
                  </a:r>
                </a:p>
              </p:txBody>
            </p:sp>
          </p:grpSp>
          <p:sp>
            <p:nvSpPr>
              <p:cNvPr id="164" name="Oval 163">
                <a:extLst>
                  <a:ext uri="{FF2B5EF4-FFF2-40B4-BE49-F238E27FC236}">
                    <a16:creationId xmlns:a16="http://schemas.microsoft.com/office/drawing/2014/main" id="{42E049E2-81A6-45F8-BA9F-DEA21400B1AD}"/>
                  </a:ext>
                </a:extLst>
              </p:cNvPr>
              <p:cNvSpPr/>
              <p:nvPr userDrawn="1"/>
            </p:nvSpPr>
            <p:spPr>
              <a:xfrm>
                <a:off x="6184884" y="8295750"/>
                <a:ext cx="182880" cy="182880"/>
              </a:xfrm>
              <a:prstGeom prst="ellipse">
                <a:avLst/>
              </a:prstGeom>
              <a:noFill/>
              <a:ln w="254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 </a:t>
                </a:r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F20D6C-6085-4D3F-9186-6895908C97B9}"/>
                </a:ext>
              </a:extLst>
            </p:cNvPr>
            <p:cNvSpPr/>
            <p:nvPr userDrawn="1"/>
          </p:nvSpPr>
          <p:spPr>
            <a:xfrm rot="16200000">
              <a:off x="506891" y="5335524"/>
              <a:ext cx="1014984" cy="2029968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BC56BE23-DE49-4D55-A6A0-DFE2A870120D}"/>
                </a:ext>
              </a:extLst>
            </p:cNvPr>
            <p:cNvSpPr/>
            <p:nvPr userDrawn="1"/>
          </p:nvSpPr>
          <p:spPr>
            <a:xfrm>
              <a:off x="2028658" y="6089528"/>
              <a:ext cx="2049251" cy="7684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CF3BD55-FF25-4CA9-8016-81AEB8AA43E8}"/>
                </a:ext>
              </a:extLst>
            </p:cNvPr>
            <p:cNvSpPr/>
            <p:nvPr userDrawn="1"/>
          </p:nvSpPr>
          <p:spPr>
            <a:xfrm>
              <a:off x="3838078" y="1859479"/>
              <a:ext cx="274320" cy="27432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E09EA6C-7AC2-47BE-95B8-4D3412867BA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1990665"/>
              <a:ext cx="4023360" cy="33894"/>
            </a:xfrm>
            <a:prstGeom prst="line">
              <a:avLst/>
            </a:prstGeom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74771" y="576943"/>
            <a:ext cx="6449786" cy="2785508"/>
          </a:xfrm>
        </p:spPr>
        <p:txBody>
          <a:bodyPr anchor="b">
            <a:normAutofit/>
          </a:bodyPr>
          <a:lstStyle>
            <a:lvl1pPr algn="l">
              <a:defRPr sz="48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00591F-8CE8-B626-C81A-6C960B2BAEC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74772" y="3373686"/>
            <a:ext cx="6449785" cy="10295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92" name="Date Placeholder 3">
            <a:extLst>
              <a:ext uri="{FF2B5EF4-FFF2-40B4-BE49-F238E27FC236}">
                <a16:creationId xmlns:a16="http://schemas.microsoft.com/office/drawing/2014/main" id="{2837477B-3D20-4982-86AF-91100FE408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19821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193" name="Footer Placeholder 4">
            <a:extLst>
              <a:ext uri="{FF2B5EF4-FFF2-40B4-BE49-F238E27FC236}">
                <a16:creationId xmlns:a16="http://schemas.microsoft.com/office/drawing/2014/main" id="{B6E38A1E-AF37-4A09-9B69-65397A07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27198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4" name="Slide Number Placeholder 5">
            <a:extLst>
              <a:ext uri="{FF2B5EF4-FFF2-40B4-BE49-F238E27FC236}">
                <a16:creationId xmlns:a16="http://schemas.microsoft.com/office/drawing/2014/main" id="{FB77B535-C760-4E32-8A7E-BF9AD08BB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2847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05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8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240" userDrawn="1">
          <p15:clr>
            <a:srgbClr val="FBAE40"/>
          </p15:clr>
        </p15:guide>
        <p15:guide id="4" orient="horz" pos="225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1736" y="896112"/>
            <a:ext cx="9389288" cy="1362456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88DF45F-9FEA-47BE-AC15-52BE148E1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1239499" y="0"/>
            <a:ext cx="1015984" cy="6858000"/>
            <a:chOff x="11239499" y="0"/>
            <a:chExt cx="1015984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51E8B0-FB58-4BB5-9CDA-4A1B4DBC5E90}"/>
                </a:ext>
              </a:extLst>
            </p:cNvPr>
            <p:cNvSpPr/>
            <p:nvPr userDrawn="1"/>
          </p:nvSpPr>
          <p:spPr>
            <a:xfrm>
              <a:off x="11240499" y="4828032"/>
              <a:ext cx="1014984" cy="202996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48A0B2-480B-4F04-B7B5-67A328B174D1}"/>
                </a:ext>
              </a:extLst>
            </p:cNvPr>
            <p:cNvSpPr/>
            <p:nvPr userDrawn="1"/>
          </p:nvSpPr>
          <p:spPr>
            <a:xfrm>
              <a:off x="11240499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60A19E0-B2DF-4E35-AD7A-80B5C429C6C1}"/>
                </a:ext>
              </a:extLst>
            </p:cNvPr>
            <p:cNvSpPr/>
            <p:nvPr userDrawn="1"/>
          </p:nvSpPr>
          <p:spPr>
            <a:xfrm>
              <a:off x="11240499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striped pattern&#10;&#10;Description automatically generated with low confidence">
              <a:extLst>
                <a:ext uri="{FF2B5EF4-FFF2-40B4-BE49-F238E27FC236}">
                  <a16:creationId xmlns:a16="http://schemas.microsoft.com/office/drawing/2014/main" id="{9C1C8F39-77F2-4753-A57A-2FD46715F2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0777681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A6AF7B2-2B49-4313-AA4E-3FD77CF46A04}"/>
                </a:ext>
              </a:extLst>
            </p:cNvPr>
            <p:cNvSpPr/>
            <p:nvPr userDrawn="1"/>
          </p:nvSpPr>
          <p:spPr>
            <a:xfrm>
              <a:off x="11240499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E9AA5A01-9E59-4C92-9634-32DB51F918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6200000">
              <a:off x="10880040" y="5394960"/>
              <a:ext cx="1828800" cy="914400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D3A8643-F793-41FD-AA08-DC814719C40C}"/>
                </a:ext>
              </a:extLst>
            </p:cNvPr>
            <p:cNvSpPr/>
            <p:nvPr userDrawn="1"/>
          </p:nvSpPr>
          <p:spPr>
            <a:xfrm>
              <a:off x="11250235" y="4949368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F50D01F0-AD27-490F-8044-37B2D9E233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rot="5400000">
              <a:off x="10793035" y="3391083"/>
              <a:ext cx="1828800" cy="914400"/>
            </a:xfrm>
            <a:prstGeom prst="rect">
              <a:avLst/>
            </a:prstGeom>
          </p:spPr>
        </p:pic>
      </p:grpSp>
      <p:sp>
        <p:nvSpPr>
          <p:cNvPr id="32" name="Date Placeholder 3">
            <a:extLst>
              <a:ext uri="{FF2B5EF4-FFF2-40B4-BE49-F238E27FC236}">
                <a16:creationId xmlns:a16="http://schemas.microsoft.com/office/drawing/2014/main" id="{417A4AF6-C906-4001-BDD2-33E11631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35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5D94E674-98A0-4C77-80E5-084E3946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2448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36214990-C58C-4D62-9381-40A242460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135D7B7-20E9-ADCF-4417-B443AF3112F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71734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4468C5-0B68-8408-80C5-F8681CA98918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5645989" y="2590800"/>
            <a:ext cx="4515035" cy="3505200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Font typeface="Arial" panose="020B0604020202020204" pitchFamily="34" charset="0"/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81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097646">
            <a:off x="403102" y="-983359"/>
            <a:ext cx="2029968" cy="2029968"/>
          </a:xfrm>
          <a:prstGeom prst="rect">
            <a:avLst/>
          </a:prstGeom>
        </p:spPr>
      </p:pic>
      <p:sp>
        <p:nvSpPr>
          <p:cNvPr id="8" name="Rectangle 23">
            <a:extLst>
              <a:ext uri="{FF2B5EF4-FFF2-40B4-BE49-F238E27FC236}">
                <a16:creationId xmlns:a16="http://schemas.microsoft.com/office/drawing/2014/main" id="{F5ED01E4-35BF-4165-86B2-E3BDFD91D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3508190">
            <a:off x="-1025089" y="458228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7E6DD28-C71B-4484-973A-D12A27730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902533">
            <a:off x="407892" y="1900474"/>
            <a:ext cx="2029968" cy="2029968"/>
          </a:xfrm>
          <a:prstGeom prst="rect">
            <a:avLst/>
          </a:prstGeom>
        </p:spPr>
      </p:pic>
      <p:sp>
        <p:nvSpPr>
          <p:cNvPr id="11" name="Rectangle 23">
            <a:extLst>
              <a:ext uri="{FF2B5EF4-FFF2-40B4-BE49-F238E27FC236}">
                <a16:creationId xmlns:a16="http://schemas.microsoft.com/office/drawing/2014/main" id="{AB403917-256D-4254-A12F-F8BD19470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413443" y="1923515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B06A536-5FCB-4761-9EFF-D54BE44B1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08786">
            <a:off x="-1021285" y="3355869"/>
            <a:ext cx="2029968" cy="202996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73C61F-3D48-4791-8280-D98D2C01E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3489227">
            <a:off x="1859807" y="3357927"/>
            <a:ext cx="2029968" cy="202996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4213EEF-F759-4045-9F53-49C1B4ECE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7411" y="5806395"/>
            <a:ext cx="2870810" cy="1000774"/>
            <a:chOff x="-13699" y="5839164"/>
            <a:chExt cx="2862790" cy="1000774"/>
          </a:xfrm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EA4D38A-6ACD-4296-B454-E5BD7EAC7990}"/>
                </a:ext>
              </a:extLst>
            </p:cNvPr>
            <p:cNvSpPr/>
            <p:nvPr userDrawn="1"/>
          </p:nvSpPr>
          <p:spPr>
            <a:xfrm>
              <a:off x="-13699" y="5839164"/>
              <a:ext cx="2862790" cy="28868"/>
            </a:xfrm>
            <a:custGeom>
              <a:avLst/>
              <a:gdLst>
                <a:gd name="connsiteX0" fmla="*/ 0 w 2862790"/>
                <a:gd name="connsiteY0" fmla="*/ 0 h 28868"/>
                <a:gd name="connsiteX1" fmla="*/ 2862790 w 2862790"/>
                <a:gd name="connsiteY1" fmla="*/ 0 h 28868"/>
                <a:gd name="connsiteX2" fmla="*/ 2833921 w 2862790"/>
                <a:gd name="connsiteY2" fmla="*/ 28868 h 28868"/>
                <a:gd name="connsiteX3" fmla="*/ 28868 w 2862790"/>
                <a:gd name="connsiteY3" fmla="*/ 28868 h 28868"/>
                <a:gd name="connsiteX4" fmla="*/ 0 w 286279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62790" h="28868">
                  <a:moveTo>
                    <a:pt x="0" y="0"/>
                  </a:moveTo>
                  <a:lnTo>
                    <a:pt x="2862790" y="0"/>
                  </a:lnTo>
                  <a:lnTo>
                    <a:pt x="2833921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74E32D04-F635-443B-B642-A509F0473CB5}"/>
                </a:ext>
              </a:extLst>
            </p:cNvPr>
            <p:cNvSpPr/>
            <p:nvPr userDrawn="1"/>
          </p:nvSpPr>
          <p:spPr>
            <a:xfrm>
              <a:off x="47246" y="5900109"/>
              <a:ext cx="2740900" cy="28868"/>
            </a:xfrm>
            <a:custGeom>
              <a:avLst/>
              <a:gdLst>
                <a:gd name="connsiteX0" fmla="*/ 0 w 2740900"/>
                <a:gd name="connsiteY0" fmla="*/ 0 h 28868"/>
                <a:gd name="connsiteX1" fmla="*/ 2740900 w 2740900"/>
                <a:gd name="connsiteY1" fmla="*/ 0 h 28868"/>
                <a:gd name="connsiteX2" fmla="*/ 2712032 w 2740900"/>
                <a:gd name="connsiteY2" fmla="*/ 28868 h 28868"/>
                <a:gd name="connsiteX3" fmla="*/ 28868 w 2740900"/>
                <a:gd name="connsiteY3" fmla="*/ 28868 h 28868"/>
                <a:gd name="connsiteX4" fmla="*/ 0 w 2740900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40900" h="28868">
                  <a:moveTo>
                    <a:pt x="0" y="0"/>
                  </a:moveTo>
                  <a:lnTo>
                    <a:pt x="2740900" y="0"/>
                  </a:lnTo>
                  <a:lnTo>
                    <a:pt x="2712032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95F7659-0C0B-4798-8392-E6B36B62DEA4}"/>
                </a:ext>
              </a:extLst>
            </p:cNvPr>
            <p:cNvSpPr/>
            <p:nvPr userDrawn="1"/>
          </p:nvSpPr>
          <p:spPr>
            <a:xfrm>
              <a:off x="108992" y="5960251"/>
              <a:ext cx="2619012" cy="29671"/>
            </a:xfrm>
            <a:custGeom>
              <a:avLst/>
              <a:gdLst>
                <a:gd name="connsiteX0" fmla="*/ 0 w 2619012"/>
                <a:gd name="connsiteY0" fmla="*/ 0 h 29671"/>
                <a:gd name="connsiteX1" fmla="*/ 2619012 w 2619012"/>
                <a:gd name="connsiteY1" fmla="*/ 0 h 29671"/>
                <a:gd name="connsiteX2" fmla="*/ 2590143 w 2619012"/>
                <a:gd name="connsiteY2" fmla="*/ 28868 h 29671"/>
                <a:gd name="connsiteX3" fmla="*/ 28067 w 2619012"/>
                <a:gd name="connsiteY3" fmla="*/ 29671 h 29671"/>
                <a:gd name="connsiteX4" fmla="*/ 28869 w 2619012"/>
                <a:gd name="connsiteY4" fmla="*/ 28869 h 29671"/>
                <a:gd name="connsiteX5" fmla="*/ 0 w 2619012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19012" h="29671">
                  <a:moveTo>
                    <a:pt x="0" y="0"/>
                  </a:moveTo>
                  <a:lnTo>
                    <a:pt x="2619012" y="0"/>
                  </a:lnTo>
                  <a:lnTo>
                    <a:pt x="2590143" y="28868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BB69ABA-A9D2-4649-A1AB-E12AA2D2C8E7}"/>
                </a:ext>
              </a:extLst>
            </p:cNvPr>
            <p:cNvSpPr/>
            <p:nvPr userDrawn="1"/>
          </p:nvSpPr>
          <p:spPr>
            <a:xfrm>
              <a:off x="169937" y="6021196"/>
              <a:ext cx="2497122" cy="29670"/>
            </a:xfrm>
            <a:custGeom>
              <a:avLst/>
              <a:gdLst>
                <a:gd name="connsiteX0" fmla="*/ 0 w 2497122"/>
                <a:gd name="connsiteY0" fmla="*/ 0 h 29670"/>
                <a:gd name="connsiteX1" fmla="*/ 2497122 w 2497122"/>
                <a:gd name="connsiteY1" fmla="*/ 0 h 29670"/>
                <a:gd name="connsiteX2" fmla="*/ 2468254 w 2497122"/>
                <a:gd name="connsiteY2" fmla="*/ 28868 h 29670"/>
                <a:gd name="connsiteX3" fmla="*/ 28066 w 2497122"/>
                <a:gd name="connsiteY3" fmla="*/ 29670 h 29670"/>
                <a:gd name="connsiteX4" fmla="*/ 28868 w 2497122"/>
                <a:gd name="connsiteY4" fmla="*/ 28868 h 29670"/>
                <a:gd name="connsiteX5" fmla="*/ 0 w 2497122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97122" h="29670">
                  <a:moveTo>
                    <a:pt x="0" y="0"/>
                  </a:moveTo>
                  <a:lnTo>
                    <a:pt x="2497122" y="0"/>
                  </a:lnTo>
                  <a:lnTo>
                    <a:pt x="2468254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B88CE23-E34F-470C-8C56-46C08322365F}"/>
                </a:ext>
              </a:extLst>
            </p:cNvPr>
            <p:cNvSpPr/>
            <p:nvPr userDrawn="1"/>
          </p:nvSpPr>
          <p:spPr>
            <a:xfrm>
              <a:off x="229279" y="6082140"/>
              <a:ext cx="2376837" cy="28869"/>
            </a:xfrm>
            <a:custGeom>
              <a:avLst/>
              <a:gdLst>
                <a:gd name="connsiteX0" fmla="*/ 0 w 2376837"/>
                <a:gd name="connsiteY0" fmla="*/ 0 h 28869"/>
                <a:gd name="connsiteX1" fmla="*/ 2376837 w 2376837"/>
                <a:gd name="connsiteY1" fmla="*/ 0 h 28869"/>
                <a:gd name="connsiteX2" fmla="*/ 2347968 w 2376837"/>
                <a:gd name="connsiteY2" fmla="*/ 28868 h 28869"/>
                <a:gd name="connsiteX3" fmla="*/ 28868 w 2376837"/>
                <a:gd name="connsiteY3" fmla="*/ 28869 h 28869"/>
                <a:gd name="connsiteX4" fmla="*/ 0 w 2376837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6837" h="28869">
                  <a:moveTo>
                    <a:pt x="0" y="0"/>
                  </a:moveTo>
                  <a:lnTo>
                    <a:pt x="2376837" y="0"/>
                  </a:lnTo>
                  <a:lnTo>
                    <a:pt x="2347968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75BCEDE2-961E-42E0-AF9C-3D070C974007}"/>
                </a:ext>
              </a:extLst>
            </p:cNvPr>
            <p:cNvSpPr/>
            <p:nvPr userDrawn="1"/>
          </p:nvSpPr>
          <p:spPr>
            <a:xfrm>
              <a:off x="290222" y="6143085"/>
              <a:ext cx="2254948" cy="28868"/>
            </a:xfrm>
            <a:custGeom>
              <a:avLst/>
              <a:gdLst>
                <a:gd name="connsiteX0" fmla="*/ 0 w 2254948"/>
                <a:gd name="connsiteY0" fmla="*/ 0 h 28868"/>
                <a:gd name="connsiteX1" fmla="*/ 2254948 w 2254948"/>
                <a:gd name="connsiteY1" fmla="*/ 0 h 28868"/>
                <a:gd name="connsiteX2" fmla="*/ 2226080 w 2254948"/>
                <a:gd name="connsiteY2" fmla="*/ 28868 h 28868"/>
                <a:gd name="connsiteX3" fmla="*/ 28868 w 2254948"/>
                <a:gd name="connsiteY3" fmla="*/ 28868 h 28868"/>
                <a:gd name="connsiteX4" fmla="*/ 0 w 2254948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4948" h="28868">
                  <a:moveTo>
                    <a:pt x="0" y="0"/>
                  </a:moveTo>
                  <a:lnTo>
                    <a:pt x="2254948" y="0"/>
                  </a:lnTo>
                  <a:lnTo>
                    <a:pt x="2226080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B930397-7A2A-4C50-9EC9-7E3107D065D2}"/>
                </a:ext>
              </a:extLst>
            </p:cNvPr>
            <p:cNvSpPr/>
            <p:nvPr userDrawn="1"/>
          </p:nvSpPr>
          <p:spPr>
            <a:xfrm>
              <a:off x="351970" y="6203227"/>
              <a:ext cx="2133059" cy="29671"/>
            </a:xfrm>
            <a:custGeom>
              <a:avLst/>
              <a:gdLst>
                <a:gd name="connsiteX0" fmla="*/ 2133059 w 2133059"/>
                <a:gd name="connsiteY0" fmla="*/ 0 h 29671"/>
                <a:gd name="connsiteX1" fmla="*/ 2104190 w 2133059"/>
                <a:gd name="connsiteY1" fmla="*/ 28869 h 29671"/>
                <a:gd name="connsiteX2" fmla="*/ 28066 w 2133059"/>
                <a:gd name="connsiteY2" fmla="*/ 29671 h 29671"/>
                <a:gd name="connsiteX3" fmla="*/ 28868 w 2133059"/>
                <a:gd name="connsiteY3" fmla="*/ 28869 h 29671"/>
                <a:gd name="connsiteX4" fmla="*/ 0 w 2133059"/>
                <a:gd name="connsiteY4" fmla="*/ 1 h 29671"/>
                <a:gd name="connsiteX5" fmla="*/ 2133059 w 2133059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33059" h="29671">
                  <a:moveTo>
                    <a:pt x="2133059" y="0"/>
                  </a:moveTo>
                  <a:lnTo>
                    <a:pt x="2104190" y="28869"/>
                  </a:lnTo>
                  <a:lnTo>
                    <a:pt x="28066" y="29671"/>
                  </a:lnTo>
                  <a:lnTo>
                    <a:pt x="28868" y="28869"/>
                  </a:lnTo>
                  <a:lnTo>
                    <a:pt x="0" y="1"/>
                  </a:lnTo>
                  <a:lnTo>
                    <a:pt x="21330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CA98174-D81B-4241-92F9-D0D2028FFEA9}"/>
                </a:ext>
              </a:extLst>
            </p:cNvPr>
            <p:cNvSpPr/>
            <p:nvPr userDrawn="1"/>
          </p:nvSpPr>
          <p:spPr>
            <a:xfrm>
              <a:off x="411310" y="6264172"/>
              <a:ext cx="2012774" cy="28868"/>
            </a:xfrm>
            <a:custGeom>
              <a:avLst/>
              <a:gdLst>
                <a:gd name="connsiteX0" fmla="*/ 0 w 2012774"/>
                <a:gd name="connsiteY0" fmla="*/ 0 h 28868"/>
                <a:gd name="connsiteX1" fmla="*/ 2012774 w 2012774"/>
                <a:gd name="connsiteY1" fmla="*/ 0 h 28868"/>
                <a:gd name="connsiteX2" fmla="*/ 1983905 w 2012774"/>
                <a:gd name="connsiteY2" fmla="*/ 28868 h 28868"/>
                <a:gd name="connsiteX3" fmla="*/ 28868 w 2012774"/>
                <a:gd name="connsiteY3" fmla="*/ 28868 h 28868"/>
                <a:gd name="connsiteX4" fmla="*/ 0 w 201277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2774" h="28868">
                  <a:moveTo>
                    <a:pt x="0" y="0"/>
                  </a:moveTo>
                  <a:lnTo>
                    <a:pt x="2012774" y="0"/>
                  </a:lnTo>
                  <a:lnTo>
                    <a:pt x="1983905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4CE4FB8-5E60-4288-B2FA-CF9316ED449F}"/>
                </a:ext>
              </a:extLst>
            </p:cNvPr>
            <p:cNvSpPr/>
            <p:nvPr userDrawn="1"/>
          </p:nvSpPr>
          <p:spPr>
            <a:xfrm>
              <a:off x="472255" y="6325117"/>
              <a:ext cx="1890884" cy="28868"/>
            </a:xfrm>
            <a:custGeom>
              <a:avLst/>
              <a:gdLst>
                <a:gd name="connsiteX0" fmla="*/ 0 w 1890884"/>
                <a:gd name="connsiteY0" fmla="*/ 0 h 28868"/>
                <a:gd name="connsiteX1" fmla="*/ 1890884 w 1890884"/>
                <a:gd name="connsiteY1" fmla="*/ 0 h 28868"/>
                <a:gd name="connsiteX2" fmla="*/ 1862016 w 1890884"/>
                <a:gd name="connsiteY2" fmla="*/ 28868 h 28868"/>
                <a:gd name="connsiteX3" fmla="*/ 28868 w 1890884"/>
                <a:gd name="connsiteY3" fmla="*/ 28868 h 28868"/>
                <a:gd name="connsiteX4" fmla="*/ 0 w 1890884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0884" h="28868">
                  <a:moveTo>
                    <a:pt x="0" y="0"/>
                  </a:moveTo>
                  <a:lnTo>
                    <a:pt x="1890884" y="0"/>
                  </a:lnTo>
                  <a:lnTo>
                    <a:pt x="1862016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F69FE5C-0AF0-42F6-A721-9E2244C967AA}"/>
                </a:ext>
              </a:extLst>
            </p:cNvPr>
            <p:cNvSpPr/>
            <p:nvPr userDrawn="1"/>
          </p:nvSpPr>
          <p:spPr>
            <a:xfrm>
              <a:off x="533199" y="6386061"/>
              <a:ext cx="1768996" cy="28869"/>
            </a:xfrm>
            <a:custGeom>
              <a:avLst/>
              <a:gdLst>
                <a:gd name="connsiteX0" fmla="*/ 0 w 1768996"/>
                <a:gd name="connsiteY0" fmla="*/ 0 h 28869"/>
                <a:gd name="connsiteX1" fmla="*/ 1768996 w 1768996"/>
                <a:gd name="connsiteY1" fmla="*/ 0 h 28869"/>
                <a:gd name="connsiteX2" fmla="*/ 1740128 w 1768996"/>
                <a:gd name="connsiteY2" fmla="*/ 28868 h 28869"/>
                <a:gd name="connsiteX3" fmla="*/ 28869 w 1768996"/>
                <a:gd name="connsiteY3" fmla="*/ 28869 h 28869"/>
                <a:gd name="connsiteX4" fmla="*/ 0 w 1768996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8996" h="28869">
                  <a:moveTo>
                    <a:pt x="0" y="0"/>
                  </a:moveTo>
                  <a:lnTo>
                    <a:pt x="1768996" y="0"/>
                  </a:lnTo>
                  <a:lnTo>
                    <a:pt x="1740128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8311083-D41B-4770-B6A9-AFA83AAF2885}"/>
                </a:ext>
              </a:extLst>
            </p:cNvPr>
            <p:cNvSpPr/>
            <p:nvPr userDrawn="1"/>
          </p:nvSpPr>
          <p:spPr>
            <a:xfrm>
              <a:off x="594946" y="6446204"/>
              <a:ext cx="1647106" cy="29670"/>
            </a:xfrm>
            <a:custGeom>
              <a:avLst/>
              <a:gdLst>
                <a:gd name="connsiteX0" fmla="*/ 0 w 1647106"/>
                <a:gd name="connsiteY0" fmla="*/ 0 h 29670"/>
                <a:gd name="connsiteX1" fmla="*/ 1647106 w 1647106"/>
                <a:gd name="connsiteY1" fmla="*/ 0 h 29670"/>
                <a:gd name="connsiteX2" fmla="*/ 1618238 w 1647106"/>
                <a:gd name="connsiteY2" fmla="*/ 28868 h 29670"/>
                <a:gd name="connsiteX3" fmla="*/ 28066 w 1647106"/>
                <a:gd name="connsiteY3" fmla="*/ 29670 h 29670"/>
                <a:gd name="connsiteX4" fmla="*/ 28868 w 1647106"/>
                <a:gd name="connsiteY4" fmla="*/ 28868 h 29670"/>
                <a:gd name="connsiteX5" fmla="*/ 0 w 1647106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47106" h="29670">
                  <a:moveTo>
                    <a:pt x="0" y="0"/>
                  </a:moveTo>
                  <a:lnTo>
                    <a:pt x="1647106" y="0"/>
                  </a:lnTo>
                  <a:lnTo>
                    <a:pt x="1618238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730A62EE-9416-445D-B0B2-018F008614B8}"/>
                </a:ext>
              </a:extLst>
            </p:cNvPr>
            <p:cNvSpPr/>
            <p:nvPr userDrawn="1"/>
          </p:nvSpPr>
          <p:spPr>
            <a:xfrm>
              <a:off x="654287" y="6507148"/>
              <a:ext cx="1526821" cy="28869"/>
            </a:xfrm>
            <a:custGeom>
              <a:avLst/>
              <a:gdLst>
                <a:gd name="connsiteX0" fmla="*/ 0 w 1526821"/>
                <a:gd name="connsiteY0" fmla="*/ 0 h 28869"/>
                <a:gd name="connsiteX1" fmla="*/ 1526821 w 1526821"/>
                <a:gd name="connsiteY1" fmla="*/ 0 h 28869"/>
                <a:gd name="connsiteX2" fmla="*/ 1497952 w 1526821"/>
                <a:gd name="connsiteY2" fmla="*/ 28868 h 28869"/>
                <a:gd name="connsiteX3" fmla="*/ 28868 w 1526821"/>
                <a:gd name="connsiteY3" fmla="*/ 28869 h 28869"/>
                <a:gd name="connsiteX4" fmla="*/ 0 w 1526821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6821" h="28869">
                  <a:moveTo>
                    <a:pt x="0" y="0"/>
                  </a:moveTo>
                  <a:lnTo>
                    <a:pt x="1526821" y="0"/>
                  </a:lnTo>
                  <a:lnTo>
                    <a:pt x="1497952" y="28868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4A92E211-EBEF-4E62-97FD-46ECC42436DF}"/>
                </a:ext>
              </a:extLst>
            </p:cNvPr>
            <p:cNvSpPr/>
            <p:nvPr userDrawn="1"/>
          </p:nvSpPr>
          <p:spPr>
            <a:xfrm>
              <a:off x="715231" y="6568093"/>
              <a:ext cx="1404932" cy="28868"/>
            </a:xfrm>
            <a:custGeom>
              <a:avLst/>
              <a:gdLst>
                <a:gd name="connsiteX0" fmla="*/ 0 w 1404932"/>
                <a:gd name="connsiteY0" fmla="*/ 0 h 28868"/>
                <a:gd name="connsiteX1" fmla="*/ 1404932 w 1404932"/>
                <a:gd name="connsiteY1" fmla="*/ 0 h 28868"/>
                <a:gd name="connsiteX2" fmla="*/ 1376064 w 1404932"/>
                <a:gd name="connsiteY2" fmla="*/ 28868 h 28868"/>
                <a:gd name="connsiteX3" fmla="*/ 28868 w 1404932"/>
                <a:gd name="connsiteY3" fmla="*/ 28868 h 28868"/>
                <a:gd name="connsiteX4" fmla="*/ 0 w 1404932"/>
                <a:gd name="connsiteY4" fmla="*/ 0 h 2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32" h="28868">
                  <a:moveTo>
                    <a:pt x="0" y="0"/>
                  </a:moveTo>
                  <a:lnTo>
                    <a:pt x="1404932" y="0"/>
                  </a:lnTo>
                  <a:lnTo>
                    <a:pt x="1376064" y="28868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C8A63A1-564C-478A-B490-96E1C76014CC}"/>
                </a:ext>
              </a:extLst>
            </p:cNvPr>
            <p:cNvSpPr/>
            <p:nvPr userDrawn="1"/>
          </p:nvSpPr>
          <p:spPr>
            <a:xfrm>
              <a:off x="776977" y="6628235"/>
              <a:ext cx="1283044" cy="29671"/>
            </a:xfrm>
            <a:custGeom>
              <a:avLst/>
              <a:gdLst>
                <a:gd name="connsiteX0" fmla="*/ 1283044 w 1283044"/>
                <a:gd name="connsiteY0" fmla="*/ 0 h 29671"/>
                <a:gd name="connsiteX1" fmla="*/ 1254175 w 1283044"/>
                <a:gd name="connsiteY1" fmla="*/ 28869 h 29671"/>
                <a:gd name="connsiteX2" fmla="*/ 28067 w 1283044"/>
                <a:gd name="connsiteY2" fmla="*/ 29671 h 29671"/>
                <a:gd name="connsiteX3" fmla="*/ 28869 w 1283044"/>
                <a:gd name="connsiteY3" fmla="*/ 28869 h 29671"/>
                <a:gd name="connsiteX4" fmla="*/ 0 w 1283044"/>
                <a:gd name="connsiteY4" fmla="*/ 1 h 29671"/>
                <a:gd name="connsiteX5" fmla="*/ 1283044 w 1283044"/>
                <a:gd name="connsiteY5" fmla="*/ 0 h 2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44" h="29671">
                  <a:moveTo>
                    <a:pt x="1283044" y="0"/>
                  </a:moveTo>
                  <a:lnTo>
                    <a:pt x="1254175" y="28869"/>
                  </a:lnTo>
                  <a:lnTo>
                    <a:pt x="28067" y="29671"/>
                  </a:lnTo>
                  <a:lnTo>
                    <a:pt x="28869" y="28869"/>
                  </a:lnTo>
                  <a:lnTo>
                    <a:pt x="0" y="1"/>
                  </a:lnTo>
                  <a:lnTo>
                    <a:pt x="12830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162FC41-462F-4E99-AACA-F5B9C804FB14}"/>
                </a:ext>
              </a:extLst>
            </p:cNvPr>
            <p:cNvSpPr/>
            <p:nvPr userDrawn="1"/>
          </p:nvSpPr>
          <p:spPr>
            <a:xfrm>
              <a:off x="837922" y="6689180"/>
              <a:ext cx="1161154" cy="29670"/>
            </a:xfrm>
            <a:custGeom>
              <a:avLst/>
              <a:gdLst>
                <a:gd name="connsiteX0" fmla="*/ 0 w 1161154"/>
                <a:gd name="connsiteY0" fmla="*/ 0 h 29670"/>
                <a:gd name="connsiteX1" fmla="*/ 1161154 w 1161154"/>
                <a:gd name="connsiteY1" fmla="*/ 0 h 29670"/>
                <a:gd name="connsiteX2" fmla="*/ 1132285 w 1161154"/>
                <a:gd name="connsiteY2" fmla="*/ 28868 h 29670"/>
                <a:gd name="connsiteX3" fmla="*/ 28066 w 1161154"/>
                <a:gd name="connsiteY3" fmla="*/ 29670 h 29670"/>
                <a:gd name="connsiteX4" fmla="*/ 28868 w 1161154"/>
                <a:gd name="connsiteY4" fmla="*/ 28868 h 29670"/>
                <a:gd name="connsiteX5" fmla="*/ 0 w 1161154"/>
                <a:gd name="connsiteY5" fmla="*/ 0 h 29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1154" h="29670">
                  <a:moveTo>
                    <a:pt x="0" y="0"/>
                  </a:moveTo>
                  <a:lnTo>
                    <a:pt x="1161154" y="0"/>
                  </a:lnTo>
                  <a:lnTo>
                    <a:pt x="1132285" y="28868"/>
                  </a:lnTo>
                  <a:lnTo>
                    <a:pt x="28066" y="29670"/>
                  </a:lnTo>
                  <a:lnTo>
                    <a:pt x="28868" y="288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F9B61AC-B03D-4064-9DE6-9818F53F333C}"/>
                </a:ext>
              </a:extLst>
            </p:cNvPr>
            <p:cNvSpPr/>
            <p:nvPr userDrawn="1"/>
          </p:nvSpPr>
          <p:spPr>
            <a:xfrm>
              <a:off x="897263" y="6750124"/>
              <a:ext cx="1040868" cy="28869"/>
            </a:xfrm>
            <a:custGeom>
              <a:avLst/>
              <a:gdLst>
                <a:gd name="connsiteX0" fmla="*/ 0 w 1040868"/>
                <a:gd name="connsiteY0" fmla="*/ 0 h 28869"/>
                <a:gd name="connsiteX1" fmla="*/ 1040868 w 1040868"/>
                <a:gd name="connsiteY1" fmla="*/ 0 h 28869"/>
                <a:gd name="connsiteX2" fmla="*/ 1012000 w 1040868"/>
                <a:gd name="connsiteY2" fmla="*/ 28869 h 28869"/>
                <a:gd name="connsiteX3" fmla="*/ 28868 w 1040868"/>
                <a:gd name="connsiteY3" fmla="*/ 28869 h 28869"/>
                <a:gd name="connsiteX4" fmla="*/ 0 w 1040868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0868" h="28869">
                  <a:moveTo>
                    <a:pt x="0" y="0"/>
                  </a:moveTo>
                  <a:lnTo>
                    <a:pt x="1040868" y="0"/>
                  </a:lnTo>
                  <a:lnTo>
                    <a:pt x="1012000" y="28869"/>
                  </a:lnTo>
                  <a:lnTo>
                    <a:pt x="28868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104BA00-790F-438D-AC93-117E23CF2099}"/>
                </a:ext>
              </a:extLst>
            </p:cNvPr>
            <p:cNvSpPr/>
            <p:nvPr userDrawn="1"/>
          </p:nvSpPr>
          <p:spPr>
            <a:xfrm>
              <a:off x="958207" y="6811069"/>
              <a:ext cx="918980" cy="28869"/>
            </a:xfrm>
            <a:custGeom>
              <a:avLst/>
              <a:gdLst>
                <a:gd name="connsiteX0" fmla="*/ 0 w 918980"/>
                <a:gd name="connsiteY0" fmla="*/ 0 h 28869"/>
                <a:gd name="connsiteX1" fmla="*/ 918980 w 918980"/>
                <a:gd name="connsiteY1" fmla="*/ 0 h 28869"/>
                <a:gd name="connsiteX2" fmla="*/ 890112 w 918980"/>
                <a:gd name="connsiteY2" fmla="*/ 28868 h 28869"/>
                <a:gd name="connsiteX3" fmla="*/ 28869 w 918980"/>
                <a:gd name="connsiteY3" fmla="*/ 28869 h 28869"/>
                <a:gd name="connsiteX4" fmla="*/ 0 w 918980"/>
                <a:gd name="connsiteY4" fmla="*/ 0 h 28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8980" h="28869">
                  <a:moveTo>
                    <a:pt x="0" y="0"/>
                  </a:moveTo>
                  <a:lnTo>
                    <a:pt x="918980" y="0"/>
                  </a:lnTo>
                  <a:lnTo>
                    <a:pt x="890112" y="28868"/>
                  </a:lnTo>
                  <a:lnTo>
                    <a:pt x="28869" y="28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788A3CD7-1915-41CF-9FB5-E6FEDCA8F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3659" y="5801762"/>
            <a:ext cx="1075475" cy="1058335"/>
          </a:xfrm>
          <a:custGeom>
            <a:avLst/>
            <a:gdLst>
              <a:gd name="connsiteX0" fmla="*/ 1062720 w 1062720"/>
              <a:gd name="connsiteY0" fmla="*/ 0 h 1062720"/>
              <a:gd name="connsiteX1" fmla="*/ 1062720 w 1062720"/>
              <a:gd name="connsiteY1" fmla="*/ 1062720 h 1062720"/>
              <a:gd name="connsiteX2" fmla="*/ 0 w 1062720"/>
              <a:gd name="connsiteY2" fmla="*/ 1062720 h 1062720"/>
              <a:gd name="connsiteX3" fmla="*/ 1062720 w 1062720"/>
              <a:gd name="connsiteY3" fmla="*/ 0 h 106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2720" h="1062720">
                <a:moveTo>
                  <a:pt x="1062720" y="0"/>
                </a:moveTo>
                <a:lnTo>
                  <a:pt x="1062720" y="1062720"/>
                </a:lnTo>
                <a:lnTo>
                  <a:pt x="0" y="1062720"/>
                </a:lnTo>
                <a:lnTo>
                  <a:pt x="106272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FEE07693-1822-40D4-88A4-0F663C787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35546" y="6829131"/>
            <a:ext cx="918980" cy="28869"/>
          </a:xfrm>
          <a:custGeom>
            <a:avLst/>
            <a:gdLst>
              <a:gd name="connsiteX0" fmla="*/ 0 w 918980"/>
              <a:gd name="connsiteY0" fmla="*/ 0 h 28869"/>
              <a:gd name="connsiteX1" fmla="*/ 918980 w 918980"/>
              <a:gd name="connsiteY1" fmla="*/ 0 h 28869"/>
              <a:gd name="connsiteX2" fmla="*/ 890112 w 918980"/>
              <a:gd name="connsiteY2" fmla="*/ 28868 h 28869"/>
              <a:gd name="connsiteX3" fmla="*/ 28869 w 918980"/>
              <a:gd name="connsiteY3" fmla="*/ 28869 h 28869"/>
              <a:gd name="connsiteX4" fmla="*/ 0 w 918980"/>
              <a:gd name="connsiteY4" fmla="*/ 0 h 28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8980" h="28869">
                <a:moveTo>
                  <a:pt x="0" y="0"/>
                </a:moveTo>
                <a:lnTo>
                  <a:pt x="918980" y="0"/>
                </a:lnTo>
                <a:lnTo>
                  <a:pt x="890112" y="28868"/>
                </a:lnTo>
                <a:lnTo>
                  <a:pt x="28869" y="2886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142DAF-BE54-C239-5685-89D55E027E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0440" y="896111"/>
            <a:ext cx="7889768" cy="2039341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A2EBD71-EB16-773C-A6CB-C6E1259AE70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520440" y="3259056"/>
            <a:ext cx="2994660" cy="3006531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/>
            </a:lvl1pPr>
            <a:lvl2pPr>
              <a:lnSpc>
                <a:spcPts val="2000"/>
              </a:lnSpc>
              <a:defRPr sz="1800"/>
            </a:lvl2pPr>
            <a:lvl3pPr>
              <a:lnSpc>
                <a:spcPts val="2000"/>
              </a:lnSpc>
              <a:defRPr sz="1800"/>
            </a:lvl3pPr>
            <a:lvl4pPr>
              <a:lnSpc>
                <a:spcPts val="2000"/>
              </a:lnSpc>
              <a:defRPr sz="1800"/>
            </a:lvl4pPr>
            <a:lvl5pPr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44BE1-9937-7EA2-AA56-336B8D5CAA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826432" y="3253740"/>
            <a:ext cx="4580088" cy="3006531"/>
          </a:xfrm>
        </p:spPr>
        <p:txBody>
          <a:bodyPr>
            <a:normAutofit/>
          </a:bodyPr>
          <a:lstStyle>
            <a:lvl1pPr marL="0" indent="0">
              <a:lnSpc>
                <a:spcPts val="2000"/>
              </a:lnSpc>
              <a:buNone/>
              <a:defRPr sz="1800"/>
            </a:lvl1pPr>
            <a:lvl2pPr marL="457200">
              <a:lnSpc>
                <a:spcPts val="2000"/>
              </a:lnSpc>
              <a:defRPr sz="1800"/>
            </a:lvl2pPr>
            <a:lvl3pPr marL="914400">
              <a:lnSpc>
                <a:spcPts val="2000"/>
              </a:lnSpc>
              <a:defRPr sz="1800"/>
            </a:lvl3pPr>
            <a:lvl4pPr marL="1371600">
              <a:lnSpc>
                <a:spcPts val="2000"/>
              </a:lnSpc>
              <a:defRPr sz="1800"/>
            </a:lvl4pPr>
            <a:lvl5pPr marL="1828800">
              <a:lnSpc>
                <a:spcPts val="2000"/>
              </a:lnSpc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9" name="Date Placeholder 3">
            <a:extLst>
              <a:ext uri="{FF2B5EF4-FFF2-40B4-BE49-F238E27FC236}">
                <a16:creationId xmlns:a16="http://schemas.microsoft.com/office/drawing/2014/main" id="{5A56B3AA-5CA2-4004-8F95-11FD7B8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52372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210" name="Footer Placeholder 4">
            <a:extLst>
              <a:ext uri="{FF2B5EF4-FFF2-40B4-BE49-F238E27FC236}">
                <a16:creationId xmlns:a16="http://schemas.microsoft.com/office/drawing/2014/main" id="{07D92F37-472D-4CCB-AA97-FA42E560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42161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11" name="Slide Number Placeholder 5">
            <a:extLst>
              <a:ext uri="{FF2B5EF4-FFF2-40B4-BE49-F238E27FC236}">
                <a16:creationId xmlns:a16="http://schemas.microsoft.com/office/drawing/2014/main" id="{C0E89FFF-230F-4CBA-A6BC-D887B3FFA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9320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1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07877" y="898524"/>
            <a:ext cx="7606895" cy="2029967"/>
          </a:xfrm>
        </p:spPr>
        <p:txBody>
          <a:bodyPr anchor="t" anchorCtr="0"/>
          <a:lstStyle>
            <a:lvl1pPr>
              <a:defRPr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01CF25F4-1889-5FE4-9BE0-413C509639D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11337" y="9212"/>
            <a:ext cx="2029967" cy="4850544"/>
          </a:xfrm>
          <a:custGeom>
            <a:avLst/>
            <a:gdLst>
              <a:gd name="connsiteX0" fmla="*/ 0 w 2029967"/>
              <a:gd name="connsiteY0" fmla="*/ 0 h 4850544"/>
              <a:gd name="connsiteX1" fmla="*/ 2029967 w 2029967"/>
              <a:gd name="connsiteY1" fmla="*/ 0 h 4850544"/>
              <a:gd name="connsiteX2" fmla="*/ 2029967 w 2029967"/>
              <a:gd name="connsiteY2" fmla="*/ 4850544 h 4850544"/>
              <a:gd name="connsiteX3" fmla="*/ 2025599 w 2029967"/>
              <a:gd name="connsiteY3" fmla="*/ 4850544 h 4850544"/>
              <a:gd name="connsiteX4" fmla="*/ 2 w 2029967"/>
              <a:gd name="connsiteY4" fmla="*/ 2824947 h 4850544"/>
              <a:gd name="connsiteX5" fmla="*/ 2 w 2029967"/>
              <a:gd name="connsiteY5" fmla="*/ 4850544 h 4850544"/>
              <a:gd name="connsiteX6" fmla="*/ 0 w 2029967"/>
              <a:gd name="connsiteY6" fmla="*/ 4850544 h 4850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9967" h="4850544">
                <a:moveTo>
                  <a:pt x="0" y="0"/>
                </a:moveTo>
                <a:lnTo>
                  <a:pt x="2029967" y="0"/>
                </a:lnTo>
                <a:lnTo>
                  <a:pt x="2029967" y="4850544"/>
                </a:lnTo>
                <a:lnTo>
                  <a:pt x="2025599" y="4850544"/>
                </a:lnTo>
                <a:lnTo>
                  <a:pt x="2" y="2824947"/>
                </a:lnTo>
                <a:lnTo>
                  <a:pt x="2" y="4850544"/>
                </a:lnTo>
                <a:lnTo>
                  <a:pt x="0" y="485054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insert picture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CC28908-2548-441C-BE9D-8728E1FC8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4863266"/>
            <a:ext cx="2029968" cy="200489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31DC170-FB16-45F8-B62C-DCAB2B9AC3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38" y="5865203"/>
            <a:ext cx="2019299" cy="999451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DE2E4A5-BFB0-8F89-C606-A1581EB9FC6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3803953" y="3259138"/>
            <a:ext cx="7615274" cy="2978150"/>
          </a:xfrm>
        </p:spPr>
        <p:txBody>
          <a:bodyPr>
            <a:normAutofit/>
          </a:bodyPr>
          <a:lstStyle>
            <a:lvl1pPr marL="285750" indent="-285750">
              <a:lnSpc>
                <a:spcPts val="2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685800">
              <a:lnSpc>
                <a:spcPts val="2000"/>
              </a:lnSpc>
              <a:defRPr sz="1800">
                <a:solidFill>
                  <a:schemeClr val="tx2"/>
                </a:solidFill>
              </a:defRPr>
            </a:lvl2pPr>
            <a:lvl3pPr marL="1143000">
              <a:lnSpc>
                <a:spcPts val="2000"/>
              </a:lnSpc>
              <a:defRPr sz="1800">
                <a:solidFill>
                  <a:schemeClr val="tx2"/>
                </a:solidFill>
              </a:defRPr>
            </a:lvl3pPr>
            <a:lvl4pPr marL="1600200">
              <a:lnSpc>
                <a:spcPts val="2000"/>
              </a:lnSpc>
              <a:defRPr sz="1800">
                <a:solidFill>
                  <a:schemeClr val="tx2"/>
                </a:solidFill>
              </a:defRPr>
            </a:lvl4pPr>
            <a:lvl5pPr marL="2057400">
              <a:lnSpc>
                <a:spcPts val="2000"/>
              </a:lnSpc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9" name="Date Placeholder 3">
            <a:extLst>
              <a:ext uri="{FF2B5EF4-FFF2-40B4-BE49-F238E27FC236}">
                <a16:creationId xmlns:a16="http://schemas.microsoft.com/office/drawing/2014/main" id="{E2B0C6B8-E2CB-460E-BBC8-AC4339C89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03953" y="6353175"/>
            <a:ext cx="109728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70" name="Footer Placeholder 4">
            <a:extLst>
              <a:ext uri="{FF2B5EF4-FFF2-40B4-BE49-F238E27FC236}">
                <a16:creationId xmlns:a16="http://schemas.microsoft.com/office/drawing/2014/main" id="{433844D3-0FDA-4C97-9B21-5021A38E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8630" y="635000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1" name="Slide Number Placeholder 5">
            <a:extLst>
              <a:ext uri="{FF2B5EF4-FFF2-40B4-BE49-F238E27FC236}">
                <a16:creationId xmlns:a16="http://schemas.microsoft.com/office/drawing/2014/main" id="{EC059538-F80F-46C9-80EB-AC9B56DD0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027" y="6356350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78F81CD-65D4-6CA1-E2C2-34DF58B56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00" y="0"/>
            <a:ext cx="1015984" cy="6858000"/>
            <a:chOff x="-1000" y="0"/>
            <a:chExt cx="1015984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419657A-6BE9-88F7-BE4C-6BF3C13F7E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4828032"/>
              <a:ext cx="1014984" cy="2029968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B2BB8E-26BE-8FBF-1C62-4F4285819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833299"/>
              <a:ext cx="1014984" cy="20299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64BEFA-BF82-8BAF-1977-518DCAB0F3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0"/>
              <a:ext cx="1014984" cy="20299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4C6E7FC-E03B-5EE2-7126-8CC1FBCB9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462818" y="552957"/>
              <a:ext cx="1828800" cy="905164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9957EF-0F68-275E-1FFC-87388D7174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29863"/>
              <a:ext cx="1014984" cy="81295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CECEEA3-55C1-1632-4F14-7E57A8026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 rot="10800000">
              <a:off x="100582" y="2932749"/>
              <a:ext cx="914400" cy="1828800"/>
            </a:xfrm>
            <a:custGeom>
              <a:avLst/>
              <a:gdLst>
                <a:gd name="connsiteX0" fmla="*/ 1248 w 915648"/>
                <a:gd name="connsiteY0" fmla="*/ 0 h 1828800"/>
                <a:gd name="connsiteX1" fmla="*/ 915648 w 915648"/>
                <a:gd name="connsiteY1" fmla="*/ 914400 h 1828800"/>
                <a:gd name="connsiteX2" fmla="*/ 1248 w 915648"/>
                <a:gd name="connsiteY2" fmla="*/ 1828800 h 1828800"/>
                <a:gd name="connsiteX3" fmla="*/ 0 w 915648"/>
                <a:gd name="connsiteY3" fmla="*/ 1828737 h 1828800"/>
                <a:gd name="connsiteX4" fmla="*/ 0 w 915648"/>
                <a:gd name="connsiteY4" fmla="*/ 63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648" h="1828800">
                  <a:moveTo>
                    <a:pt x="1248" y="0"/>
                  </a:moveTo>
                  <a:cubicBezTo>
                    <a:pt x="506257" y="0"/>
                    <a:pt x="915648" y="409391"/>
                    <a:pt x="915648" y="914400"/>
                  </a:cubicBezTo>
                  <a:cubicBezTo>
                    <a:pt x="915648" y="1419409"/>
                    <a:pt x="506257" y="1828800"/>
                    <a:pt x="1248" y="1828800"/>
                  </a:cubicBezTo>
                  <a:lnTo>
                    <a:pt x="0" y="1828737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A6290E86-B21F-0C88-099F-07B046CA1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-457200" y="5380762"/>
              <a:ext cx="1828800" cy="914400"/>
            </a:xfrm>
            <a:prstGeom prst="rect">
              <a:avLst/>
            </a:prstGeom>
          </p:spPr>
        </p:pic>
      </p:grpSp>
      <p:sp>
        <p:nvSpPr>
          <p:cNvPr id="26" name="Rectangle 23">
            <a:extLst>
              <a:ext uri="{FF2B5EF4-FFF2-40B4-BE49-F238E27FC236}">
                <a16:creationId xmlns:a16="http://schemas.microsoft.com/office/drawing/2014/main" id="{E489F066-AA0F-D3C7-739B-15808100E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11339" y="2834159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550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  <p15:guide id="2" pos="7104" userDrawn="1">
          <p15:clr>
            <a:srgbClr val="FBAE40"/>
          </p15:clr>
        </p15:guide>
        <p15:guide id="3" pos="739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65125"/>
            <a:ext cx="10668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825625"/>
            <a:ext cx="10668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12/11/2023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819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66" r:id="rId2"/>
    <p:sldLayoutId id="2147483704" r:id="rId3"/>
    <p:sldLayoutId id="2147483702" r:id="rId4"/>
    <p:sldLayoutId id="2147483678" r:id="rId5"/>
    <p:sldLayoutId id="2147483681" r:id="rId6"/>
    <p:sldLayoutId id="2147483696" r:id="rId7"/>
    <p:sldLayoutId id="2147483691" r:id="rId8"/>
    <p:sldLayoutId id="2147483677" r:id="rId9"/>
    <p:sldLayoutId id="2147483699" r:id="rId10"/>
    <p:sldLayoutId id="2147483685" r:id="rId11"/>
    <p:sldLayoutId id="2147483676" r:id="rId12"/>
    <p:sldLayoutId id="214748364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76" userDrawn="1">
          <p15:clr>
            <a:srgbClr val="5ACBF0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pos="1272" userDrawn="1">
          <p15:clr>
            <a:srgbClr val="9FCC3B"/>
          </p15:clr>
        </p15:guide>
        <p15:guide id="6" pos="2544" userDrawn="1">
          <p15:clr>
            <a:srgbClr val="9FCC3B"/>
          </p15:clr>
        </p15:guide>
        <p15:guide id="7" pos="5112" userDrawn="1">
          <p15:clr>
            <a:srgbClr val="9FCC3B"/>
          </p15:clr>
        </p15:guide>
        <p15:guide id="8" pos="6408" userDrawn="1">
          <p15:clr>
            <a:srgbClr val="9FCC3B"/>
          </p15:clr>
        </p15:guide>
        <p15:guide id="9" pos="3940" userDrawn="1">
          <p15:clr>
            <a:srgbClr val="F26B43"/>
          </p15:clr>
        </p15:guide>
        <p15:guide id="10" pos="7104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4771" y="1990846"/>
            <a:ext cx="6449786" cy="1192192"/>
          </a:xfrm>
        </p:spPr>
        <p:txBody>
          <a:bodyPr>
            <a:normAutofit/>
          </a:bodyPr>
          <a:lstStyle/>
          <a:p>
            <a:r>
              <a:rPr lang="en-US" dirty="0" err="1"/>
              <a:t>学术英语口语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74772" y="3373686"/>
            <a:ext cx="7398565" cy="1029586"/>
          </a:xfrm>
        </p:spPr>
        <p:txBody>
          <a:bodyPr tIns="0" bIns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2800" b="1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 interpersonal communication</a:t>
            </a:r>
            <a:endParaRPr lang="en-GB" altLang="zh-CN" sz="2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6" name="图片 5" descr="文本&#10;&#10;描述已自动生成">
            <a:extLst>
              <a:ext uri="{FF2B5EF4-FFF2-40B4-BE49-F238E27FC236}">
                <a16:creationId xmlns:a16="http://schemas.microsoft.com/office/drawing/2014/main" id="{0BA4F3C2-425B-3A50-BB8A-2FF0644C5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1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330036" y="2798619"/>
            <a:ext cx="86590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Examples and Practice Scenarios</a:t>
            </a:r>
          </a:p>
        </p:txBody>
      </p:sp>
    </p:spTree>
    <p:extLst>
      <p:ext uri="{BB962C8B-B14F-4D97-AF65-F5344CB8AC3E}">
        <p14:creationId xmlns:p14="http://schemas.microsoft.com/office/powerpoint/2010/main" val="154868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建筑前的草地上有一群羊&#10;&#10;低可信度描述已自动生成">
            <a:extLst>
              <a:ext uri="{FF2B5EF4-FFF2-40B4-BE49-F238E27FC236}">
                <a16:creationId xmlns:a16="http://schemas.microsoft.com/office/drawing/2014/main" id="{E616AAF1-A810-4B71-1E57-93583654D9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57" r="15354" b="-1"/>
          <a:stretch/>
        </p:blipFill>
        <p:spPr>
          <a:xfrm>
            <a:off x="20" y="-1"/>
            <a:ext cx="4076098" cy="6096678"/>
          </a:xfrm>
          <a:custGeom>
            <a:avLst/>
            <a:gdLst>
              <a:gd name="connsiteX0" fmla="*/ 0 w 4076118"/>
              <a:gd name="connsiteY0" fmla="*/ 0 h 6096678"/>
              <a:gd name="connsiteX1" fmla="*/ 4076118 w 4076118"/>
              <a:gd name="connsiteY1" fmla="*/ 0 h 6096678"/>
              <a:gd name="connsiteX2" fmla="*/ 4076118 w 4076118"/>
              <a:gd name="connsiteY2" fmla="*/ 2038351 h 6096678"/>
              <a:gd name="connsiteX3" fmla="*/ 4076118 w 4076118"/>
              <a:gd name="connsiteY3" fmla="*/ 2048256 h 6096678"/>
              <a:gd name="connsiteX4" fmla="*/ 4076118 w 4076118"/>
              <a:gd name="connsiteY4" fmla="*/ 6096678 h 6096678"/>
              <a:gd name="connsiteX5" fmla="*/ 27696 w 4076118"/>
              <a:gd name="connsiteY5" fmla="*/ 2048256 h 6096678"/>
              <a:gd name="connsiteX6" fmla="*/ 0 w 4076118"/>
              <a:gd name="connsiteY6" fmla="*/ 2048256 h 609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6118" h="6096678">
                <a:moveTo>
                  <a:pt x="0" y="0"/>
                </a:moveTo>
                <a:lnTo>
                  <a:pt x="4076118" y="0"/>
                </a:lnTo>
                <a:lnTo>
                  <a:pt x="4076118" y="2038351"/>
                </a:lnTo>
                <a:lnTo>
                  <a:pt x="4076118" y="2048256"/>
                </a:lnTo>
                <a:lnTo>
                  <a:pt x="4076118" y="6096678"/>
                </a:lnTo>
                <a:lnTo>
                  <a:pt x="27696" y="2048256"/>
                </a:lnTo>
                <a:lnTo>
                  <a:pt x="0" y="2048256"/>
                </a:lnTo>
                <a:close/>
              </a:path>
            </a:pathLst>
          </a:custGeom>
          <a:noFill/>
        </p:spPr>
      </p:pic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2462255D-EE71-43D3-ECB9-9279FC4457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68175" y="6356350"/>
            <a:ext cx="457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446C89-ADA3-EE68-41D4-785E0EF3A480}"/>
              </a:ext>
            </a:extLst>
          </p:cNvPr>
          <p:cNvSpPr txBox="1"/>
          <p:nvPr/>
        </p:nvSpPr>
        <p:spPr>
          <a:xfrm>
            <a:off x="4906522" y="3578443"/>
            <a:ext cx="63004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CN" sz="2400" b="1" kern="100" dirty="0">
                <a:solidFill>
                  <a:schemeClr val="tx2"/>
                </a:solidFill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Topics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Understanding the basics of group discussions</a:t>
            </a:r>
            <a:endParaRPr lang="zh-CN" altLang="zh-CN" sz="2400" b="1" kern="100" dirty="0">
              <a:solidFill>
                <a:schemeClr val="tx2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zh-CN" sz="2400" b="1" kern="1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Expressing personal viewpoints</a:t>
            </a:r>
            <a:r>
              <a:rPr lang="zh-CN" altLang="zh-CN" sz="2400" b="1" dirty="0"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1" lang="zh-CN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D2313A3C-5B34-5896-C08A-11B13A8BA561}"/>
              </a:ext>
            </a:extLst>
          </p:cNvPr>
          <p:cNvSpPr txBox="1"/>
          <p:nvPr/>
        </p:nvSpPr>
        <p:spPr>
          <a:xfrm>
            <a:off x="4833694" y="929326"/>
            <a:ext cx="6616536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Module</a:t>
            </a:r>
            <a:r>
              <a:rPr lang="zh-CN" altLang="en-US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6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altLang="zh-CN" sz="4000" b="1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Understanding interpersonal communication</a:t>
            </a:r>
            <a:endParaRPr lang="en-GB" altLang="zh-CN" sz="4000" b="1" i="0" u="none" strike="noStrike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9" name="图片 28" descr="文本&#10;&#10;描述已自动生成">
            <a:extLst>
              <a:ext uri="{FF2B5EF4-FFF2-40B4-BE49-F238E27FC236}">
                <a16:creationId xmlns:a16="http://schemas.microsoft.com/office/drawing/2014/main" id="{95736DD0-8F16-EFFF-C798-99EEEFA8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0187" y="5853283"/>
            <a:ext cx="2165274" cy="5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42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14772" y="1025236"/>
            <a:ext cx="6856292" cy="3243278"/>
          </a:xfrm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altLang="zh-CN" sz="4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仿宋_GB2312" panose="02010609030101010101" pitchFamily="49" charset="-122"/>
                <a:cs typeface="Calibri" panose="020F0502020204030204" pitchFamily="34" charset="0"/>
              </a:rPr>
              <a:t>Understanding the basics of group discussions</a:t>
            </a:r>
            <a:endParaRPr lang="zh-CN" altLang="zh-CN" sz="4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32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9223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Group Discussion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Importance of Group Discussions in Academic Settings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kumimoji="1"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Characteristics of Effective Group Discussions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Active Participation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Respectful Listening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Constructive Feedback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91995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 of Group Discussions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Formal vs. Informal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44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Structured vs. Unstructured</a:t>
            </a:r>
          </a:p>
        </p:txBody>
      </p:sp>
    </p:spTree>
    <p:extLst>
      <p:ext uri="{BB962C8B-B14F-4D97-AF65-F5344CB8AC3E}">
        <p14:creationId xmlns:p14="http://schemas.microsoft.com/office/powerpoint/2010/main" val="2062589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191491" y="2202873"/>
            <a:ext cx="8659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Process of Group Discussion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Planning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Main Discussion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661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1662546"/>
            <a:ext cx="865909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Roles and Responsibilities in Group Discussions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Facilitator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Timekeeper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Recorder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altLang="zh-CN" sz="40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Participants</a:t>
            </a:r>
          </a:p>
        </p:txBody>
      </p:sp>
    </p:spTree>
    <p:extLst>
      <p:ext uri="{BB962C8B-B14F-4D97-AF65-F5344CB8AC3E}">
        <p14:creationId xmlns:p14="http://schemas.microsoft.com/office/powerpoint/2010/main" val="22359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 hidden="1">
            <a:extLst>
              <a:ext uri="{FF2B5EF4-FFF2-40B4-BE49-F238E27FC236}">
                <a16:creationId xmlns:a16="http://schemas.microsoft.com/office/drawing/2014/main" id="{66396321-1029-C600-E9B0-0EF23BEC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017D778-CF1F-04BE-1835-6892D8E3B4FF}"/>
              </a:ext>
            </a:extLst>
          </p:cNvPr>
          <p:cNvSpPr txBox="1"/>
          <p:nvPr/>
        </p:nvSpPr>
        <p:spPr>
          <a:xfrm>
            <a:off x="1094509" y="1662546"/>
            <a:ext cx="865909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Strategies for Successful Group Discussions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Setting Clear Objectives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Establishing Ground Rules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Encouraging Participation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en-GB" altLang="zh-CN" sz="3600" b="0" i="0" u="none" strike="noStrike" dirty="0">
                <a:solidFill>
                  <a:srgbClr val="0D0D0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Managing Conflicts</a:t>
            </a:r>
          </a:p>
        </p:txBody>
      </p:sp>
    </p:spTree>
    <p:extLst>
      <p:ext uri="{BB962C8B-B14F-4D97-AF65-F5344CB8AC3E}">
        <p14:creationId xmlns:p14="http://schemas.microsoft.com/office/powerpoint/2010/main" val="26518261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74">
      <a:dk1>
        <a:sysClr val="windowText" lastClr="000000"/>
      </a:dk1>
      <a:lt1>
        <a:sysClr val="window" lastClr="FFFFFF"/>
      </a:lt1>
      <a:dk2>
        <a:srgbClr val="F8F0E3"/>
      </a:dk2>
      <a:lt2>
        <a:srgbClr val="E7E6E6"/>
      </a:lt2>
      <a:accent1>
        <a:srgbClr val="224E7F"/>
      </a:accent1>
      <a:accent2>
        <a:srgbClr val="385E88"/>
      </a:accent2>
      <a:accent3>
        <a:srgbClr val="AA2070"/>
      </a:accent3>
      <a:accent4>
        <a:srgbClr val="EC008C"/>
      </a:accent4>
      <a:accent5>
        <a:srgbClr val="582156"/>
      </a:accent5>
      <a:accent6>
        <a:srgbClr val="958EA2"/>
      </a:accent6>
      <a:hlink>
        <a:srgbClr val="0563C1"/>
      </a:hlink>
      <a:folHlink>
        <a:srgbClr val="954F72"/>
      </a:folHlink>
    </a:clrScheme>
    <a:fontScheme name="Custom 112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33968143_Win32_SL_V3" id="{4DA6DF5E-F5DF-461D-8863-50E9C5721FD0}" vid="{BC6DDDB8-E14A-47D1-98C5-2C109624FD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1950151-0FE0-482F-ADBD-EE52BFC46C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D375C2-2973-4C8B-9800-5B5271D300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9B7A9F-83D5-4264-91C0-B309A9EDBFB6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</Words>
  <Application>Microsoft Macintosh PowerPoint</Application>
  <PresentationFormat>宽屏</PresentationFormat>
  <Paragraphs>46</Paragraphs>
  <Slides>10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Arial</vt:lpstr>
      <vt:lpstr>Avenir Next LT Pro</vt:lpstr>
      <vt:lpstr>Calibri</vt:lpstr>
      <vt:lpstr>Custom</vt:lpstr>
      <vt:lpstr>学术英语口语</vt:lpstr>
      <vt:lpstr>PowerPoint 演示文稿</vt:lpstr>
      <vt:lpstr>Understanding the basics of group discussions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2023-12-19T13:11:42Z</dcterms:created>
  <dcterms:modified xsi:type="dcterms:W3CDTF">2024-03-12T19:56:31Z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