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5" r:id="rId2"/>
  </p:sldMasterIdLst>
  <p:notesMasterIdLst>
    <p:notesMasterId r:id="rId17"/>
  </p:notesMasterIdLst>
  <p:handoutMasterIdLst>
    <p:handoutMasterId r:id="rId18"/>
  </p:handoutMasterIdLst>
  <p:sldIdLst>
    <p:sldId id="278" r:id="rId3"/>
    <p:sldId id="270" r:id="rId4"/>
    <p:sldId id="302" r:id="rId5"/>
    <p:sldId id="291" r:id="rId6"/>
    <p:sldId id="292" r:id="rId7"/>
    <p:sldId id="293" r:id="rId8"/>
    <p:sldId id="285" r:id="rId9"/>
    <p:sldId id="299" r:id="rId10"/>
    <p:sldId id="300" r:id="rId11"/>
    <p:sldId id="294" r:id="rId12"/>
    <p:sldId id="301" r:id="rId13"/>
    <p:sldId id="269" r:id="rId14"/>
    <p:sldId id="297" r:id="rId15"/>
    <p:sldId id="298" r:id="rId16"/>
  </p:sldIdLst>
  <p:sldSz cx="9144000" cy="6858000" type="screen4x3"/>
  <p:notesSz cx="6858000" cy="9144000"/>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4043">
          <p15:clr>
            <a:srgbClr val="A4A3A4"/>
          </p15:clr>
        </p15:guide>
        <p15:guide id="3" orient="horz" pos="982">
          <p15:clr>
            <a:srgbClr val="A4A3A4"/>
          </p15:clr>
        </p15:guide>
        <p15:guide id="4" orient="horz" pos="1193">
          <p15:clr>
            <a:srgbClr val="A4A3A4"/>
          </p15:clr>
        </p15:guide>
        <p15:guide id="5" pos="2880">
          <p15:clr>
            <a:srgbClr val="A4A3A4"/>
          </p15:clr>
        </p15:guide>
        <p15:guide id="6" pos="3034">
          <p15:clr>
            <a:srgbClr val="A4A3A4"/>
          </p15:clr>
        </p15:guide>
        <p15:guide id="7" pos="75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6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3104" autoAdjust="0"/>
  </p:normalViewPr>
  <p:slideViewPr>
    <p:cSldViewPr snapToGrid="0">
      <p:cViewPr varScale="1">
        <p:scale>
          <a:sx n="91" d="100"/>
          <a:sy n="91" d="100"/>
        </p:scale>
        <p:origin x="756" y="48"/>
      </p:cViewPr>
      <p:guideLst>
        <p:guide orient="horz" pos="2160"/>
        <p:guide orient="horz" pos="4043"/>
        <p:guide orient="horz" pos="982"/>
        <p:guide orient="horz" pos="1193"/>
        <p:guide pos="2880"/>
        <p:guide pos="3034"/>
        <p:guide pos="752"/>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4" d="100"/>
          <a:sy n="84" d="100"/>
        </p:scale>
        <p:origin x="-3084"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17-07-06T10:29:18.132" idx="1">
    <p:pos x="10" y="10"/>
    <p:text/>
    <p:extLst>
      <p:ext uri="{C676402C-5697-4E1C-873F-D02D1690AC5C}">
        <p15:threadingInfo xmlns:p15="http://schemas.microsoft.com/office/powerpoint/2012/main" timeZoneBias="-4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91E1A98-1FDC-4069-A549-108C524DA00B}" type="datetimeFigureOut">
              <a:rPr lang="en-US" smtClean="0"/>
              <a:pPr/>
              <a:t>2/7/2020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C77194-D090-47CB-A252-F02355B118C3}" type="slidenum">
              <a:rPr lang="en-US" smtClean="0"/>
              <a:pPr/>
              <a:t>‹#›</a:t>
            </a:fld>
            <a:endParaRPr lang="en-US" dirty="0"/>
          </a:p>
        </p:txBody>
      </p:sp>
    </p:spTree>
    <p:extLst>
      <p:ext uri="{BB962C8B-B14F-4D97-AF65-F5344CB8AC3E}">
        <p14:creationId xmlns:p14="http://schemas.microsoft.com/office/powerpoint/2010/main" val="4058293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3F48AF-06F8-4945-9F42-661BBF80F64A}" type="datetimeFigureOut">
              <a:rPr lang="en-US" smtClean="0"/>
              <a:pPr/>
              <a:t>2/7/2020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9C13A5-511F-4D4F-B778-6AB878583413}" type="slidenum">
              <a:rPr lang="en-US" smtClean="0"/>
              <a:pPr/>
              <a:t>‹#›</a:t>
            </a:fld>
            <a:endParaRPr lang="en-US" dirty="0"/>
          </a:p>
        </p:txBody>
      </p:sp>
    </p:spTree>
    <p:extLst>
      <p:ext uri="{BB962C8B-B14F-4D97-AF65-F5344CB8AC3E}">
        <p14:creationId xmlns:p14="http://schemas.microsoft.com/office/powerpoint/2010/main" val="1295427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zh-CN" altLang="en-US" sz="1200" b="1"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rPr>
              <a:t>碧波荡漾</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（基本）</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kumimoji="0" lang="zh-CN" altLang="en-US" sz="1200" b="1"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zh-CN" altLang="en-US" sz="1200" b="1" i="0" u="none" strike="noStrike" kern="1200" baseline="0" dirty="0">
                <a:solidFill>
                  <a:schemeClr val="tx1"/>
                </a:solidFill>
                <a:latin typeface="Microsoft YaHei" pitchFamily="34" charset="-122"/>
                <a:ea typeface="Microsoft YaHei" pitchFamily="34" charset="-122"/>
                <a:cs typeface="+mn-cs"/>
              </a:rPr>
              <a:t>注意：</a:t>
            </a:r>
            <a:r>
              <a:rPr lang="zh-CN" altLang="en-US" sz="1200" b="0" i="0" u="none" strike="noStrike" kern="1200" baseline="0" dirty="0">
                <a:solidFill>
                  <a:schemeClr val="tx1"/>
                </a:solidFill>
                <a:latin typeface="Microsoft YaHei" pitchFamily="34" charset="-122"/>
                <a:ea typeface="Microsoft YaHei" pitchFamily="34" charset="-122"/>
                <a:cs typeface="+mn-cs"/>
              </a:rPr>
              <a:t>此视频模板针对 </a:t>
            </a:r>
            <a:r>
              <a:rPr lang="en-US" altLang="zh-CN" sz="1200" b="0" i="0" u="none" strike="noStrike" kern="1200" baseline="0" dirty="0">
                <a:solidFill>
                  <a:schemeClr val="tx1"/>
                </a:solidFill>
                <a:latin typeface="Microsoft YaHei" pitchFamily="34" charset="-122"/>
                <a:ea typeface="Microsoft YaHei" pitchFamily="34" charset="-122"/>
                <a:cs typeface="+mn-cs"/>
              </a:rPr>
              <a:t>Microsoft PowerPoint 2010 </a:t>
            </a:r>
            <a:r>
              <a:rPr lang="zh-CN" altLang="en-US" sz="1200" b="0" i="0" u="none" strike="noStrike" kern="1200" baseline="0" dirty="0">
                <a:solidFill>
                  <a:schemeClr val="tx1"/>
                </a:solidFill>
                <a:latin typeface="Microsoft YaHei" pitchFamily="34" charset="-122"/>
                <a:ea typeface="Microsoft YaHei" pitchFamily="34" charset="-122"/>
                <a:cs typeface="+mn-cs"/>
              </a:rPr>
              <a:t>进行了优化。</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在 </a:t>
            </a:r>
            <a:r>
              <a:rPr lang="en-US" altLang="zh-CN" sz="1200" b="0" i="0" u="none" strike="noStrike" kern="1200" baseline="0" dirty="0">
                <a:solidFill>
                  <a:schemeClr val="tx1"/>
                </a:solidFill>
                <a:latin typeface="Microsoft YaHei" pitchFamily="34" charset="-122"/>
                <a:ea typeface="Microsoft YaHei" pitchFamily="34" charset="-122"/>
                <a:cs typeface="+mn-cs"/>
              </a:rPr>
              <a:t>PowerPoint 2007 </a:t>
            </a:r>
            <a:r>
              <a:rPr lang="zh-CN" altLang="en-US" sz="1200" b="0" i="0" u="none" strike="noStrike" kern="1200" baseline="0" dirty="0">
                <a:solidFill>
                  <a:schemeClr val="tx1"/>
                </a:solidFill>
                <a:latin typeface="Microsoft YaHei" pitchFamily="34" charset="-122"/>
                <a:ea typeface="Microsoft YaHei" pitchFamily="34" charset="-122"/>
                <a:cs typeface="+mn-cs"/>
              </a:rPr>
              <a:t>中，视频元素将会播放，但与视频栏重叠的任何内容都将在幻灯片放映模式下被视频覆盖。</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在 </a:t>
            </a:r>
            <a:r>
              <a:rPr lang="en-US" altLang="zh-CN" sz="1200" b="0" i="0" u="none" strike="noStrike" kern="1200" baseline="0" dirty="0">
                <a:solidFill>
                  <a:schemeClr val="tx1"/>
                </a:solidFill>
                <a:latin typeface="Microsoft YaHei" pitchFamily="34" charset="-122"/>
                <a:ea typeface="Microsoft YaHei" pitchFamily="34" charset="-122"/>
                <a:cs typeface="+mn-cs"/>
              </a:rPr>
              <a:t>PowerPoint 2003 </a:t>
            </a:r>
            <a:r>
              <a:rPr lang="zh-CN" altLang="en-US" sz="1200" b="0" i="0" u="none" strike="noStrike" kern="1200" baseline="0" dirty="0">
                <a:solidFill>
                  <a:schemeClr val="tx1"/>
                </a:solidFill>
                <a:latin typeface="Microsoft YaHei" pitchFamily="34" charset="-122"/>
                <a:ea typeface="Microsoft YaHei" pitchFamily="34" charset="-122"/>
                <a:cs typeface="+mn-cs"/>
              </a:rPr>
              <a:t>中，视频将不会播放，但视频的标牌框架将保持不变，就像静态图像一样。</a:t>
            </a:r>
            <a:r>
              <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rPr>
              <a:t> </a:t>
            </a:r>
            <a:br>
              <a:rPr lang="zh-CN" altLang="en-US" dirty="0">
                <a:latin typeface="Microsoft YaHei" pitchFamily="34" charset="-122"/>
                <a:ea typeface="Microsoft YaHei" pitchFamily="34" charset="-122"/>
              </a:rPr>
            </a:br>
            <a:endParaRPr lang="zh-CN" altLang="en-US" dirty="0">
              <a:latin typeface="Microsoft YaHei" pitchFamily="34" charset="-122"/>
              <a:ea typeface="Microsoft YaHei" pitchFamily="34" charset="-122"/>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视频：</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在每次切换幻灯片后自动播放。</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时长 </a:t>
            </a:r>
            <a:r>
              <a:rPr lang="en-US" altLang="zh-CN" sz="1200" b="0" i="0" u="none" strike="noStrike" kern="1200" baseline="0" dirty="0">
                <a:solidFill>
                  <a:schemeClr val="tx1"/>
                </a:solidFill>
                <a:latin typeface="Microsoft YaHei" pitchFamily="34" charset="-122"/>
                <a:ea typeface="Microsoft YaHei" pitchFamily="34" charset="-122"/>
                <a:cs typeface="+mn-cs"/>
              </a:rPr>
              <a:t>15 </a:t>
            </a:r>
            <a:r>
              <a:rPr lang="zh-CN" altLang="en-US" sz="1200" b="0" i="0" u="none" strike="noStrike" kern="1200" baseline="0" dirty="0">
                <a:solidFill>
                  <a:schemeClr val="tx1"/>
                </a:solidFill>
                <a:latin typeface="Microsoft YaHei" pitchFamily="34" charset="-122"/>
                <a:ea typeface="Microsoft YaHei" pitchFamily="34" charset="-122"/>
                <a:cs typeface="+mn-cs"/>
              </a:rPr>
              <a:t>秒。</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无缝地无限循环播放。</a:t>
            </a:r>
            <a:br>
              <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rPr>
            </a:b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若要添加幻灯片或更改版式：</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若要添加新的幻灯片，请在“开始”选项卡上的“幻灯片”组中，单击“新建幻灯片”下方的箭头，在“动画背景主题”下方单击，然后选择所需版式。</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若要更改现有幻灯片的版式，请在“开始”选项卡的“幻灯片”组中，单击“版式”，然后选择所需版式。</a:t>
            </a:r>
            <a:br>
              <a:rPr lang="zh-CN" altLang="en-US" sz="1200" kern="1200" dirty="0">
                <a:solidFill>
                  <a:schemeClr val="tx1"/>
                </a:solidFill>
                <a:effectLst/>
                <a:latin typeface="Microsoft YaHei" pitchFamily="34" charset="-122"/>
                <a:ea typeface="Microsoft YaHei" pitchFamily="34" charset="-122"/>
                <a:cs typeface="+mn-cs"/>
              </a:rPr>
            </a:br>
            <a:endParaRPr lang="zh-CN" altLang="en-US" sz="1200" kern="1200" dirty="0">
              <a:solidFill>
                <a:schemeClr val="tx1"/>
              </a:solidFill>
              <a:effectLst/>
              <a:latin typeface="Microsoft YaHei" pitchFamily="34" charset="-122"/>
              <a:ea typeface="Microsoft YaHei" pitchFamily="34" charset="-122"/>
              <a:cs typeface="+mn-cs"/>
            </a:endParaRPr>
          </a:p>
          <a:p>
            <a:pPr marL="228600" lvl="0" indent="-228600">
              <a:buFont typeface="+mj-lt"/>
              <a:buAutoNum type="arabicPeriod"/>
            </a:pPr>
            <a:r>
              <a:rPr lang="zh-CN" altLang="en-US" sz="1200" b="0" i="0" u="none" strike="noStrike" kern="1200" baseline="0" dirty="0">
                <a:solidFill>
                  <a:schemeClr val="tx1"/>
                </a:solidFill>
                <a:latin typeface="Microsoft YaHei" pitchFamily="34" charset="-122"/>
                <a:ea typeface="Microsoft YaHei" pitchFamily="34" charset="-122"/>
                <a:cs typeface="+mn-cs"/>
              </a:rPr>
              <a:t>其他动画元素：</a:t>
            </a:r>
            <a:endParaRPr lang="zh-CN" altLang="en-US" b="0" kern="1200" baseline="0" dirty="0">
              <a:solidFill>
                <a:schemeClr val="tx1"/>
              </a:solidFill>
              <a:effectLst/>
              <a:latin typeface="Microsoft YaHei" pitchFamily="34" charset="-122"/>
              <a:ea typeface="Microsoft YaHei" pitchFamily="34" charset="-122"/>
              <a:cs typeface="+mn-cs"/>
            </a:endParaRPr>
          </a:p>
          <a:p>
            <a:pPr marL="628650" lvl="1" indent="-171450">
              <a:buFont typeface="Arial" pitchFamily="34" charset="0"/>
              <a:buChar char="•"/>
            </a:pPr>
            <a:r>
              <a:rPr lang="zh-CN" altLang="en-US" sz="1200" b="0" i="0" u="none" strike="noStrike" kern="1200" baseline="0" dirty="0">
                <a:solidFill>
                  <a:schemeClr val="tx1"/>
                </a:solidFill>
                <a:latin typeface="Microsoft YaHei" pitchFamily="34" charset="-122"/>
                <a:ea typeface="Microsoft YaHei" pitchFamily="34" charset="-122"/>
                <a:cs typeface="+mn-cs"/>
              </a:rPr>
              <a:t>您插入的任何动画元素都将从切换幻灯片并且背景视频开始播放后开始。</a:t>
            </a:r>
            <a:endParaRPr lang="zh-CN" altLang="en-US" kern="1200" baseline="0" dirty="0">
              <a:solidFill>
                <a:schemeClr val="tx1"/>
              </a:solidFill>
              <a:effectLst/>
              <a:latin typeface="Microsoft YaHei" pitchFamily="34" charset="-122"/>
              <a:ea typeface="Microsoft YaHei" pitchFamily="34" charset="-122"/>
              <a:cs typeface="+mn-cs"/>
            </a:endParaRPr>
          </a:p>
          <a:p>
            <a:pPr marL="685800" lvl="1" indent="-228600">
              <a:buFont typeface="+mj-lt"/>
              <a:buAutoNum type="arabicPeriod"/>
            </a:pPr>
            <a:endParaRPr lang="zh-CN" altLang="en-US" kern="1200" baseline="0" dirty="0">
              <a:solidFill>
                <a:schemeClr val="tx1"/>
              </a:solidFill>
              <a:effectLst/>
              <a:latin typeface="Microsoft YaHei" pitchFamily="34" charset="-122"/>
              <a:ea typeface="Microsoft YaHei" pitchFamily="34" charset="-122"/>
              <a:cs typeface="+mn-cs"/>
            </a:endParaRPr>
          </a:p>
          <a:p>
            <a:pPr marL="228600" lvl="0" indent="-228600">
              <a:buFont typeface="+mj-lt"/>
              <a:buAutoNum type="arabicPeriod"/>
            </a:pPr>
            <a:r>
              <a:rPr lang="zh-CN" altLang="en-US" sz="1200" b="0" i="0" u="none" strike="noStrike" kern="1200" baseline="0" dirty="0">
                <a:solidFill>
                  <a:schemeClr val="tx1"/>
                </a:solidFill>
                <a:latin typeface="Microsoft YaHei" pitchFamily="34" charset="-122"/>
                <a:ea typeface="Microsoft YaHei" pitchFamily="34" charset="-122"/>
                <a:cs typeface="+mn-cs"/>
              </a:rPr>
              <a:t>带有视频效果的版式：</a:t>
            </a:r>
            <a:endParaRPr lang="zh-CN" altLang="en-US" b="0" kern="1200" baseline="0" dirty="0">
              <a:solidFill>
                <a:schemeClr val="tx1"/>
              </a:solidFill>
              <a:effectLst/>
              <a:latin typeface="Microsoft YaHei" pitchFamily="34" charset="-122"/>
              <a:ea typeface="Microsoft YaHei" pitchFamily="34" charset="-122"/>
              <a:cs typeface="+mn-cs"/>
            </a:endParaRPr>
          </a:p>
          <a:p>
            <a:pPr marL="685800" lvl="1" indent="-228600">
              <a:buFont typeface="Arial" pitchFamily="34" charset="0"/>
              <a:buChar char="•"/>
            </a:pPr>
            <a:r>
              <a:rPr lang="zh-CN" altLang="en-US" sz="1200" b="0" i="0" u="none" strike="noStrike" kern="1200" baseline="0" dirty="0">
                <a:solidFill>
                  <a:schemeClr val="tx1"/>
                </a:solidFill>
                <a:latin typeface="Microsoft YaHei" pitchFamily="34" charset="-122"/>
                <a:ea typeface="Microsoft YaHei" pitchFamily="34" charset="-122"/>
                <a:cs typeface="+mn-cs"/>
              </a:rPr>
              <a:t>“（绿色）标题和内容”和“（紫色）标题和内容”版式是通过在视频上使用颜色重叠创建的。</a:t>
            </a:r>
            <a:endParaRPr lang="zh-CN" altLang="en-US" kern="1200" baseline="0" dirty="0">
              <a:solidFill>
                <a:schemeClr val="tx1"/>
              </a:solidFill>
              <a:effectLst/>
              <a:latin typeface="Microsoft YaHei" pitchFamily="34" charset="-122"/>
              <a:ea typeface="Microsoft YaHei" pitchFamily="34" charset="-122"/>
              <a:cs typeface="+mn-cs"/>
            </a:endParaRPr>
          </a:p>
          <a:p>
            <a:pPr marL="1143000" lvl="2" indent="-228600">
              <a:buFont typeface="Courier New" pitchFamily="49" charset="0"/>
              <a:buChar char="o"/>
            </a:pPr>
            <a:r>
              <a:rPr lang="zh-CN" altLang="en-US" sz="1200" b="0" i="0" u="none" strike="noStrike" kern="1200" baseline="0" dirty="0">
                <a:solidFill>
                  <a:schemeClr val="tx1"/>
                </a:solidFill>
                <a:latin typeface="Microsoft YaHei" pitchFamily="34" charset="-122"/>
                <a:ea typeface="Microsoft YaHei" pitchFamily="34" charset="-122"/>
                <a:cs typeface="+mn-cs"/>
              </a:rPr>
              <a:t>选中视频后，在“视频工具”下的“格式”选项卡上，在“调整”组中，选择“颜色”，选择“青色，强调文字颜色 </a:t>
            </a:r>
            <a:r>
              <a:rPr lang="en-US" altLang="zh-CN" sz="1200" b="0" i="0" u="none" strike="noStrike" kern="1200" baseline="0" dirty="0">
                <a:solidFill>
                  <a:schemeClr val="tx1"/>
                </a:solidFill>
                <a:latin typeface="Microsoft YaHei" pitchFamily="34" charset="-122"/>
                <a:ea typeface="Microsoft YaHei" pitchFamily="34" charset="-122"/>
                <a:cs typeface="+mn-cs"/>
              </a:rPr>
              <a:t>6 </a:t>
            </a:r>
            <a:r>
              <a:rPr lang="zh-CN" altLang="en-US" sz="1200" b="0" i="0" u="none" strike="noStrike" kern="1200" baseline="0" dirty="0">
                <a:solidFill>
                  <a:schemeClr val="tx1"/>
                </a:solidFill>
                <a:latin typeface="Microsoft YaHei" pitchFamily="34" charset="-122"/>
                <a:ea typeface="Microsoft YaHei" pitchFamily="34" charset="-122"/>
                <a:cs typeface="+mn-cs"/>
              </a:rPr>
              <a:t>浅色”（第三行，左起第七个选项）或“长春花色，强调文字颜色 </a:t>
            </a:r>
            <a:r>
              <a:rPr lang="en-US" altLang="zh-CN" sz="1200" b="0" i="0" u="none" strike="noStrike" kern="1200" baseline="0" dirty="0">
                <a:solidFill>
                  <a:schemeClr val="tx1"/>
                </a:solidFill>
                <a:latin typeface="Microsoft YaHei" pitchFamily="34" charset="-122"/>
                <a:ea typeface="Microsoft YaHei" pitchFamily="34" charset="-122"/>
                <a:cs typeface="+mn-cs"/>
              </a:rPr>
              <a:t>5 </a:t>
            </a:r>
            <a:r>
              <a:rPr lang="zh-CN" altLang="en-US" sz="1200" b="0" i="0" u="none" strike="noStrike" kern="1200" baseline="0" dirty="0">
                <a:solidFill>
                  <a:schemeClr val="tx1"/>
                </a:solidFill>
                <a:latin typeface="Microsoft YaHei" pitchFamily="34" charset="-122"/>
                <a:ea typeface="Microsoft YaHei" pitchFamily="34" charset="-122"/>
                <a:cs typeface="+mn-cs"/>
              </a:rPr>
              <a:t>浅色”（第三行，左起第六个选项）。</a:t>
            </a:r>
            <a:endParaRPr lang="zh-CN" altLang="en-US" kern="1200" baseline="0" dirty="0">
              <a:solidFill>
                <a:schemeClr val="tx1"/>
              </a:solidFill>
              <a:effectLst/>
              <a:latin typeface="Microsoft YaHei" pitchFamily="34" charset="-122"/>
              <a:ea typeface="Microsoft YaHei" pitchFamily="34" charset="-122"/>
              <a:cs typeface="+mn-cs"/>
            </a:endParaRPr>
          </a:p>
          <a:p>
            <a:pPr marL="0" lvl="0" indent="0">
              <a:buFont typeface="+mj-lt"/>
              <a:buNone/>
            </a:pPr>
            <a:endParaRPr lang="zh-CN" altLang="en-US" baseline="0" dirty="0">
              <a:latin typeface="Microsoft YaHei" pitchFamily="34" charset="-122"/>
              <a:ea typeface="Microsoft YaHei" pitchFamily="34" charset="-122"/>
            </a:endParaRPr>
          </a:p>
        </p:txBody>
      </p:sp>
      <p:sp>
        <p:nvSpPr>
          <p:cNvPr id="4" name="Slide Number Placeholder 3"/>
          <p:cNvSpPr>
            <a:spLocks noGrp="1"/>
          </p:cNvSpPr>
          <p:nvPr>
            <p:ph type="sldNum" sz="quarter" idx="10"/>
          </p:nvPr>
        </p:nvSpPr>
        <p:spPr/>
        <p:txBody>
          <a:bodyPr/>
          <a:lstStyle/>
          <a:p>
            <a:fld id="{649C13A5-511F-4D4F-B778-6AB878583413}"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49C13A5-511F-4D4F-B778-6AB878583413}" type="slidenum">
              <a:rPr lang="en-US" smtClean="0"/>
              <a:pPr/>
              <a:t>2</a:t>
            </a:fld>
            <a:endParaRPr lang="en-US" dirty="0"/>
          </a:p>
        </p:txBody>
      </p:sp>
    </p:spTree>
    <p:extLst>
      <p:ext uri="{BB962C8B-B14F-4D97-AF65-F5344CB8AC3E}">
        <p14:creationId xmlns:p14="http://schemas.microsoft.com/office/powerpoint/2010/main" val="1664142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49C13A5-511F-4D4F-B778-6AB878583413}" type="slidenum">
              <a:rPr lang="en-US" smtClean="0"/>
              <a:pPr/>
              <a:t>7</a:t>
            </a:fld>
            <a:endParaRPr lang="en-US" dirty="0"/>
          </a:p>
        </p:txBody>
      </p:sp>
    </p:spTree>
    <p:extLst>
      <p:ext uri="{BB962C8B-B14F-4D97-AF65-F5344CB8AC3E}">
        <p14:creationId xmlns:p14="http://schemas.microsoft.com/office/powerpoint/2010/main" val="2724620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49C13A5-511F-4D4F-B778-6AB878583413}" type="slidenum">
              <a:rPr lang="en-US" smtClean="0"/>
              <a:pPr/>
              <a:t>12</a:t>
            </a:fld>
            <a:endParaRPr lang="en-US" dirty="0"/>
          </a:p>
        </p:txBody>
      </p:sp>
    </p:spTree>
    <p:extLst>
      <p:ext uri="{BB962C8B-B14F-4D97-AF65-F5344CB8AC3E}">
        <p14:creationId xmlns:p14="http://schemas.microsoft.com/office/powerpoint/2010/main" val="1450199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7F96F-1D34-4AD8-A324-DDD9B7126D3B}" type="slidenum">
              <a:rPr lang="en-US" smtClean="0"/>
              <a:pPr/>
              <a:t>‹#›</a:t>
            </a:fld>
            <a:endParaRPr lang="en-US" dirty="0"/>
          </a:p>
        </p:txBody>
      </p:sp>
      <p:sp>
        <p:nvSpPr>
          <p:cNvPr id="9" name="Rectangle 6">
            <a:extLst>
              <a:ext uri="{FF2B5EF4-FFF2-40B4-BE49-F238E27FC236}">
                <a16:creationId xmlns:a16="http://schemas.microsoft.com/office/drawing/2014/main" id="{014239BE-3F4D-4BB1-906D-3D5E4F4DEA05}"/>
              </a:ext>
            </a:extLst>
          </p:cNvPr>
          <p:cNvSpPr/>
          <p:nvPr userDrawn="1"/>
        </p:nvSpPr>
        <p:spPr>
          <a:xfrm>
            <a:off x="0" y="0"/>
            <a:ext cx="9144000" cy="1614482"/>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0" name="Rectangle 7">
            <a:extLst>
              <a:ext uri="{FF2B5EF4-FFF2-40B4-BE49-F238E27FC236}">
                <a16:creationId xmlns:a16="http://schemas.microsoft.com/office/drawing/2014/main" id="{0509105A-481E-46DA-9120-33F944A087BA}"/>
              </a:ext>
            </a:extLst>
          </p:cNvPr>
          <p:cNvSpPr/>
          <p:nvPr userDrawn="1"/>
        </p:nvSpPr>
        <p:spPr>
          <a:xfrm>
            <a:off x="0" y="4485737"/>
            <a:ext cx="9144000" cy="2372264"/>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1" name="Freeform 5">
            <a:extLst>
              <a:ext uri="{FF2B5EF4-FFF2-40B4-BE49-F238E27FC236}">
                <a16:creationId xmlns:a16="http://schemas.microsoft.com/office/drawing/2014/main" id="{AA65928C-D95C-4B15-AD8A-684046A63A62}"/>
              </a:ext>
            </a:extLst>
          </p:cNvPr>
          <p:cNvSpPr>
            <a:spLocks/>
          </p:cNvSpPr>
          <p:nvPr userDrawn="1"/>
        </p:nvSpPr>
        <p:spPr bwMode="auto">
          <a:xfrm flipH="1">
            <a:off x="0" y="-1"/>
            <a:ext cx="9144000" cy="1236133"/>
          </a:xfrm>
          <a:custGeom>
            <a:avLst/>
            <a:gdLst>
              <a:gd name="T0" fmla="*/ 2880 w 2880"/>
              <a:gd name="T1" fmla="*/ 155 h 399"/>
              <a:gd name="T2" fmla="*/ 2880 w 2880"/>
              <a:gd name="T3" fmla="*/ 399 h 399"/>
              <a:gd name="T4" fmla="*/ 2285 w 2880"/>
              <a:gd name="T5" fmla="*/ 115 h 399"/>
              <a:gd name="T6" fmla="*/ 1228 w 2880"/>
              <a:gd name="T7" fmla="*/ 191 h 399"/>
              <a:gd name="T8" fmla="*/ 0 w 2880"/>
              <a:gd name="T9" fmla="*/ 125 h 399"/>
              <a:gd name="T10" fmla="*/ 0 w 2880"/>
              <a:gd name="T11" fmla="*/ 0 h 399"/>
              <a:gd name="T12" fmla="*/ 295 w 2880"/>
              <a:gd name="T13" fmla="*/ 90 h 399"/>
              <a:gd name="T14" fmla="*/ 1266 w 2880"/>
              <a:gd name="T15" fmla="*/ 163 h 399"/>
              <a:gd name="T16" fmla="*/ 2297 w 2880"/>
              <a:gd name="T17" fmla="*/ 14 h 399"/>
              <a:gd name="T18" fmla="*/ 2880 w 2880"/>
              <a:gd name="T19" fmla="*/ 155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399">
                <a:moveTo>
                  <a:pt x="2880" y="155"/>
                </a:moveTo>
                <a:cubicBezTo>
                  <a:pt x="2880" y="399"/>
                  <a:pt x="2880" y="399"/>
                  <a:pt x="2880" y="399"/>
                </a:cubicBezTo>
                <a:cubicBezTo>
                  <a:pt x="2880" y="399"/>
                  <a:pt x="2738" y="122"/>
                  <a:pt x="2285" y="115"/>
                </a:cubicBezTo>
                <a:cubicBezTo>
                  <a:pt x="1950" y="110"/>
                  <a:pt x="1693" y="116"/>
                  <a:pt x="1228" y="191"/>
                </a:cubicBezTo>
                <a:cubicBezTo>
                  <a:pt x="853" y="251"/>
                  <a:pt x="0" y="125"/>
                  <a:pt x="0" y="125"/>
                </a:cubicBezTo>
                <a:cubicBezTo>
                  <a:pt x="0" y="0"/>
                  <a:pt x="0" y="0"/>
                  <a:pt x="0" y="0"/>
                </a:cubicBezTo>
                <a:cubicBezTo>
                  <a:pt x="0" y="0"/>
                  <a:pt x="43" y="24"/>
                  <a:pt x="295" y="90"/>
                </a:cubicBezTo>
                <a:cubicBezTo>
                  <a:pt x="532" y="151"/>
                  <a:pt x="965" y="181"/>
                  <a:pt x="1266" y="163"/>
                </a:cubicBezTo>
                <a:cubicBezTo>
                  <a:pt x="1546" y="145"/>
                  <a:pt x="1975" y="18"/>
                  <a:pt x="2297" y="14"/>
                </a:cubicBezTo>
                <a:cubicBezTo>
                  <a:pt x="2619" y="10"/>
                  <a:pt x="2880" y="155"/>
                  <a:pt x="2880" y="155"/>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sp>
        <p:nvSpPr>
          <p:cNvPr id="12" name="Freeform 5">
            <a:extLst>
              <a:ext uri="{FF2B5EF4-FFF2-40B4-BE49-F238E27FC236}">
                <a16:creationId xmlns:a16="http://schemas.microsoft.com/office/drawing/2014/main" id="{835101C2-1EA7-4110-B741-F36D54B9BCD0}"/>
              </a:ext>
            </a:extLst>
          </p:cNvPr>
          <p:cNvSpPr>
            <a:spLocks/>
          </p:cNvSpPr>
          <p:nvPr userDrawn="1"/>
        </p:nvSpPr>
        <p:spPr bwMode="auto">
          <a:xfrm>
            <a:off x="0" y="653038"/>
            <a:ext cx="9144000" cy="1307726"/>
          </a:xfrm>
          <a:custGeom>
            <a:avLst/>
            <a:gdLst>
              <a:gd name="T0" fmla="*/ 2880 w 2880"/>
              <a:gd name="T1" fmla="*/ 155 h 399"/>
              <a:gd name="T2" fmla="*/ 2880 w 2880"/>
              <a:gd name="T3" fmla="*/ 399 h 399"/>
              <a:gd name="T4" fmla="*/ 2285 w 2880"/>
              <a:gd name="T5" fmla="*/ 115 h 399"/>
              <a:gd name="T6" fmla="*/ 1228 w 2880"/>
              <a:gd name="T7" fmla="*/ 191 h 399"/>
              <a:gd name="T8" fmla="*/ 0 w 2880"/>
              <a:gd name="T9" fmla="*/ 125 h 399"/>
              <a:gd name="T10" fmla="*/ 0 w 2880"/>
              <a:gd name="T11" fmla="*/ 0 h 399"/>
              <a:gd name="T12" fmla="*/ 295 w 2880"/>
              <a:gd name="T13" fmla="*/ 90 h 399"/>
              <a:gd name="T14" fmla="*/ 1266 w 2880"/>
              <a:gd name="T15" fmla="*/ 163 h 399"/>
              <a:gd name="T16" fmla="*/ 2297 w 2880"/>
              <a:gd name="T17" fmla="*/ 14 h 399"/>
              <a:gd name="T18" fmla="*/ 2880 w 2880"/>
              <a:gd name="T19" fmla="*/ 155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399">
                <a:moveTo>
                  <a:pt x="2880" y="155"/>
                </a:moveTo>
                <a:cubicBezTo>
                  <a:pt x="2880" y="399"/>
                  <a:pt x="2880" y="399"/>
                  <a:pt x="2880" y="399"/>
                </a:cubicBezTo>
                <a:cubicBezTo>
                  <a:pt x="2880" y="399"/>
                  <a:pt x="2738" y="122"/>
                  <a:pt x="2285" y="115"/>
                </a:cubicBezTo>
                <a:cubicBezTo>
                  <a:pt x="1950" y="110"/>
                  <a:pt x="1693" y="116"/>
                  <a:pt x="1228" y="191"/>
                </a:cubicBezTo>
                <a:cubicBezTo>
                  <a:pt x="853" y="251"/>
                  <a:pt x="0" y="125"/>
                  <a:pt x="0" y="125"/>
                </a:cubicBezTo>
                <a:cubicBezTo>
                  <a:pt x="0" y="0"/>
                  <a:pt x="0" y="0"/>
                  <a:pt x="0" y="0"/>
                </a:cubicBezTo>
                <a:cubicBezTo>
                  <a:pt x="0" y="0"/>
                  <a:pt x="43" y="24"/>
                  <a:pt x="295" y="90"/>
                </a:cubicBezTo>
                <a:cubicBezTo>
                  <a:pt x="532" y="151"/>
                  <a:pt x="965" y="181"/>
                  <a:pt x="1266" y="163"/>
                </a:cubicBezTo>
                <a:cubicBezTo>
                  <a:pt x="1546" y="145"/>
                  <a:pt x="1975" y="18"/>
                  <a:pt x="2297" y="14"/>
                </a:cubicBezTo>
                <a:cubicBezTo>
                  <a:pt x="2619" y="10"/>
                  <a:pt x="2880" y="155"/>
                  <a:pt x="2880" y="155"/>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sp>
        <p:nvSpPr>
          <p:cNvPr id="13" name="Freeform 6">
            <a:extLst>
              <a:ext uri="{FF2B5EF4-FFF2-40B4-BE49-F238E27FC236}">
                <a16:creationId xmlns:a16="http://schemas.microsoft.com/office/drawing/2014/main" id="{A08281E7-4034-4045-BE5F-95DFC6D6408F}"/>
              </a:ext>
            </a:extLst>
          </p:cNvPr>
          <p:cNvSpPr>
            <a:spLocks/>
          </p:cNvSpPr>
          <p:nvPr userDrawn="1"/>
        </p:nvSpPr>
        <p:spPr bwMode="auto">
          <a:xfrm flipH="1">
            <a:off x="0" y="5207597"/>
            <a:ext cx="9144000" cy="928544"/>
          </a:xfrm>
          <a:custGeom>
            <a:avLst/>
            <a:gdLst>
              <a:gd name="T0" fmla="*/ 2880 w 2880"/>
              <a:gd name="T1" fmla="*/ 226 h 469"/>
              <a:gd name="T2" fmla="*/ 2880 w 2880"/>
              <a:gd name="T3" fmla="*/ 469 h 469"/>
              <a:gd name="T4" fmla="*/ 2303 w 2880"/>
              <a:gd name="T5" fmla="*/ 197 h 469"/>
              <a:gd name="T6" fmla="*/ 1214 w 2880"/>
              <a:gd name="T7" fmla="*/ 337 h 469"/>
              <a:gd name="T8" fmla="*/ 0 w 2880"/>
              <a:gd name="T9" fmla="*/ 255 h 469"/>
              <a:gd name="T10" fmla="*/ 0 w 2880"/>
              <a:gd name="T11" fmla="*/ 80 h 469"/>
              <a:gd name="T12" fmla="*/ 1205 w 2880"/>
              <a:gd name="T13" fmla="*/ 309 h 469"/>
              <a:gd name="T14" fmla="*/ 2323 w 2880"/>
              <a:gd name="T15" fmla="*/ 6 h 469"/>
              <a:gd name="T16" fmla="*/ 2880 w 2880"/>
              <a:gd name="T17" fmla="*/ 226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0" h="469">
                <a:moveTo>
                  <a:pt x="2880" y="226"/>
                </a:moveTo>
                <a:cubicBezTo>
                  <a:pt x="2880" y="469"/>
                  <a:pt x="2880" y="469"/>
                  <a:pt x="2880" y="469"/>
                </a:cubicBezTo>
                <a:cubicBezTo>
                  <a:pt x="2880" y="469"/>
                  <a:pt x="2756" y="214"/>
                  <a:pt x="2303" y="197"/>
                </a:cubicBezTo>
                <a:cubicBezTo>
                  <a:pt x="1984" y="186"/>
                  <a:pt x="1688" y="291"/>
                  <a:pt x="1214" y="337"/>
                </a:cubicBezTo>
                <a:cubicBezTo>
                  <a:pt x="437" y="412"/>
                  <a:pt x="0" y="255"/>
                  <a:pt x="0" y="255"/>
                </a:cubicBezTo>
                <a:cubicBezTo>
                  <a:pt x="0" y="80"/>
                  <a:pt x="0" y="80"/>
                  <a:pt x="0" y="80"/>
                </a:cubicBezTo>
                <a:cubicBezTo>
                  <a:pt x="0" y="80"/>
                  <a:pt x="904" y="335"/>
                  <a:pt x="1205" y="309"/>
                </a:cubicBezTo>
                <a:cubicBezTo>
                  <a:pt x="1486" y="285"/>
                  <a:pt x="2001" y="11"/>
                  <a:pt x="2323" y="6"/>
                </a:cubicBezTo>
                <a:cubicBezTo>
                  <a:pt x="2645" y="0"/>
                  <a:pt x="2880" y="226"/>
                  <a:pt x="2880" y="226"/>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sp>
        <p:nvSpPr>
          <p:cNvPr id="14" name="Freeform 7">
            <a:extLst>
              <a:ext uri="{FF2B5EF4-FFF2-40B4-BE49-F238E27FC236}">
                <a16:creationId xmlns:a16="http://schemas.microsoft.com/office/drawing/2014/main" id="{ADC91497-4953-403A-8BAC-8923108A439C}"/>
              </a:ext>
            </a:extLst>
          </p:cNvPr>
          <p:cNvSpPr>
            <a:spLocks/>
          </p:cNvSpPr>
          <p:nvPr userDrawn="1"/>
        </p:nvSpPr>
        <p:spPr bwMode="auto">
          <a:xfrm flipH="1">
            <a:off x="0" y="4792133"/>
            <a:ext cx="9144000" cy="1311400"/>
          </a:xfrm>
          <a:custGeom>
            <a:avLst/>
            <a:gdLst>
              <a:gd name="T0" fmla="*/ 0 w 2880"/>
              <a:gd name="T1" fmla="*/ 226 h 469"/>
              <a:gd name="T2" fmla="*/ 0 w 2880"/>
              <a:gd name="T3" fmla="*/ 469 h 469"/>
              <a:gd name="T4" fmla="*/ 577 w 2880"/>
              <a:gd name="T5" fmla="*/ 197 h 469"/>
              <a:gd name="T6" fmla="*/ 1666 w 2880"/>
              <a:gd name="T7" fmla="*/ 336 h 469"/>
              <a:gd name="T8" fmla="*/ 2880 w 2880"/>
              <a:gd name="T9" fmla="*/ 254 h 469"/>
              <a:gd name="T10" fmla="*/ 2880 w 2880"/>
              <a:gd name="T11" fmla="*/ 79 h 469"/>
              <a:gd name="T12" fmla="*/ 1675 w 2880"/>
              <a:gd name="T13" fmla="*/ 308 h 469"/>
              <a:gd name="T14" fmla="*/ 557 w 2880"/>
              <a:gd name="T15" fmla="*/ 5 h 469"/>
              <a:gd name="T16" fmla="*/ 0 w 2880"/>
              <a:gd name="T17" fmla="*/ 226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0" h="469">
                <a:moveTo>
                  <a:pt x="0" y="226"/>
                </a:moveTo>
                <a:cubicBezTo>
                  <a:pt x="0" y="469"/>
                  <a:pt x="0" y="469"/>
                  <a:pt x="0" y="469"/>
                </a:cubicBezTo>
                <a:cubicBezTo>
                  <a:pt x="0" y="469"/>
                  <a:pt x="124" y="213"/>
                  <a:pt x="577" y="197"/>
                </a:cubicBezTo>
                <a:cubicBezTo>
                  <a:pt x="896" y="185"/>
                  <a:pt x="1192" y="290"/>
                  <a:pt x="1666" y="336"/>
                </a:cubicBezTo>
                <a:cubicBezTo>
                  <a:pt x="2443" y="412"/>
                  <a:pt x="2880" y="254"/>
                  <a:pt x="2880" y="254"/>
                </a:cubicBezTo>
                <a:cubicBezTo>
                  <a:pt x="2880" y="79"/>
                  <a:pt x="2880" y="79"/>
                  <a:pt x="2880" y="79"/>
                </a:cubicBezTo>
                <a:cubicBezTo>
                  <a:pt x="2880" y="79"/>
                  <a:pt x="1976" y="334"/>
                  <a:pt x="1675" y="308"/>
                </a:cubicBezTo>
                <a:cubicBezTo>
                  <a:pt x="1395" y="284"/>
                  <a:pt x="879" y="11"/>
                  <a:pt x="557" y="5"/>
                </a:cubicBezTo>
                <a:cubicBezTo>
                  <a:pt x="235" y="0"/>
                  <a:pt x="0" y="226"/>
                  <a:pt x="0" y="226"/>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grpSp>
        <p:nvGrpSpPr>
          <p:cNvPr id="15" name="Group 63">
            <a:extLst>
              <a:ext uri="{FF2B5EF4-FFF2-40B4-BE49-F238E27FC236}">
                <a16:creationId xmlns:a16="http://schemas.microsoft.com/office/drawing/2014/main" id="{F23BC2CB-1733-475D-99F0-19E2D5FCA11E}"/>
              </a:ext>
            </a:extLst>
          </p:cNvPr>
          <p:cNvGrpSpPr/>
          <p:nvPr userDrawn="1"/>
        </p:nvGrpSpPr>
        <p:grpSpPr>
          <a:xfrm>
            <a:off x="0" y="1826213"/>
            <a:ext cx="9144000" cy="787591"/>
            <a:chOff x="0" y="1757974"/>
            <a:chExt cx="9144000" cy="787591"/>
          </a:xfrm>
        </p:grpSpPr>
        <p:sp>
          <p:nvSpPr>
            <p:cNvPr id="16" name="Rectangle 60">
              <a:extLst>
                <a:ext uri="{FF2B5EF4-FFF2-40B4-BE49-F238E27FC236}">
                  <a16:creationId xmlns:a16="http://schemas.microsoft.com/office/drawing/2014/main" id="{B2A20060-3B81-4C7A-9854-96923261E1EA}"/>
                </a:ext>
              </a:extLst>
            </p:cNvPr>
            <p:cNvSpPr/>
            <p:nvPr userDrawn="1"/>
          </p:nvSpPr>
          <p:spPr>
            <a:xfrm>
              <a:off x="0" y="1757974"/>
              <a:ext cx="9144000" cy="327804"/>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7" name="Rectangle 61">
              <a:extLst>
                <a:ext uri="{FF2B5EF4-FFF2-40B4-BE49-F238E27FC236}">
                  <a16:creationId xmlns:a16="http://schemas.microsoft.com/office/drawing/2014/main" id="{C22AE11E-228D-4A6A-A366-70491B8E5CC1}"/>
                </a:ext>
              </a:extLst>
            </p:cNvPr>
            <p:cNvSpPr/>
            <p:nvPr userDrawn="1"/>
          </p:nvSpPr>
          <p:spPr>
            <a:xfrm>
              <a:off x="0" y="2232425"/>
              <a:ext cx="9144000" cy="138023"/>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8" name="Rectangle 62">
              <a:extLst>
                <a:ext uri="{FF2B5EF4-FFF2-40B4-BE49-F238E27FC236}">
                  <a16:creationId xmlns:a16="http://schemas.microsoft.com/office/drawing/2014/main" id="{0162683F-2FE3-4D72-A3B9-3E165775F007}"/>
                </a:ext>
              </a:extLst>
            </p:cNvPr>
            <p:cNvSpPr/>
            <p:nvPr userDrawn="1"/>
          </p:nvSpPr>
          <p:spPr>
            <a:xfrm>
              <a:off x="0" y="2499846"/>
              <a:ext cx="9144000" cy="45719"/>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grpSp>
        <p:nvGrpSpPr>
          <p:cNvPr id="19" name="Group 64">
            <a:extLst>
              <a:ext uri="{FF2B5EF4-FFF2-40B4-BE49-F238E27FC236}">
                <a16:creationId xmlns:a16="http://schemas.microsoft.com/office/drawing/2014/main" id="{C2E41FA6-F704-4351-AE12-1D3AD098BD36}"/>
              </a:ext>
            </a:extLst>
          </p:cNvPr>
          <p:cNvGrpSpPr/>
          <p:nvPr userDrawn="1"/>
        </p:nvGrpSpPr>
        <p:grpSpPr>
          <a:xfrm flipH="1">
            <a:off x="236002" y="3637911"/>
            <a:ext cx="886426" cy="3139424"/>
            <a:chOff x="-1028119" y="544938"/>
            <a:chExt cx="1194223" cy="4229538"/>
          </a:xfrm>
        </p:grpSpPr>
        <p:sp>
          <p:nvSpPr>
            <p:cNvPr id="20" name="Oval 65">
              <a:extLst>
                <a:ext uri="{FF2B5EF4-FFF2-40B4-BE49-F238E27FC236}">
                  <a16:creationId xmlns:a16="http://schemas.microsoft.com/office/drawing/2014/main" id="{4E8D86E9-6DF9-49A3-9DB0-2E49999C3285}"/>
                </a:ext>
              </a:extLst>
            </p:cNvPr>
            <p:cNvSpPr/>
            <p:nvPr userDrawn="1"/>
          </p:nvSpPr>
          <p:spPr>
            <a:xfrm>
              <a:off x="-837875" y="3671650"/>
              <a:ext cx="699852" cy="699852"/>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1" name="Oval 66">
              <a:extLst>
                <a:ext uri="{FF2B5EF4-FFF2-40B4-BE49-F238E27FC236}">
                  <a16:creationId xmlns:a16="http://schemas.microsoft.com/office/drawing/2014/main" id="{0EE44E6B-8621-4ABB-B6E9-42FBF4FA885E}"/>
                </a:ext>
              </a:extLst>
            </p:cNvPr>
            <p:cNvSpPr/>
            <p:nvPr userDrawn="1"/>
          </p:nvSpPr>
          <p:spPr>
            <a:xfrm>
              <a:off x="-1028119" y="1478437"/>
              <a:ext cx="662409" cy="662409"/>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2" name="Oval 67">
              <a:extLst>
                <a:ext uri="{FF2B5EF4-FFF2-40B4-BE49-F238E27FC236}">
                  <a16:creationId xmlns:a16="http://schemas.microsoft.com/office/drawing/2014/main" id="{F5F6BBF6-1F1D-40C2-970C-44A40A2C9B1A}"/>
                </a:ext>
              </a:extLst>
            </p:cNvPr>
            <p:cNvSpPr/>
            <p:nvPr userDrawn="1"/>
          </p:nvSpPr>
          <p:spPr>
            <a:xfrm>
              <a:off x="-1020479" y="782527"/>
              <a:ext cx="1109133" cy="1109133"/>
            </a:xfrm>
            <a:prstGeom prst="ellipse">
              <a:avLst/>
            </a:prstGeom>
            <a:gradFill flip="none" rotWithShape="1">
              <a:gsLst>
                <a:gs pos="0">
                  <a:schemeClr val="accent4">
                    <a:tint val="50000"/>
                    <a:satMod val="300000"/>
                    <a:alpha val="5000"/>
                  </a:schemeClr>
                </a:gs>
                <a:gs pos="35000">
                  <a:schemeClr val="accent4">
                    <a:tint val="37000"/>
                    <a:satMod val="300000"/>
                    <a:alpha val="10000"/>
                  </a:schemeClr>
                </a:gs>
                <a:gs pos="100000">
                  <a:schemeClr val="tx1">
                    <a:alpha val="25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3" name="Oval 68">
              <a:extLst>
                <a:ext uri="{FF2B5EF4-FFF2-40B4-BE49-F238E27FC236}">
                  <a16:creationId xmlns:a16="http://schemas.microsoft.com/office/drawing/2014/main" id="{65DB864B-0F63-44D8-9089-9A5A2ACB8EA0}"/>
                </a:ext>
              </a:extLst>
            </p:cNvPr>
            <p:cNvSpPr/>
            <p:nvPr userDrawn="1"/>
          </p:nvSpPr>
          <p:spPr>
            <a:xfrm>
              <a:off x="-662408" y="2308171"/>
              <a:ext cx="381787" cy="381787"/>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4" name="Oval 69">
              <a:extLst>
                <a:ext uri="{FF2B5EF4-FFF2-40B4-BE49-F238E27FC236}">
                  <a16:creationId xmlns:a16="http://schemas.microsoft.com/office/drawing/2014/main" id="{3EECB904-E52D-4C1F-AE4C-B6A6FD49B280}"/>
                </a:ext>
              </a:extLst>
            </p:cNvPr>
            <p:cNvSpPr/>
            <p:nvPr userDrawn="1"/>
          </p:nvSpPr>
          <p:spPr>
            <a:xfrm>
              <a:off x="-365710" y="2650299"/>
              <a:ext cx="531814" cy="531814"/>
            </a:xfrm>
            <a:prstGeom prst="ellipse">
              <a:avLst/>
            </a:prstGeom>
            <a:gradFill flip="none" rotWithShape="1">
              <a:gsLst>
                <a:gs pos="0">
                  <a:schemeClr val="accent4">
                    <a:tint val="50000"/>
                    <a:satMod val="300000"/>
                    <a:alpha val="50000"/>
                  </a:schemeClr>
                </a:gs>
                <a:gs pos="35000">
                  <a:schemeClr val="accent4">
                    <a:tint val="37000"/>
                    <a:satMod val="300000"/>
                    <a:alpha val="15000"/>
                  </a:schemeClr>
                </a:gs>
                <a:gs pos="100000">
                  <a:schemeClr val="tx1">
                    <a:alpha val="15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5" name="Oval 70">
              <a:extLst>
                <a:ext uri="{FF2B5EF4-FFF2-40B4-BE49-F238E27FC236}">
                  <a16:creationId xmlns:a16="http://schemas.microsoft.com/office/drawing/2014/main" id="{9A8B9B36-22D6-4107-B227-FAD025B3E169}"/>
                </a:ext>
              </a:extLst>
            </p:cNvPr>
            <p:cNvSpPr/>
            <p:nvPr userDrawn="1"/>
          </p:nvSpPr>
          <p:spPr>
            <a:xfrm>
              <a:off x="-788027" y="4263358"/>
              <a:ext cx="384745" cy="384745"/>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6" name="Oval 71">
              <a:extLst>
                <a:ext uri="{FF2B5EF4-FFF2-40B4-BE49-F238E27FC236}">
                  <a16:creationId xmlns:a16="http://schemas.microsoft.com/office/drawing/2014/main" id="{27E166A9-11D0-4545-87DE-2A5E4ABCAE85}"/>
                </a:ext>
              </a:extLst>
            </p:cNvPr>
            <p:cNvSpPr/>
            <p:nvPr userDrawn="1"/>
          </p:nvSpPr>
          <p:spPr>
            <a:xfrm>
              <a:off x="-673302" y="10668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7" name="Oval 72">
              <a:extLst>
                <a:ext uri="{FF2B5EF4-FFF2-40B4-BE49-F238E27FC236}">
                  <a16:creationId xmlns:a16="http://schemas.microsoft.com/office/drawing/2014/main" id="{D968A725-B3DD-4541-8754-5FE2C54410C0}"/>
                </a:ext>
              </a:extLst>
            </p:cNvPr>
            <p:cNvSpPr/>
            <p:nvPr userDrawn="1"/>
          </p:nvSpPr>
          <p:spPr>
            <a:xfrm>
              <a:off x="-226176" y="305574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8" name="Oval 73">
              <a:extLst>
                <a:ext uri="{FF2B5EF4-FFF2-40B4-BE49-F238E27FC236}">
                  <a16:creationId xmlns:a16="http://schemas.microsoft.com/office/drawing/2014/main" id="{669DA046-F042-4F15-8264-A73CDB97E5F0}"/>
                </a:ext>
              </a:extLst>
            </p:cNvPr>
            <p:cNvSpPr/>
            <p:nvPr userDrawn="1"/>
          </p:nvSpPr>
          <p:spPr>
            <a:xfrm>
              <a:off x="-353350" y="1665883"/>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9" name="Oval 74">
              <a:extLst>
                <a:ext uri="{FF2B5EF4-FFF2-40B4-BE49-F238E27FC236}">
                  <a16:creationId xmlns:a16="http://schemas.microsoft.com/office/drawing/2014/main" id="{D8B69BCB-633C-4F8C-9E2C-61E09E19D41D}"/>
                </a:ext>
              </a:extLst>
            </p:cNvPr>
            <p:cNvSpPr/>
            <p:nvPr userDrawn="1"/>
          </p:nvSpPr>
          <p:spPr>
            <a:xfrm>
              <a:off x="-914400" y="2667000"/>
              <a:ext cx="126373" cy="126373"/>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0" name="Oval 75">
              <a:extLst>
                <a:ext uri="{FF2B5EF4-FFF2-40B4-BE49-F238E27FC236}">
                  <a16:creationId xmlns:a16="http://schemas.microsoft.com/office/drawing/2014/main" id="{6469ED9A-233A-425E-85CE-578F2BB885C8}"/>
                </a:ext>
              </a:extLst>
            </p:cNvPr>
            <p:cNvSpPr/>
            <p:nvPr userDrawn="1"/>
          </p:nvSpPr>
          <p:spPr>
            <a:xfrm>
              <a:off x="-851214" y="3111186"/>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1" name="Oval 76">
              <a:extLst>
                <a:ext uri="{FF2B5EF4-FFF2-40B4-BE49-F238E27FC236}">
                  <a16:creationId xmlns:a16="http://schemas.microsoft.com/office/drawing/2014/main" id="{F5CA9E02-E02A-48E9-8FEC-320D3316BA40}"/>
                </a:ext>
              </a:extLst>
            </p:cNvPr>
            <p:cNvSpPr/>
            <p:nvPr userDrawn="1"/>
          </p:nvSpPr>
          <p:spPr>
            <a:xfrm>
              <a:off x="-465912" y="258711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2" name="Oval 77">
              <a:extLst>
                <a:ext uri="{FF2B5EF4-FFF2-40B4-BE49-F238E27FC236}">
                  <a16:creationId xmlns:a16="http://schemas.microsoft.com/office/drawing/2014/main" id="{89C37736-BFFA-440A-8DEE-64CA77054F30}"/>
                </a:ext>
              </a:extLst>
            </p:cNvPr>
            <p:cNvSpPr/>
            <p:nvPr userDrawn="1"/>
          </p:nvSpPr>
          <p:spPr>
            <a:xfrm>
              <a:off x="-819621" y="3602971"/>
              <a:ext cx="272692" cy="27269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3" name="Oval 78">
              <a:extLst>
                <a:ext uri="{FF2B5EF4-FFF2-40B4-BE49-F238E27FC236}">
                  <a16:creationId xmlns:a16="http://schemas.microsoft.com/office/drawing/2014/main" id="{18032E39-A5DD-40CD-9882-411EE2891F70}"/>
                </a:ext>
              </a:extLst>
            </p:cNvPr>
            <p:cNvSpPr/>
            <p:nvPr userDrawn="1"/>
          </p:nvSpPr>
          <p:spPr>
            <a:xfrm>
              <a:off x="-442946" y="544938"/>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4" name="Oval 79">
              <a:extLst>
                <a:ext uri="{FF2B5EF4-FFF2-40B4-BE49-F238E27FC236}">
                  <a16:creationId xmlns:a16="http://schemas.microsoft.com/office/drawing/2014/main" id="{CA1B4888-1A13-4360-B95A-76874EC37739}"/>
                </a:ext>
              </a:extLst>
            </p:cNvPr>
            <p:cNvSpPr/>
            <p:nvPr userDrawn="1"/>
          </p:nvSpPr>
          <p:spPr>
            <a:xfrm>
              <a:off x="-869469" y="72327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5" name="Oval 80">
              <a:extLst>
                <a:ext uri="{FF2B5EF4-FFF2-40B4-BE49-F238E27FC236}">
                  <a16:creationId xmlns:a16="http://schemas.microsoft.com/office/drawing/2014/main" id="{887A8AC4-EA08-4492-8431-EB658863E51B}"/>
                </a:ext>
              </a:extLst>
            </p:cNvPr>
            <p:cNvSpPr/>
            <p:nvPr userDrawn="1"/>
          </p:nvSpPr>
          <p:spPr>
            <a:xfrm>
              <a:off x="-369735" y="3981318"/>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6" name="Oval 81">
              <a:extLst>
                <a:ext uri="{FF2B5EF4-FFF2-40B4-BE49-F238E27FC236}">
                  <a16:creationId xmlns:a16="http://schemas.microsoft.com/office/drawing/2014/main" id="{509BBC12-B1E4-4712-95F0-2DE6C8E0434C}"/>
                </a:ext>
              </a:extLst>
            </p:cNvPr>
            <p:cNvSpPr/>
            <p:nvPr userDrawn="1"/>
          </p:nvSpPr>
          <p:spPr>
            <a:xfrm>
              <a:off x="-306548" y="4648103"/>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grpSp>
        <p:nvGrpSpPr>
          <p:cNvPr id="37" name="Group 16">
            <a:extLst>
              <a:ext uri="{FF2B5EF4-FFF2-40B4-BE49-F238E27FC236}">
                <a16:creationId xmlns:a16="http://schemas.microsoft.com/office/drawing/2014/main" id="{79BF3852-E487-4A57-A249-0F0E4E1D72C7}"/>
              </a:ext>
            </a:extLst>
          </p:cNvPr>
          <p:cNvGrpSpPr/>
          <p:nvPr userDrawn="1"/>
        </p:nvGrpSpPr>
        <p:grpSpPr>
          <a:xfrm>
            <a:off x="88654" y="12213"/>
            <a:ext cx="7907251" cy="3467973"/>
            <a:chOff x="-1028119" y="544938"/>
            <a:chExt cx="9643677" cy="4229538"/>
          </a:xfrm>
        </p:grpSpPr>
        <p:sp>
          <p:nvSpPr>
            <p:cNvPr id="38" name="Oval 17">
              <a:extLst>
                <a:ext uri="{FF2B5EF4-FFF2-40B4-BE49-F238E27FC236}">
                  <a16:creationId xmlns:a16="http://schemas.microsoft.com/office/drawing/2014/main" id="{22490ABD-0D0B-4895-A7B9-716F5469EA86}"/>
                </a:ext>
              </a:extLst>
            </p:cNvPr>
            <p:cNvSpPr/>
            <p:nvPr userDrawn="1"/>
          </p:nvSpPr>
          <p:spPr>
            <a:xfrm>
              <a:off x="-837875" y="3671650"/>
              <a:ext cx="699852" cy="69985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9" name="Oval 18">
              <a:extLst>
                <a:ext uri="{FF2B5EF4-FFF2-40B4-BE49-F238E27FC236}">
                  <a16:creationId xmlns:a16="http://schemas.microsoft.com/office/drawing/2014/main" id="{7DA6C0E9-558E-4E82-B1D5-496512DD55F2}"/>
                </a:ext>
              </a:extLst>
            </p:cNvPr>
            <p:cNvSpPr/>
            <p:nvPr userDrawn="1"/>
          </p:nvSpPr>
          <p:spPr>
            <a:xfrm>
              <a:off x="-1028119" y="1478437"/>
              <a:ext cx="662409" cy="662409"/>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0" name="Oval 19">
              <a:extLst>
                <a:ext uri="{FF2B5EF4-FFF2-40B4-BE49-F238E27FC236}">
                  <a16:creationId xmlns:a16="http://schemas.microsoft.com/office/drawing/2014/main" id="{B445D4B0-A2B4-4B95-99CC-31B4F3A812C1}"/>
                </a:ext>
              </a:extLst>
            </p:cNvPr>
            <p:cNvSpPr/>
            <p:nvPr userDrawn="1"/>
          </p:nvSpPr>
          <p:spPr>
            <a:xfrm>
              <a:off x="-1020479" y="782527"/>
              <a:ext cx="1109133" cy="110913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1" name="Oval 20">
              <a:extLst>
                <a:ext uri="{FF2B5EF4-FFF2-40B4-BE49-F238E27FC236}">
                  <a16:creationId xmlns:a16="http://schemas.microsoft.com/office/drawing/2014/main" id="{49F73428-9E38-485A-AE00-4A37CCBB96AD}"/>
                </a:ext>
              </a:extLst>
            </p:cNvPr>
            <p:cNvSpPr/>
            <p:nvPr userDrawn="1"/>
          </p:nvSpPr>
          <p:spPr>
            <a:xfrm>
              <a:off x="-662408" y="230817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2" name="Oval 21">
              <a:extLst>
                <a:ext uri="{FF2B5EF4-FFF2-40B4-BE49-F238E27FC236}">
                  <a16:creationId xmlns:a16="http://schemas.microsoft.com/office/drawing/2014/main" id="{D776256C-C845-42BE-B6EF-C7D3E6DD7BC7}"/>
                </a:ext>
              </a:extLst>
            </p:cNvPr>
            <p:cNvSpPr/>
            <p:nvPr userDrawn="1"/>
          </p:nvSpPr>
          <p:spPr>
            <a:xfrm>
              <a:off x="-365710" y="2650299"/>
              <a:ext cx="531814" cy="531814"/>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3" name="Oval 22">
              <a:extLst>
                <a:ext uri="{FF2B5EF4-FFF2-40B4-BE49-F238E27FC236}">
                  <a16:creationId xmlns:a16="http://schemas.microsoft.com/office/drawing/2014/main" id="{81338739-235E-4761-B9D8-DF9D9EECA2F5}"/>
                </a:ext>
              </a:extLst>
            </p:cNvPr>
            <p:cNvSpPr/>
            <p:nvPr userDrawn="1"/>
          </p:nvSpPr>
          <p:spPr>
            <a:xfrm>
              <a:off x="-788027" y="4263358"/>
              <a:ext cx="384745" cy="384745"/>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4" name="Oval 23">
              <a:extLst>
                <a:ext uri="{FF2B5EF4-FFF2-40B4-BE49-F238E27FC236}">
                  <a16:creationId xmlns:a16="http://schemas.microsoft.com/office/drawing/2014/main" id="{945061F7-9697-4487-9C67-0544526DE330}"/>
                </a:ext>
              </a:extLst>
            </p:cNvPr>
            <p:cNvSpPr/>
            <p:nvPr userDrawn="1"/>
          </p:nvSpPr>
          <p:spPr>
            <a:xfrm>
              <a:off x="-673302" y="10668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5" name="Oval 24">
              <a:extLst>
                <a:ext uri="{FF2B5EF4-FFF2-40B4-BE49-F238E27FC236}">
                  <a16:creationId xmlns:a16="http://schemas.microsoft.com/office/drawing/2014/main" id="{F5E73823-7931-4153-8446-6DF116CE4159}"/>
                </a:ext>
              </a:extLst>
            </p:cNvPr>
            <p:cNvSpPr/>
            <p:nvPr userDrawn="1"/>
          </p:nvSpPr>
          <p:spPr>
            <a:xfrm>
              <a:off x="-226176" y="305574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6" name="Oval 25">
              <a:extLst>
                <a:ext uri="{FF2B5EF4-FFF2-40B4-BE49-F238E27FC236}">
                  <a16:creationId xmlns:a16="http://schemas.microsoft.com/office/drawing/2014/main" id="{2D260347-27B8-4DE5-A633-86276F7348F5}"/>
                </a:ext>
              </a:extLst>
            </p:cNvPr>
            <p:cNvSpPr/>
            <p:nvPr userDrawn="1"/>
          </p:nvSpPr>
          <p:spPr>
            <a:xfrm>
              <a:off x="-353350" y="1665883"/>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7" name="Oval 26">
              <a:extLst>
                <a:ext uri="{FF2B5EF4-FFF2-40B4-BE49-F238E27FC236}">
                  <a16:creationId xmlns:a16="http://schemas.microsoft.com/office/drawing/2014/main" id="{5B558876-12A0-4BE6-AC48-33D003CFE743}"/>
                </a:ext>
              </a:extLst>
            </p:cNvPr>
            <p:cNvSpPr/>
            <p:nvPr userDrawn="1"/>
          </p:nvSpPr>
          <p:spPr>
            <a:xfrm>
              <a:off x="-914400" y="26670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8" name="Oval 27">
              <a:extLst>
                <a:ext uri="{FF2B5EF4-FFF2-40B4-BE49-F238E27FC236}">
                  <a16:creationId xmlns:a16="http://schemas.microsoft.com/office/drawing/2014/main" id="{580FF315-96A6-4C1B-A0E5-001794BFFA99}"/>
                </a:ext>
              </a:extLst>
            </p:cNvPr>
            <p:cNvSpPr/>
            <p:nvPr userDrawn="1"/>
          </p:nvSpPr>
          <p:spPr>
            <a:xfrm>
              <a:off x="-851214" y="3111186"/>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9" name="Oval 28">
              <a:extLst>
                <a:ext uri="{FF2B5EF4-FFF2-40B4-BE49-F238E27FC236}">
                  <a16:creationId xmlns:a16="http://schemas.microsoft.com/office/drawing/2014/main" id="{9A1F30D3-916E-4EA8-A2AB-D1EF6D9E6592}"/>
                </a:ext>
              </a:extLst>
            </p:cNvPr>
            <p:cNvSpPr/>
            <p:nvPr userDrawn="1"/>
          </p:nvSpPr>
          <p:spPr>
            <a:xfrm>
              <a:off x="-465912" y="258711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0" name="Oval 29">
              <a:extLst>
                <a:ext uri="{FF2B5EF4-FFF2-40B4-BE49-F238E27FC236}">
                  <a16:creationId xmlns:a16="http://schemas.microsoft.com/office/drawing/2014/main" id="{42CB5789-BED3-42FE-BB39-D22AD72FA284}"/>
                </a:ext>
              </a:extLst>
            </p:cNvPr>
            <p:cNvSpPr/>
            <p:nvPr userDrawn="1"/>
          </p:nvSpPr>
          <p:spPr>
            <a:xfrm>
              <a:off x="-819621" y="3602971"/>
              <a:ext cx="272692" cy="27269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1" name="Oval 30">
              <a:extLst>
                <a:ext uri="{FF2B5EF4-FFF2-40B4-BE49-F238E27FC236}">
                  <a16:creationId xmlns:a16="http://schemas.microsoft.com/office/drawing/2014/main" id="{9C304806-7F51-41CC-9AD6-A3F74EF61421}"/>
                </a:ext>
              </a:extLst>
            </p:cNvPr>
            <p:cNvSpPr/>
            <p:nvPr userDrawn="1"/>
          </p:nvSpPr>
          <p:spPr>
            <a:xfrm>
              <a:off x="-442946" y="544938"/>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2" name="Oval 31">
              <a:extLst>
                <a:ext uri="{FF2B5EF4-FFF2-40B4-BE49-F238E27FC236}">
                  <a16:creationId xmlns:a16="http://schemas.microsoft.com/office/drawing/2014/main" id="{DCD88807-DBFE-49F1-8A16-CFABFBD4A08B}"/>
                </a:ext>
              </a:extLst>
            </p:cNvPr>
            <p:cNvSpPr/>
            <p:nvPr userDrawn="1"/>
          </p:nvSpPr>
          <p:spPr>
            <a:xfrm>
              <a:off x="-869469" y="72327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3" name="Oval 32">
              <a:extLst>
                <a:ext uri="{FF2B5EF4-FFF2-40B4-BE49-F238E27FC236}">
                  <a16:creationId xmlns:a16="http://schemas.microsoft.com/office/drawing/2014/main" id="{B403494E-72FD-4B05-8BE1-3207E5BC8A29}"/>
                </a:ext>
              </a:extLst>
            </p:cNvPr>
            <p:cNvSpPr/>
            <p:nvPr userDrawn="1"/>
          </p:nvSpPr>
          <p:spPr>
            <a:xfrm>
              <a:off x="-369735" y="3981318"/>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4" name="Oval 33">
              <a:extLst>
                <a:ext uri="{FF2B5EF4-FFF2-40B4-BE49-F238E27FC236}">
                  <a16:creationId xmlns:a16="http://schemas.microsoft.com/office/drawing/2014/main" id="{E248D92B-C8C6-4E79-9D7D-125E023121A8}"/>
                </a:ext>
              </a:extLst>
            </p:cNvPr>
            <p:cNvSpPr/>
            <p:nvPr userDrawn="1"/>
          </p:nvSpPr>
          <p:spPr>
            <a:xfrm>
              <a:off x="-306548" y="4648103"/>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5" name="Oval 34">
              <a:extLst>
                <a:ext uri="{FF2B5EF4-FFF2-40B4-BE49-F238E27FC236}">
                  <a16:creationId xmlns:a16="http://schemas.microsoft.com/office/drawing/2014/main" id="{A316FF63-FF39-42A9-BD56-FEB044BFA533}"/>
                </a:ext>
              </a:extLst>
            </p:cNvPr>
            <p:cNvSpPr/>
            <p:nvPr userDrawn="1"/>
          </p:nvSpPr>
          <p:spPr>
            <a:xfrm>
              <a:off x="4439766" y="85122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6" name="Oval 35">
              <a:extLst>
                <a:ext uri="{FF2B5EF4-FFF2-40B4-BE49-F238E27FC236}">
                  <a16:creationId xmlns:a16="http://schemas.microsoft.com/office/drawing/2014/main" id="{6466517E-FED7-4991-BAE4-569FD00AF95F}"/>
                </a:ext>
              </a:extLst>
            </p:cNvPr>
            <p:cNvSpPr/>
            <p:nvPr userDrawn="1"/>
          </p:nvSpPr>
          <p:spPr>
            <a:xfrm>
              <a:off x="3097462" y="1949900"/>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7" name="Oval 36">
              <a:extLst>
                <a:ext uri="{FF2B5EF4-FFF2-40B4-BE49-F238E27FC236}">
                  <a16:creationId xmlns:a16="http://schemas.microsoft.com/office/drawing/2014/main" id="{8C207157-8ED5-4827-9DC2-90E8A941C2A9}"/>
                </a:ext>
              </a:extLst>
            </p:cNvPr>
            <p:cNvSpPr/>
            <p:nvPr userDrawn="1"/>
          </p:nvSpPr>
          <p:spPr>
            <a:xfrm>
              <a:off x="8489186" y="671310"/>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8" name="Oval 37">
              <a:extLst>
                <a:ext uri="{FF2B5EF4-FFF2-40B4-BE49-F238E27FC236}">
                  <a16:creationId xmlns:a16="http://schemas.microsoft.com/office/drawing/2014/main" id="{60231616-5A82-4F4D-91A5-3633EF490ED7}"/>
                </a:ext>
              </a:extLst>
            </p:cNvPr>
            <p:cNvSpPr/>
            <p:nvPr userDrawn="1"/>
          </p:nvSpPr>
          <p:spPr>
            <a:xfrm>
              <a:off x="741735" y="948238"/>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9" name="Oval 38">
              <a:extLst>
                <a:ext uri="{FF2B5EF4-FFF2-40B4-BE49-F238E27FC236}">
                  <a16:creationId xmlns:a16="http://schemas.microsoft.com/office/drawing/2014/main" id="{F23BA965-E722-4D73-8E5F-C6758A9F12FC}"/>
                </a:ext>
              </a:extLst>
            </p:cNvPr>
            <p:cNvSpPr/>
            <p:nvPr userDrawn="1"/>
          </p:nvSpPr>
          <p:spPr>
            <a:xfrm>
              <a:off x="2224237" y="628092"/>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spTree>
    <p:extLst>
      <p:ext uri="{BB962C8B-B14F-4D97-AF65-F5344CB8AC3E}">
        <p14:creationId xmlns:p14="http://schemas.microsoft.com/office/powerpoint/2010/main" val="59985934"/>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4073388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2603463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内容与标题">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39332"/>
            <a:ext cx="5111750" cy="4978666"/>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143000" y="1435099"/>
            <a:ext cx="2322513" cy="4983163"/>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7F96F-1D34-4AD8-A324-DDD9B7126D3B}" type="slidenum">
              <a:rPr lang="en-US" smtClean="0"/>
              <a:pPr/>
              <a:t>‹#›</a:t>
            </a:fld>
            <a:endParaRPr lang="en-US" dirty="0"/>
          </a:p>
        </p:txBody>
      </p:sp>
      <p:sp>
        <p:nvSpPr>
          <p:cNvPr id="8" name="Title 1"/>
          <p:cNvSpPr>
            <a:spLocks noGrp="1"/>
          </p:cNvSpPr>
          <p:nvPr>
            <p:ph type="title"/>
          </p:nvPr>
        </p:nvSpPr>
        <p:spPr>
          <a:xfrm>
            <a:off x="981217" y="198435"/>
            <a:ext cx="7705581" cy="1143000"/>
          </a:xfrm>
        </p:spPr>
        <p:txBody>
          <a:bodyPr/>
          <a:lstStyle>
            <a:lvl1pPr>
              <a:defRPr/>
            </a:lvl1pPr>
          </a:lstStyle>
          <a:p>
            <a:r>
              <a:rPr lang="zh-CN" altLang="en-US"/>
              <a:t>单击此处编辑母版标题样式</a:t>
            </a:r>
            <a:endParaRPr lang="en-US"/>
          </a:p>
        </p:txBody>
      </p:sp>
    </p:spTree>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图片与标题">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143001" y="1507067"/>
            <a:ext cx="7543800" cy="385233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143000" y="5401734"/>
            <a:ext cx="7560733" cy="101653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7F96F-1D34-4AD8-A324-DDD9B7126D3B}" type="slidenum">
              <a:rPr lang="en-US" smtClean="0"/>
              <a:pPr/>
              <a:t>‹#›</a:t>
            </a:fld>
            <a:endParaRPr lang="en-US" dirty="0"/>
          </a:p>
        </p:txBody>
      </p:sp>
      <p:sp>
        <p:nvSpPr>
          <p:cNvPr id="8" name="Title 1"/>
          <p:cNvSpPr>
            <a:spLocks noGrp="1"/>
          </p:cNvSpPr>
          <p:nvPr>
            <p:ph type="title"/>
          </p:nvPr>
        </p:nvSpPr>
        <p:spPr>
          <a:xfrm>
            <a:off x="981217" y="198435"/>
            <a:ext cx="7705581" cy="1143000"/>
          </a:xfrm>
        </p:spPr>
        <p:txBody>
          <a:bodyPr/>
          <a:lstStyle/>
          <a:p>
            <a:r>
              <a:rPr lang="zh-CN" altLang="en-US"/>
              <a:t>单击此处编辑母版标题样式</a:t>
            </a:r>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266863860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7F96F-1D34-4AD8-A324-DDD9B7126D3B}" type="slidenum">
              <a:rPr lang="en-US" smtClean="0"/>
              <a:pPr/>
              <a:t>‹#›</a:t>
            </a:fld>
            <a:endParaRPr lang="en-US" dirty="0"/>
          </a:p>
        </p:txBody>
      </p:sp>
      <p:sp>
        <p:nvSpPr>
          <p:cNvPr id="7" name="Rectangle 6">
            <a:extLst>
              <a:ext uri="{FF2B5EF4-FFF2-40B4-BE49-F238E27FC236}">
                <a16:creationId xmlns:a16="http://schemas.microsoft.com/office/drawing/2014/main" id="{8FC24A87-0DBB-43C1-8B1F-889661E97757}"/>
              </a:ext>
            </a:extLst>
          </p:cNvPr>
          <p:cNvSpPr/>
          <p:nvPr userDrawn="1"/>
        </p:nvSpPr>
        <p:spPr>
          <a:xfrm>
            <a:off x="0" y="-1"/>
            <a:ext cx="9144000" cy="4743332"/>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8" name="Rectangle 7">
            <a:extLst>
              <a:ext uri="{FF2B5EF4-FFF2-40B4-BE49-F238E27FC236}">
                <a16:creationId xmlns:a16="http://schemas.microsoft.com/office/drawing/2014/main" id="{C013E6CA-0AD1-4F28-BAE1-194673C4F644}"/>
              </a:ext>
            </a:extLst>
          </p:cNvPr>
          <p:cNvSpPr/>
          <p:nvPr userDrawn="1"/>
        </p:nvSpPr>
        <p:spPr>
          <a:xfrm>
            <a:off x="0" y="5272632"/>
            <a:ext cx="9144000" cy="327804"/>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9" name="Rectangle 8">
            <a:extLst>
              <a:ext uri="{FF2B5EF4-FFF2-40B4-BE49-F238E27FC236}">
                <a16:creationId xmlns:a16="http://schemas.microsoft.com/office/drawing/2014/main" id="{42B80774-85C4-4D3D-8D70-170F61E40E85}"/>
              </a:ext>
            </a:extLst>
          </p:cNvPr>
          <p:cNvSpPr/>
          <p:nvPr userDrawn="1"/>
        </p:nvSpPr>
        <p:spPr>
          <a:xfrm>
            <a:off x="0" y="4912759"/>
            <a:ext cx="9144000" cy="138023"/>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0" name="Rectangle 9">
            <a:extLst>
              <a:ext uri="{FF2B5EF4-FFF2-40B4-BE49-F238E27FC236}">
                <a16:creationId xmlns:a16="http://schemas.microsoft.com/office/drawing/2014/main" id="{53360A54-D2BE-4E02-B3AF-4068C2FA291D}"/>
              </a:ext>
            </a:extLst>
          </p:cNvPr>
          <p:cNvSpPr/>
          <p:nvPr userDrawn="1"/>
        </p:nvSpPr>
        <p:spPr>
          <a:xfrm>
            <a:off x="0" y="5119340"/>
            <a:ext cx="9144000" cy="45719"/>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nvGrpSpPr>
          <p:cNvPr id="11" name="Group 10">
            <a:extLst>
              <a:ext uri="{FF2B5EF4-FFF2-40B4-BE49-F238E27FC236}">
                <a16:creationId xmlns:a16="http://schemas.microsoft.com/office/drawing/2014/main" id="{F423CF98-4F14-43C4-AA03-FE373DBD65A1}"/>
              </a:ext>
            </a:extLst>
          </p:cNvPr>
          <p:cNvGrpSpPr/>
          <p:nvPr userDrawn="1"/>
        </p:nvGrpSpPr>
        <p:grpSpPr>
          <a:xfrm>
            <a:off x="88654" y="12213"/>
            <a:ext cx="7907251" cy="3467973"/>
            <a:chOff x="-1028119" y="544938"/>
            <a:chExt cx="9643677" cy="4229538"/>
          </a:xfrm>
        </p:grpSpPr>
        <p:sp>
          <p:nvSpPr>
            <p:cNvPr id="12" name="Oval 11">
              <a:extLst>
                <a:ext uri="{FF2B5EF4-FFF2-40B4-BE49-F238E27FC236}">
                  <a16:creationId xmlns:a16="http://schemas.microsoft.com/office/drawing/2014/main" id="{DA70A99B-AB6E-4B68-9A99-68F386958961}"/>
                </a:ext>
              </a:extLst>
            </p:cNvPr>
            <p:cNvSpPr/>
            <p:nvPr userDrawn="1"/>
          </p:nvSpPr>
          <p:spPr>
            <a:xfrm>
              <a:off x="-837875" y="3671650"/>
              <a:ext cx="699852" cy="69985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3" name="Oval 12">
              <a:extLst>
                <a:ext uri="{FF2B5EF4-FFF2-40B4-BE49-F238E27FC236}">
                  <a16:creationId xmlns:a16="http://schemas.microsoft.com/office/drawing/2014/main" id="{145D9DA0-5907-4CE9-8A9B-76B1A06AB987}"/>
                </a:ext>
              </a:extLst>
            </p:cNvPr>
            <p:cNvSpPr/>
            <p:nvPr userDrawn="1"/>
          </p:nvSpPr>
          <p:spPr>
            <a:xfrm>
              <a:off x="-1028119" y="1478437"/>
              <a:ext cx="662409" cy="662409"/>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890B7BD6-E06B-4F77-BA12-9A488A0F36C1}"/>
                </a:ext>
              </a:extLst>
            </p:cNvPr>
            <p:cNvSpPr/>
            <p:nvPr userDrawn="1"/>
          </p:nvSpPr>
          <p:spPr>
            <a:xfrm>
              <a:off x="-1020479" y="782527"/>
              <a:ext cx="1109133" cy="110913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5" name="Oval 14">
              <a:extLst>
                <a:ext uri="{FF2B5EF4-FFF2-40B4-BE49-F238E27FC236}">
                  <a16:creationId xmlns:a16="http://schemas.microsoft.com/office/drawing/2014/main" id="{E0799617-95DE-4F10-B3CC-93FDC58B5DE3}"/>
                </a:ext>
              </a:extLst>
            </p:cNvPr>
            <p:cNvSpPr/>
            <p:nvPr userDrawn="1"/>
          </p:nvSpPr>
          <p:spPr>
            <a:xfrm>
              <a:off x="-662408" y="230817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6" name="Oval 15">
              <a:extLst>
                <a:ext uri="{FF2B5EF4-FFF2-40B4-BE49-F238E27FC236}">
                  <a16:creationId xmlns:a16="http://schemas.microsoft.com/office/drawing/2014/main" id="{CFFFFB5B-EFE5-48AB-8567-E887CBE9FC04}"/>
                </a:ext>
              </a:extLst>
            </p:cNvPr>
            <p:cNvSpPr/>
            <p:nvPr userDrawn="1"/>
          </p:nvSpPr>
          <p:spPr>
            <a:xfrm>
              <a:off x="-365710" y="2650299"/>
              <a:ext cx="531814" cy="531814"/>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7" name="Oval 16">
              <a:extLst>
                <a:ext uri="{FF2B5EF4-FFF2-40B4-BE49-F238E27FC236}">
                  <a16:creationId xmlns:a16="http://schemas.microsoft.com/office/drawing/2014/main" id="{87639A96-FD7C-4FEE-920D-822449BE11A5}"/>
                </a:ext>
              </a:extLst>
            </p:cNvPr>
            <p:cNvSpPr/>
            <p:nvPr userDrawn="1"/>
          </p:nvSpPr>
          <p:spPr>
            <a:xfrm>
              <a:off x="-788027" y="4263358"/>
              <a:ext cx="384745" cy="384745"/>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8" name="Oval 17">
              <a:extLst>
                <a:ext uri="{FF2B5EF4-FFF2-40B4-BE49-F238E27FC236}">
                  <a16:creationId xmlns:a16="http://schemas.microsoft.com/office/drawing/2014/main" id="{AF6C7140-0D10-49D9-9801-E4E7DB77F271}"/>
                </a:ext>
              </a:extLst>
            </p:cNvPr>
            <p:cNvSpPr/>
            <p:nvPr userDrawn="1"/>
          </p:nvSpPr>
          <p:spPr>
            <a:xfrm>
              <a:off x="-673302" y="10668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9" name="Oval 18">
              <a:extLst>
                <a:ext uri="{FF2B5EF4-FFF2-40B4-BE49-F238E27FC236}">
                  <a16:creationId xmlns:a16="http://schemas.microsoft.com/office/drawing/2014/main" id="{74ED8636-642C-4C3C-8D17-356C98A697F1}"/>
                </a:ext>
              </a:extLst>
            </p:cNvPr>
            <p:cNvSpPr/>
            <p:nvPr userDrawn="1"/>
          </p:nvSpPr>
          <p:spPr>
            <a:xfrm>
              <a:off x="-226176" y="305574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0" name="Oval 19">
              <a:extLst>
                <a:ext uri="{FF2B5EF4-FFF2-40B4-BE49-F238E27FC236}">
                  <a16:creationId xmlns:a16="http://schemas.microsoft.com/office/drawing/2014/main" id="{367AB6CE-7F4A-418D-98B7-AE6ECE9D0073}"/>
                </a:ext>
              </a:extLst>
            </p:cNvPr>
            <p:cNvSpPr/>
            <p:nvPr userDrawn="1"/>
          </p:nvSpPr>
          <p:spPr>
            <a:xfrm>
              <a:off x="-353350" y="1665883"/>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1" name="Oval 20">
              <a:extLst>
                <a:ext uri="{FF2B5EF4-FFF2-40B4-BE49-F238E27FC236}">
                  <a16:creationId xmlns:a16="http://schemas.microsoft.com/office/drawing/2014/main" id="{3F3A4049-8F2C-434F-A570-602D02CB09C0}"/>
                </a:ext>
              </a:extLst>
            </p:cNvPr>
            <p:cNvSpPr/>
            <p:nvPr userDrawn="1"/>
          </p:nvSpPr>
          <p:spPr>
            <a:xfrm>
              <a:off x="-914400" y="26670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2" name="Oval 21">
              <a:extLst>
                <a:ext uri="{FF2B5EF4-FFF2-40B4-BE49-F238E27FC236}">
                  <a16:creationId xmlns:a16="http://schemas.microsoft.com/office/drawing/2014/main" id="{03181EF8-5C79-46A8-A5A4-FA7B1C290FF4}"/>
                </a:ext>
              </a:extLst>
            </p:cNvPr>
            <p:cNvSpPr/>
            <p:nvPr userDrawn="1"/>
          </p:nvSpPr>
          <p:spPr>
            <a:xfrm>
              <a:off x="-851214" y="3111186"/>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3" name="Oval 22">
              <a:extLst>
                <a:ext uri="{FF2B5EF4-FFF2-40B4-BE49-F238E27FC236}">
                  <a16:creationId xmlns:a16="http://schemas.microsoft.com/office/drawing/2014/main" id="{9780846C-426B-4E5C-827F-34940F5DBEAF}"/>
                </a:ext>
              </a:extLst>
            </p:cNvPr>
            <p:cNvSpPr/>
            <p:nvPr userDrawn="1"/>
          </p:nvSpPr>
          <p:spPr>
            <a:xfrm>
              <a:off x="-465912" y="258711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4" name="Oval 23">
              <a:extLst>
                <a:ext uri="{FF2B5EF4-FFF2-40B4-BE49-F238E27FC236}">
                  <a16:creationId xmlns:a16="http://schemas.microsoft.com/office/drawing/2014/main" id="{47FD55B6-915C-45C4-9460-6325647F57ED}"/>
                </a:ext>
              </a:extLst>
            </p:cNvPr>
            <p:cNvSpPr/>
            <p:nvPr userDrawn="1"/>
          </p:nvSpPr>
          <p:spPr>
            <a:xfrm>
              <a:off x="-819621" y="3602971"/>
              <a:ext cx="272692" cy="27269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5" name="Oval 24">
              <a:extLst>
                <a:ext uri="{FF2B5EF4-FFF2-40B4-BE49-F238E27FC236}">
                  <a16:creationId xmlns:a16="http://schemas.microsoft.com/office/drawing/2014/main" id="{E26E50A5-A12C-46C6-BE02-95F96181E2EA}"/>
                </a:ext>
              </a:extLst>
            </p:cNvPr>
            <p:cNvSpPr/>
            <p:nvPr userDrawn="1"/>
          </p:nvSpPr>
          <p:spPr>
            <a:xfrm>
              <a:off x="-442946" y="544938"/>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6" name="Oval 25">
              <a:extLst>
                <a:ext uri="{FF2B5EF4-FFF2-40B4-BE49-F238E27FC236}">
                  <a16:creationId xmlns:a16="http://schemas.microsoft.com/office/drawing/2014/main" id="{FA8710DC-9B55-45FD-8047-FDDBE6C1A8E3}"/>
                </a:ext>
              </a:extLst>
            </p:cNvPr>
            <p:cNvSpPr/>
            <p:nvPr userDrawn="1"/>
          </p:nvSpPr>
          <p:spPr>
            <a:xfrm>
              <a:off x="-869469" y="72327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7" name="Oval 26">
              <a:extLst>
                <a:ext uri="{FF2B5EF4-FFF2-40B4-BE49-F238E27FC236}">
                  <a16:creationId xmlns:a16="http://schemas.microsoft.com/office/drawing/2014/main" id="{A6E7EE51-6B2C-45C2-9B48-228695C18DFC}"/>
                </a:ext>
              </a:extLst>
            </p:cNvPr>
            <p:cNvSpPr/>
            <p:nvPr userDrawn="1"/>
          </p:nvSpPr>
          <p:spPr>
            <a:xfrm>
              <a:off x="-369735" y="3981318"/>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8" name="Oval 27">
              <a:extLst>
                <a:ext uri="{FF2B5EF4-FFF2-40B4-BE49-F238E27FC236}">
                  <a16:creationId xmlns:a16="http://schemas.microsoft.com/office/drawing/2014/main" id="{08D83D06-066A-4E5C-8419-708CB4DEE297}"/>
                </a:ext>
              </a:extLst>
            </p:cNvPr>
            <p:cNvSpPr/>
            <p:nvPr userDrawn="1"/>
          </p:nvSpPr>
          <p:spPr>
            <a:xfrm>
              <a:off x="-306548" y="4648103"/>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9" name="Oval 28">
              <a:extLst>
                <a:ext uri="{FF2B5EF4-FFF2-40B4-BE49-F238E27FC236}">
                  <a16:creationId xmlns:a16="http://schemas.microsoft.com/office/drawing/2014/main" id="{6DC87C76-DE86-4068-8494-43654A814CDC}"/>
                </a:ext>
              </a:extLst>
            </p:cNvPr>
            <p:cNvSpPr/>
            <p:nvPr userDrawn="1"/>
          </p:nvSpPr>
          <p:spPr>
            <a:xfrm>
              <a:off x="4439766" y="85122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0" name="Oval 29">
              <a:extLst>
                <a:ext uri="{FF2B5EF4-FFF2-40B4-BE49-F238E27FC236}">
                  <a16:creationId xmlns:a16="http://schemas.microsoft.com/office/drawing/2014/main" id="{7EE52482-A5DF-46F0-A54C-D955D1B3C06B}"/>
                </a:ext>
              </a:extLst>
            </p:cNvPr>
            <p:cNvSpPr/>
            <p:nvPr userDrawn="1"/>
          </p:nvSpPr>
          <p:spPr>
            <a:xfrm>
              <a:off x="3097462" y="1949900"/>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1" name="Oval 30">
              <a:extLst>
                <a:ext uri="{FF2B5EF4-FFF2-40B4-BE49-F238E27FC236}">
                  <a16:creationId xmlns:a16="http://schemas.microsoft.com/office/drawing/2014/main" id="{85377108-5C63-4CC6-9047-2F62D07A5D10}"/>
                </a:ext>
              </a:extLst>
            </p:cNvPr>
            <p:cNvSpPr/>
            <p:nvPr userDrawn="1"/>
          </p:nvSpPr>
          <p:spPr>
            <a:xfrm>
              <a:off x="8489186" y="671310"/>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2" name="Oval 31">
              <a:extLst>
                <a:ext uri="{FF2B5EF4-FFF2-40B4-BE49-F238E27FC236}">
                  <a16:creationId xmlns:a16="http://schemas.microsoft.com/office/drawing/2014/main" id="{E8E75A7D-D414-4073-8E71-A0DB7E1E49A7}"/>
                </a:ext>
              </a:extLst>
            </p:cNvPr>
            <p:cNvSpPr/>
            <p:nvPr userDrawn="1"/>
          </p:nvSpPr>
          <p:spPr>
            <a:xfrm>
              <a:off x="741735" y="948238"/>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3" name="Oval 32">
              <a:extLst>
                <a:ext uri="{FF2B5EF4-FFF2-40B4-BE49-F238E27FC236}">
                  <a16:creationId xmlns:a16="http://schemas.microsoft.com/office/drawing/2014/main" id="{8F652191-D73F-4FE8-8E59-F644D7381F7D}"/>
                </a:ext>
              </a:extLst>
            </p:cNvPr>
            <p:cNvSpPr/>
            <p:nvPr userDrawn="1"/>
          </p:nvSpPr>
          <p:spPr>
            <a:xfrm>
              <a:off x="2224237" y="628092"/>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spTree>
    <p:extLst>
      <p:ext uri="{BB962C8B-B14F-4D97-AF65-F5344CB8AC3E}">
        <p14:creationId xmlns:p14="http://schemas.microsoft.com/office/powerpoint/2010/main" val="1008362543"/>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8" name="Date Placeholder 7"/>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3734934033"/>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2" name="Date Placeholder 1"/>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3505501535"/>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altLang="en-US"/>
              <a:t>单击此处编辑母版标题样式</a:t>
            </a:r>
            <a:endParaRPr lang="en-US" dirty="0"/>
          </a:p>
        </p:txBody>
      </p:sp>
      <p:sp>
        <p:nvSpPr>
          <p:cNvPr id="2" name="Date Placeholder 1"/>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1828045508"/>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1089285145"/>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zh-CN" altLang="en-US"/>
              <a:t>单击此处编辑母版标题样式</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8" name="Date Placeholder 7"/>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4107698883"/>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8" name="Date Placeholder 7"/>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3448127414"/>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ACF4D067-4ADC-4E44-A8E1-EC6D134DA828}" type="datetimeFigureOut">
              <a:rPr lang="en-US" smtClean="0"/>
              <a:pPr/>
              <a:t>2/7/2020</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3313271041"/>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56" r:id="rId12"/>
    <p:sldLayoutId id="2147483657" r:id="rId13"/>
  </p:sldLayoutIdLst>
  <p:transition>
    <p:wipe dir="r"/>
  </p:transition>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en-US" dirty="0">
                <a:latin typeface="Microsoft YaHei" pitchFamily="34" charset="-122"/>
                <a:ea typeface="Microsoft YaHei" pitchFamily="34" charset="-122"/>
              </a:rPr>
            </a:br>
            <a:r>
              <a:rPr lang="en-US" dirty="0">
                <a:latin typeface="Microsoft YaHei" pitchFamily="34" charset="-122"/>
                <a:ea typeface="Microsoft YaHei" pitchFamily="34" charset="-122"/>
              </a:rPr>
              <a:t>Categorization of Definition</a:t>
            </a:r>
          </a:p>
        </p:txBody>
      </p:sp>
      <p:sp>
        <p:nvSpPr>
          <p:cNvPr id="3" name="Subtitle 2"/>
          <p:cNvSpPr>
            <a:spLocks noGrp="1"/>
          </p:cNvSpPr>
          <p:nvPr>
            <p:ph type="subTitle" idx="1"/>
          </p:nvPr>
        </p:nvSpPr>
        <p:spPr/>
        <p:txBody>
          <a:bodyPr/>
          <a:lstStyle/>
          <a:p>
            <a:r>
              <a:rPr lang="zh-CN" altLang="en-US" dirty="0">
                <a:latin typeface="Microsoft YaHei" pitchFamily="34" charset="-122"/>
                <a:ea typeface="Microsoft YaHei" pitchFamily="34" charset="-122"/>
              </a:rPr>
              <a:t>请在此处输入副标题</a:t>
            </a:r>
            <a:endParaRPr lang="en-US" dirty="0">
              <a:latin typeface="Microsoft YaHei" pitchFamily="34" charset="-122"/>
              <a:ea typeface="Microsoft YaHei" pitchFamily="34" charset="-122"/>
            </a:endParaRP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AC54E3-5AA1-4263-AD0C-35DAD98A1128}"/>
              </a:ext>
            </a:extLst>
          </p:cNvPr>
          <p:cNvSpPr>
            <a:spLocks noGrp="1"/>
          </p:cNvSpPr>
          <p:nvPr>
            <p:ph type="title"/>
          </p:nvPr>
        </p:nvSpPr>
        <p:spPr/>
        <p:txBody>
          <a:bodyPr/>
          <a:lstStyle/>
          <a:p>
            <a:r>
              <a:rPr lang="en-US" altLang="zh-CN" dirty="0"/>
              <a:t>Example 3 </a:t>
            </a:r>
            <a:endParaRPr lang="zh-CN" altLang="en-US" dirty="0"/>
          </a:p>
        </p:txBody>
      </p:sp>
      <p:sp>
        <p:nvSpPr>
          <p:cNvPr id="3" name="内容占位符 2">
            <a:extLst>
              <a:ext uri="{FF2B5EF4-FFF2-40B4-BE49-F238E27FC236}">
                <a16:creationId xmlns:a16="http://schemas.microsoft.com/office/drawing/2014/main" id="{380066E0-A396-4ABA-A3FD-566F18ECCD88}"/>
              </a:ext>
            </a:extLst>
          </p:cNvPr>
          <p:cNvSpPr>
            <a:spLocks noGrp="1"/>
          </p:cNvSpPr>
          <p:nvPr>
            <p:ph idx="1"/>
          </p:nvPr>
        </p:nvSpPr>
        <p:spPr/>
        <p:txBody>
          <a:bodyPr>
            <a:noAutofit/>
          </a:bodyPr>
          <a:lstStyle/>
          <a:p>
            <a:pPr>
              <a:lnSpc>
                <a:spcPct val="150000"/>
              </a:lnSpc>
            </a:pPr>
            <a:r>
              <a:rPr lang="en-US" altLang="zh-CN" sz="2800" dirty="0">
                <a:solidFill>
                  <a:schemeClr val="tx1"/>
                </a:solidFill>
                <a:latin typeface="Times New Roman" panose="02020603050405020304" pitchFamily="18" charset="0"/>
                <a:cs typeface="Times New Roman" panose="02020603050405020304" pitchFamily="18" charset="0"/>
              </a:rPr>
              <a:t> </a:t>
            </a:r>
            <a:r>
              <a:rPr lang="en-US" altLang="zh-CN" sz="2800" b="1" dirty="0">
                <a:solidFill>
                  <a:schemeClr val="tx1"/>
                </a:solidFill>
                <a:latin typeface="Times New Roman" panose="02020603050405020304" pitchFamily="18" charset="0"/>
                <a:cs typeface="Times New Roman" panose="02020603050405020304" pitchFamily="18" charset="0"/>
              </a:rPr>
              <a:t>I propose that an environmental identity is one part of the way in which people form their self-concept: a sense of connection to some part of the nonhuman natural environment, based on history, emotional attachment, and/or similarity.</a:t>
            </a:r>
          </a:p>
        </p:txBody>
      </p:sp>
    </p:spTree>
    <p:extLst>
      <p:ext uri="{BB962C8B-B14F-4D97-AF65-F5344CB8AC3E}">
        <p14:creationId xmlns:p14="http://schemas.microsoft.com/office/powerpoint/2010/main" val="3603988343"/>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8DBCC78-11E3-47C1-9E84-4C2F3A2DE80D}"/>
              </a:ext>
            </a:extLst>
          </p:cNvPr>
          <p:cNvSpPr>
            <a:spLocks noGrp="1"/>
          </p:cNvSpPr>
          <p:nvPr>
            <p:ph type="title"/>
          </p:nvPr>
        </p:nvSpPr>
        <p:spPr/>
        <p:txBody>
          <a:bodyPr/>
          <a:lstStyle/>
          <a:p>
            <a:r>
              <a:rPr lang="en-US" altLang="zh-CN" dirty="0"/>
              <a:t>Frequent phrases </a:t>
            </a:r>
            <a:endParaRPr lang="zh-CN" altLang="en-US" dirty="0"/>
          </a:p>
        </p:txBody>
      </p:sp>
      <p:sp>
        <p:nvSpPr>
          <p:cNvPr id="3" name="内容占位符 2">
            <a:extLst>
              <a:ext uri="{FF2B5EF4-FFF2-40B4-BE49-F238E27FC236}">
                <a16:creationId xmlns:a16="http://schemas.microsoft.com/office/drawing/2014/main" id="{CF70DF0F-B969-4F11-AF63-694EE82B0373}"/>
              </a:ext>
            </a:extLst>
          </p:cNvPr>
          <p:cNvSpPr>
            <a:spLocks noGrp="1"/>
          </p:cNvSpPr>
          <p:nvPr>
            <p:ph idx="1"/>
          </p:nvPr>
        </p:nvSpPr>
        <p:spPr/>
        <p:txBody>
          <a:bodyPr/>
          <a:lstStyle/>
          <a:p>
            <a:pPr>
              <a:lnSpc>
                <a:spcPct val="200000"/>
              </a:lnSpc>
            </a:pPr>
            <a:r>
              <a:rPr lang="en-US" altLang="zh-CN" sz="2800" dirty="0">
                <a:solidFill>
                  <a:schemeClr val="tx1"/>
                </a:solidFill>
                <a:latin typeface="Times New Roman" panose="02020603050405020304" pitchFamily="18" charset="0"/>
                <a:cs typeface="Times New Roman" panose="02020603050405020304" pitchFamily="18" charset="0"/>
              </a:rPr>
              <a:t>Operational/working definition…</a:t>
            </a:r>
          </a:p>
          <a:p>
            <a:pPr>
              <a:lnSpc>
                <a:spcPct val="200000"/>
              </a:lnSpc>
            </a:pPr>
            <a:r>
              <a:rPr lang="en-US" altLang="zh-CN" sz="2800" dirty="0">
                <a:solidFill>
                  <a:schemeClr val="tx1"/>
                </a:solidFill>
                <a:latin typeface="Times New Roman" panose="02020603050405020304" pitchFamily="18" charset="0"/>
                <a:cs typeface="Times New Roman" panose="02020603050405020304" pitchFamily="18" charset="0"/>
              </a:rPr>
              <a:t>In this/present paper (study)… </a:t>
            </a:r>
          </a:p>
          <a:p>
            <a:pPr>
              <a:lnSpc>
                <a:spcPct val="200000"/>
              </a:lnSpc>
            </a:pPr>
            <a:r>
              <a:rPr lang="en-US" altLang="zh-CN" sz="2800" dirty="0">
                <a:solidFill>
                  <a:schemeClr val="tx1"/>
                </a:solidFill>
                <a:latin typeface="Times New Roman" panose="02020603050405020304" pitchFamily="18" charset="0"/>
                <a:cs typeface="Times New Roman" panose="02020603050405020304" pitchFamily="18" charset="0"/>
              </a:rPr>
              <a:t>I propose / the author proposes…</a:t>
            </a:r>
            <a:endParaRPr lang="zh-CN" alt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0786913"/>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ltLang="zh-CN" dirty="0">
                <a:latin typeface="Microsoft YaHei" pitchFamily="34" charset="-122"/>
                <a:ea typeface="Microsoft YaHei" pitchFamily="34" charset="-122"/>
              </a:rPr>
              <a:t>Drills</a:t>
            </a:r>
            <a:endParaRPr lang="en-US" dirty="0">
              <a:latin typeface="Microsoft YaHei" pitchFamily="34" charset="-122"/>
              <a:ea typeface="Microsoft YaHei" pitchFamily="34" charset="-122"/>
            </a:endParaRPr>
          </a:p>
        </p:txBody>
      </p:sp>
    </p:spTree>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AF5CBAC-CE1F-4B15-86AF-A644AE6CEC12}"/>
              </a:ext>
            </a:extLst>
          </p:cNvPr>
          <p:cNvSpPr>
            <a:spLocks noGrp="1"/>
          </p:cNvSpPr>
          <p:nvPr>
            <p:ph type="title"/>
          </p:nvPr>
        </p:nvSpPr>
        <p:spPr>
          <a:xfrm>
            <a:off x="797628" y="5668264"/>
            <a:ext cx="7772400" cy="828161"/>
          </a:xfrm>
        </p:spPr>
        <p:txBody>
          <a:bodyPr>
            <a:normAutofit fontScale="90000"/>
          </a:bodyPr>
          <a:lstStyle/>
          <a:p>
            <a:r>
              <a:rPr lang="en-US" altLang="zh-CN" dirty="0"/>
              <a:t>Exercise 1 </a:t>
            </a:r>
            <a:endParaRPr lang="zh-CN" altLang="en-US" dirty="0"/>
          </a:p>
        </p:txBody>
      </p:sp>
      <p:sp>
        <p:nvSpPr>
          <p:cNvPr id="3" name="文本占位符 2">
            <a:extLst>
              <a:ext uri="{FF2B5EF4-FFF2-40B4-BE49-F238E27FC236}">
                <a16:creationId xmlns:a16="http://schemas.microsoft.com/office/drawing/2014/main" id="{5D932406-0805-4C13-B7A5-CEDE08667EA2}"/>
              </a:ext>
            </a:extLst>
          </p:cNvPr>
          <p:cNvSpPr>
            <a:spLocks noGrp="1"/>
          </p:cNvSpPr>
          <p:nvPr>
            <p:ph type="body" idx="1"/>
          </p:nvPr>
        </p:nvSpPr>
        <p:spPr>
          <a:xfrm>
            <a:off x="182587" y="138879"/>
            <a:ext cx="8704935" cy="932699"/>
          </a:xfrm>
        </p:spPr>
        <p:txBody>
          <a:bodyPr>
            <a:noAutofit/>
          </a:bodyPr>
          <a:lstStyle/>
          <a:p>
            <a:pPr algn="just">
              <a:lnSpc>
                <a:spcPct val="150000"/>
              </a:lnSpc>
            </a:pPr>
            <a:r>
              <a:rPr lang="en-US" altLang="zh-CN" sz="2400" dirty="0">
                <a:solidFill>
                  <a:schemeClr val="tx1"/>
                </a:solidFill>
                <a:latin typeface="Times New Roman" panose="02020603050405020304" pitchFamily="18" charset="0"/>
                <a:cs typeface="Times New Roman" panose="02020603050405020304" pitchFamily="18" charset="0"/>
              </a:rPr>
              <a:t>1 The operational definition of TOT used throughout the study was retrieval failure for the duration of a </a:t>
            </a:r>
          </a:p>
          <a:p>
            <a:pPr algn="just">
              <a:lnSpc>
                <a:spcPct val="150000"/>
              </a:lnSpc>
            </a:pPr>
            <a:r>
              <a:rPr lang="en-US" altLang="zh-CN" sz="2400" dirty="0">
                <a:solidFill>
                  <a:schemeClr val="tx1"/>
                </a:solidFill>
                <a:latin typeface="Times New Roman" panose="02020603050405020304" pitchFamily="18" charset="0"/>
                <a:cs typeface="Times New Roman" panose="02020603050405020304" pitchFamily="18" charset="0"/>
              </a:rPr>
              <a:t>2 Dynamic assessment can be regarded as the determination of 'the zone of proximal development' (Vygotsky, 1978).</a:t>
            </a:r>
          </a:p>
          <a:p>
            <a:pPr algn="just">
              <a:lnSpc>
                <a:spcPct val="150000"/>
              </a:lnSpc>
            </a:pPr>
            <a:r>
              <a:rPr lang="en-US" altLang="zh-CN" sz="2400" dirty="0">
                <a:solidFill>
                  <a:schemeClr val="tx1"/>
                </a:solidFill>
                <a:latin typeface="Times New Roman" panose="02020603050405020304" pitchFamily="18" charset="0"/>
                <a:cs typeface="Times New Roman" panose="02020603050405020304" pitchFamily="18" charset="0"/>
              </a:rPr>
              <a:t>3 Flexibility in this study is defined as the use of a different approach with different problems or problem types in order to raise computational efficiency.</a:t>
            </a:r>
            <a:endParaRPr lang="zh-CN" alt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9926044"/>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08DA1C-C6E2-41A2-ACE1-F959604DBB60}"/>
              </a:ext>
            </a:extLst>
          </p:cNvPr>
          <p:cNvSpPr>
            <a:spLocks noGrp="1"/>
          </p:cNvSpPr>
          <p:nvPr>
            <p:ph type="title"/>
          </p:nvPr>
        </p:nvSpPr>
        <p:spPr/>
        <p:txBody>
          <a:bodyPr/>
          <a:lstStyle/>
          <a:p>
            <a:r>
              <a:rPr lang="en-US" altLang="zh-CN"/>
              <a:t>The End</a:t>
            </a:r>
            <a:endParaRPr lang="zh-CN" altLang="en-US" dirty="0"/>
          </a:p>
        </p:txBody>
      </p:sp>
      <p:sp>
        <p:nvSpPr>
          <p:cNvPr id="3" name="文本占位符 2">
            <a:extLst>
              <a:ext uri="{FF2B5EF4-FFF2-40B4-BE49-F238E27FC236}">
                <a16:creationId xmlns:a16="http://schemas.microsoft.com/office/drawing/2014/main" id="{0A2C16FA-4D58-4772-9DA2-1A4DC8AEE3CB}"/>
              </a:ext>
            </a:extLst>
          </p:cNvPr>
          <p:cNvSpPr>
            <a:spLocks noGrp="1"/>
          </p:cNvSpPr>
          <p:nvPr>
            <p:ph type="body" idx="1"/>
          </p:nvPr>
        </p:nvSpPr>
        <p:spPr>
          <a:xfrm>
            <a:off x="180446" y="498938"/>
            <a:ext cx="7772400" cy="688906"/>
          </a:xfrm>
        </p:spPr>
        <p:txBody>
          <a:bodyPr/>
          <a:lstStyle/>
          <a:p>
            <a:endParaRPr lang="zh-CN" altLang="en-US" dirty="0"/>
          </a:p>
        </p:txBody>
      </p:sp>
    </p:spTree>
    <p:extLst>
      <p:ext uri="{BB962C8B-B14F-4D97-AF65-F5344CB8AC3E}">
        <p14:creationId xmlns:p14="http://schemas.microsoft.com/office/powerpoint/2010/main" val="4043859454"/>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latin typeface="Microsoft YaHei" pitchFamily="34" charset="-122"/>
                <a:ea typeface="Microsoft YaHei" pitchFamily="34" charset="-122"/>
              </a:rPr>
              <a:t>Category</a:t>
            </a:r>
            <a:endParaRPr lang="zh-CN" altLang="en-US" dirty="0">
              <a:latin typeface="Microsoft YaHei" pitchFamily="34" charset="-122"/>
              <a:ea typeface="Microsoft YaHei" pitchFamily="34" charset="-122"/>
            </a:endParaRPr>
          </a:p>
        </p:txBody>
      </p:sp>
      <p:sp>
        <p:nvSpPr>
          <p:cNvPr id="3" name="Content Placeholder 2"/>
          <p:cNvSpPr>
            <a:spLocks noGrp="1"/>
          </p:cNvSpPr>
          <p:nvPr>
            <p:ph idx="1"/>
          </p:nvPr>
        </p:nvSpPr>
        <p:spPr>
          <a:xfrm>
            <a:off x="2290618" y="1634835"/>
            <a:ext cx="8192655" cy="3776661"/>
          </a:xfrm>
        </p:spPr>
        <p:txBody>
          <a:bodyPr/>
          <a:lstStyle/>
          <a:p>
            <a:pPr marL="514350" indent="-514350">
              <a:buFont typeface="+mj-lt"/>
              <a:buAutoNum type="arabicPeriod"/>
            </a:pPr>
            <a:r>
              <a:rPr lang="en-US" altLang="zh-CN" sz="3200" dirty="0">
                <a:latin typeface="Microsoft YaHei" pitchFamily="34" charset="-122"/>
                <a:ea typeface="Microsoft YaHei" pitchFamily="34" charset="-122"/>
              </a:rPr>
              <a:t>Theoretical vs. Operational</a:t>
            </a:r>
          </a:p>
          <a:p>
            <a:pPr marL="514350" indent="-514350">
              <a:buFont typeface="+mj-lt"/>
              <a:buAutoNum type="arabicPeriod"/>
            </a:pPr>
            <a:endParaRPr lang="zh-CN" altLang="en-US" sz="3200" dirty="0">
              <a:latin typeface="Microsoft YaHei" pitchFamily="34" charset="-122"/>
              <a:ea typeface="Microsoft YaHei" pitchFamily="34" charset="-122"/>
            </a:endParaRPr>
          </a:p>
          <a:p>
            <a:pPr marL="514350" indent="-514350">
              <a:buFont typeface="+mj-lt"/>
              <a:buAutoNum type="arabicPeriod"/>
            </a:pPr>
            <a:r>
              <a:rPr lang="en-US" altLang="zh-CN" sz="3200" dirty="0">
                <a:latin typeface="微软雅黑" panose="020B0503020204020204" pitchFamily="34" charset="-122"/>
                <a:ea typeface="微软雅黑" panose="020B0503020204020204" pitchFamily="34" charset="-122"/>
              </a:rPr>
              <a:t>Fact-based vs. Opinion-based </a:t>
            </a:r>
            <a:endParaRPr lang="zh-CN" altLang="en-US" sz="3200" dirty="0">
              <a:latin typeface="微软雅黑" panose="020B0503020204020204" pitchFamily="34" charset="-122"/>
              <a:ea typeface="微软雅黑" panose="020B0503020204020204" pitchFamily="34" charset="-122"/>
            </a:endParaRP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EE6F090-521E-4640-A9CF-B5EC3CE7EB51}"/>
              </a:ext>
            </a:extLst>
          </p:cNvPr>
          <p:cNvSpPr>
            <a:spLocks noGrp="1"/>
          </p:cNvSpPr>
          <p:nvPr>
            <p:ph type="ctrTitle"/>
          </p:nvPr>
        </p:nvSpPr>
        <p:spPr/>
        <p:txBody>
          <a:bodyPr/>
          <a:lstStyle/>
          <a:p>
            <a:r>
              <a:rPr lang="en-US" altLang="zh-CN" dirty="0"/>
              <a:t>1 Theoretical vs. Operational</a:t>
            </a:r>
            <a:endParaRPr lang="zh-CN" altLang="en-US" dirty="0"/>
          </a:p>
        </p:txBody>
      </p:sp>
      <p:sp>
        <p:nvSpPr>
          <p:cNvPr id="4" name="副标题 3">
            <a:extLst>
              <a:ext uri="{FF2B5EF4-FFF2-40B4-BE49-F238E27FC236}">
                <a16:creationId xmlns:a16="http://schemas.microsoft.com/office/drawing/2014/main" id="{9DAB4849-1423-4C64-976C-46ADB2979A6C}"/>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565686739"/>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E821A69-E9E7-4F31-A275-696BF16ACA76}"/>
              </a:ext>
            </a:extLst>
          </p:cNvPr>
          <p:cNvSpPr>
            <a:spLocks noGrp="1"/>
          </p:cNvSpPr>
          <p:nvPr>
            <p:ph type="title"/>
          </p:nvPr>
        </p:nvSpPr>
        <p:spPr/>
        <p:txBody>
          <a:bodyPr/>
          <a:lstStyle/>
          <a:p>
            <a:r>
              <a:rPr lang="en-US" altLang="zh-CN" dirty="0"/>
              <a:t>1.1 Theoretical definition</a:t>
            </a:r>
            <a:endParaRPr lang="zh-CN" altLang="en-US" dirty="0"/>
          </a:p>
        </p:txBody>
      </p:sp>
      <p:sp>
        <p:nvSpPr>
          <p:cNvPr id="3" name="内容占位符 2">
            <a:extLst>
              <a:ext uri="{FF2B5EF4-FFF2-40B4-BE49-F238E27FC236}">
                <a16:creationId xmlns:a16="http://schemas.microsoft.com/office/drawing/2014/main" id="{BABCA9D7-69DE-4BAD-BBAB-09E3921E99BA}"/>
              </a:ext>
            </a:extLst>
          </p:cNvPr>
          <p:cNvSpPr>
            <a:spLocks noGrp="1"/>
          </p:cNvSpPr>
          <p:nvPr>
            <p:ph idx="1"/>
          </p:nvPr>
        </p:nvSpPr>
        <p:spPr>
          <a:xfrm>
            <a:off x="2736126" y="1559189"/>
            <a:ext cx="7492998" cy="3730479"/>
          </a:xfrm>
        </p:spPr>
        <p:txBody>
          <a:bodyPr/>
          <a:lstStyle/>
          <a:p>
            <a:pPr>
              <a:lnSpc>
                <a:spcPct val="150000"/>
              </a:lnSpc>
            </a:pPr>
            <a:r>
              <a:rPr lang="en-US" altLang="zh-CN" sz="2800" dirty="0"/>
              <a:t>Explain abstract theory or technical term;</a:t>
            </a:r>
          </a:p>
          <a:p>
            <a:pPr>
              <a:lnSpc>
                <a:spcPct val="150000"/>
              </a:lnSpc>
            </a:pPr>
            <a:r>
              <a:rPr lang="en-US" altLang="zh-CN" sz="2800" dirty="0"/>
              <a:t>Authoritative sources;</a:t>
            </a:r>
          </a:p>
          <a:p>
            <a:pPr>
              <a:lnSpc>
                <a:spcPct val="150000"/>
              </a:lnSpc>
            </a:pPr>
            <a:r>
              <a:rPr lang="en-US" altLang="zh-CN" sz="2800" dirty="0"/>
              <a:t>Explicit/ implicit Citation;</a:t>
            </a:r>
          </a:p>
          <a:p>
            <a:endParaRPr lang="zh-CN" altLang="en-US" sz="2800" dirty="0"/>
          </a:p>
        </p:txBody>
      </p:sp>
    </p:spTree>
    <p:extLst>
      <p:ext uri="{BB962C8B-B14F-4D97-AF65-F5344CB8AC3E}">
        <p14:creationId xmlns:p14="http://schemas.microsoft.com/office/powerpoint/2010/main" val="3174173761"/>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D46DAC8-BE0F-4CFA-950D-036B901A7542}"/>
              </a:ext>
            </a:extLst>
          </p:cNvPr>
          <p:cNvSpPr>
            <a:spLocks noGrp="1"/>
          </p:cNvSpPr>
          <p:nvPr>
            <p:ph type="title"/>
          </p:nvPr>
        </p:nvSpPr>
        <p:spPr/>
        <p:txBody>
          <a:bodyPr/>
          <a:lstStyle/>
          <a:p>
            <a:r>
              <a:rPr lang="en-US" altLang="zh-CN" dirty="0"/>
              <a:t>Example</a:t>
            </a:r>
            <a:endParaRPr lang="zh-CN" altLang="en-US" dirty="0"/>
          </a:p>
        </p:txBody>
      </p:sp>
      <p:sp>
        <p:nvSpPr>
          <p:cNvPr id="3" name="内容占位符 2">
            <a:extLst>
              <a:ext uri="{FF2B5EF4-FFF2-40B4-BE49-F238E27FC236}">
                <a16:creationId xmlns:a16="http://schemas.microsoft.com/office/drawing/2014/main" id="{0C7667CB-539D-4343-9D2E-3BE4B454C3C7}"/>
              </a:ext>
            </a:extLst>
          </p:cNvPr>
          <p:cNvSpPr>
            <a:spLocks noGrp="1"/>
          </p:cNvSpPr>
          <p:nvPr>
            <p:ph idx="1"/>
          </p:nvPr>
        </p:nvSpPr>
        <p:spPr>
          <a:xfrm>
            <a:off x="2400301" y="1148171"/>
            <a:ext cx="6743699" cy="4552516"/>
          </a:xfrm>
        </p:spPr>
        <p:txBody>
          <a:bodyPr>
            <a:normAutofit/>
          </a:bodyPr>
          <a:lstStyle/>
          <a:p>
            <a:pPr>
              <a:lnSpc>
                <a:spcPct val="150000"/>
              </a:lnSpc>
            </a:pPr>
            <a:r>
              <a:rPr lang="en-US" altLang="zh-CN" sz="2800" b="1" dirty="0">
                <a:solidFill>
                  <a:schemeClr val="tx1"/>
                </a:solidFill>
                <a:latin typeface="Times New Roman" panose="02020603050405020304" pitchFamily="18" charset="0"/>
                <a:cs typeface="Times New Roman" panose="02020603050405020304" pitchFamily="18" charset="0"/>
              </a:rPr>
              <a:t>Smith et al. (2002) have provided a new definition of health: ‘health is a state of physical, cultural, psychological well-being.’</a:t>
            </a:r>
          </a:p>
        </p:txBody>
      </p:sp>
    </p:spTree>
    <p:extLst>
      <p:ext uri="{BB962C8B-B14F-4D97-AF65-F5344CB8AC3E}">
        <p14:creationId xmlns:p14="http://schemas.microsoft.com/office/powerpoint/2010/main" val="2739319807"/>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D1EA9D1-7297-4889-9343-036748F060C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4F0C31B-27CA-42C8-83F3-CCED23603FA2}"/>
              </a:ext>
            </a:extLst>
          </p:cNvPr>
          <p:cNvSpPr>
            <a:spLocks noGrp="1"/>
          </p:cNvSpPr>
          <p:nvPr>
            <p:ph idx="1"/>
          </p:nvPr>
        </p:nvSpPr>
        <p:spPr>
          <a:xfrm>
            <a:off x="2770908" y="1489916"/>
            <a:ext cx="6220689" cy="3869025"/>
          </a:xfrm>
        </p:spPr>
        <p:txBody>
          <a:bodyPr>
            <a:normAutofit/>
          </a:bodyPr>
          <a:lstStyle/>
          <a:p>
            <a:pPr>
              <a:lnSpc>
                <a:spcPct val="150000"/>
              </a:lnSpc>
            </a:pPr>
            <a:r>
              <a:rPr lang="en-US" altLang="zh-CN" sz="2800" b="1" dirty="0">
                <a:solidFill>
                  <a:schemeClr val="tx1"/>
                </a:solidFill>
                <a:latin typeface="Times New Roman" panose="02020603050405020304" pitchFamily="18" charset="0"/>
                <a:cs typeface="Times New Roman" panose="02020603050405020304" pitchFamily="18" charset="0"/>
              </a:rPr>
              <a:t>Validity is the degree to which an assessment process or device measures what it is intended to measure (Smith </a:t>
            </a:r>
            <a:r>
              <a:rPr lang="en-US" altLang="zh-CN" sz="2800" b="1" i="1" dirty="0">
                <a:solidFill>
                  <a:schemeClr val="tx1"/>
                </a:solidFill>
                <a:latin typeface="Times New Roman" panose="02020603050405020304" pitchFamily="18" charset="0"/>
                <a:cs typeface="Times New Roman" panose="02020603050405020304" pitchFamily="18" charset="0"/>
              </a:rPr>
              <a:t>et al.</a:t>
            </a:r>
            <a:r>
              <a:rPr lang="en-US" altLang="zh-CN" sz="2800" b="1" dirty="0">
                <a:solidFill>
                  <a:schemeClr val="tx1"/>
                </a:solidFill>
                <a:latin typeface="Times New Roman" panose="02020603050405020304" pitchFamily="18" charset="0"/>
                <a:cs typeface="Times New Roman" panose="02020603050405020304" pitchFamily="18" charset="0"/>
              </a:rPr>
              <a:t>, 1986)</a:t>
            </a:r>
            <a:endParaRPr lang="zh-CN" altLang="en-US"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8103455"/>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1.2 Operational /working definition</a:t>
            </a:r>
          </a:p>
        </p:txBody>
      </p:sp>
      <p:sp>
        <p:nvSpPr>
          <p:cNvPr id="3" name="Content Placeholder 2"/>
          <p:cNvSpPr>
            <a:spLocks noGrp="1"/>
          </p:cNvSpPr>
          <p:nvPr>
            <p:ph idx="1"/>
          </p:nvPr>
        </p:nvSpPr>
        <p:spPr/>
        <p:txBody>
          <a:bodyPr>
            <a:normAutofit fontScale="92500" lnSpcReduction="10000"/>
          </a:bodyPr>
          <a:lstStyle/>
          <a:p>
            <a:pPr>
              <a:lnSpc>
                <a:spcPct val="150000"/>
              </a:lnSpc>
            </a:pPr>
            <a:r>
              <a:rPr lang="en-US" altLang="zh-CN" sz="2800" b="1" dirty="0">
                <a:latin typeface="Times New Roman" panose="02020603050405020304" pitchFamily="18" charset="0"/>
                <a:cs typeface="Times New Roman" panose="02020603050405020304" pitchFamily="18" charset="0"/>
              </a:rPr>
              <a:t>For specific occasion (in this paper, in this essay, in the present study, etc.);</a:t>
            </a:r>
          </a:p>
          <a:p>
            <a:pPr>
              <a:lnSpc>
                <a:spcPct val="150000"/>
              </a:lnSpc>
            </a:pPr>
            <a:r>
              <a:rPr lang="en-US" altLang="zh-CN" sz="2800" b="1" dirty="0">
                <a:latin typeface="Times New Roman" panose="02020603050405020304" pitchFamily="18" charset="0"/>
                <a:cs typeface="Times New Roman" panose="02020603050405020304" pitchFamily="18" charset="0"/>
              </a:rPr>
              <a:t>At the absence of theoretical definition;</a:t>
            </a:r>
          </a:p>
          <a:p>
            <a:pPr>
              <a:lnSpc>
                <a:spcPct val="150000"/>
              </a:lnSpc>
            </a:pPr>
            <a:r>
              <a:rPr lang="en-US" altLang="zh-CN" sz="2800" b="1" dirty="0">
                <a:latin typeface="Times New Roman" panose="02020603050405020304" pitchFamily="18" charset="0"/>
                <a:cs typeface="Times New Roman" panose="02020603050405020304" pitchFamily="18" charset="0"/>
              </a:rPr>
              <a:t>Self-nominated, usually marked with ‘the working definition’ or ‘the operational definition’;</a:t>
            </a:r>
          </a:p>
          <a:p>
            <a:pPr>
              <a:lnSpc>
                <a:spcPct val="150000"/>
              </a:lnSpc>
            </a:pPr>
            <a:endParaRPr lang="zh-CN" alt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1733208"/>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Example 1</a:t>
            </a:r>
            <a:endParaRPr lang="zh-CN" altLang="en-US" dirty="0"/>
          </a:p>
        </p:txBody>
      </p:sp>
      <p:sp>
        <p:nvSpPr>
          <p:cNvPr id="3" name="内容占位符 2"/>
          <p:cNvSpPr>
            <a:spLocks noGrp="1"/>
          </p:cNvSpPr>
          <p:nvPr>
            <p:ph idx="1"/>
          </p:nvPr>
        </p:nvSpPr>
        <p:spPr/>
        <p:txBody>
          <a:bodyPr>
            <a:normAutofit/>
          </a:bodyPr>
          <a:lstStyle/>
          <a:p>
            <a:pPr>
              <a:lnSpc>
                <a:spcPct val="150000"/>
              </a:lnSpc>
            </a:pPr>
            <a:r>
              <a:rPr lang="en-US" altLang="zh-CN" sz="2800" b="1" dirty="0">
                <a:solidFill>
                  <a:schemeClr val="tx1"/>
                </a:solidFill>
                <a:latin typeface="Times New Roman" panose="02020603050405020304" pitchFamily="18" charset="0"/>
                <a:cs typeface="Times New Roman" panose="02020603050405020304" pitchFamily="18" charset="0"/>
              </a:rPr>
              <a:t>The </a:t>
            </a:r>
            <a:r>
              <a:rPr lang="en-US" altLang="zh-CN" sz="2400" b="1" dirty="0">
                <a:solidFill>
                  <a:srgbClr val="FF0000"/>
                </a:solidFill>
                <a:latin typeface="Times New Roman" panose="02020603050405020304" pitchFamily="18" charset="0"/>
                <a:cs typeface="Times New Roman" panose="02020603050405020304" pitchFamily="18" charset="0"/>
              </a:rPr>
              <a:t>operational definition </a:t>
            </a:r>
            <a:r>
              <a:rPr lang="en-US" altLang="zh-CN" sz="2800" b="1" dirty="0">
                <a:solidFill>
                  <a:schemeClr val="tx1"/>
                </a:solidFill>
                <a:latin typeface="Times New Roman" panose="02020603050405020304" pitchFamily="18" charset="0"/>
                <a:cs typeface="Times New Roman" panose="02020603050405020304" pitchFamily="18" charset="0"/>
              </a:rPr>
              <a:t>for this concept (mediation in health) is defined as a integration of people information processes, of one's own lifestyle in adaptive ways, in order to improve their health behaviors. </a:t>
            </a:r>
            <a:endParaRPr lang="zh-CN" altLang="en-US" sz="2800" b="1" dirty="0">
              <a:solidFill>
                <a:schemeClr val="tx1"/>
              </a:solidFill>
              <a:latin typeface="Times New Roman" panose="02020603050405020304" pitchFamily="18" charset="0"/>
              <a:cs typeface="Times New Roman" panose="02020603050405020304" pitchFamily="18" charset="0"/>
            </a:endParaRPr>
          </a:p>
          <a:p>
            <a:pPr>
              <a:lnSpc>
                <a:spcPct val="150000"/>
              </a:lnSpc>
            </a:pPr>
            <a:endParaRPr lang="zh-CN" altLang="en-US" sz="2800" b="1" dirty="0">
              <a:solidFill>
                <a:schemeClr val="tx1"/>
              </a:solidFill>
            </a:endParaRPr>
          </a:p>
        </p:txBody>
      </p:sp>
    </p:spTree>
    <p:extLst>
      <p:ext uri="{BB962C8B-B14F-4D97-AF65-F5344CB8AC3E}">
        <p14:creationId xmlns:p14="http://schemas.microsoft.com/office/powerpoint/2010/main" val="2731297298"/>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Example 2</a:t>
            </a:r>
            <a:endParaRPr lang="zh-CN" altLang="en-US" dirty="0"/>
          </a:p>
        </p:txBody>
      </p:sp>
      <p:sp>
        <p:nvSpPr>
          <p:cNvPr id="3" name="内容占位符 2"/>
          <p:cNvSpPr>
            <a:spLocks noGrp="1"/>
          </p:cNvSpPr>
          <p:nvPr>
            <p:ph idx="1"/>
          </p:nvPr>
        </p:nvSpPr>
        <p:spPr/>
        <p:txBody>
          <a:bodyPr>
            <a:normAutofit/>
          </a:bodyPr>
          <a:lstStyle/>
          <a:p>
            <a:pPr>
              <a:lnSpc>
                <a:spcPct val="150000"/>
              </a:lnSpc>
            </a:pPr>
            <a:r>
              <a:rPr lang="en-US" altLang="zh-CN" sz="2800" dirty="0">
                <a:solidFill>
                  <a:schemeClr val="tx1"/>
                </a:solidFill>
                <a:latin typeface="Times New Roman" panose="02020603050405020304" pitchFamily="18" charset="0"/>
                <a:cs typeface="Times New Roman" panose="02020603050405020304" pitchFamily="18" charset="0"/>
              </a:rPr>
              <a:t> </a:t>
            </a:r>
            <a:r>
              <a:rPr lang="en-US" altLang="zh-CN" sz="2800" b="1" dirty="0">
                <a:solidFill>
                  <a:srgbClr val="FF0000"/>
                </a:solidFill>
                <a:latin typeface="Times New Roman" panose="02020603050405020304" pitchFamily="18" charset="0"/>
                <a:cs typeface="Times New Roman" panose="02020603050405020304" pitchFamily="18" charset="0"/>
              </a:rPr>
              <a:t>This paper </a:t>
            </a:r>
            <a:r>
              <a:rPr lang="en-US" altLang="zh-CN" sz="2800" b="1" dirty="0">
                <a:solidFill>
                  <a:schemeClr val="tx1"/>
                </a:solidFill>
                <a:latin typeface="Times New Roman" panose="02020603050405020304" pitchFamily="18" charset="0"/>
                <a:cs typeface="Times New Roman" panose="02020603050405020304" pitchFamily="18" charset="0"/>
              </a:rPr>
              <a:t>standardizes the usage of the term 'social role' in online community as a combination of social psychological, social structural, and behavioral attributes.</a:t>
            </a:r>
            <a:endParaRPr lang="zh-CN" altLang="en-US"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9672683"/>
      </p:ext>
    </p:extLst>
  </p:cSld>
  <p:clrMapOvr>
    <a:masterClrMapping/>
  </p:clrMapOvr>
  <p:transition>
    <p:wipe dir="r"/>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框架">
  <a:themeElements>
    <a:clrScheme name="框架">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框架">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框架">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9147774-C42B-4BF8-828B-1E2C39A133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TM03457475[[fn=框架]]</Template>
  <TotalTime>0</TotalTime>
  <Words>818</Words>
  <Application>Microsoft Office PowerPoint</Application>
  <PresentationFormat>On-screen Show (4:3)</PresentationFormat>
  <Paragraphs>57</Paragraphs>
  <Slides>14</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微软雅黑</vt:lpstr>
      <vt:lpstr>微软雅黑</vt:lpstr>
      <vt:lpstr>Arial</vt:lpstr>
      <vt:lpstr>Corbel</vt:lpstr>
      <vt:lpstr>Courier New</vt:lpstr>
      <vt:lpstr>Times New Roman</vt:lpstr>
      <vt:lpstr>Trebuchet MS</vt:lpstr>
      <vt:lpstr>Wingdings 2</vt:lpstr>
      <vt:lpstr>框架</vt:lpstr>
      <vt:lpstr> Categorization of Definition</vt:lpstr>
      <vt:lpstr>Category</vt:lpstr>
      <vt:lpstr>1 Theoretical vs. Operational</vt:lpstr>
      <vt:lpstr>1.1 Theoretical definition</vt:lpstr>
      <vt:lpstr>Example</vt:lpstr>
      <vt:lpstr>PowerPoint Presentation</vt:lpstr>
      <vt:lpstr>1.2 Operational /working definition</vt:lpstr>
      <vt:lpstr>Example 1</vt:lpstr>
      <vt:lpstr>Example 2</vt:lpstr>
      <vt:lpstr>Example 3 </vt:lpstr>
      <vt:lpstr>Frequent phrases </vt:lpstr>
      <vt:lpstr>Drills</vt:lpstr>
      <vt:lpstr>Exercise 1 </vt:lpstr>
      <vt:lpstr>The End</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2017-06-21T02:04:24Z</dcterms:created>
  <dcterms:modified xsi:type="dcterms:W3CDTF">2020-02-07T08:14:44Z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TC027415269991</vt:lpwstr>
  </property>
</Properties>
</file>