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1" r:id="rId5"/>
    <p:sldId id="294" r:id="rId6"/>
    <p:sldId id="304" r:id="rId7"/>
    <p:sldId id="302" r:id="rId8"/>
    <p:sldId id="305" r:id="rId9"/>
    <p:sldId id="306" r:id="rId10"/>
    <p:sldId id="307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1192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zh-CN" sz="2800" b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Argumentation and Opinion Expression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57746" y="2189019"/>
            <a:ext cx="9268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Applying Argumentation Skills in Writing and Speaking</a:t>
            </a:r>
          </a:p>
        </p:txBody>
      </p:sp>
    </p:spTree>
    <p:extLst>
      <p:ext uri="{BB962C8B-B14F-4D97-AF65-F5344CB8AC3E}">
        <p14:creationId xmlns:p14="http://schemas.microsoft.com/office/powerpoint/2010/main" val="104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Voicing an opinion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Arguing a point</a:t>
            </a:r>
            <a:endParaRPr kumimoji="1" lang="zh-CN" alt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zh-CN" sz="3600" b="1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40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Argumentation and Opinion Expression</a:t>
            </a:r>
            <a:endParaRPr lang="en-GB" altLang="zh-CN" sz="4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r>
              <a:rPr lang="en-US" altLang="zh-CN" sz="4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2. </a:t>
            </a:r>
            <a:r>
              <a:rPr lang="en-GB" altLang="zh-CN" sz="4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Arguing a point</a:t>
            </a:r>
            <a:endParaRPr kumimoji="1" lang="zh-CN" alt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30036" y="2798619"/>
            <a:ext cx="8659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Argumentation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 of Arguing a Point in Academic Contexts</a:t>
            </a:r>
          </a:p>
        </p:txBody>
      </p:sp>
    </p:spTree>
    <p:extLst>
      <p:ext uri="{BB962C8B-B14F-4D97-AF65-F5344CB8AC3E}">
        <p14:creationId xmlns:p14="http://schemas.microsoft.com/office/powerpoint/2010/main" val="10230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13164" y="2202874"/>
            <a:ext cx="86590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Elements of a Strong Argument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Clear Thesis Statement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Logical Reasoning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Credible Evidence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Counterarguments and Rebuttals</a:t>
            </a:r>
          </a:p>
        </p:txBody>
      </p:sp>
    </p:spTree>
    <p:extLst>
      <p:ext uri="{BB962C8B-B14F-4D97-AF65-F5344CB8AC3E}">
        <p14:creationId xmlns:p14="http://schemas.microsoft.com/office/powerpoint/2010/main" val="15262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8659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Organizing Your Argument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Body Paragraphs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811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Persuasive Language and Rhetorical Devices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Appeals to Logic, Emotion, and Ethics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of Analogies and Metaphors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Repetition and Parallelism</a:t>
            </a:r>
          </a:p>
        </p:txBody>
      </p:sp>
    </p:spTree>
    <p:extLst>
      <p:ext uri="{BB962C8B-B14F-4D97-AF65-F5344CB8AC3E}">
        <p14:creationId xmlns:p14="http://schemas.microsoft.com/office/powerpoint/2010/main" val="231863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Evaluating and Responding to Counterarguments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Acknowledging Valid Points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Refuting Misconceptions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Strengthening Your Position</a:t>
            </a:r>
          </a:p>
        </p:txBody>
      </p:sp>
    </p:spTree>
    <p:extLst>
      <p:ext uri="{BB962C8B-B14F-4D97-AF65-F5344CB8AC3E}">
        <p14:creationId xmlns:p14="http://schemas.microsoft.com/office/powerpoint/2010/main" val="117869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Practicing Constructive Debate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Structured Debates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Mock Trials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Debating Ethical Dilemmas</a:t>
            </a:r>
          </a:p>
        </p:txBody>
      </p:sp>
    </p:spTree>
    <p:extLst>
      <p:ext uri="{BB962C8B-B14F-4D97-AF65-F5344CB8AC3E}">
        <p14:creationId xmlns:p14="http://schemas.microsoft.com/office/powerpoint/2010/main" val="30287466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</Words>
  <Application>Microsoft Macintosh PowerPoint</Application>
  <PresentationFormat>宽屏</PresentationFormat>
  <Paragraphs>44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Custom</vt:lpstr>
      <vt:lpstr>学术英语口语</vt:lpstr>
      <vt:lpstr>PowerPoint 演示文稿</vt:lpstr>
      <vt:lpstr>2. Arguing a point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