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4" r:id="rId6"/>
    <p:sldId id="304" r:id="rId7"/>
    <p:sldId id="302" r:id="rId8"/>
    <p:sldId id="305" r:id="rId9"/>
    <p:sldId id="306" r:id="rId10"/>
    <p:sldId id="307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560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altLang="zh-CN" sz="2800" b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Expressing Disagreement and Critical Listening in Decision-Making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Expressing disagreement rationally and politely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Applying critical listening skills to decision making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6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Expressing Disagreement and Critical Listening in Decision-Making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3600" b="1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lvl="0"/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2. Applying critical listening skills to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425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54726" y="1690062"/>
            <a:ext cx="8659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Critical Listening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Role of Critical Listening in Evaluating Information and Making Informed Decisions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Link between Critical Listening and Effective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230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99310" y="1759529"/>
            <a:ext cx="865909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Steps in the Decision-Making Process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28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1" i="0" u="none" strike="noStrike" dirty="0">
                <a:solidFill>
                  <a:srgbClr val="0D0D0D"/>
                </a:solidFill>
                <a:effectLst/>
                <a:latin typeface="Söhne"/>
              </a:rPr>
              <a:t>Identifying the Problem or Decision to be Made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1" i="0" u="none" strike="noStrike" dirty="0">
                <a:solidFill>
                  <a:srgbClr val="0D0D0D"/>
                </a:solidFill>
                <a:effectLst/>
                <a:latin typeface="Söhne"/>
              </a:rPr>
              <a:t>Gathering Information and Evaluating Options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1" i="0" u="none" strike="noStrike" dirty="0">
                <a:solidFill>
                  <a:srgbClr val="0D0D0D"/>
                </a:solidFill>
                <a:effectLst/>
                <a:latin typeface="Söhne"/>
              </a:rPr>
              <a:t>Considering Different Perspectives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2800" b="1" i="0" u="none" strike="noStrike" dirty="0">
                <a:solidFill>
                  <a:srgbClr val="0D0D0D"/>
                </a:solidFill>
                <a:effectLst/>
                <a:latin typeface="Söhne"/>
              </a:rPr>
              <a:t>Making a Decision and Implementing it</a:t>
            </a:r>
            <a:endParaRPr lang="en-GB" altLang="zh-CN" sz="2800" b="0" i="0" u="none" strike="noStrike" dirty="0">
              <a:solidFill>
                <a:srgbClr val="0D0D0D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5262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46909" y="1205346"/>
            <a:ext cx="865909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Strategies for Applying Critical Listening to Decision-Making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zh-CN" sz="320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Söhne"/>
              </a:rPr>
              <a:t>Actively Listening to Different Perspectives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 err="1">
                <a:solidFill>
                  <a:srgbClr val="0D0D0D"/>
                </a:solidFill>
                <a:effectLst/>
                <a:latin typeface="Söhne"/>
              </a:rPr>
              <a:t>Analyzing</a:t>
            </a: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Söhne"/>
              </a:rPr>
              <a:t> Arguments and Evidence Presented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Söhne"/>
              </a:rPr>
              <a:t>Questioning Assumptions and Biases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Söhne"/>
              </a:rPr>
              <a:t>Seeking Clarification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18811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Activity: Critical Listening in Decision-Making</a:t>
            </a:r>
          </a:p>
          <a:p>
            <a:pPr algn="l"/>
            <a:endParaRPr lang="en-GB" altLang="zh-CN" sz="32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Decision-Making Scenario or Case Study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apply critical listening skills to evaluate information and make a decision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discussion on the role of critical listening in effective decision-making</a:t>
            </a:r>
            <a:endParaRPr lang="en-GB" altLang="zh-CN" sz="12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3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Real-Life Application of Effective Communication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Examples of Effective Communication and Critical Listening in Professional Settings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Relevance of These Skills in Leadership and Teamwork</a:t>
            </a:r>
          </a:p>
        </p:txBody>
      </p:sp>
    </p:spTree>
    <p:extLst>
      <p:ext uri="{BB962C8B-B14F-4D97-AF65-F5344CB8AC3E}">
        <p14:creationId xmlns:p14="http://schemas.microsoft.com/office/powerpoint/2010/main" val="11786910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</Words>
  <Application>Microsoft Macintosh PowerPoint</Application>
  <PresentationFormat>宽屏</PresentationFormat>
  <Paragraphs>41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Söhne</vt:lpstr>
      <vt:lpstr>Arial</vt:lpstr>
      <vt:lpstr>Avenir Next LT Pro</vt:lpstr>
      <vt:lpstr>Calibri</vt:lpstr>
      <vt:lpstr>Custom</vt:lpstr>
      <vt:lpstr>学术英语口语</vt:lpstr>
      <vt:lpstr>PowerPoint 演示文稿</vt:lpstr>
      <vt:lpstr>2. Applying critical listening skills to decision making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