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6AE-574D-4DF1-A66C-474BE4130C11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64C1D-B507-4B7B-995B-5C418B600E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07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6AE-574D-4DF1-A66C-474BE4130C11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64C1D-B507-4B7B-995B-5C418B600E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183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6AE-574D-4DF1-A66C-474BE4130C11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64C1D-B507-4B7B-995B-5C418B600E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6AE-574D-4DF1-A66C-474BE4130C11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64C1D-B507-4B7B-995B-5C418B600E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96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6AE-574D-4DF1-A66C-474BE4130C11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64C1D-B507-4B7B-995B-5C418B600E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122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6AE-574D-4DF1-A66C-474BE4130C11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64C1D-B507-4B7B-995B-5C418B600E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058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6AE-574D-4DF1-A66C-474BE4130C11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64C1D-B507-4B7B-995B-5C418B600E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77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6AE-574D-4DF1-A66C-474BE4130C11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64C1D-B507-4B7B-995B-5C418B600E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625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6AE-574D-4DF1-A66C-474BE4130C11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64C1D-B507-4B7B-995B-5C418B600E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396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6AE-574D-4DF1-A66C-474BE4130C11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64C1D-B507-4B7B-995B-5C418B600E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16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6AE-574D-4DF1-A66C-474BE4130C11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64C1D-B507-4B7B-995B-5C418B600E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27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BF6AE-574D-4DF1-A66C-474BE4130C11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64C1D-B507-4B7B-995B-5C418B600E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86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/>
              <a:t>Unit 7 Video 2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359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504509" y="359599"/>
            <a:ext cx="1525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fix- up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strategies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六边形 8"/>
          <p:cNvSpPr/>
          <p:nvPr/>
        </p:nvSpPr>
        <p:spPr>
          <a:xfrm>
            <a:off x="763588" y="1448941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1582511" y="3806158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39"/>
          <p:cNvCxnSpPr/>
          <p:nvPr/>
        </p:nvCxnSpPr>
        <p:spPr>
          <a:xfrm flipV="1">
            <a:off x="1557338" y="2115691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871662" y="1447013"/>
            <a:ext cx="70208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look for familiar letter chunks and sound it </a:t>
            </a:r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out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871662" y="2605829"/>
            <a:ext cx="62642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“The changes in China’s Pearl River delta, however, are more </a:t>
            </a:r>
            <a:r>
              <a:rPr kumimoji="1"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dramatic</a:t>
            </a:r>
            <a:r>
              <a:rPr kumimoji="1" lang="en-US" altLang="zh-CN" sz="2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 than these natural fluctuations.” </a:t>
            </a:r>
            <a:endParaRPr kumimoji="1" lang="zh-CN" altLang="en-US" sz="2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To fix-up the unknown words 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648" y="4509120"/>
            <a:ext cx="1872208" cy="40011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Dramatic</a:t>
            </a:r>
            <a:r>
              <a:rPr lang="en-US" altLang="zh-CN" dirty="0" smtClean="0"/>
              <a:t>  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568415" y="4481815"/>
            <a:ext cx="1872208" cy="40011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drama</a:t>
            </a:r>
            <a:r>
              <a:rPr lang="en-US" altLang="zh-CN" dirty="0" smtClean="0"/>
              <a:t>  </a:t>
            </a:r>
            <a:endParaRPr lang="zh-CN" altLang="en-US" dirty="0"/>
          </a:p>
        </p:txBody>
      </p:sp>
      <p:cxnSp>
        <p:nvCxnSpPr>
          <p:cNvPr id="18" name="直接箭头连接符 17"/>
          <p:cNvCxnSpPr/>
          <p:nvPr/>
        </p:nvCxnSpPr>
        <p:spPr>
          <a:xfrm>
            <a:off x="3419872" y="4681870"/>
            <a:ext cx="1800200" cy="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29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6" grpId="0" animBg="1"/>
      <p:bldP spid="11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504509" y="359599"/>
            <a:ext cx="1525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fix- up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strategies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六边形 8"/>
          <p:cNvSpPr/>
          <p:nvPr/>
        </p:nvSpPr>
        <p:spPr>
          <a:xfrm>
            <a:off x="763588" y="1448941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1582511" y="3806158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39"/>
          <p:cNvCxnSpPr/>
          <p:nvPr/>
        </p:nvCxnSpPr>
        <p:spPr>
          <a:xfrm flipV="1">
            <a:off x="1557338" y="2115691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871662" y="1336181"/>
            <a:ext cx="70208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break down words to smaller ones that can make sense to </a:t>
            </a:r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you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672999" y="2975161"/>
            <a:ext cx="6491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lang="en-US" altLang="zh-CN" sz="2400" dirty="0"/>
              <a:t>“the airport itself will be built at a similarly </a:t>
            </a:r>
            <a:r>
              <a:rPr lang="en-US" altLang="zh-CN" sz="2400" b="1" dirty="0"/>
              <a:t>breakneck</a:t>
            </a:r>
            <a:r>
              <a:rPr lang="en-US" altLang="zh-CN" sz="2400" dirty="0"/>
              <a:t> pace.”</a:t>
            </a:r>
            <a:endParaRPr kumimoji="1" lang="zh-CN" altLang="en-US" sz="2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To fix-up the unknown words 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03648" y="4509120"/>
            <a:ext cx="1872208" cy="40011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Breakneck </a:t>
            </a:r>
            <a:r>
              <a:rPr lang="en-US" altLang="zh-CN" dirty="0" smtClean="0"/>
              <a:t>  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8415" y="4481815"/>
            <a:ext cx="1872208" cy="40011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Break + neck</a:t>
            </a:r>
            <a:endParaRPr lang="zh-CN" altLang="en-US" dirty="0"/>
          </a:p>
        </p:txBody>
      </p:sp>
      <p:cxnSp>
        <p:nvCxnSpPr>
          <p:cNvPr id="15" name="直接箭头连接符 14"/>
          <p:cNvCxnSpPr/>
          <p:nvPr/>
        </p:nvCxnSpPr>
        <p:spPr>
          <a:xfrm>
            <a:off x="3419872" y="4681870"/>
            <a:ext cx="1800200" cy="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92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504509" y="359599"/>
            <a:ext cx="1525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fix- up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strategies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六边形 8"/>
          <p:cNvSpPr/>
          <p:nvPr/>
        </p:nvSpPr>
        <p:spPr>
          <a:xfrm>
            <a:off x="763588" y="1448941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1582511" y="3806158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39"/>
          <p:cNvCxnSpPr/>
          <p:nvPr/>
        </p:nvCxnSpPr>
        <p:spPr>
          <a:xfrm flipV="1">
            <a:off x="1557338" y="2115691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871662" y="1336181"/>
            <a:ext cx="70208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think about whether you've seen the word before, where and in what </a:t>
            </a:r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context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672999" y="2975161"/>
            <a:ext cx="6491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lang="en-US" altLang="zh-CN" sz="2400" dirty="0"/>
              <a:t>“engineer around these problems” </a:t>
            </a:r>
            <a:endParaRPr lang="en-US" altLang="zh-CN" sz="2400" dirty="0" smtClean="0"/>
          </a:p>
          <a:p>
            <a:r>
              <a:rPr lang="en-US" altLang="zh-CN" sz="2400" dirty="0" smtClean="0"/>
              <a:t>“</a:t>
            </a:r>
            <a:r>
              <a:rPr lang="en-US" altLang="zh-CN" sz="2400" dirty="0"/>
              <a:t>engineer out the problems”</a:t>
            </a:r>
            <a:endParaRPr kumimoji="1" lang="zh-CN" altLang="en-US" sz="2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To fix-up the unknown words 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4327927"/>
            <a:ext cx="2808312" cy="70788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Engineer around these problems </a:t>
            </a:r>
            <a:r>
              <a:rPr lang="en-US" altLang="zh-CN" dirty="0" smtClean="0"/>
              <a:t>  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16847" y="4127872"/>
            <a:ext cx="2570698" cy="40011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Beat around the bush </a:t>
            </a:r>
            <a:endParaRPr lang="zh-CN" altLang="en-US" dirty="0"/>
          </a:p>
        </p:txBody>
      </p:sp>
      <p:cxnSp>
        <p:nvCxnSpPr>
          <p:cNvPr id="15" name="直接箭头连接符 14"/>
          <p:cNvCxnSpPr/>
          <p:nvPr/>
        </p:nvCxnSpPr>
        <p:spPr>
          <a:xfrm>
            <a:off x="3419872" y="4681870"/>
            <a:ext cx="1800200" cy="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93588" y="4635703"/>
            <a:ext cx="2570698" cy="40011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Talk around the issue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7570" y="5418309"/>
            <a:ext cx="2808312" cy="70788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Engineer out  these problems </a:t>
            </a:r>
            <a:r>
              <a:rPr lang="en-US" altLang="zh-CN" dirty="0" smtClean="0"/>
              <a:t>  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593588" y="5625989"/>
            <a:ext cx="2570698" cy="70788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Figure out the problems</a:t>
            </a:r>
            <a:endParaRPr lang="zh-CN" altLang="en-US" dirty="0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3389898" y="5772252"/>
            <a:ext cx="1800200" cy="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48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3" grpId="0" animBg="1"/>
      <p:bldP spid="14" grpId="0" animBg="1"/>
      <p:bldP spid="17" grpId="0" animBg="1"/>
      <p:bldP spid="18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504509" y="359599"/>
            <a:ext cx="1525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fix- up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strategies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六边形 8"/>
          <p:cNvSpPr/>
          <p:nvPr/>
        </p:nvSpPr>
        <p:spPr>
          <a:xfrm>
            <a:off x="763588" y="1448941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1582511" y="3806158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39"/>
          <p:cNvCxnSpPr/>
          <p:nvPr/>
        </p:nvCxnSpPr>
        <p:spPr>
          <a:xfrm flipV="1">
            <a:off x="1557338" y="2115691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871662" y="1336181"/>
            <a:ext cx="70208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substitute a word that makes sense in the </a:t>
            </a:r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sentence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672999" y="2975161"/>
            <a:ext cx="6491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lang="en-US" altLang="zh-CN" sz="2400" dirty="0"/>
              <a:t>“engineer around these problems” </a:t>
            </a:r>
            <a:endParaRPr lang="en-US" altLang="zh-CN" sz="2400" dirty="0" smtClean="0"/>
          </a:p>
          <a:p>
            <a:r>
              <a:rPr lang="en-US" altLang="zh-CN" sz="2400" dirty="0" smtClean="0"/>
              <a:t>“</a:t>
            </a:r>
            <a:r>
              <a:rPr lang="en-US" altLang="zh-CN" sz="2400" dirty="0"/>
              <a:t>engineer out the problems”</a:t>
            </a:r>
            <a:endParaRPr kumimoji="1" lang="zh-CN" altLang="en-US" sz="2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To fix-up the unknown words 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4327927"/>
            <a:ext cx="2808312" cy="70788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Engineer around these problems </a:t>
            </a:r>
            <a:r>
              <a:rPr lang="en-US" altLang="zh-CN" dirty="0" smtClean="0"/>
              <a:t>  </a:t>
            </a:r>
            <a:endParaRPr lang="zh-CN" altLang="en-US" dirty="0"/>
          </a:p>
        </p:txBody>
      </p:sp>
      <p:cxnSp>
        <p:nvCxnSpPr>
          <p:cNvPr id="15" name="直接箭头连接符 14"/>
          <p:cNvCxnSpPr/>
          <p:nvPr/>
        </p:nvCxnSpPr>
        <p:spPr>
          <a:xfrm>
            <a:off x="3419872" y="4681870"/>
            <a:ext cx="1800200" cy="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93588" y="4484837"/>
            <a:ext cx="2570698" cy="40011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Work  around the issue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7570" y="5418309"/>
            <a:ext cx="2808312" cy="70788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Engineer out  these problems </a:t>
            </a:r>
            <a:r>
              <a:rPr lang="en-US" altLang="zh-CN" dirty="0" smtClean="0"/>
              <a:t>  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593588" y="5625989"/>
            <a:ext cx="2570698" cy="40011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Wok out the problems</a:t>
            </a:r>
            <a:endParaRPr lang="zh-CN" altLang="en-US" dirty="0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3389898" y="5772252"/>
            <a:ext cx="1800200" cy="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17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3" grpId="0" animBg="1"/>
      <p:bldP spid="17" grpId="0" animBg="1"/>
      <p:bldP spid="18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504509" y="359599"/>
            <a:ext cx="1525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fix- up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strategies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六边形 8"/>
          <p:cNvSpPr/>
          <p:nvPr/>
        </p:nvSpPr>
        <p:spPr>
          <a:xfrm>
            <a:off x="763588" y="1448941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1582511" y="3806158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39"/>
          <p:cNvCxnSpPr/>
          <p:nvPr/>
        </p:nvCxnSpPr>
        <p:spPr>
          <a:xfrm flipV="1">
            <a:off x="1557338" y="2115691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830105" y="1553365"/>
            <a:ext cx="7020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read ahead to find contextual </a:t>
            </a:r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clues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582511" y="3191211"/>
            <a:ext cx="6491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lang="en-US" altLang="zh-CN" sz="2400" dirty="0" smtClean="0"/>
              <a:t>“</a:t>
            </a:r>
            <a:r>
              <a:rPr lang="en-US" altLang="zh-CN" sz="2400" i="1" dirty="0"/>
              <a:t>The settlement is rarely even</a:t>
            </a:r>
            <a:r>
              <a:rPr lang="en-US" altLang="zh-CN" sz="2400" dirty="0" smtClean="0"/>
              <a:t>”</a:t>
            </a:r>
            <a:endParaRPr kumimoji="1" lang="zh-CN" altLang="en-US" sz="2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To fix-up the unknown words 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4327927"/>
            <a:ext cx="2808312" cy="40011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Settlement</a:t>
            </a:r>
            <a:endParaRPr lang="zh-CN" altLang="en-US" dirty="0"/>
          </a:p>
        </p:txBody>
      </p:sp>
      <p:cxnSp>
        <p:nvCxnSpPr>
          <p:cNvPr id="15" name="直接箭头连接符 14"/>
          <p:cNvCxnSpPr>
            <a:stCxn id="13" idx="3"/>
          </p:cNvCxnSpPr>
          <p:nvPr/>
        </p:nvCxnSpPr>
        <p:spPr>
          <a:xfrm flipV="1">
            <a:off x="3275856" y="4521738"/>
            <a:ext cx="1014142" cy="6244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89998" y="4127872"/>
            <a:ext cx="1578146" cy="40011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Settle lower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7570" y="5418309"/>
            <a:ext cx="2808312" cy="40011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Even 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45573" y="5310587"/>
            <a:ext cx="1926642" cy="1015663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different parts sink at different rates</a:t>
            </a:r>
            <a:endParaRPr lang="zh-CN" altLang="en-US" dirty="0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3343082" y="5593341"/>
            <a:ext cx="1002491" cy="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79293" y="4652919"/>
            <a:ext cx="1578146" cy="40011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Sinking fate</a:t>
            </a:r>
            <a:endParaRPr lang="zh-CN" altLang="en-US" dirty="0"/>
          </a:p>
        </p:txBody>
      </p:sp>
      <p:cxnSp>
        <p:nvCxnSpPr>
          <p:cNvPr id="25" name="直接箭头连接符 24"/>
          <p:cNvCxnSpPr/>
          <p:nvPr/>
        </p:nvCxnSpPr>
        <p:spPr>
          <a:xfrm>
            <a:off x="5857439" y="4528520"/>
            <a:ext cx="1044116" cy="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01555" y="4328465"/>
            <a:ext cx="1578146" cy="40011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sinking</a:t>
            </a:r>
            <a:endParaRPr lang="zh-CN" altLang="en-US" dirty="0"/>
          </a:p>
        </p:txBody>
      </p:sp>
      <p:cxnSp>
        <p:nvCxnSpPr>
          <p:cNvPr id="27" name="直接箭头连接符 26"/>
          <p:cNvCxnSpPr/>
          <p:nvPr/>
        </p:nvCxnSpPr>
        <p:spPr>
          <a:xfrm>
            <a:off x="6272215" y="5663996"/>
            <a:ext cx="629340" cy="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01555" y="5300553"/>
            <a:ext cx="1926642" cy="70788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not at the same </a:t>
            </a:r>
            <a:r>
              <a:rPr lang="en-US" altLang="zh-CN" sz="2000" dirty="0" smtClean="0"/>
              <a:t>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61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3" grpId="0" animBg="1"/>
      <p:bldP spid="17" grpId="0" animBg="1"/>
      <p:bldP spid="18" grpId="0" animBg="1"/>
      <p:bldP spid="22" grpId="0" animBg="1"/>
      <p:bldP spid="24" grpId="0" animBg="1"/>
      <p:bldP spid="26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504509" y="359599"/>
            <a:ext cx="1525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fix- up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strategies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六边形 8"/>
          <p:cNvSpPr/>
          <p:nvPr/>
        </p:nvSpPr>
        <p:spPr>
          <a:xfrm>
            <a:off x="763588" y="1448941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1582511" y="3806158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39"/>
          <p:cNvCxnSpPr/>
          <p:nvPr/>
        </p:nvCxnSpPr>
        <p:spPr>
          <a:xfrm flipV="1">
            <a:off x="1557338" y="2115691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830105" y="1553365"/>
            <a:ext cx="7020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read ahead to find contextual </a:t>
            </a:r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clues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582511" y="3191211"/>
            <a:ext cx="6491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lang="en-US" altLang="zh-CN" sz="2400" dirty="0" smtClean="0"/>
              <a:t>“</a:t>
            </a:r>
            <a:r>
              <a:rPr lang="en-US" altLang="zh-CN" sz="2400" dirty="0"/>
              <a:t>reclaim the land</a:t>
            </a:r>
            <a:r>
              <a:rPr lang="en-US" altLang="zh-CN" sz="2400" dirty="0" smtClean="0"/>
              <a:t>”</a:t>
            </a:r>
            <a:endParaRPr kumimoji="1" lang="zh-CN" altLang="en-US" sz="2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To fix-up the unknown words 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4327927"/>
            <a:ext cx="1799578" cy="369332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reclaim the land</a:t>
            </a:r>
            <a:endParaRPr lang="zh-CN" altLang="en-US" dirty="0"/>
          </a:p>
        </p:txBody>
      </p:sp>
      <p:cxnSp>
        <p:nvCxnSpPr>
          <p:cNvPr id="15" name="直接箭头连接符 14"/>
          <p:cNvCxnSpPr>
            <a:stCxn id="13" idx="3"/>
          </p:cNvCxnSpPr>
          <p:nvPr/>
        </p:nvCxnSpPr>
        <p:spPr>
          <a:xfrm>
            <a:off x="2267122" y="4512593"/>
            <a:ext cx="1224758" cy="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91880" y="4127872"/>
            <a:ext cx="2376264" cy="369332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“</a:t>
            </a:r>
            <a:r>
              <a:rPr lang="en-US" altLang="zh-CN" i="1" dirty="0"/>
              <a:t>airport on waters</a:t>
            </a:r>
            <a:r>
              <a:rPr lang="en-US" altLang="zh-CN" dirty="0"/>
              <a:t>”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91880" y="4652919"/>
            <a:ext cx="2365559" cy="70788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“</a:t>
            </a:r>
            <a:r>
              <a:rPr lang="en-US" altLang="zh-CN" sz="2000" i="1" dirty="0"/>
              <a:t>is to pile sand rock on to the seabed</a:t>
            </a:r>
            <a:r>
              <a:rPr lang="en-US" altLang="zh-CN" sz="2000" dirty="0"/>
              <a:t>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548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3" grpId="0" animBg="1"/>
      <p:bldP spid="17" grpId="0" animBg="1"/>
      <p:bldP spid="24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全屏显示(4:3)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主题​​</vt:lpstr>
      <vt:lpstr>Unit 7 Video 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 R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Video 2</dc:title>
  <dc:creator>Windows User</dc:creator>
  <cp:lastModifiedBy>Windows User</cp:lastModifiedBy>
  <cp:revision>1</cp:revision>
  <dcterms:created xsi:type="dcterms:W3CDTF">2020-02-07T09:41:48Z</dcterms:created>
  <dcterms:modified xsi:type="dcterms:W3CDTF">2020-02-07T09:42:03Z</dcterms:modified>
</cp:coreProperties>
</file>