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Communication: Expressing Agreement and Supporting Arguments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agreement appropriately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Arguing a point with supporting evidence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Communication: Expressing Agreement and Supporting Arguments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agreement appropriately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Effective Communication in Academic and Professional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Overview of Topics Covered in this Module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Agreement Appropriately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Expressing Agreement Diplomatically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Considerations When Agreeing with Others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Techniques for Expressing Agreement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zh-CN" sz="3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Polite Language (e.g., "I agree," "I concur")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Acknowledging Others' Perspectives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Providing Additional Support or Examples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Agreement with Conditions or Limitations</a:t>
            </a:r>
            <a:endParaRPr lang="en-GB" altLang="zh-CN" sz="20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Expressing Agreement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Statements or Scenarios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Respond with appropriate expressions of 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ways to express agreement in different contexts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</Words>
  <Application>Microsoft Macintosh PowerPoint</Application>
  <PresentationFormat>宽屏</PresentationFormat>
  <Paragraphs>35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Expressing agreement appropriately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