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  <p:sldId id="298" r:id="rId12"/>
    <p:sldId id="29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Argumentation and Opinion Expression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Voicing an opinion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Arguing a point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Argumentation and Opinion Expression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Voicing an opinion</a:t>
            </a:r>
            <a:endParaRPr lang="zh-CN" altLang="zh-CN" sz="4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Opinion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Voicing Opinions in Academic Discourse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Techniques for Expressing Opinions Clearly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Opinion Phrases (e.g., "In my opinion," "I believe that...")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Providing Reasons and Justifications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Offering Personal Examples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Critical Thinking Skills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Analyzing</a:t>
            </a: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Information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Forming Informed Opinions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Evaluating Different Perspectives</a:t>
            </a: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Active Listening in Opinion Exchanges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Paraphrasing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Clarifying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Reflecting on Others' Opinions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1662546"/>
            <a:ext cx="86590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Building Confidence in Voicing Opinions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and Feedback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Overcoming Fear of Judgment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Valuing Your Perspective</a:t>
            </a:r>
          </a:p>
        </p:txBody>
      </p:sp>
    </p:spTree>
    <p:extLst>
      <p:ext uri="{BB962C8B-B14F-4D97-AF65-F5344CB8AC3E}">
        <p14:creationId xmlns:p14="http://schemas.microsoft.com/office/powerpoint/2010/main" val="22359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1662546"/>
            <a:ext cx="8659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Examples and Scenarios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Interactive Activities: Opinion Sharing and Discussions</a:t>
            </a:r>
          </a:p>
        </p:txBody>
      </p:sp>
    </p:spTree>
    <p:extLst>
      <p:ext uri="{BB962C8B-B14F-4D97-AF65-F5344CB8AC3E}">
        <p14:creationId xmlns:p14="http://schemas.microsoft.com/office/powerpoint/2010/main" val="26518261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</Words>
  <Application>Microsoft Macintosh PowerPoint</Application>
  <PresentationFormat>宽屏</PresentationFormat>
  <Paragraphs>39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Voicing an opinion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2024-03-12T19:59:52Z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