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  <p:sldId id="30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Facilitating Discussions and Comparing Views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Leading a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Comparing views in a discussion</a:t>
            </a:r>
          </a:p>
          <a:p>
            <a:pPr marL="514350" lvl="0" indent="-514350">
              <a:buFont typeface="+mj-lt"/>
              <a:buAutoNum type="arabicPeriod"/>
            </a:pPr>
            <a:endParaRPr lang="en-US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8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Facilitating Discussions and Comparing Views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1. Leading a discussion</a:t>
            </a: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Söhne"/>
              </a:rPr>
              <a:t>Importance of Effective Discussion Facilitation and View Comparison</a:t>
            </a: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Leading a Discussion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Discussion Facilitation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Role of a Discussion Leader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Characteristics of Effective Discussion Facilitation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Leading a Discussion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zh-CN" sz="32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Setting Clear Objectives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Creating a Positive and Inclusive Atmosphere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Encouraging Participation from All Participants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Managing Time and Keeping Discussion on Track</a:t>
            </a: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831273"/>
            <a:ext cx="865909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Language Tips for Leading a Discussion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inclusive language to encourage participation from all members of the group.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Avoid using jargon or technical language that may be unfamiliar to some participants.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Pose questions that invite diverse perspectives and encourage critical thinking.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Offer praise and positive reinforcement to participants who contribute valuable insights.</a:t>
            </a:r>
            <a:endParaRPr lang="en-GB" altLang="zh-CN" sz="20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831273"/>
            <a:ext cx="865909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Language Tips for Leading a Discussion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active listening techniques, such as paraphrasing and summarizing, to demonstrate understanding and facilitate deeper discussions.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Encourage follow-up questions to promote further exploration of ideas and topics.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transition phrases to smoothly move between discussion points and keep the conversation flowing.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Model respectful </a:t>
            </a:r>
            <a:r>
              <a:rPr lang="en-GB" altLang="zh-CN" sz="28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by listening attentively, maintaining eye contact, and refraining from interrupting.</a:t>
            </a:r>
            <a:endParaRPr lang="en-GB" altLang="zh-CN" sz="20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756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213</Words>
  <Application>Microsoft Macintosh PowerPoint</Application>
  <PresentationFormat>宽屏</PresentationFormat>
  <Paragraphs>42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1. Leading a discussion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2024-03-13T00:19:21Z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