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Good Questions and Proper Responses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Asking good questions in a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Responding properly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7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Good Questions and Proper Responses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Responding properly </a:t>
            </a:r>
            <a:b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</a:br>
            <a:endParaRPr lang="en-US" altLang="zh-CN" sz="48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54726" y="1690062"/>
            <a:ext cx="865909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Proper Responses in Maintaining Engagement and Respect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Characteristics of Effective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Providing Constructive Responses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Tips for Responding Properly</a:t>
            </a:r>
            <a:endParaRPr lang="en-GB" altLang="zh-CN" sz="4400" b="0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Active Listening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Acknowledging Others' Contributions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Offering Constructive Feedback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Söhne"/>
              </a:rPr>
              <a:t>Respecting Diverse Perspectives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46909" y="1205346"/>
            <a:ext cx="865909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Language Tips for Responding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Use Polite Language (e.g., "Thank you for sharing...")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Validate Others' Perspectives (e.g., "I understand where you're coming from...")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Avoid Interrupting or Dominating the Conversation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Söhne"/>
              </a:rPr>
              <a:t>Provide Clear and Concise Responses</a:t>
            </a:r>
            <a:endParaRPr lang="en-GB" altLang="zh-CN" sz="2000" i="0" u="none" strike="noStrike" dirty="0">
              <a:solidFill>
                <a:srgbClr val="0D0D0D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Responding Properly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Scenarios or Statements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Respond appropriately, demonstrating active listening and respect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discussion on effective ways to respond in different situations</a:t>
            </a:r>
            <a:endParaRPr lang="en-GB" altLang="zh-CN" sz="105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Application of Effective Communication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Effective Communication in Professional Settings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Relevance of These Skills in Teamwork and Collaboration</a:t>
            </a:r>
            <a:endParaRPr lang="en-GB" altLang="zh-CN" sz="28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167</Words>
  <Application>Microsoft Macintosh PowerPoint</Application>
  <PresentationFormat>宽屏</PresentationFormat>
  <Paragraphs>40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2. Responding properly 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