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07" r:id="rId11"/>
    <p:sldId id="3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17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1192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Developing Lateral Thinking Ability and Critical Listening Skills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Developing lateral thinking ability through intentional questioning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Listening critically in discussions</a:t>
            </a:r>
          </a:p>
          <a:p>
            <a:pPr marL="514350" lvl="0" indent="-514350">
              <a:buFont typeface="+mj-lt"/>
              <a:buAutoNum type="arabicPeriod"/>
            </a:pPr>
            <a:endParaRPr lang="en-US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4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Developing Lateral Thinking Ability and Critical Listening Skills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Listening critically in discussions</a:t>
            </a: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16181" y="1745674"/>
            <a:ext cx="86590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Critical Listening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Active Listening in Understanding and Evaluating Information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Characteristics of Critical Listeners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Techniques for Critical Listening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Paying Attention to Verbal and Non-verbal Cues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Summarizing Key 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 err="1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Analyzing</a:t>
            </a: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Arguments and Evidence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Asking Clarifying Questions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46909" y="1205346"/>
            <a:ext cx="865909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Common Barriers to Critical Listening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Distractions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Biases and Prejudices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Lack of Interest or Motivation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Preoccupation with Formulating Responses</a:t>
            </a: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Critical Listening Exercise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Recording or Present a Discussion Scenario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Listen actively and take notes on key points, arguments, and evidence presented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dirty="0">
                <a:solidFill>
                  <a:srgbClr val="0D0D0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iscuss observations and insights from the exercise</a:t>
            </a:r>
            <a:endParaRPr lang="en-GB" altLang="zh-CN" sz="2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Application of Lateral Thinking and Critical Listening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2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Lateral Thinking and Critical Listening in Various Professions and Fields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2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Relevance of These Skills in Problem-Solving and Decision-Making</a:t>
            </a:r>
            <a:endParaRPr lang="en-GB" altLang="zh-CN" sz="2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166</Words>
  <Application>Microsoft Macintosh PowerPoint</Application>
  <PresentationFormat>宽屏</PresentationFormat>
  <Paragraphs>41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2" baseType="lpstr">
      <vt:lpstr>Arial</vt:lpstr>
      <vt:lpstr>Avenir Next LT Pro</vt:lpstr>
      <vt:lpstr>Calibri</vt:lpstr>
      <vt:lpstr>Custom</vt:lpstr>
      <vt:lpstr>学术英语口语</vt:lpstr>
      <vt:lpstr>PowerPoint 演示文稿</vt:lpstr>
      <vt:lpstr>2. Listening critically in discussions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