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Collaborative Problem-Solving and Logical Analysis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Making constructive comments to help solve practical problems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Following the logic of other people’s arguments 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Collaborative Problem-Solving and Logical Analysis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 fontScale="9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Making constructive comments to help solve practical problems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Collaborative Problem-Solving and Logical Analysis in Academic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Overview of Topics Covered in this Module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Making Constructive Comments to Solve Practical Problems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Constructive Comments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 in Facilitating Problem-Solving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Constructive Feedback Techniques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Making Constructive Comments</a:t>
            </a:r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Active Listening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Clarifying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Offering Suggestions for Improvement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Providing Encouragement</a:t>
            </a: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Problem-Solving Scenario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ractical Problem Scenario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students to work in groups to generate constructive comments to solve the problem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discussion and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Macintosh PowerPoint</Application>
  <PresentationFormat>宽屏</PresentationFormat>
  <Paragraphs>34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Making constructive comments to help solve practical problems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