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  <p:sldId id="30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Lateral Thinking Ability and Critical Listening Skills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Developing lateral thinking ability through intentional questioning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Listening critically in discussions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4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Lateral Thinking Ability and Critical Listening Skills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 fontScale="9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Developing lateral thinking ability through intentional questioning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Lateral Thinking and Critical Listening in Academic and Professional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Overview of Topics Covered in this Module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Lateral Thinking Ability through Intentional Questioning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Lateral Thinking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 of Intentional Questioning in Stimulating Creative Thinking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Lateral Thinking Techniques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Types of Intentional Questions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Open-ended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Provocative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Hypothetical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Incisive Questions</a:t>
            </a: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Developing Lateral Thinking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Encouraging Divergent Thinking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Suspending Judgment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Exploring Multiple Perspectives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Challenging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Intentional Questioning Exercise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Problem or Scenario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Generate intentional questions to approach the problem from different angles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creativity and innovation in question formulation</a:t>
            </a:r>
          </a:p>
        </p:txBody>
      </p:sp>
    </p:spTree>
    <p:extLst>
      <p:ext uri="{BB962C8B-B14F-4D97-AF65-F5344CB8AC3E}">
        <p14:creationId xmlns:p14="http://schemas.microsoft.com/office/powerpoint/2010/main" val="13451950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145</Words>
  <Application>Microsoft Macintosh PowerPoint</Application>
  <PresentationFormat>宽屏</PresentationFormat>
  <Paragraphs>42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Developing lateral thinking ability through intentional questioning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