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07" r:id="rId11"/>
    <p:sldId id="3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Collaborative Problem-Solving and Logical Analysis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Making constructive comments to help solve practical problems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Following the logic of other people’s arguments </a:t>
            </a:r>
            <a:endParaRPr kumimoji="1" lang="zh-CN" altLang="en-US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40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Collaborative Problem-Solving and Logical Analysis</a:t>
            </a:r>
            <a:endParaRPr lang="en-GB" altLang="zh-CN" sz="4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lvl="0"/>
            <a:r>
              <a:rPr lang="en-US" altLang="zh-CN" sz="4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</a:t>
            </a: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Following the logic of other people’s arguments </a:t>
            </a:r>
            <a:endParaRPr kumimoji="1" lang="zh-CN" altLang="en-US" sz="48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16181" y="1745674"/>
            <a:ext cx="86590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Understanding the Structure of Arguments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Logical Analysis in Academic Discourse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Recognizing Premises, Conclusions, and Assumptions</a:t>
            </a: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99310" y="1759529"/>
            <a:ext cx="86590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Analyzing</a:t>
            </a: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the Components of an Argument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Identifying Claims and Evidence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Evaluating the Strength of Reasoning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Detecting Logical Fallacies</a:t>
            </a: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46909" y="1205346"/>
            <a:ext cx="865909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</a:t>
            </a:r>
            <a:r>
              <a:rPr lang="en-GB" altLang="zh-CN" sz="4400" b="0" i="0" u="none" strike="noStrike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Analyzing</a:t>
            </a: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Argument Structures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Sample Arguments for Analysis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dentifying the components of each argument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Discuss the logical validity and coherence of the arguments</a:t>
            </a: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Following Others' Logic</a:t>
            </a: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Active Engagement with Others' Arguments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for Clarification When Needed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Seeking Common Ground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Offering Constructive Critique</a:t>
            </a: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Real-Life Examples and Application</a:t>
            </a: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Examples of Collaborative Problem-Solving and Logical Analysis in Various Fields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Highlight the Relevance of These Skills in Professional Settings</a:t>
            </a:r>
          </a:p>
        </p:txBody>
      </p:sp>
    </p:spTree>
    <p:extLst>
      <p:ext uri="{BB962C8B-B14F-4D97-AF65-F5344CB8AC3E}">
        <p14:creationId xmlns:p14="http://schemas.microsoft.com/office/powerpoint/2010/main" val="11786910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</Words>
  <Application>Microsoft Macintosh PowerPoint</Application>
  <PresentationFormat>宽屏</PresentationFormat>
  <Paragraphs>40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Arial</vt:lpstr>
      <vt:lpstr>Avenir Next LT Pro</vt:lpstr>
      <vt:lpstr>Calibri</vt:lpstr>
      <vt:lpstr>Custom</vt:lpstr>
      <vt:lpstr>学术英语口语</vt:lpstr>
      <vt:lpstr>PowerPoint 演示文稿</vt:lpstr>
      <vt:lpstr>2. Following the logic of other people’s arguments 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2024-03-12T20:02:07Z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