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1" r:id="rId5"/>
    <p:sldId id="294" r:id="rId6"/>
    <p:sldId id="303" r:id="rId7"/>
    <p:sldId id="293" r:id="rId8"/>
    <p:sldId id="295" r:id="rId9"/>
    <p:sldId id="296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560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altLang="zh-CN" sz="2800" b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Expressing Disagreement and Critical Listening in Decision-Making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Expressing disagreement rationally and politely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Applying critical listening skills to decision making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6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Expressing Disagreement and Critical Listening in Decision-Making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3600" b="1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Expressing disagreement rationally and politely</a:t>
            </a:r>
          </a:p>
        </p:txBody>
      </p:sp>
    </p:spTree>
    <p:extLst>
      <p:ext uri="{BB962C8B-B14F-4D97-AF65-F5344CB8AC3E}">
        <p14:creationId xmlns:p14="http://schemas.microsoft.com/office/powerpoint/2010/main" val="371173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922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1" i="0" u="none" strike="noStrike" dirty="0">
                <a:solidFill>
                  <a:srgbClr val="0D0D0D"/>
                </a:solidFill>
                <a:effectLst/>
                <a:latin typeface="Söhne"/>
              </a:rPr>
              <a:t>Introduction</a:t>
            </a:r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Effective Communication and Critical Listening in Decision-Making Processes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Overview of Topics Covered in this Module</a:t>
            </a:r>
            <a:endParaRPr kumimoji="1"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19200" y="1443841"/>
            <a:ext cx="8659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Expressing Disagreement Rationally and Politely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Disagreement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Expressing Disagreement Constructively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 for Maintaining Professionalism When Disagreeing</a:t>
            </a:r>
          </a:p>
        </p:txBody>
      </p:sp>
    </p:spTree>
    <p:extLst>
      <p:ext uri="{BB962C8B-B14F-4D97-AF65-F5344CB8AC3E}">
        <p14:creationId xmlns:p14="http://schemas.microsoft.com/office/powerpoint/2010/main" val="91995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49927" y="1288473"/>
            <a:ext cx="86590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Techniques for Expressing Disagreement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280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 Diplomatic Language (e.g., "I respectfully disagree," "I see things differently because...")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Presenting Alternative Perspectives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Providing Evidence or Reasons to Support Disagreement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Seeking Common Ground or Compromise</a:t>
            </a:r>
            <a:endParaRPr lang="en-GB" altLang="zh-CN" sz="120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8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6590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 Activity: Expressing Disagreement</a:t>
            </a:r>
          </a:p>
          <a:p>
            <a:pPr algn="l"/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Statements or Scenarios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students to respond with appropriate expressions of disagreement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discussion on effective ways to express disagreement while maintaining respect and professionalism</a:t>
            </a:r>
          </a:p>
        </p:txBody>
      </p:sp>
    </p:spTree>
    <p:extLst>
      <p:ext uri="{BB962C8B-B14F-4D97-AF65-F5344CB8AC3E}">
        <p14:creationId xmlns:p14="http://schemas.microsoft.com/office/powerpoint/2010/main" val="2466101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</Words>
  <Application>Microsoft Macintosh PowerPoint</Application>
  <PresentationFormat>宽屏</PresentationFormat>
  <Paragraphs>35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Söhne</vt:lpstr>
      <vt:lpstr>Arial</vt:lpstr>
      <vt:lpstr>Avenir Next LT Pro</vt:lpstr>
      <vt:lpstr>Calibri</vt:lpstr>
      <vt:lpstr>Custom</vt:lpstr>
      <vt:lpstr>学术英语口语</vt:lpstr>
      <vt:lpstr>PowerPoint 演示文稿</vt:lpstr>
      <vt:lpstr>Expressing disagreement rationally and politely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2024-03-12T20:13:12Z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