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07" r:id="rId11"/>
    <p:sldId id="3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Communication: Expressing Agreement and Supporting Arguments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agreement appropriately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Arguing a point with supporting evidence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5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Communication: Expressing Agreement and Supporting Arguments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altLang="zh-CN" sz="3600" b="1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lvl="0"/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Arguing a point with supporting evidence</a:t>
            </a: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16181" y="1745674"/>
            <a:ext cx="86590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Argumentation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Providing Evidence to Support Claims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Characteristics of a Strong Argument</a:t>
            </a: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99310" y="1759529"/>
            <a:ext cx="86590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Components of an Argument</a:t>
            </a:r>
            <a:endParaRPr lang="en-GB" altLang="zh-CN" sz="4400" b="0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Claim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Evidence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Reasoning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Counterarguments and Rebuttals</a:t>
            </a: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46909" y="1205346"/>
            <a:ext cx="865909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Strategies for Providing Supporting Evidence</a:t>
            </a:r>
            <a:endParaRPr lang="en-GB" altLang="zh-CN" sz="4400" b="0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Using Credible Sources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Presenting Statistical Data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Incorporating Expert Testimony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Offering Personal Examples and Experiences</a:t>
            </a: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Constructing Arguments</a:t>
            </a: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Topic for Argumentation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Instruct students to develop arguments with supporting evidence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Peer review and feedback on the strength of arguments presented</a:t>
            </a:r>
            <a:endParaRPr lang="en-GB" altLang="zh-CN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Real-Life Application of Effective Communication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zh-CN" sz="3600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Showcase Examples of Effective Communication in Professional Settings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altLang="zh-CN" sz="3600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Relevance of These Skills in Academic Writing and Oral Presentations</a:t>
            </a: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6910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141</Words>
  <Application>Microsoft Macintosh PowerPoint</Application>
  <PresentationFormat>宽屏</PresentationFormat>
  <Paragraphs>39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Söhne</vt:lpstr>
      <vt:lpstr>Arial</vt:lpstr>
      <vt:lpstr>Avenir Next LT Pro</vt:lpstr>
      <vt:lpstr>Calibri</vt:lpstr>
      <vt:lpstr>Custom</vt:lpstr>
      <vt:lpstr>学术英语口语</vt:lpstr>
      <vt:lpstr>PowerPoint 演示文稿</vt:lpstr>
      <vt:lpstr>2. Arguing a point with supporting evidence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2024-03-12T20:12:21Z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