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Group Discussion Leadership and Evaluation</a:t>
            </a: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Chairing a Group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Evaluating a Discussion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10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Group Discussion Leadership and Evaluation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Evaluating a Discussion</a:t>
            </a:r>
            <a:b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</a:b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 </a:t>
            </a:r>
            <a:b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</a:br>
            <a:endParaRPr lang="en-US" altLang="zh-CN" sz="48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54726" y="1690062"/>
            <a:ext cx="8659091" cy="3093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Importance of Evaluation in Improving Group Discussion Dynamics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Criteria for Evaluating Group Discussions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Methods for Gathering Feedback and Assessment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32403" y="1168515"/>
            <a:ext cx="8659091" cy="4918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US" altLang="zh-CN" sz="2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Strategies for Evaluating a Discussion</a:t>
            </a:r>
            <a:endParaRPr lang="en-GB" altLang="zh-CN" sz="60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Assessing Participation: Consider the level of engagement and contribution from all group members.</a:t>
            </a:r>
            <a:endParaRPr lang="zh-CN" altLang="zh-CN" sz="28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Analyzing Content: Evaluate the relevance, depth, and coherence of the discussion.</a:t>
            </a:r>
            <a:endParaRPr lang="zh-CN" altLang="zh-CN" sz="28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Reviewing Process: Reflect on the effectiveness of group dynamics, leadership, and communication strategies.</a:t>
            </a:r>
            <a:endParaRPr lang="zh-CN" altLang="zh-CN" sz="28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52945" y="1052946"/>
            <a:ext cx="8659091" cy="481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Language Tips for Evaluating a Discussion:</a:t>
            </a:r>
            <a:endParaRPr lang="en-GB" altLang="zh-CN" sz="48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Use Constructive Feedback: Provide specific examples and suggestions for improvement, e.g., "You made some insightful points, but let's try to involve others more next time."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Encourage Self-reflection: Prompt participants to reflect on their own contributions and areas for growth, e.g., "How do you think you could improve your participation in future discussions?"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0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Offer Praise for Effective Contributions: Acknowledge and appreciate positive aspects of the discussion, e.g., "Thank you for facilitating a productive and inclusive discussion."</a:t>
            </a:r>
            <a:endParaRPr lang="zh-CN" altLang="zh-CN" sz="20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431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</a:pPr>
            <a:r>
              <a:rPr lang="en-US" altLang="zh-CN" sz="2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Practice Activity: Evaluating a Discussion</a:t>
            </a:r>
            <a:endParaRPr lang="en-GB" altLang="zh-CN" sz="60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Guidelines for Evaluating a Recorded Discussion or Live Observation</a:t>
            </a:r>
            <a:endParaRPr lang="zh-CN" altLang="zh-CN" sz="28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Assess the discussion based on predetermined criteria</a:t>
            </a:r>
            <a:endParaRPr lang="zh-CN" altLang="zh-CN" sz="28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2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 debriefing session to discuss strengths and areas for improvement</a:t>
            </a:r>
            <a:endParaRPr lang="zh-CN" altLang="zh-CN" sz="2800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248</Words>
  <Application>Microsoft Macintosh PowerPoint</Application>
  <PresentationFormat>宽屏</PresentationFormat>
  <Paragraphs>32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DengXian</vt:lpstr>
      <vt:lpstr>Söhne</vt:lpstr>
      <vt:lpstr>Arial</vt:lpstr>
      <vt:lpstr>Avenir Next LT Pro</vt:lpstr>
      <vt:lpstr>Calibri</vt:lpstr>
      <vt:lpstr>Segoe UI</vt:lpstr>
      <vt:lpstr>Symbol</vt:lpstr>
      <vt:lpstr>Custom</vt:lpstr>
      <vt:lpstr>学术英语口语</vt:lpstr>
      <vt:lpstr>PowerPoint 演示文稿</vt:lpstr>
      <vt:lpstr>2. Evaluating a Discussion   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2024-03-14T16:37:38Z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