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Disagreement and Critical Listening in Decision-Making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disagreement rationally and politely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Applying critical listening skills to decision making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6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Disagreement and Critical Listening in Decision-Making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Applying critical listening skills to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54726" y="1690062"/>
            <a:ext cx="8659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Critical Listening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Role of Critical Listening in Evaluating Information and Making Informed Decisions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Link between Critical Listening and Effective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Steps in the Decision-Making Process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28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Identifying the Problem or Decision to be Made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Gathering Information and Evaluating Options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Considering Different Perspectives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1" i="0" u="none" strike="noStrike" dirty="0">
                <a:solidFill>
                  <a:srgbClr val="0D0D0D"/>
                </a:solidFill>
                <a:effectLst/>
                <a:latin typeface="Söhne"/>
              </a:rPr>
              <a:t>Making a Decision and Implementing it</a:t>
            </a:r>
            <a:endParaRPr lang="en-GB" altLang="zh-CN" sz="2800" b="0" i="0" u="none" strike="noStrike" dirty="0">
              <a:solidFill>
                <a:srgbClr val="0D0D0D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46909" y="1205346"/>
            <a:ext cx="865909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Strategies for Applying Critical Listening to Decision-Making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zh-CN" sz="3200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Actively Listening to Different Perspectives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 err="1">
                <a:solidFill>
                  <a:srgbClr val="0D0D0D"/>
                </a:solidFill>
                <a:effectLst/>
                <a:latin typeface="Söhne"/>
              </a:rPr>
              <a:t>Analyzing</a:t>
            </a: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 Arguments and Evidence Presented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Questioning Assumptions and Biases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Seeking Clarification When Necessary</a:t>
            </a: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Critical Listening in Decision-Making</a:t>
            </a:r>
          </a:p>
          <a:p>
            <a:pPr algn="l"/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Decision-Making Scenario or Case Study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apply critical listening skills to evaluate information and make a decision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discussion on the role of critical listening in effective decision-making</a:t>
            </a:r>
            <a:endParaRPr lang="en-GB" altLang="zh-CN" sz="1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Application of Effective Communication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Effective Communication and Critical Listening in Professional Settings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Relevance of These Skills in Leadership and Teamwork</a:t>
            </a: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183</Words>
  <Application>Microsoft Macintosh PowerPoint</Application>
  <PresentationFormat>宽屏</PresentationFormat>
  <Paragraphs>41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2. Applying critical listening skills to decision making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