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80" r:id="rId3"/>
    <p:sldId id="287" r:id="rId4"/>
    <p:sldId id="303" r:id="rId5"/>
    <p:sldId id="304" r:id="rId6"/>
    <p:sldId id="305" r:id="rId7"/>
    <p:sldId id="295" r:id="rId8"/>
    <p:sldId id="306" r:id="rId9"/>
    <p:sldId id="307" r:id="rId10"/>
    <p:sldId id="308" r:id="rId11"/>
    <p:sldId id="309" r:id="rId12"/>
    <p:sldId id="302" r:id="rId13"/>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lvl1pPr>
    <a:lvl2pPr marL="0" marR="0" indent="3429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lvl2pPr>
    <a:lvl3pPr marL="0" marR="0" indent="6858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lvl3pPr>
    <a:lvl4pPr marL="0" marR="0" indent="10287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lvl4pPr>
    <a:lvl5pPr marL="0" marR="0" indent="13716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lvl5pPr>
    <a:lvl6pPr marL="0" marR="0" indent="17145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lvl6pPr>
    <a:lvl7pPr marL="0" marR="0" indent="20574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lvl7pPr>
    <a:lvl8pPr marL="0" marR="0" indent="24003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lvl8pPr>
    <a:lvl9pPr marL="0" marR="0" indent="274320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lvl9pPr>
  </p:defaultTextStyle>
  <p:extLst>
    <p:ext uri="{EFAFB233-063F-42B5-8137-9DF3F51BA10A}">
      <p15:sldGuideLst xmlns:p15="http://schemas.microsoft.com/office/powerpoint/2012/main">
        <p15:guide id="1" orient="horz" pos="3072">
          <p15:clr>
            <a:srgbClr val="A4A3A4"/>
          </p15:clr>
        </p15:guide>
        <p15:guide id="2" pos="40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70C0"/>
    <a:srgbClr val="D4227A"/>
    <a:srgbClr val="4CA6B6"/>
    <a:srgbClr val="1223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940675A-B579-460E-94D1-54222C63F5DA}">
  <a:tblStyle styleId="{4C3C2611-4C71-4FC5-86AE-919BDF0F9419}" styleName="">
    <a:tblBg/>
    <a:wholeTbl>
      <a:tcTxStyle>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浅色样式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B301B821-A1FF-4177-AEE7-76D212191A09}" styleName="中度样式 1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34" autoAdjust="0"/>
    <p:restoredTop sz="94561"/>
  </p:normalViewPr>
  <p:slideViewPr>
    <p:cSldViewPr snapToGrid="0" snapToObjects="1">
      <p:cViewPr varScale="1">
        <p:scale>
          <a:sx n="80" d="100"/>
          <a:sy n="80" d="100"/>
        </p:scale>
        <p:origin x="1432" y="216"/>
      </p:cViewPr>
      <p:guideLst>
        <p:guide orient="horz" pos="3072"/>
        <p:guide pos="409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20" Type="http://schemas.microsoft.com/office/2015/10/relationships/revisionInfo" Target="revisionInfo.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49" name="Shape 549"/>
          <p:cNvSpPr>
            <a:spLocks noGrp="1" noRot="1" noChangeAspect="1"/>
          </p:cNvSpPr>
          <p:nvPr>
            <p:ph type="sldImg"/>
          </p:nvPr>
        </p:nvSpPr>
        <p:spPr>
          <a:xfrm>
            <a:off x="1143000" y="685800"/>
            <a:ext cx="4572000" cy="3429000"/>
          </a:xfrm>
          <a:prstGeom prst="rect">
            <a:avLst/>
          </a:prstGeom>
        </p:spPr>
        <p:txBody>
          <a:bodyPr/>
          <a:lstStyle/>
          <a:p>
            <a:endParaRPr/>
          </a:p>
        </p:txBody>
      </p:sp>
      <p:sp>
        <p:nvSpPr>
          <p:cNvPr id="550" name="Shape 550"/>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295982911"/>
      </p:ext>
    </p:extLst>
  </p:cSld>
  <p:clrMap bg1="lt1" tx1="dk1" bg2="lt2" tx2="dk2" accent1="accent1" accent2="accent2" accent3="accent3" accent4="accent4" accent5="accent5" accent6="accent6" hlink="hlink" folHlink="folHlink"/>
  <p:notesStyle>
    <a:lvl1pPr defTabSz="584200" latinLnBrk="0">
      <a:defRPr sz="2200">
        <a:latin typeface="Lucida Grande"/>
        <a:ea typeface="Lucida Grande"/>
        <a:cs typeface="Lucida Grande"/>
        <a:sym typeface="Lucida Grande"/>
      </a:defRPr>
    </a:lvl1pPr>
    <a:lvl2pPr indent="228600" defTabSz="584200" latinLnBrk="0">
      <a:defRPr sz="2200">
        <a:latin typeface="Lucida Grande"/>
        <a:ea typeface="Lucida Grande"/>
        <a:cs typeface="Lucida Grande"/>
        <a:sym typeface="Lucida Grande"/>
      </a:defRPr>
    </a:lvl2pPr>
    <a:lvl3pPr indent="457200" defTabSz="584200" latinLnBrk="0">
      <a:defRPr sz="2200">
        <a:latin typeface="Lucida Grande"/>
        <a:ea typeface="Lucida Grande"/>
        <a:cs typeface="Lucida Grande"/>
        <a:sym typeface="Lucida Grande"/>
      </a:defRPr>
    </a:lvl3pPr>
    <a:lvl4pPr indent="685800" defTabSz="584200" latinLnBrk="0">
      <a:defRPr sz="2200">
        <a:latin typeface="Lucida Grande"/>
        <a:ea typeface="Lucida Grande"/>
        <a:cs typeface="Lucida Grande"/>
        <a:sym typeface="Lucida Grande"/>
      </a:defRPr>
    </a:lvl4pPr>
    <a:lvl5pPr indent="914400" defTabSz="584200" latinLnBrk="0">
      <a:defRPr sz="2200">
        <a:latin typeface="Lucida Grande"/>
        <a:ea typeface="Lucida Grande"/>
        <a:cs typeface="Lucida Grande"/>
        <a:sym typeface="Lucida Grande"/>
      </a:defRPr>
    </a:lvl5pPr>
    <a:lvl6pPr indent="1143000" defTabSz="584200" latinLnBrk="0">
      <a:defRPr sz="2200">
        <a:latin typeface="Lucida Grande"/>
        <a:ea typeface="Lucida Grande"/>
        <a:cs typeface="Lucida Grande"/>
        <a:sym typeface="Lucida Grande"/>
      </a:defRPr>
    </a:lvl6pPr>
    <a:lvl7pPr indent="1371600" defTabSz="584200" latinLnBrk="0">
      <a:defRPr sz="2200">
        <a:latin typeface="Lucida Grande"/>
        <a:ea typeface="Lucida Grande"/>
        <a:cs typeface="Lucida Grande"/>
        <a:sym typeface="Lucida Grande"/>
      </a:defRPr>
    </a:lvl7pPr>
    <a:lvl8pPr indent="1600200" defTabSz="584200" latinLnBrk="0">
      <a:defRPr sz="2200">
        <a:latin typeface="Lucida Grande"/>
        <a:ea typeface="Lucida Grande"/>
        <a:cs typeface="Lucida Grande"/>
        <a:sym typeface="Lucida Grande"/>
      </a:defRPr>
    </a:lvl8pPr>
    <a:lvl9pPr indent="1828800" defTabSz="584200" latinLnBrk="0">
      <a:defRPr sz="2200">
        <a:latin typeface="Lucida Grande"/>
        <a:ea typeface="Lucida Grande"/>
        <a:cs typeface="Lucida Grande"/>
        <a:sym typeface="Lucida Grand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标题幻灯片">
    <p:spTree>
      <p:nvGrpSpPr>
        <p:cNvPr id="1" name=""/>
        <p:cNvGrpSpPr/>
        <p:nvPr/>
      </p:nvGrpSpPr>
      <p:grpSpPr>
        <a:xfrm>
          <a:off x="0" y="0"/>
          <a:ext cx="0" cy="0"/>
          <a:chOff x="0" y="0"/>
          <a:chExt cx="0" cy="0"/>
        </a:xfrm>
      </p:grpSpPr>
      <p:sp>
        <p:nvSpPr>
          <p:cNvPr id="11" name="Shape 11"/>
          <p:cNvSpPr>
            <a:spLocks noGrp="1"/>
          </p:cNvSpPr>
          <p:nvPr>
            <p:ph type="pic" idx="13"/>
          </p:nvPr>
        </p:nvSpPr>
        <p:spPr>
          <a:xfrm>
            <a:off x="7616378" y="0"/>
            <a:ext cx="5388422" cy="9753601"/>
          </a:xfrm>
          <a:prstGeom prst="rect">
            <a:avLst/>
          </a:prstGeom>
        </p:spPr>
        <p:txBody>
          <a:bodyPr lIns="91439" tIns="45719" rIns="91439" bIns="45719"/>
          <a:lstStyle/>
          <a:p>
            <a:r>
              <a:rPr lang="zh-CN" altLang="en-US"/>
              <a:t>将图片拖动到占位符，或单击添加图标</a:t>
            </a:r>
            <a:endParaRPr/>
          </a:p>
        </p:txBody>
      </p:sp>
      <p:sp>
        <p:nvSpPr>
          <p:cNvPr id="12" name="Shape 12"/>
          <p:cNvSpPr>
            <a:spLocks noGrp="1"/>
          </p:cNvSpPr>
          <p:nvPr>
            <p:ph type="body" sz="quarter" idx="14"/>
          </p:nvPr>
        </p:nvSpPr>
        <p:spPr>
          <a:xfrm>
            <a:off x="1758553" y="1171872"/>
            <a:ext cx="5243017" cy="1472035"/>
          </a:xfrm>
          <a:prstGeom prst="rect">
            <a:avLst/>
          </a:prstGeom>
        </p:spPr>
        <p:txBody>
          <a:bodyPr anchor="ctr"/>
          <a:lstStyle/>
          <a:p>
            <a:pPr lvl="0" algn="l">
              <a:lnSpc>
                <a:spcPct val="70000"/>
              </a:lnSpc>
              <a:defRPr sz="5100" cap="all">
                <a:solidFill>
                  <a:srgbClr val="53585F"/>
                </a:solidFill>
                <a:latin typeface="Avenir Next Condensed"/>
                <a:ea typeface="Avenir Next Condensed"/>
                <a:cs typeface="Avenir Next Condensed"/>
                <a:sym typeface="Avenir Next Condensed"/>
              </a:defRPr>
            </a:pPr>
            <a:r>
              <a:rPr lang="zh-CN" altLang="en-US">
                <a:solidFill>
                  <a:srgbClr val="4CA6B6"/>
                </a:solidFill>
                <a:latin typeface="Avenir Next Condensed Demi Bold"/>
                <a:ea typeface="Avenir Next Condensed Demi Bold"/>
                <a:cs typeface="Avenir Next Condensed Demi Bold"/>
                <a:sym typeface="Avenir Next Condensed Demi Bold"/>
              </a:rPr>
              <a:t>单击此处编辑母版文本样式</a:t>
            </a:r>
          </a:p>
        </p:txBody>
      </p:sp>
      <p:sp>
        <p:nvSpPr>
          <p:cNvPr id="13" name="Shape 13"/>
          <p:cNvSpPr>
            <a:spLocks noGrp="1"/>
          </p:cNvSpPr>
          <p:nvPr>
            <p:ph type="body" sz="quarter" idx="15" hasCustomPrompt="1"/>
          </p:nvPr>
        </p:nvSpPr>
        <p:spPr>
          <a:xfrm>
            <a:off x="1295400" y="1262372"/>
            <a:ext cx="57448" cy="1930401"/>
          </a:xfrm>
          <a:prstGeom prst="rect">
            <a:avLst/>
          </a:prstGeom>
          <a:solidFill>
            <a:srgbClr val="303841"/>
          </a:solidFill>
        </p:spPr>
        <p:txBody>
          <a:bodyPr anchor="ctr"/>
          <a:lstStyle/>
          <a:p>
            <a:pPr>
              <a:defRPr sz="4200"/>
            </a:pPr>
            <a:r>
              <a:rPr lang="en-US"/>
              <a:t> </a:t>
            </a:r>
            <a:endParaRPr/>
          </a:p>
        </p:txBody>
      </p:sp>
      <p:sp>
        <p:nvSpPr>
          <p:cNvPr id="14" name="Shape 14"/>
          <p:cNvSpPr>
            <a:spLocks noGrp="1"/>
          </p:cNvSpPr>
          <p:nvPr>
            <p:ph type="body" sz="quarter" idx="16"/>
          </p:nvPr>
        </p:nvSpPr>
        <p:spPr>
          <a:xfrm>
            <a:off x="1733153" y="2633712"/>
            <a:ext cx="3604816" cy="568151"/>
          </a:xfrm>
          <a:prstGeom prst="rect">
            <a:avLst/>
          </a:prstGeom>
        </p:spPr>
        <p:txBody>
          <a:bodyPr anchor="ctr"/>
          <a:lstStyle>
            <a:lvl1pPr algn="l" defTabSz="457200">
              <a:defRPr sz="1500">
                <a:solidFill>
                  <a:srgbClr val="53585F"/>
                </a:solidFill>
                <a:latin typeface="Avenir Next Condensed"/>
                <a:ea typeface="Avenir Next Condensed"/>
                <a:cs typeface="Avenir Next Condensed"/>
                <a:sym typeface="Avenir Next Condensed"/>
              </a:defRPr>
            </a:lvl1pPr>
          </a:lstStyle>
          <a:p>
            <a:pPr lvl="0"/>
            <a:r>
              <a:rPr lang="zh-CN" altLang="en-US"/>
              <a:t>单击此处编辑母版文本样式</a:t>
            </a:r>
          </a:p>
        </p:txBody>
      </p:sp>
      <p:sp>
        <p:nvSpPr>
          <p:cNvPr id="15" name="Shape 15"/>
          <p:cNvSpPr>
            <a:spLocks noGrp="1"/>
          </p:cNvSpPr>
          <p:nvPr>
            <p:ph type="body" sz="quarter" idx="17" hasCustomPrompt="1"/>
          </p:nvPr>
        </p:nvSpPr>
        <p:spPr>
          <a:xfrm>
            <a:off x="1295400" y="4481692"/>
            <a:ext cx="57448" cy="1270001"/>
          </a:xfrm>
          <a:prstGeom prst="rect">
            <a:avLst/>
          </a:prstGeom>
          <a:solidFill>
            <a:srgbClr val="303841"/>
          </a:solidFill>
        </p:spPr>
        <p:txBody>
          <a:bodyPr anchor="ctr"/>
          <a:lstStyle/>
          <a:p>
            <a:pPr>
              <a:defRPr sz="4200"/>
            </a:pPr>
            <a:r>
              <a:rPr lang="en-US"/>
              <a:t> </a:t>
            </a:r>
            <a:endParaRPr/>
          </a:p>
        </p:txBody>
      </p:sp>
      <p:sp>
        <p:nvSpPr>
          <p:cNvPr id="16" name="Shape 16"/>
          <p:cNvSpPr>
            <a:spLocks noGrp="1"/>
          </p:cNvSpPr>
          <p:nvPr>
            <p:ph type="body" sz="quarter" idx="18"/>
          </p:nvPr>
        </p:nvSpPr>
        <p:spPr>
          <a:xfrm>
            <a:off x="1720453" y="4481692"/>
            <a:ext cx="5094784" cy="1270001"/>
          </a:xfrm>
          <a:prstGeom prst="rect">
            <a:avLst/>
          </a:prstGeom>
        </p:spPr>
        <p:txBody>
          <a:bodyPr anchor="ctr"/>
          <a:lstStyle>
            <a:lvl1pPr algn="l" defTabSz="457200">
              <a:defRPr sz="1500">
                <a:solidFill>
                  <a:srgbClr val="53585F"/>
                </a:solidFill>
                <a:latin typeface="Avenir Next Condensed"/>
                <a:ea typeface="Avenir Next Condensed"/>
                <a:cs typeface="Avenir Next Condensed"/>
                <a:sym typeface="Avenir Next Condensed"/>
              </a:defRPr>
            </a:lvl1pPr>
          </a:lstStyle>
          <a:p>
            <a:pPr lvl="0"/>
            <a:r>
              <a:rPr lang="zh-CN" altLang="en-US"/>
              <a:t>单击此处编辑母版文本样式</a:t>
            </a:r>
          </a:p>
        </p:txBody>
      </p:sp>
      <p:sp>
        <p:nvSpPr>
          <p:cNvPr id="17" name="Shape 17"/>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Collage &amp; Text">
    <p:spTree>
      <p:nvGrpSpPr>
        <p:cNvPr id="1" name=""/>
        <p:cNvGrpSpPr/>
        <p:nvPr/>
      </p:nvGrpSpPr>
      <p:grpSpPr>
        <a:xfrm>
          <a:off x="0" y="0"/>
          <a:ext cx="0" cy="0"/>
          <a:chOff x="0" y="0"/>
          <a:chExt cx="0" cy="0"/>
        </a:xfrm>
      </p:grpSpPr>
      <p:sp>
        <p:nvSpPr>
          <p:cNvPr id="42" name="Shape 42"/>
          <p:cNvSpPr>
            <a:spLocks noGrp="1"/>
          </p:cNvSpPr>
          <p:nvPr>
            <p:ph type="body" sz="quarter" idx="13"/>
          </p:nvPr>
        </p:nvSpPr>
        <p:spPr>
          <a:xfrm>
            <a:off x="1720453" y="1273472"/>
            <a:ext cx="5610225" cy="969740"/>
          </a:xfrm>
          <a:prstGeom prst="rect">
            <a:avLst/>
          </a:prstGeom>
        </p:spPr>
        <p:txBody>
          <a:bodyPr anchor="ctr"/>
          <a:lstStyle/>
          <a:p>
            <a:pPr lvl="0" algn="l">
              <a:lnSpc>
                <a:spcPct val="80000"/>
              </a:lnSpc>
              <a:defRPr sz="5100" cap="all">
                <a:solidFill>
                  <a:srgbClr val="53585F"/>
                </a:solidFill>
                <a:latin typeface="Avenir Next Condensed"/>
                <a:ea typeface="Avenir Next Condensed"/>
                <a:cs typeface="Avenir Next Condensed"/>
                <a:sym typeface="Avenir Next Condensed"/>
              </a:defRPr>
            </a:pPr>
            <a:r>
              <a:rPr lang="zh-CN" altLang="en-US">
                <a:solidFill>
                  <a:srgbClr val="4CA6B6"/>
                </a:solidFill>
                <a:latin typeface="Avenir Next Condensed Demi Bold"/>
                <a:ea typeface="Avenir Next Condensed Demi Bold"/>
                <a:cs typeface="Avenir Next Condensed Demi Bold"/>
                <a:sym typeface="Avenir Next Condensed Demi Bold"/>
              </a:rPr>
              <a:t>单击此处编辑母版文本样式</a:t>
            </a:r>
          </a:p>
        </p:txBody>
      </p:sp>
      <p:sp>
        <p:nvSpPr>
          <p:cNvPr id="43" name="Shape 43"/>
          <p:cNvSpPr>
            <a:spLocks noGrp="1"/>
          </p:cNvSpPr>
          <p:nvPr>
            <p:ph type="body" sz="quarter" idx="14" hasCustomPrompt="1"/>
          </p:nvPr>
        </p:nvSpPr>
        <p:spPr>
          <a:xfrm>
            <a:off x="1295400" y="1262372"/>
            <a:ext cx="57448" cy="1270001"/>
          </a:xfrm>
          <a:prstGeom prst="rect">
            <a:avLst/>
          </a:prstGeom>
          <a:solidFill>
            <a:srgbClr val="303841"/>
          </a:solidFill>
        </p:spPr>
        <p:txBody>
          <a:bodyPr anchor="ctr"/>
          <a:lstStyle/>
          <a:p>
            <a:pPr>
              <a:defRPr sz="4200"/>
            </a:pPr>
            <a:r>
              <a:rPr lang="en-US"/>
              <a:t> </a:t>
            </a:r>
            <a:endParaRPr/>
          </a:p>
        </p:txBody>
      </p:sp>
      <p:sp>
        <p:nvSpPr>
          <p:cNvPr id="44" name="Shape 44"/>
          <p:cNvSpPr>
            <a:spLocks noGrp="1"/>
          </p:cNvSpPr>
          <p:nvPr>
            <p:ph type="body" sz="quarter" idx="15"/>
          </p:nvPr>
        </p:nvSpPr>
        <p:spPr>
          <a:xfrm>
            <a:off x="1720453" y="2062212"/>
            <a:ext cx="5610226" cy="389260"/>
          </a:xfrm>
          <a:prstGeom prst="rect">
            <a:avLst/>
          </a:prstGeom>
        </p:spPr>
        <p:txBody>
          <a:bodyPr anchor="ctr"/>
          <a:lstStyle>
            <a:lvl1pPr algn="l" defTabSz="457200">
              <a:defRPr sz="1500">
                <a:solidFill>
                  <a:srgbClr val="53585F"/>
                </a:solidFill>
                <a:latin typeface="Avenir Next Condensed"/>
                <a:ea typeface="Avenir Next Condensed"/>
                <a:cs typeface="Avenir Next Condensed"/>
                <a:sym typeface="Avenir Next Condensed"/>
              </a:defRPr>
            </a:lvl1pPr>
          </a:lstStyle>
          <a:p>
            <a:pPr lvl="0"/>
            <a:r>
              <a:rPr lang="zh-CN" altLang="en-US"/>
              <a:t>单击此处编辑母版文本样式</a:t>
            </a:r>
          </a:p>
        </p:txBody>
      </p:sp>
      <p:sp>
        <p:nvSpPr>
          <p:cNvPr id="45" name="Shape 45"/>
          <p:cNvSpPr>
            <a:spLocks noGrp="1"/>
          </p:cNvSpPr>
          <p:nvPr>
            <p:ph type="pic" sz="quarter" idx="16"/>
          </p:nvPr>
        </p:nvSpPr>
        <p:spPr>
          <a:xfrm>
            <a:off x="7947962" y="4669"/>
            <a:ext cx="2485511" cy="2385764"/>
          </a:xfrm>
          <a:prstGeom prst="rect">
            <a:avLst/>
          </a:prstGeom>
        </p:spPr>
        <p:txBody>
          <a:bodyPr lIns="91439" tIns="45719" rIns="91439" bIns="45719"/>
          <a:lstStyle>
            <a:lvl1pPr>
              <a:defRPr sz="1800"/>
            </a:lvl1pPr>
          </a:lstStyle>
          <a:p>
            <a:r>
              <a:rPr lang="zh-CN" altLang="en-US"/>
              <a:t>将图片拖动到占位符，或单击添加图标</a:t>
            </a:r>
            <a:endParaRPr/>
          </a:p>
        </p:txBody>
      </p:sp>
      <p:sp>
        <p:nvSpPr>
          <p:cNvPr id="46" name="Shape 46"/>
          <p:cNvSpPr>
            <a:spLocks noGrp="1"/>
          </p:cNvSpPr>
          <p:nvPr>
            <p:ph type="pic" sz="quarter" idx="17"/>
          </p:nvPr>
        </p:nvSpPr>
        <p:spPr>
          <a:xfrm>
            <a:off x="7947962" y="2457502"/>
            <a:ext cx="2485511" cy="2385763"/>
          </a:xfrm>
          <a:prstGeom prst="rect">
            <a:avLst/>
          </a:prstGeom>
        </p:spPr>
        <p:txBody>
          <a:bodyPr lIns="91439" tIns="45719" rIns="91439" bIns="45719"/>
          <a:lstStyle>
            <a:lvl1pPr>
              <a:defRPr sz="1800"/>
            </a:lvl1pPr>
          </a:lstStyle>
          <a:p>
            <a:r>
              <a:rPr lang="zh-CN" altLang="en-US"/>
              <a:t>将图片拖动到占位符，或单击添加图标</a:t>
            </a:r>
            <a:endParaRPr/>
          </a:p>
        </p:txBody>
      </p:sp>
      <p:sp>
        <p:nvSpPr>
          <p:cNvPr id="47" name="Shape 47"/>
          <p:cNvSpPr>
            <a:spLocks noGrp="1"/>
          </p:cNvSpPr>
          <p:nvPr>
            <p:ph type="pic" sz="quarter" idx="18"/>
          </p:nvPr>
        </p:nvSpPr>
        <p:spPr>
          <a:xfrm>
            <a:off x="10519289" y="4669"/>
            <a:ext cx="2485512" cy="2385764"/>
          </a:xfrm>
          <a:prstGeom prst="rect">
            <a:avLst/>
          </a:prstGeom>
        </p:spPr>
        <p:txBody>
          <a:bodyPr lIns="91439" tIns="45719" rIns="91439" bIns="45719"/>
          <a:lstStyle>
            <a:lvl1pPr>
              <a:defRPr sz="1800"/>
            </a:lvl1pPr>
          </a:lstStyle>
          <a:p>
            <a:r>
              <a:rPr lang="zh-CN" altLang="en-US"/>
              <a:t>将图片拖动到占位符，或单击添加图标</a:t>
            </a:r>
            <a:endParaRPr/>
          </a:p>
        </p:txBody>
      </p:sp>
      <p:sp>
        <p:nvSpPr>
          <p:cNvPr id="48" name="Shape 48"/>
          <p:cNvSpPr>
            <a:spLocks noGrp="1"/>
          </p:cNvSpPr>
          <p:nvPr>
            <p:ph type="pic" sz="quarter" idx="19"/>
          </p:nvPr>
        </p:nvSpPr>
        <p:spPr>
          <a:xfrm>
            <a:off x="10519289" y="2457502"/>
            <a:ext cx="2485512" cy="2385763"/>
          </a:xfrm>
          <a:prstGeom prst="rect">
            <a:avLst/>
          </a:prstGeom>
        </p:spPr>
        <p:txBody>
          <a:bodyPr lIns="91439" tIns="45719" rIns="91439" bIns="45719"/>
          <a:lstStyle>
            <a:lvl1pPr>
              <a:defRPr sz="1800"/>
            </a:lvl1pPr>
          </a:lstStyle>
          <a:p>
            <a:r>
              <a:rPr lang="zh-CN" altLang="en-US"/>
              <a:t>将图片拖动到占位符，或单击添加图标</a:t>
            </a:r>
            <a:endParaRPr/>
          </a:p>
        </p:txBody>
      </p:sp>
      <p:sp>
        <p:nvSpPr>
          <p:cNvPr id="49" name="Shape 49"/>
          <p:cNvSpPr>
            <a:spLocks noGrp="1"/>
          </p:cNvSpPr>
          <p:nvPr>
            <p:ph type="body" sz="quarter" idx="20"/>
          </p:nvPr>
        </p:nvSpPr>
        <p:spPr>
          <a:xfrm>
            <a:off x="1758553" y="4406900"/>
            <a:ext cx="5094784" cy="1270000"/>
          </a:xfrm>
          <a:prstGeom prst="rect">
            <a:avLst/>
          </a:prstGeom>
        </p:spPr>
        <p:txBody>
          <a:bodyPr anchor="ctr"/>
          <a:lstStyle>
            <a:lvl1pPr algn="l" defTabSz="457200">
              <a:defRPr sz="1500">
                <a:solidFill>
                  <a:srgbClr val="53585F"/>
                </a:solidFill>
                <a:latin typeface="Avenir Next Condensed"/>
                <a:ea typeface="Avenir Next Condensed"/>
                <a:cs typeface="Avenir Next Condensed"/>
                <a:sym typeface="Avenir Next Condensed"/>
              </a:defRPr>
            </a:lvl1pPr>
          </a:lstStyle>
          <a:p>
            <a:pPr lvl="0"/>
            <a:r>
              <a:rPr lang="zh-CN" altLang="en-US"/>
              <a:t>单击此处编辑母版文本样式</a:t>
            </a:r>
          </a:p>
        </p:txBody>
      </p:sp>
      <p:sp>
        <p:nvSpPr>
          <p:cNvPr id="50" name="Shape 50"/>
          <p:cNvSpPr>
            <a:spLocks noGrp="1"/>
          </p:cNvSpPr>
          <p:nvPr>
            <p:ph type="body" sz="quarter" idx="21" hasCustomPrompt="1"/>
          </p:nvPr>
        </p:nvSpPr>
        <p:spPr>
          <a:xfrm>
            <a:off x="1295400" y="4241800"/>
            <a:ext cx="57448" cy="2540000"/>
          </a:xfrm>
          <a:prstGeom prst="rect">
            <a:avLst/>
          </a:prstGeom>
          <a:solidFill>
            <a:srgbClr val="303841"/>
          </a:solidFill>
        </p:spPr>
        <p:txBody>
          <a:bodyPr anchor="ctr"/>
          <a:lstStyle/>
          <a:p>
            <a:pPr>
              <a:defRPr sz="4200"/>
            </a:pPr>
            <a:r>
              <a:rPr lang="en-US"/>
              <a:t> </a:t>
            </a:r>
            <a:endParaRPr/>
          </a:p>
        </p:txBody>
      </p:sp>
      <p:sp>
        <p:nvSpPr>
          <p:cNvPr id="51" name="Shape 51"/>
          <p:cNvSpPr>
            <a:spLocks noGrp="1"/>
          </p:cNvSpPr>
          <p:nvPr>
            <p:ph type="pic" sz="quarter" idx="22"/>
          </p:nvPr>
        </p:nvSpPr>
        <p:spPr>
          <a:xfrm>
            <a:off x="7947962" y="4910334"/>
            <a:ext cx="2485511" cy="2385764"/>
          </a:xfrm>
          <a:prstGeom prst="rect">
            <a:avLst/>
          </a:prstGeom>
        </p:spPr>
        <p:txBody>
          <a:bodyPr lIns="91439" tIns="45719" rIns="91439" bIns="45719"/>
          <a:lstStyle>
            <a:lvl1pPr>
              <a:defRPr sz="1800"/>
            </a:lvl1pPr>
          </a:lstStyle>
          <a:p>
            <a:r>
              <a:rPr lang="zh-CN" altLang="en-US"/>
              <a:t>将图片拖动到占位符，或单击添加图标</a:t>
            </a:r>
            <a:endParaRPr/>
          </a:p>
        </p:txBody>
      </p:sp>
      <p:sp>
        <p:nvSpPr>
          <p:cNvPr id="52" name="Shape 52"/>
          <p:cNvSpPr>
            <a:spLocks noGrp="1"/>
          </p:cNvSpPr>
          <p:nvPr>
            <p:ph type="pic" sz="quarter" idx="23"/>
          </p:nvPr>
        </p:nvSpPr>
        <p:spPr>
          <a:xfrm>
            <a:off x="7947962" y="7363167"/>
            <a:ext cx="2485511" cy="2385763"/>
          </a:xfrm>
          <a:prstGeom prst="rect">
            <a:avLst/>
          </a:prstGeom>
        </p:spPr>
        <p:txBody>
          <a:bodyPr lIns="91439" tIns="45719" rIns="91439" bIns="45719"/>
          <a:lstStyle>
            <a:lvl1pPr>
              <a:defRPr sz="1800"/>
            </a:lvl1pPr>
          </a:lstStyle>
          <a:p>
            <a:r>
              <a:rPr lang="zh-CN" altLang="en-US"/>
              <a:t>将图片拖动到占位符，或单击添加图标</a:t>
            </a:r>
            <a:endParaRPr/>
          </a:p>
        </p:txBody>
      </p:sp>
      <p:sp>
        <p:nvSpPr>
          <p:cNvPr id="53" name="Shape 53"/>
          <p:cNvSpPr>
            <a:spLocks noGrp="1"/>
          </p:cNvSpPr>
          <p:nvPr>
            <p:ph type="pic" sz="quarter" idx="24"/>
          </p:nvPr>
        </p:nvSpPr>
        <p:spPr>
          <a:xfrm>
            <a:off x="10519289" y="4910334"/>
            <a:ext cx="2485512" cy="2385764"/>
          </a:xfrm>
          <a:prstGeom prst="rect">
            <a:avLst/>
          </a:prstGeom>
        </p:spPr>
        <p:txBody>
          <a:bodyPr lIns="91439" tIns="45719" rIns="91439" bIns="45719"/>
          <a:lstStyle>
            <a:lvl1pPr>
              <a:defRPr sz="1800"/>
            </a:lvl1pPr>
          </a:lstStyle>
          <a:p>
            <a:r>
              <a:rPr lang="zh-CN" altLang="en-US"/>
              <a:t>将图片拖动到占位符，或单击添加图标</a:t>
            </a:r>
            <a:endParaRPr/>
          </a:p>
        </p:txBody>
      </p:sp>
      <p:sp>
        <p:nvSpPr>
          <p:cNvPr id="54" name="Shape 54"/>
          <p:cNvSpPr>
            <a:spLocks noGrp="1"/>
          </p:cNvSpPr>
          <p:nvPr>
            <p:ph type="pic" sz="quarter" idx="25"/>
          </p:nvPr>
        </p:nvSpPr>
        <p:spPr>
          <a:xfrm>
            <a:off x="10519289" y="7363167"/>
            <a:ext cx="2485512" cy="2385763"/>
          </a:xfrm>
          <a:prstGeom prst="rect">
            <a:avLst/>
          </a:prstGeom>
        </p:spPr>
        <p:txBody>
          <a:bodyPr lIns="91439" tIns="45719" rIns="91439" bIns="45719"/>
          <a:lstStyle>
            <a:lvl1pPr>
              <a:defRPr sz="1800"/>
            </a:lvl1pPr>
          </a:lstStyle>
          <a:p>
            <a:r>
              <a:rPr lang="zh-CN" altLang="en-US"/>
              <a:t>将图片拖动到占位符，或单击添加图标</a:t>
            </a:r>
            <a:endParaRPr/>
          </a:p>
        </p:txBody>
      </p:sp>
      <p:sp>
        <p:nvSpPr>
          <p:cNvPr id="55" name="Shape 55"/>
          <p:cNvSpPr>
            <a:spLocks noGrp="1"/>
          </p:cNvSpPr>
          <p:nvPr>
            <p:ph type="body" sz="quarter" idx="26" hasCustomPrompt="1"/>
          </p:nvPr>
        </p:nvSpPr>
        <p:spPr>
          <a:xfrm>
            <a:off x="7947962" y="2457502"/>
            <a:ext cx="2485629" cy="2385616"/>
          </a:xfrm>
          <a:prstGeom prst="rect">
            <a:avLst/>
          </a:prstGeom>
          <a:solidFill>
            <a:srgbClr val="03ADB5">
              <a:alpha val="80000"/>
            </a:srgbClr>
          </a:solidFill>
        </p:spPr>
        <p:txBody>
          <a:bodyPr anchor="ctr"/>
          <a:lstStyle/>
          <a:p>
            <a:pPr>
              <a:defRPr sz="4200"/>
            </a:pPr>
            <a:r>
              <a:rPr lang="en-US"/>
              <a:t> </a:t>
            </a:r>
            <a:endParaRPr/>
          </a:p>
        </p:txBody>
      </p:sp>
      <p:sp>
        <p:nvSpPr>
          <p:cNvPr id="56" name="Shape 56"/>
          <p:cNvSpPr>
            <a:spLocks noGrp="1"/>
          </p:cNvSpPr>
          <p:nvPr>
            <p:ph type="body" sz="quarter" idx="27" hasCustomPrompt="1"/>
          </p:nvPr>
        </p:nvSpPr>
        <p:spPr>
          <a:xfrm>
            <a:off x="10519288" y="4910334"/>
            <a:ext cx="2485630" cy="2392165"/>
          </a:xfrm>
          <a:prstGeom prst="rect">
            <a:avLst/>
          </a:prstGeom>
          <a:solidFill>
            <a:srgbClr val="303841">
              <a:alpha val="80000"/>
            </a:srgbClr>
          </a:solidFill>
        </p:spPr>
        <p:txBody>
          <a:bodyPr anchor="ctr"/>
          <a:lstStyle/>
          <a:p>
            <a:pPr>
              <a:defRPr sz="4200"/>
            </a:pPr>
            <a:r>
              <a:rPr lang="en-US"/>
              <a:t> </a:t>
            </a:r>
            <a:endParaRPr/>
          </a:p>
        </p:txBody>
      </p:sp>
      <p:sp>
        <p:nvSpPr>
          <p:cNvPr id="57" name="Shape 57"/>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1270000" y="1638300"/>
            <a:ext cx="10464800" cy="3302000"/>
          </a:xfrm>
          <a:prstGeom prst="rect">
            <a:avLst/>
          </a:prstGeom>
          <a:ln w="12700">
            <a:miter lim="400000"/>
          </a:ln>
          <a:extLst>
            <a:ext uri="{C572A759-6A51-4108-AA02-DFA0A04FC94B}">
              <ma14:wrappingTextBoxFlag xmlns:ma14="http://schemas.microsoft.com/office/mac/drawingml/2011/main" val="1"/>
            </a:ext>
          </a:extLst>
        </p:spPr>
        <p:txBody>
          <a:bodyPr lIns="0" tIns="0" rIns="0" bIns="0" anchor="b"/>
          <a:lstStyle/>
          <a:p>
            <a:r>
              <a:t>Title Text</a:t>
            </a:r>
          </a:p>
        </p:txBody>
      </p:sp>
      <p:sp>
        <p:nvSpPr>
          <p:cNvPr id="3" name="Shape 3"/>
          <p:cNvSpPr>
            <a:spLocks noGrp="1"/>
          </p:cNvSpPr>
          <p:nvPr>
            <p:ph type="body" idx="1"/>
          </p:nvPr>
        </p:nvSpPr>
        <p:spPr>
          <a:xfrm>
            <a:off x="1270000" y="5029200"/>
            <a:ext cx="10464800" cy="1130300"/>
          </a:xfrm>
          <a:prstGeom prst="rect">
            <a:avLst/>
          </a:prstGeom>
          <a:ln w="12700">
            <a:miter lim="400000"/>
          </a:ln>
          <a:extLst>
            <a:ext uri="{C572A759-6A51-4108-AA02-DFA0A04FC94B}">
              <ma14:wrappingTextBoxFlag xmlns:ma14="http://schemas.microsoft.com/office/mac/drawingml/2011/main" val="1"/>
            </a:ext>
          </a:extLst>
        </p:spPr>
        <p:txBody>
          <a:bodyPr lIns="0" tIns="0" rIns="0" bIns="0"/>
          <a:lstStyle/>
          <a:p>
            <a:r>
              <a:t>Body Level One</a:t>
            </a:r>
          </a:p>
          <a:p>
            <a:pPr lvl="1"/>
            <a:r>
              <a:t>Body Level Two</a:t>
            </a:r>
          </a:p>
          <a:p>
            <a:pPr lvl="2"/>
            <a:r>
              <a:t>Body Level Three</a:t>
            </a:r>
          </a:p>
          <a:p>
            <a:pPr lvl="3"/>
            <a:r>
              <a:t>Body Level Four</a:t>
            </a:r>
          </a:p>
          <a:p>
            <a:pPr lvl="4"/>
            <a:r>
              <a:t>Body Level Five</a:t>
            </a:r>
          </a:p>
        </p:txBody>
      </p:sp>
      <p:sp>
        <p:nvSpPr>
          <p:cNvPr id="4" name="Shape 4"/>
          <p:cNvSpPr>
            <a:spLocks noGrp="1"/>
          </p:cNvSpPr>
          <p:nvPr>
            <p:ph type="sldNum" sz="quarter" idx="2"/>
          </p:nvPr>
        </p:nvSpPr>
        <p:spPr>
          <a:xfrm>
            <a:off x="6375400" y="9258300"/>
            <a:ext cx="241301" cy="266700"/>
          </a:xfrm>
          <a:prstGeom prst="rect">
            <a:avLst/>
          </a:prstGeom>
          <a:ln w="12700">
            <a:miter lim="400000"/>
          </a:ln>
        </p:spPr>
        <p:txBody>
          <a:bodyPr wrap="none" lIns="0" tIns="0" rIns="0" bIns="0">
            <a:spAutoFit/>
          </a:bodyPr>
          <a:lstStyle>
            <a:lvl1pPr>
              <a:defRPr sz="18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Lst>
  <p:transition spd="med"/>
  <p:txStyles>
    <p:titleStyle>
      <a:lvl1pPr marL="0" marR="0" indent="0" algn="ctr" defTabSz="584200" rtl="0" eaLnBrk="1" latinLnBrk="0" hangingPunct="1">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Gill Sans"/>
        </a:defRPr>
      </a:lvl1pPr>
      <a:lvl2pPr marL="0" marR="0" indent="228600" algn="ctr" defTabSz="584200" rtl="0" eaLnBrk="1" latinLnBrk="0" hangingPunct="1">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Gill Sans"/>
        </a:defRPr>
      </a:lvl2pPr>
      <a:lvl3pPr marL="0" marR="0" indent="457200" algn="ctr" defTabSz="584200" rtl="0" eaLnBrk="1" latinLnBrk="0" hangingPunct="1">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Gill Sans"/>
        </a:defRPr>
      </a:lvl3pPr>
      <a:lvl4pPr marL="0" marR="0" indent="685800" algn="ctr" defTabSz="584200" rtl="0" eaLnBrk="1" latinLnBrk="0" hangingPunct="1">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Gill Sans"/>
        </a:defRPr>
      </a:lvl4pPr>
      <a:lvl5pPr marL="0" marR="0" indent="914400" algn="ctr" defTabSz="584200" rtl="0" eaLnBrk="1" latinLnBrk="0" hangingPunct="1">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Gill Sans"/>
        </a:defRPr>
      </a:lvl5pPr>
      <a:lvl6pPr marL="0" marR="0" indent="1143000" algn="ctr" defTabSz="584200" rtl="0" eaLnBrk="1" latinLnBrk="0" hangingPunct="1">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Gill Sans"/>
        </a:defRPr>
      </a:lvl6pPr>
      <a:lvl7pPr marL="0" marR="0" indent="1371600" algn="ctr" defTabSz="584200" rtl="0" eaLnBrk="1" latinLnBrk="0" hangingPunct="1">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Gill Sans"/>
        </a:defRPr>
      </a:lvl7pPr>
      <a:lvl8pPr marL="0" marR="0" indent="1600200" algn="ctr" defTabSz="584200" rtl="0" eaLnBrk="1" latinLnBrk="0" hangingPunct="1">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Gill Sans"/>
        </a:defRPr>
      </a:lvl8pPr>
      <a:lvl9pPr marL="0" marR="0" indent="1828800" algn="ctr" defTabSz="584200" rtl="0" eaLnBrk="1" latinLnBrk="0" hangingPunct="1">
        <a:lnSpc>
          <a:spcPct val="100000"/>
        </a:lnSpc>
        <a:spcBef>
          <a:spcPts val="0"/>
        </a:spcBef>
        <a:spcAft>
          <a:spcPts val="0"/>
        </a:spcAft>
        <a:buClrTx/>
        <a:buSzTx/>
        <a:buFontTx/>
        <a:buNone/>
        <a:tabLst/>
        <a:defRPr sz="4200" b="0" i="0" u="none" strike="noStrike" cap="none" spc="0" baseline="0">
          <a:ln>
            <a:noFill/>
          </a:ln>
          <a:solidFill>
            <a:srgbClr val="000000"/>
          </a:solidFill>
          <a:uFillTx/>
          <a:latin typeface="+mn-lt"/>
          <a:ea typeface="+mn-ea"/>
          <a:cs typeface="+mn-cs"/>
          <a:sym typeface="Gill Sans"/>
        </a:defRPr>
      </a:lvl9pPr>
    </p:titleStyle>
    <p:bodyStyle>
      <a:lvl1pPr marL="0" marR="0" indent="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1pPr>
      <a:lvl2pPr marL="0" marR="0" indent="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2pPr>
      <a:lvl3pPr marL="0" marR="0" indent="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3pPr>
      <a:lvl4pPr marL="0" marR="0" indent="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4pPr>
      <a:lvl5pPr marL="0" marR="0" indent="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5pPr>
      <a:lvl6pPr marL="0" marR="0" indent="35560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6pPr>
      <a:lvl7pPr marL="0" marR="0" indent="71120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7pPr>
      <a:lvl8pPr marL="0" marR="0" indent="106680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8pPr>
      <a:lvl9pPr marL="0" marR="0" indent="1422400" algn="ctr" defTabSz="584200" eaLnBrk="1" latinLnBrk="0" hangingPunct="1">
        <a:lnSpc>
          <a:spcPct val="100000"/>
        </a:lnSpc>
        <a:spcBef>
          <a:spcPts val="0"/>
        </a:spcBef>
        <a:spcAft>
          <a:spcPts val="0"/>
        </a:spcAft>
        <a:buClrTx/>
        <a:buSzTx/>
        <a:buFontTx/>
        <a:buNone/>
        <a:tabLst/>
        <a:defRPr sz="3600" b="0" i="0" u="none" strike="noStrike" cap="none" spc="0" baseline="0">
          <a:ln>
            <a:noFill/>
          </a:ln>
          <a:solidFill>
            <a:srgbClr val="000000"/>
          </a:solidFill>
          <a:uFillTx/>
          <a:latin typeface="+mn-lt"/>
          <a:ea typeface="+mn-ea"/>
          <a:cs typeface="+mn-cs"/>
          <a:sym typeface="Gill Sans"/>
        </a:defRPr>
      </a:lvl9pPr>
    </p:bodyStyle>
    <p:otherStyle>
      <a:lvl1pPr marL="0" marR="0" indent="0" algn="ctr" defTabSz="58420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1pPr>
      <a:lvl2pPr marL="0" marR="0" indent="228600" algn="ctr" defTabSz="58420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2pPr>
      <a:lvl3pPr marL="0" marR="0" indent="457200" algn="ctr" defTabSz="58420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3pPr>
      <a:lvl4pPr marL="0" marR="0" indent="685800" algn="ctr" defTabSz="58420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4pPr>
      <a:lvl5pPr marL="0" marR="0" indent="914400" algn="ctr" defTabSz="58420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5pPr>
      <a:lvl6pPr marL="0" marR="0" indent="1143000" algn="ctr" defTabSz="58420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6pPr>
      <a:lvl7pPr marL="0" marR="0" indent="1371600" algn="ctr" defTabSz="58420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7pPr>
      <a:lvl8pPr marL="0" marR="0" indent="1600200" algn="ctr" defTabSz="58420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8pPr>
      <a:lvl9pPr marL="0" marR="0" indent="1828800" algn="ctr" defTabSz="584200" eaLnBrk="1" latinLnBrk="0" hangingPunct="1">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Gill San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 name="Shape 553"/>
          <p:cNvSpPr>
            <a:spLocks noGrp="1"/>
          </p:cNvSpPr>
          <p:nvPr>
            <p:ph type="body" idx="14"/>
          </p:nvPr>
        </p:nvSpPr>
        <p:spPr>
          <a:xfrm>
            <a:off x="1758552" y="1171872"/>
            <a:ext cx="11116199" cy="1472035"/>
          </a:xfrm>
          <a:prstGeom prst="rect">
            <a:avLst/>
          </a:prstGeom>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cap="small">
                <a:solidFill>
                  <a:srgbClr val="4CA6B6"/>
                </a:solidFill>
                <a:latin typeface="Book Antiqua" charset="0"/>
                <a:ea typeface="Book Antiqua" charset="0"/>
                <a:cs typeface="Book Antiqua" charset="0"/>
                <a:sym typeface="Avenir Next Condensed Demi Bold"/>
              </a:rPr>
              <a:t>Unit </a:t>
            </a:r>
            <a:r>
              <a:rPr lang="en-US" altLang="zh-CN" cap="small" smtClean="0">
                <a:solidFill>
                  <a:srgbClr val="4CA6B6"/>
                </a:solidFill>
                <a:latin typeface="Book Antiqua" charset="0"/>
                <a:ea typeface="Book Antiqua" charset="0"/>
                <a:cs typeface="Book Antiqua" charset="0"/>
                <a:sym typeface="Avenir Next Condensed Demi Bold"/>
              </a:rPr>
              <a:t>8</a:t>
            </a:r>
            <a:endParaRPr lang="en-US" altLang="zh-CN" cap="small" dirty="0">
              <a:solidFill>
                <a:srgbClr val="4CA6B6"/>
              </a:solidFill>
              <a:latin typeface="Book Antiqua" charset="0"/>
              <a:ea typeface="Book Antiqua" charset="0"/>
              <a:cs typeface="Book Antiqua" charset="0"/>
              <a:sym typeface="Avenir Next Condensed Demi Bold"/>
            </a:endParaRPr>
          </a:p>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cap="small" dirty="0" smtClean="0">
                <a:solidFill>
                  <a:srgbClr val="4CA6B6"/>
                </a:solidFill>
                <a:latin typeface="Book Antiqua" charset="0"/>
                <a:ea typeface="Book Antiqua" charset="0"/>
                <a:cs typeface="Book Antiqua" charset="0"/>
                <a:sym typeface="Avenir Next Condensed Demi Bold"/>
              </a:rPr>
              <a:t>Understanding </a:t>
            </a:r>
            <a:r>
              <a:rPr lang="en-US" altLang="zh-CN" cap="small" dirty="0">
                <a:solidFill>
                  <a:srgbClr val="4CA6B6"/>
                </a:solidFill>
                <a:latin typeface="Book Antiqua" charset="0"/>
                <a:ea typeface="Book Antiqua" charset="0"/>
                <a:cs typeface="Book Antiqua" charset="0"/>
                <a:sym typeface="Avenir Next Condensed Demi Bold"/>
              </a:rPr>
              <a:t>the Text Structure </a:t>
            </a:r>
            <a:endParaRPr lang="en-GB" cap="small" dirty="0">
              <a:solidFill>
                <a:srgbClr val="4CA6B6"/>
              </a:solidFill>
              <a:latin typeface="Book Antiqua" charset="0"/>
              <a:ea typeface="Book Antiqua" charset="0"/>
              <a:cs typeface="Book Antiqua" charset="0"/>
              <a:sym typeface="Avenir Next Condensed Demi Bold"/>
            </a:endParaRPr>
          </a:p>
        </p:txBody>
      </p:sp>
      <p:sp>
        <p:nvSpPr>
          <p:cNvPr id="554" name="Shape 554"/>
          <p:cNvSpPr>
            <a:spLocks noGrp="1"/>
          </p:cNvSpPr>
          <p:nvPr>
            <p:ph type="body" idx="15"/>
          </p:nvPr>
        </p:nvSpPr>
        <p:spPr>
          <a:xfrm>
            <a:off x="1317088" y="1274096"/>
            <a:ext cx="51035" cy="941566"/>
          </a:xfrm>
          <a:prstGeom prst="rect">
            <a:avLst/>
          </a:prstGeom>
        </p:spPr>
        <p:txBody>
          <a:bodyPr/>
          <a:lstStyle/>
          <a:p>
            <a:pPr>
              <a:defRPr sz="4200"/>
            </a:pPr>
            <a:endParaRPr>
              <a:latin typeface="Book Antiqua" charset="0"/>
              <a:ea typeface="Book Antiqua" charset="0"/>
              <a:cs typeface="Book Antiqua" charset="0"/>
            </a:endParaRPr>
          </a:p>
        </p:txBody>
      </p:sp>
      <p:sp>
        <p:nvSpPr>
          <p:cNvPr id="556" name="Shape 556"/>
          <p:cNvSpPr>
            <a:spLocks noGrp="1"/>
          </p:cNvSpPr>
          <p:nvPr>
            <p:ph type="body" idx="17"/>
          </p:nvPr>
        </p:nvSpPr>
        <p:spPr>
          <a:xfrm>
            <a:off x="1311224" y="2643906"/>
            <a:ext cx="64128" cy="1270001"/>
          </a:xfrm>
          <a:prstGeom prst="rect">
            <a:avLst/>
          </a:prstGeom>
        </p:spPr>
        <p:txBody>
          <a:bodyPr/>
          <a:lstStyle/>
          <a:p>
            <a:pPr>
              <a:defRPr sz="4200"/>
            </a:pPr>
            <a:endParaRPr>
              <a:latin typeface="Book Antiqua" charset="0"/>
              <a:ea typeface="Book Antiqua" charset="0"/>
              <a:cs typeface="Book Antiqua" charset="0"/>
            </a:endParaRPr>
          </a:p>
        </p:txBody>
      </p:sp>
      <p:sp>
        <p:nvSpPr>
          <p:cNvPr id="557" name="Shape 557"/>
          <p:cNvSpPr>
            <a:spLocks noGrp="1"/>
          </p:cNvSpPr>
          <p:nvPr>
            <p:ph type="body" idx="18"/>
          </p:nvPr>
        </p:nvSpPr>
        <p:spPr>
          <a:xfrm>
            <a:off x="1758551" y="2660258"/>
            <a:ext cx="11116199" cy="1270001"/>
          </a:xfrm>
          <a:prstGeom prst="rect">
            <a:avLst/>
          </a:prstGeom>
        </p:spPr>
        <p:txBody>
          <a:bodyPr/>
          <a:lstStyle/>
          <a:p>
            <a:pPr>
              <a:lnSpc>
                <a:spcPct val="70000"/>
              </a:lnSpc>
              <a:defRPr sz="5100" cap="all">
                <a:solidFill>
                  <a:srgbClr val="53585F"/>
                </a:solidFill>
                <a:latin typeface="Avenir Next Condensed"/>
                <a:ea typeface="Avenir Next Condensed"/>
                <a:cs typeface="Avenir Next Condensed"/>
                <a:sym typeface="Avenir Next Condensed"/>
              </a:defRPr>
            </a:pPr>
            <a:r>
              <a:rPr lang="zh-CN" altLang="en-US" sz="3600" cap="small" dirty="0">
                <a:latin typeface="Book Antiqua" charset="0"/>
                <a:ea typeface="Book Antiqua" charset="0"/>
                <a:cs typeface="Book Antiqua" charset="0"/>
              </a:rPr>
              <a:t>视频 </a:t>
            </a:r>
            <a:r>
              <a:rPr lang="en-GB" altLang="zh-CN" sz="3600" cap="small" dirty="0">
                <a:latin typeface="Book Antiqua" charset="0"/>
                <a:ea typeface="Book Antiqua" charset="0"/>
                <a:cs typeface="Book Antiqua" charset="0"/>
              </a:rPr>
              <a:t>5</a:t>
            </a:r>
            <a:r>
              <a:rPr lang="zh-CN" altLang="en-US" sz="3600" cap="small" dirty="0" smtClean="0">
                <a:latin typeface="Book Antiqua" charset="0"/>
                <a:ea typeface="Book Antiqua" charset="0"/>
                <a:cs typeface="Book Antiqua" charset="0"/>
              </a:rPr>
              <a:t> </a:t>
            </a:r>
            <a:r>
              <a:rPr lang="en-US" altLang="zh-CN" sz="3600" cap="small" dirty="0" smtClean="0">
                <a:latin typeface="Book Antiqua" charset="0"/>
                <a:ea typeface="Book Antiqua" charset="0"/>
                <a:cs typeface="Book Antiqua" charset="0"/>
              </a:rPr>
              <a:t>Reading the Structure of an Argument Text</a:t>
            </a:r>
            <a:endParaRPr lang="en-GB" altLang="zh-CN" sz="3600" cap="small" dirty="0">
              <a:latin typeface="Book Antiqua" charset="0"/>
              <a:ea typeface="Book Antiqua" charset="0"/>
              <a:cs typeface="Book Antiqua" charset="0"/>
            </a:endParaRP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818731" y="2122098"/>
            <a:ext cx="11595957" cy="5902426"/>
          </a:xfrm>
          <a:prstGeom prst="rect">
            <a:avLst/>
          </a:prstGeom>
        </p:spPr>
        <p:txBody>
          <a:bodyPr>
            <a:noAutofit/>
          </a:bodyPr>
          <a:lstStyle/>
          <a:p>
            <a:pPr marL="828675" indent="-514350" algn="just">
              <a:spcBef>
                <a:spcPts val="1800"/>
              </a:spcBef>
              <a:buClr>
                <a:srgbClr val="0070C0"/>
              </a:buClr>
              <a:buFont typeface="+mj-lt"/>
              <a:buAutoNum type="alphaUcPeriod" startAt="7"/>
            </a:pPr>
            <a:r>
              <a:rPr lang="en-US" altLang="zh-CN" sz="2800" i="1" dirty="0" smtClean="0">
                <a:solidFill>
                  <a:srgbClr val="0270C0"/>
                </a:solidFill>
                <a:latin typeface="Book Antiqua" charset="0"/>
                <a:ea typeface="Book Antiqua" charset="0"/>
                <a:cs typeface="Book Antiqua" charset="0"/>
              </a:rPr>
              <a:t>There </a:t>
            </a:r>
            <a:r>
              <a:rPr lang="en-US" altLang="zh-CN" sz="2800" i="1" dirty="0">
                <a:solidFill>
                  <a:srgbClr val="0270C0"/>
                </a:solidFill>
                <a:latin typeface="Book Antiqua" charset="0"/>
                <a:ea typeface="Book Antiqua" charset="0"/>
                <a:cs typeface="Book Antiqua" charset="0"/>
              </a:rPr>
              <a:t>are people who cling to the hope that it is possible to have a vibrant economy without a growing population, but mainstream economists are pessimistic. </a:t>
            </a:r>
            <a:r>
              <a:rPr lang="en-US" altLang="zh-CN" sz="2800" i="1" dirty="0">
                <a:solidFill>
                  <a:schemeClr val="bg2">
                    <a:lumMod val="50000"/>
                  </a:schemeClr>
                </a:solidFill>
                <a:latin typeface="Book Antiqua" charset="0"/>
                <a:ea typeface="Book Antiqua" charset="0"/>
                <a:cs typeface="Book Antiqua" charset="0"/>
              </a:rPr>
              <a:t>On the other hand, it is clear that reduced human numbers can only be good for the planet in the long term. Until we halt the spread of our own species, the destruction of the last great wildernesses, such as the Amazon, will continue. Just after the last Ice Age, there were only a few hundred thousand humans on Earth. Since then the population has grown ten </a:t>
            </a:r>
            <a:r>
              <a:rPr lang="en-US" altLang="zh-CN" sz="2800" i="1" dirty="0" err="1">
                <a:solidFill>
                  <a:schemeClr val="bg2">
                    <a:lumMod val="50000"/>
                  </a:schemeClr>
                </a:solidFill>
                <a:latin typeface="Book Antiqua" charset="0"/>
                <a:ea typeface="Book Antiqua" charset="0"/>
                <a:cs typeface="Book Antiqua" charset="0"/>
              </a:rPr>
              <a:t>thousandfold</a:t>
            </a:r>
            <a:r>
              <a:rPr lang="en-US" altLang="zh-CN" sz="2800" i="1" dirty="0">
                <a:solidFill>
                  <a:schemeClr val="bg2">
                    <a:lumMod val="50000"/>
                  </a:schemeClr>
                </a:solidFill>
                <a:latin typeface="Book Antiqua" charset="0"/>
                <a:ea typeface="Book Antiqua" charset="0"/>
                <a:cs typeface="Book Antiqua" charset="0"/>
              </a:rPr>
              <a:t>. Such a growth rate, and our imperfect attempts to control it, are bound to lead us into an uncertain future.</a:t>
            </a:r>
          </a:p>
        </p:txBody>
      </p:sp>
      <p:sp>
        <p:nvSpPr>
          <p:cNvPr id="2" name="文本占位符 1"/>
          <p:cNvSpPr>
            <a:spLocks noGrp="1"/>
          </p:cNvSpPr>
          <p:nvPr>
            <p:ph type="body" sz="quarter" idx="14"/>
          </p:nvPr>
        </p:nvSpPr>
        <p:spPr>
          <a:xfrm>
            <a:off x="790007" y="1112848"/>
            <a:ext cx="57448" cy="1270001"/>
          </a:xfrm>
        </p:spPr>
        <p:txBody>
          <a:bodyPr/>
          <a:lstStyle/>
          <a:p>
            <a:endParaRPr kumimoji="1" lang="zh-CN" altLang="en-US">
              <a:latin typeface="Book Antiqua" charset="0"/>
              <a:ea typeface="Book Antiqua" charset="0"/>
              <a:cs typeface="Book Antiqua" charset="0"/>
            </a:endParaRPr>
          </a:p>
        </p:txBody>
      </p:sp>
      <p:sp>
        <p:nvSpPr>
          <p:cNvPr id="6" name="Shape 553"/>
          <p:cNvSpPr>
            <a:spLocks noGrp="1"/>
          </p:cNvSpPr>
          <p:nvPr>
            <p:ph type="body" idx="14"/>
          </p:nvPr>
        </p:nvSpPr>
        <p:spPr>
          <a:xfrm>
            <a:off x="1343322" y="1037114"/>
            <a:ext cx="9581485" cy="895204"/>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sz="4000" b="1" cap="small" dirty="0" smtClean="0">
                <a:solidFill>
                  <a:srgbClr val="0270C0"/>
                </a:solidFill>
                <a:latin typeface="Book Antiqua" charset="0"/>
                <a:ea typeface="Book Antiqua" charset="0"/>
                <a:cs typeface="Book Antiqua" charset="0"/>
                <a:sym typeface="Avenir Next Condensed Demi Bold"/>
              </a:rPr>
              <a:t>Questions 7-8</a:t>
            </a:r>
            <a:endParaRPr lang="en-GB" sz="4000" b="1" cap="small" dirty="0">
              <a:solidFill>
                <a:srgbClr val="0270C0"/>
              </a:solidFill>
              <a:latin typeface="Book Antiqua" charset="0"/>
              <a:ea typeface="Book Antiqua" charset="0"/>
              <a:cs typeface="Book Antiqua" charset="0"/>
              <a:sym typeface="Avenir Next Condensed Demi Bold"/>
            </a:endParaRPr>
          </a:p>
        </p:txBody>
      </p:sp>
      <p:sp>
        <p:nvSpPr>
          <p:cNvPr id="5" name="Shape 578"/>
          <p:cNvSpPr>
            <a:spLocks noGrp="1"/>
          </p:cNvSpPr>
          <p:nvPr>
            <p:ph type="body" idx="20"/>
          </p:nvPr>
        </p:nvSpPr>
        <p:spPr>
          <a:xfrm>
            <a:off x="1372046" y="7789191"/>
            <a:ext cx="10706223" cy="1429109"/>
          </a:xfrm>
          <a:prstGeom prst="rect">
            <a:avLst/>
          </a:prstGeom>
        </p:spPr>
        <p:txBody>
          <a:bodyPr>
            <a:noAutofit/>
          </a:bodyPr>
          <a:lstStyle/>
          <a:p>
            <a:pPr marL="314325" algn="just">
              <a:spcBef>
                <a:spcPts val="1800"/>
              </a:spcBef>
              <a:buClr>
                <a:srgbClr val="0070C0"/>
              </a:buClr>
            </a:pPr>
            <a:r>
              <a:rPr lang="en-GB" altLang="zh-CN" sz="2400" b="1" cap="small" dirty="0">
                <a:solidFill>
                  <a:srgbClr val="4CA6B6"/>
                </a:solidFill>
                <a:latin typeface="Times New Roman" charset="0"/>
                <a:ea typeface="Times New Roman" charset="0"/>
                <a:cs typeface="Times New Roman" charset="0"/>
              </a:rPr>
              <a:t>Restating the Thesis</a:t>
            </a:r>
            <a:r>
              <a:rPr lang="en-US" altLang="zh-CN" sz="2400" b="1" cap="small" dirty="0">
                <a:solidFill>
                  <a:srgbClr val="4CA6B6"/>
                </a:solidFill>
                <a:latin typeface="Times New Roman" charset="0"/>
                <a:ea typeface="Times New Roman" charset="0"/>
                <a:cs typeface="Times New Roman" charset="0"/>
              </a:rPr>
              <a:t>:</a:t>
            </a:r>
            <a:r>
              <a:rPr lang="en-US" altLang="zh-CN" sz="2400" dirty="0">
                <a:solidFill>
                  <a:srgbClr val="4CA6B6"/>
                </a:solidFill>
                <a:latin typeface="Times New Roman" charset="0"/>
                <a:ea typeface="Times New Roman" charset="0"/>
                <a:cs typeface="Times New Roman" charset="0"/>
              </a:rPr>
              <a:t> </a:t>
            </a:r>
            <a:r>
              <a:rPr lang="en-GB" altLang="zh-CN" sz="2400" i="1" dirty="0">
                <a:solidFill>
                  <a:srgbClr val="4CA6B6"/>
                </a:solidFill>
                <a:latin typeface="Times New Roman" charset="0"/>
                <a:ea typeface="Times New Roman" charset="0"/>
                <a:cs typeface="Times New Roman" charset="0"/>
              </a:rPr>
              <a:t>The decline of world population numbers will post a threat to world economy.</a:t>
            </a:r>
            <a:endParaRPr lang="en-US" altLang="zh-CN" sz="2800" i="1" dirty="0">
              <a:solidFill>
                <a:srgbClr val="4CA6B6"/>
              </a:solidFill>
              <a:latin typeface="Times New Roman" charset="0"/>
              <a:ea typeface="Times New Roman" charset="0"/>
              <a:cs typeface="Times New Roman" charset="0"/>
            </a:endParaRPr>
          </a:p>
        </p:txBody>
      </p:sp>
      <p:grpSp>
        <p:nvGrpSpPr>
          <p:cNvPr id="7" name="组 6"/>
          <p:cNvGrpSpPr/>
          <p:nvPr/>
        </p:nvGrpSpPr>
        <p:grpSpPr>
          <a:xfrm>
            <a:off x="638355" y="8024524"/>
            <a:ext cx="704967" cy="681548"/>
            <a:chOff x="601451" y="7751168"/>
            <a:chExt cx="741871" cy="745912"/>
          </a:xfrm>
        </p:grpSpPr>
        <p:sp>
          <p:nvSpPr>
            <p:cNvPr id="8" name="文本框 7"/>
            <p:cNvSpPr txBox="1"/>
            <p:nvPr/>
          </p:nvSpPr>
          <p:spPr>
            <a:xfrm>
              <a:off x="601451" y="7751168"/>
              <a:ext cx="741871" cy="745912"/>
            </a:xfrm>
            <a:prstGeom prst="rect">
              <a:avLst/>
            </a:prstGeom>
            <a:solidFill>
              <a:srgbClr val="0270C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zh-CN" altLang="en-US" sz="4400" b="0" i="0" u="none" strike="noStrike" cap="none" spc="0" normalizeH="0" baseline="0" dirty="0">
                <a:ln>
                  <a:noFill/>
                </a:ln>
                <a:solidFill>
                  <a:srgbClr val="000000"/>
                </a:solidFill>
                <a:effectLst/>
                <a:uFillTx/>
                <a:latin typeface="Book Antiqua" panose="02040602050305030304" pitchFamily="18" charset="0"/>
                <a:sym typeface="Gill Sans"/>
              </a:endParaRPr>
            </a:p>
          </p:txBody>
        </p:sp>
        <p:pic>
          <p:nvPicPr>
            <p:cNvPr id="9" name="图片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1496" y="7823234"/>
              <a:ext cx="601780" cy="601780"/>
            </a:xfrm>
            <a:prstGeom prst="rect">
              <a:avLst/>
            </a:prstGeom>
          </p:spPr>
        </p:pic>
      </p:grpSp>
    </p:spTree>
    <p:extLst>
      <p:ext uri="{BB962C8B-B14F-4D97-AF65-F5344CB8AC3E}">
        <p14:creationId xmlns:p14="http://schemas.microsoft.com/office/powerpoint/2010/main" val="148021635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900" decel="100000" fill="hold"/>
                                        <p:tgtEl>
                                          <p:spTgt spid="7"/>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5">
                                            <p:bg/>
                                          </p:spTgt>
                                        </p:tgtEl>
                                        <p:attrNameLst>
                                          <p:attrName>style.visibility</p:attrName>
                                        </p:attrNameLst>
                                      </p:cBhvr>
                                      <p:to>
                                        <p:strVal val="visible"/>
                                      </p:to>
                                    </p:set>
                                    <p:animEffect transition="in" filter="fade">
                                      <p:cBhvr>
                                        <p:cTn id="13" dur="1000"/>
                                        <p:tgtEl>
                                          <p:spTgt spid="5">
                                            <p:bg/>
                                          </p:spTgt>
                                        </p:tgtEl>
                                      </p:cBhvr>
                                    </p:animEffect>
                                    <p:anim calcmode="lin" valueType="num">
                                      <p:cBhvr>
                                        <p:cTn id="14" dur="1000" fill="hold"/>
                                        <p:tgtEl>
                                          <p:spTgt spid="5">
                                            <p:bg/>
                                          </p:spTgt>
                                        </p:tgtEl>
                                        <p:attrNameLst>
                                          <p:attrName>ppt_x</p:attrName>
                                        </p:attrNameLst>
                                      </p:cBhvr>
                                      <p:tavLst>
                                        <p:tav tm="0">
                                          <p:val>
                                            <p:strVal val="#ppt_x"/>
                                          </p:val>
                                        </p:tav>
                                        <p:tav tm="100000">
                                          <p:val>
                                            <p:strVal val="#ppt_x"/>
                                          </p:val>
                                        </p:tav>
                                      </p:tavLst>
                                    </p:anim>
                                    <p:anim calcmode="lin" valueType="num">
                                      <p:cBhvr>
                                        <p:cTn id="15" dur="900" decel="100000" fill="hold"/>
                                        <p:tgtEl>
                                          <p:spTgt spid="5">
                                            <p:bg/>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
                                            <p:bg/>
                                          </p:spTgt>
                                        </p:tgtEl>
                                        <p:attrNameLst>
                                          <p:attrName>ppt_y</p:attrName>
                                        </p:attrNameLst>
                                      </p:cBhvr>
                                      <p:tavLst>
                                        <p:tav tm="0">
                                          <p:val>
                                            <p:strVal val="#ppt_y-.03"/>
                                          </p:val>
                                        </p:tav>
                                        <p:tav tm="100000">
                                          <p:val>
                                            <p:strVal val="#ppt_y"/>
                                          </p:val>
                                        </p:tav>
                                      </p:tavLst>
                                    </p:anim>
                                  </p:childTnLst>
                                </p:cTn>
                              </p:par>
                              <p:par>
                                <p:cTn id="17" presetID="37" presetClass="entr" presetSubtype="0" fill="hold" grpId="0" nodeType="with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fade">
                                      <p:cBhvr>
                                        <p:cTn id="19" dur="1000"/>
                                        <p:tgtEl>
                                          <p:spTgt spid="5">
                                            <p:txEl>
                                              <p:pRg st="0" end="0"/>
                                            </p:txEl>
                                          </p:spTgt>
                                        </p:tgtEl>
                                      </p:cBhvr>
                                    </p:animEffect>
                                    <p:anim calcmode="lin" valueType="num">
                                      <p:cBhvr>
                                        <p:cTn id="20"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1" dur="900" decel="100000" fill="hold"/>
                                        <p:tgtEl>
                                          <p:spTgt spid="5">
                                            <p:txEl>
                                              <p:pRg st="0" end="0"/>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5">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818731" y="2122098"/>
            <a:ext cx="11595957" cy="5902426"/>
          </a:xfrm>
          <a:prstGeom prst="rect">
            <a:avLst/>
          </a:prstGeom>
        </p:spPr>
        <p:txBody>
          <a:bodyPr>
            <a:noAutofit/>
          </a:bodyPr>
          <a:lstStyle/>
          <a:p>
            <a:pPr marL="828675" indent="-514350" algn="just">
              <a:spcBef>
                <a:spcPts val="1800"/>
              </a:spcBef>
              <a:buClr>
                <a:srgbClr val="0070C0"/>
              </a:buClr>
              <a:buFont typeface="+mj-lt"/>
              <a:buAutoNum type="alphaUcPeriod" startAt="7"/>
            </a:pPr>
            <a:r>
              <a:rPr lang="en-US" altLang="zh-CN" sz="2800" i="1" dirty="0" smtClean="0">
                <a:solidFill>
                  <a:schemeClr val="bg2">
                    <a:lumMod val="50000"/>
                  </a:schemeClr>
                </a:solidFill>
                <a:latin typeface="Book Antiqua" charset="0"/>
                <a:ea typeface="Book Antiqua" charset="0"/>
                <a:cs typeface="Book Antiqua" charset="0"/>
              </a:rPr>
              <a:t>There </a:t>
            </a:r>
            <a:r>
              <a:rPr lang="en-US" altLang="zh-CN" sz="2800" i="1" dirty="0">
                <a:solidFill>
                  <a:schemeClr val="bg2">
                    <a:lumMod val="50000"/>
                  </a:schemeClr>
                </a:solidFill>
                <a:latin typeface="Book Antiqua" charset="0"/>
                <a:ea typeface="Book Antiqua" charset="0"/>
                <a:cs typeface="Book Antiqua" charset="0"/>
              </a:rPr>
              <a:t>are people who cling to the hope that it is possible to have a vibrant economy without a growing population, but mainstream economists are pessimistic. </a:t>
            </a:r>
            <a:r>
              <a:rPr lang="en-US" altLang="zh-CN" sz="2800" i="1" dirty="0">
                <a:solidFill>
                  <a:srgbClr val="0270C0"/>
                </a:solidFill>
                <a:latin typeface="Book Antiqua" charset="0"/>
                <a:ea typeface="Book Antiqua" charset="0"/>
                <a:cs typeface="Book Antiqua" charset="0"/>
              </a:rPr>
              <a:t>On the other hand, it is clear that reduced human numbers can only be good for the planet in the long term. Until we halt the spread of our own species, the destruction of the last great wildernesses, such as the Amazon, will continue. Just after the last Ice Age, there were only a few hundred thousand humans on Earth. Since then the population has grown ten </a:t>
            </a:r>
            <a:r>
              <a:rPr lang="en-US" altLang="zh-CN" sz="2800" i="1" dirty="0" err="1">
                <a:solidFill>
                  <a:srgbClr val="0270C0"/>
                </a:solidFill>
                <a:latin typeface="Book Antiqua" charset="0"/>
                <a:ea typeface="Book Antiqua" charset="0"/>
                <a:cs typeface="Book Antiqua" charset="0"/>
              </a:rPr>
              <a:t>thousandfold</a:t>
            </a:r>
            <a:r>
              <a:rPr lang="en-US" altLang="zh-CN" sz="2800" i="1" dirty="0">
                <a:solidFill>
                  <a:srgbClr val="0270C0"/>
                </a:solidFill>
                <a:latin typeface="Book Antiqua" charset="0"/>
                <a:ea typeface="Book Antiqua" charset="0"/>
                <a:cs typeface="Book Antiqua" charset="0"/>
              </a:rPr>
              <a:t>. Such a growth rate, and our imperfect attempts to control it, are bound to lead us into an uncertain future.</a:t>
            </a:r>
          </a:p>
        </p:txBody>
      </p:sp>
      <p:sp>
        <p:nvSpPr>
          <p:cNvPr id="2" name="文本占位符 1"/>
          <p:cNvSpPr>
            <a:spLocks noGrp="1"/>
          </p:cNvSpPr>
          <p:nvPr>
            <p:ph type="body" sz="quarter" idx="14"/>
          </p:nvPr>
        </p:nvSpPr>
        <p:spPr>
          <a:xfrm>
            <a:off x="790007" y="1112848"/>
            <a:ext cx="57448" cy="1270001"/>
          </a:xfrm>
        </p:spPr>
        <p:txBody>
          <a:bodyPr/>
          <a:lstStyle/>
          <a:p>
            <a:endParaRPr kumimoji="1" lang="zh-CN" altLang="en-US">
              <a:latin typeface="Book Antiqua" charset="0"/>
              <a:ea typeface="Book Antiqua" charset="0"/>
              <a:cs typeface="Book Antiqua" charset="0"/>
            </a:endParaRPr>
          </a:p>
        </p:txBody>
      </p:sp>
      <p:sp>
        <p:nvSpPr>
          <p:cNvPr id="6" name="Shape 553"/>
          <p:cNvSpPr>
            <a:spLocks noGrp="1"/>
          </p:cNvSpPr>
          <p:nvPr>
            <p:ph type="body" idx="14"/>
          </p:nvPr>
        </p:nvSpPr>
        <p:spPr>
          <a:xfrm>
            <a:off x="1343322" y="1037114"/>
            <a:ext cx="9581485" cy="895204"/>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sz="4000" b="1" cap="small" dirty="0" smtClean="0">
                <a:solidFill>
                  <a:srgbClr val="0270C0"/>
                </a:solidFill>
                <a:latin typeface="Book Antiqua" charset="0"/>
                <a:ea typeface="Book Antiqua" charset="0"/>
                <a:cs typeface="Book Antiqua" charset="0"/>
                <a:sym typeface="Avenir Next Condensed Demi Bold"/>
              </a:rPr>
              <a:t>Questions 7-8</a:t>
            </a:r>
            <a:endParaRPr lang="en-GB" sz="4000" b="1" cap="small" dirty="0">
              <a:solidFill>
                <a:srgbClr val="0270C0"/>
              </a:solidFill>
              <a:latin typeface="Book Antiqua" charset="0"/>
              <a:ea typeface="Book Antiqua" charset="0"/>
              <a:cs typeface="Book Antiqua" charset="0"/>
              <a:sym typeface="Avenir Next Condensed Demi Bold"/>
            </a:endParaRPr>
          </a:p>
        </p:txBody>
      </p:sp>
      <p:sp>
        <p:nvSpPr>
          <p:cNvPr id="5" name="Shape 578"/>
          <p:cNvSpPr>
            <a:spLocks noGrp="1"/>
          </p:cNvSpPr>
          <p:nvPr>
            <p:ph type="body" idx="20"/>
          </p:nvPr>
        </p:nvSpPr>
        <p:spPr>
          <a:xfrm>
            <a:off x="1372046" y="7789191"/>
            <a:ext cx="10706223" cy="1429109"/>
          </a:xfrm>
          <a:prstGeom prst="rect">
            <a:avLst/>
          </a:prstGeom>
        </p:spPr>
        <p:txBody>
          <a:bodyPr>
            <a:noAutofit/>
          </a:bodyPr>
          <a:lstStyle/>
          <a:p>
            <a:pPr marL="314325" algn="just">
              <a:spcBef>
                <a:spcPts val="1800"/>
              </a:spcBef>
              <a:buClr>
                <a:srgbClr val="0070C0"/>
              </a:buClr>
            </a:pPr>
            <a:r>
              <a:rPr lang="en-US" altLang="zh-CN" sz="2400" b="1" cap="small" dirty="0" smtClean="0">
                <a:solidFill>
                  <a:srgbClr val="4CA6B6"/>
                </a:solidFill>
                <a:latin typeface="Times New Roman" charset="0"/>
                <a:ea typeface="Times New Roman" charset="0"/>
                <a:cs typeface="Times New Roman" charset="0"/>
              </a:rPr>
              <a:t>Recommendation:</a:t>
            </a:r>
            <a:r>
              <a:rPr lang="en-US" altLang="zh-CN" sz="2400" dirty="0" smtClean="0">
                <a:solidFill>
                  <a:srgbClr val="4CA6B6"/>
                </a:solidFill>
                <a:latin typeface="Times New Roman" charset="0"/>
                <a:ea typeface="Times New Roman" charset="0"/>
                <a:cs typeface="Times New Roman" charset="0"/>
              </a:rPr>
              <a:t> </a:t>
            </a:r>
            <a:r>
              <a:rPr lang="en-GB" altLang="zh-CN" sz="2400" i="1" dirty="0" smtClean="0">
                <a:solidFill>
                  <a:srgbClr val="4CA6B6"/>
                </a:solidFill>
                <a:latin typeface="Times New Roman" charset="0"/>
                <a:ea typeface="Times New Roman" charset="0"/>
                <a:cs typeface="Times New Roman" charset="0"/>
              </a:rPr>
              <a:t>The best action to take –– to control world population while being alert to “the other population crisis”, i.e. the potential danger of a shrinking population.</a:t>
            </a:r>
            <a:endParaRPr lang="en-US" altLang="zh-CN" sz="2800" i="1" dirty="0">
              <a:solidFill>
                <a:srgbClr val="4CA6B6"/>
              </a:solidFill>
              <a:latin typeface="Times New Roman" charset="0"/>
              <a:ea typeface="Times New Roman" charset="0"/>
              <a:cs typeface="Times New Roman" charset="0"/>
            </a:endParaRPr>
          </a:p>
        </p:txBody>
      </p:sp>
      <p:grpSp>
        <p:nvGrpSpPr>
          <p:cNvPr id="7" name="组 6"/>
          <p:cNvGrpSpPr/>
          <p:nvPr/>
        </p:nvGrpSpPr>
        <p:grpSpPr>
          <a:xfrm>
            <a:off x="638355" y="8024524"/>
            <a:ext cx="704967" cy="681548"/>
            <a:chOff x="601451" y="7751168"/>
            <a:chExt cx="741871" cy="745912"/>
          </a:xfrm>
        </p:grpSpPr>
        <p:sp>
          <p:nvSpPr>
            <p:cNvPr id="8" name="文本框 7"/>
            <p:cNvSpPr txBox="1"/>
            <p:nvPr/>
          </p:nvSpPr>
          <p:spPr>
            <a:xfrm>
              <a:off x="601451" y="7751168"/>
              <a:ext cx="741871" cy="745912"/>
            </a:xfrm>
            <a:prstGeom prst="rect">
              <a:avLst/>
            </a:prstGeom>
            <a:solidFill>
              <a:srgbClr val="0270C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zh-CN" altLang="en-US" sz="4400" b="0" i="0" u="none" strike="noStrike" cap="none" spc="0" normalizeH="0" baseline="0" dirty="0">
                <a:ln>
                  <a:noFill/>
                </a:ln>
                <a:solidFill>
                  <a:srgbClr val="000000"/>
                </a:solidFill>
                <a:effectLst/>
                <a:uFillTx/>
                <a:latin typeface="Book Antiqua" panose="02040602050305030304" pitchFamily="18" charset="0"/>
                <a:sym typeface="Gill Sans"/>
              </a:endParaRPr>
            </a:p>
          </p:txBody>
        </p:sp>
        <p:pic>
          <p:nvPicPr>
            <p:cNvPr id="9" name="图片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1496" y="7823234"/>
              <a:ext cx="601780" cy="601780"/>
            </a:xfrm>
            <a:prstGeom prst="rect">
              <a:avLst/>
            </a:prstGeom>
          </p:spPr>
        </p:pic>
      </p:grpSp>
    </p:spTree>
    <p:extLst>
      <p:ext uri="{BB962C8B-B14F-4D97-AF65-F5344CB8AC3E}">
        <p14:creationId xmlns:p14="http://schemas.microsoft.com/office/powerpoint/2010/main" val="1877300668"/>
      </p:ext>
    </p:extLst>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hape 578"/>
          <p:cNvSpPr>
            <a:spLocks noGrp="1"/>
          </p:cNvSpPr>
          <p:nvPr>
            <p:ph type="body" idx="20"/>
          </p:nvPr>
        </p:nvSpPr>
        <p:spPr>
          <a:xfrm>
            <a:off x="2987204" y="3775968"/>
            <a:ext cx="8542406" cy="3109428"/>
          </a:xfrm>
          <a:prstGeom prst="rect">
            <a:avLst/>
          </a:prstGeom>
        </p:spPr>
        <p:txBody>
          <a:bodyPr>
            <a:noAutofit/>
          </a:bodyPr>
          <a:lstStyle/>
          <a:p>
            <a:pPr marL="457200" indent="-457200">
              <a:spcBef>
                <a:spcPts val="1200"/>
              </a:spcBef>
              <a:buFont typeface="Arial" charset="0"/>
              <a:buChar char="•"/>
            </a:pPr>
            <a:r>
              <a:rPr lang="en-GB" altLang="zh-CN" sz="3000" i="1" dirty="0" smtClean="0">
                <a:solidFill>
                  <a:schemeClr val="accent1">
                    <a:lumMod val="75000"/>
                  </a:schemeClr>
                </a:solidFill>
                <a:latin typeface="Book Antiqua" charset="0"/>
                <a:ea typeface="Book Antiqua" charset="0"/>
                <a:cs typeface="Book Antiqua" charset="0"/>
              </a:rPr>
              <a:t>Download and read a </a:t>
            </a:r>
            <a:r>
              <a:rPr lang="en-US" altLang="zh-CN" sz="3000" i="1" dirty="0" smtClean="0">
                <a:solidFill>
                  <a:schemeClr val="accent1">
                    <a:lumMod val="75000"/>
                  </a:schemeClr>
                </a:solidFill>
                <a:latin typeface="Book Antiqua" charset="0"/>
                <a:ea typeface="Book Antiqua" charset="0"/>
                <a:cs typeface="Book Antiqua" charset="0"/>
              </a:rPr>
              <a:t>more difficult </a:t>
            </a:r>
            <a:r>
              <a:rPr lang="en-GB" altLang="zh-CN" sz="3000" i="1" dirty="0" smtClean="0">
                <a:solidFill>
                  <a:schemeClr val="accent1">
                    <a:lumMod val="75000"/>
                  </a:schemeClr>
                </a:solidFill>
                <a:latin typeface="Book Antiqua" charset="0"/>
                <a:ea typeface="Book Antiqua" charset="0"/>
                <a:cs typeface="Book Antiqua" charset="0"/>
              </a:rPr>
              <a:t>argument essay.</a:t>
            </a:r>
          </a:p>
          <a:p>
            <a:pPr marL="457200" indent="-457200">
              <a:spcBef>
                <a:spcPts val="1200"/>
              </a:spcBef>
              <a:buFont typeface="Arial" charset="0"/>
              <a:buChar char="•"/>
            </a:pPr>
            <a:r>
              <a:rPr lang="en-GB" altLang="zh-CN" sz="3000" i="1" dirty="0" smtClean="0">
                <a:solidFill>
                  <a:schemeClr val="accent1">
                    <a:lumMod val="75000"/>
                  </a:schemeClr>
                </a:solidFill>
                <a:latin typeface="Book Antiqua" charset="0"/>
                <a:ea typeface="Book Antiqua" charset="0"/>
                <a:cs typeface="Book Antiqua" charset="0"/>
              </a:rPr>
              <a:t>Try to identify the text structure of the essay by paying attention to signal words used in the text and by answering questions similar to those we have just tackled.</a:t>
            </a:r>
            <a:endParaRPr lang="en-GB" altLang="zh-CN" sz="3000" i="1" dirty="0">
              <a:solidFill>
                <a:schemeClr val="accent1">
                  <a:lumMod val="75000"/>
                </a:schemeClr>
              </a:solidFill>
              <a:latin typeface="Book Antiqua" charset="0"/>
              <a:ea typeface="Book Antiqua" charset="0"/>
              <a:cs typeface="Book Antiqua" charset="0"/>
            </a:endParaRPr>
          </a:p>
        </p:txBody>
      </p:sp>
      <p:grpSp>
        <p:nvGrpSpPr>
          <p:cNvPr id="6" name="组 5"/>
          <p:cNvGrpSpPr/>
          <p:nvPr/>
        </p:nvGrpSpPr>
        <p:grpSpPr>
          <a:xfrm>
            <a:off x="1885263" y="4146517"/>
            <a:ext cx="592428" cy="574037"/>
            <a:chOff x="1670386" y="4854812"/>
            <a:chExt cx="592428" cy="574037"/>
          </a:xfrm>
        </p:grpSpPr>
        <p:sp>
          <p:nvSpPr>
            <p:cNvPr id="12" name="文本框 11"/>
            <p:cNvSpPr txBox="1"/>
            <p:nvPr/>
          </p:nvSpPr>
          <p:spPr>
            <a:xfrm>
              <a:off x="1670386" y="4854812"/>
              <a:ext cx="592428" cy="574037"/>
            </a:xfrm>
            <a:prstGeom prst="rect">
              <a:avLst/>
            </a:prstGeom>
            <a:solidFill>
              <a:srgbClr val="0270C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zh-CN" altLang="en-US" sz="4200" b="0" i="0" u="none" strike="noStrike" cap="none" spc="0" normalizeH="0" baseline="0" dirty="0">
                <a:ln>
                  <a:noFill/>
                </a:ln>
                <a:solidFill>
                  <a:srgbClr val="000000"/>
                </a:solidFill>
                <a:effectLst/>
                <a:uFillTx/>
                <a:latin typeface="Book Antiqua" panose="02040602050305030304" pitchFamily="18" charset="0"/>
                <a:sym typeface="Gill Sans"/>
              </a:endParaRPr>
            </a:p>
          </p:txBody>
        </p:sp>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4020" y="4891930"/>
              <a:ext cx="513169" cy="513169"/>
            </a:xfrm>
            <a:prstGeom prst="rect">
              <a:avLst/>
            </a:prstGeom>
          </p:spPr>
        </p:pic>
      </p:grpSp>
      <p:sp>
        <p:nvSpPr>
          <p:cNvPr id="8" name="Shape 578"/>
          <p:cNvSpPr>
            <a:spLocks noGrp="1"/>
          </p:cNvSpPr>
          <p:nvPr>
            <p:ph type="body" idx="20"/>
          </p:nvPr>
        </p:nvSpPr>
        <p:spPr>
          <a:xfrm>
            <a:off x="1885263" y="2077786"/>
            <a:ext cx="10525057" cy="1087368"/>
          </a:xfrm>
          <a:prstGeom prst="rect">
            <a:avLst/>
          </a:prstGeom>
        </p:spPr>
        <p:txBody>
          <a:bodyPr>
            <a:noAutofit/>
          </a:bodyPr>
          <a:lstStyle/>
          <a:p>
            <a:pPr>
              <a:spcBef>
                <a:spcPts val="1800"/>
              </a:spcBef>
              <a:spcAft>
                <a:spcPts val="3000"/>
              </a:spcAft>
              <a:buClr>
                <a:srgbClr val="0070C0"/>
              </a:buClr>
            </a:pPr>
            <a:r>
              <a:rPr lang="en-US" altLang="zh-CN" sz="4800" b="1" cap="small" dirty="0" smtClean="0">
                <a:solidFill>
                  <a:srgbClr val="4CA6B6"/>
                </a:solidFill>
                <a:latin typeface="Book Antiqua" charset="0"/>
                <a:ea typeface="Book Antiqua" charset="0"/>
                <a:cs typeface="Book Antiqua" charset="0"/>
              </a:rPr>
              <a:t>Assignment</a:t>
            </a:r>
            <a:endParaRPr lang="en-GB" altLang="zh-CN" sz="4800" b="1" cap="small" dirty="0">
              <a:solidFill>
                <a:srgbClr val="4CA6B6"/>
              </a:solidFill>
              <a:latin typeface="Book Antiqua" charset="0"/>
              <a:ea typeface="Book Antiqua" charset="0"/>
              <a:cs typeface="Book Antiqua" charset="0"/>
            </a:endParaRPr>
          </a:p>
        </p:txBody>
      </p:sp>
      <p:sp>
        <p:nvSpPr>
          <p:cNvPr id="9" name="文本占位符 3"/>
          <p:cNvSpPr>
            <a:spLocks noGrp="1"/>
          </p:cNvSpPr>
          <p:nvPr>
            <p:ph type="body" sz="quarter" idx="14"/>
          </p:nvPr>
        </p:nvSpPr>
        <p:spPr>
          <a:xfrm>
            <a:off x="1319757" y="1946912"/>
            <a:ext cx="57448" cy="1270001"/>
          </a:xfrm>
        </p:spPr>
        <p:txBody>
          <a:bodyPr/>
          <a:lstStyle/>
          <a:p>
            <a:endParaRPr kumimoji="1" lang="zh-CN" altLang="en-US">
              <a:solidFill>
                <a:srgbClr val="4CA6B6"/>
              </a:solidFill>
            </a:endParaRPr>
          </a:p>
        </p:txBody>
      </p:sp>
      <p:sp>
        <p:nvSpPr>
          <p:cNvPr id="10" name="Shape 578"/>
          <p:cNvSpPr>
            <a:spLocks noGrp="1"/>
          </p:cNvSpPr>
          <p:nvPr>
            <p:ph type="body" idx="20"/>
          </p:nvPr>
        </p:nvSpPr>
        <p:spPr>
          <a:xfrm>
            <a:off x="1885263" y="6922514"/>
            <a:ext cx="8578077" cy="1554714"/>
          </a:xfrm>
          <a:prstGeom prst="rect">
            <a:avLst/>
          </a:prstGeom>
        </p:spPr>
        <p:txBody>
          <a:bodyPr>
            <a:noAutofit/>
          </a:bodyPr>
          <a:lstStyle/>
          <a:p>
            <a:pPr>
              <a:spcBef>
                <a:spcPts val="1200"/>
              </a:spcBef>
            </a:pPr>
            <a:r>
              <a:rPr lang="en-US" altLang="zh-CN" sz="3000" b="1" i="1" cap="small" dirty="0" smtClean="0">
                <a:solidFill>
                  <a:srgbClr val="4CA6B6"/>
                </a:solidFill>
                <a:latin typeface="Book Antiqua" charset="0"/>
                <a:ea typeface="Book Antiqua" charset="0"/>
                <a:cs typeface="Book Antiqua" charset="0"/>
              </a:rPr>
              <a:t>See you next time!</a:t>
            </a:r>
            <a:endParaRPr lang="en-GB" altLang="zh-CN" sz="3000" b="1" i="1" cap="small" dirty="0">
              <a:solidFill>
                <a:srgbClr val="4CA6B6"/>
              </a:solidFill>
              <a:latin typeface="Book Antiqua" charset="0"/>
              <a:ea typeface="Book Antiqua" charset="0"/>
              <a:cs typeface="Book Antiqua" charset="0"/>
            </a:endParaRPr>
          </a:p>
        </p:txBody>
      </p:sp>
    </p:spTree>
    <p:extLst>
      <p:ext uri="{BB962C8B-B14F-4D97-AF65-F5344CB8AC3E}">
        <p14:creationId xmlns:p14="http://schemas.microsoft.com/office/powerpoint/2010/main" val="446675750"/>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hape 578"/>
          <p:cNvSpPr>
            <a:spLocks noGrp="1"/>
          </p:cNvSpPr>
          <p:nvPr>
            <p:ph type="body" idx="20"/>
          </p:nvPr>
        </p:nvSpPr>
        <p:spPr>
          <a:xfrm>
            <a:off x="1860906" y="2175832"/>
            <a:ext cx="10525057" cy="1087368"/>
          </a:xfrm>
          <a:prstGeom prst="rect">
            <a:avLst/>
          </a:prstGeom>
        </p:spPr>
        <p:txBody>
          <a:bodyPr>
            <a:noAutofit/>
          </a:bodyPr>
          <a:lstStyle/>
          <a:p>
            <a:pPr>
              <a:spcBef>
                <a:spcPts val="1800"/>
              </a:spcBef>
              <a:spcAft>
                <a:spcPts val="3000"/>
              </a:spcAft>
              <a:buClr>
                <a:srgbClr val="0070C0"/>
              </a:buClr>
            </a:pPr>
            <a:r>
              <a:rPr lang="en-US" altLang="zh-CN" sz="4800" b="1" cap="small" dirty="0" smtClean="0">
                <a:solidFill>
                  <a:srgbClr val="0070C0"/>
                </a:solidFill>
                <a:latin typeface="Book Antiqua" charset="0"/>
                <a:ea typeface="Book Antiqua" charset="0"/>
                <a:cs typeface="Book Antiqua" charset="0"/>
              </a:rPr>
              <a:t>Answering the Questions</a:t>
            </a:r>
            <a:endParaRPr lang="en-GB" altLang="zh-CN" sz="4800" b="1" cap="small" dirty="0">
              <a:solidFill>
                <a:srgbClr val="0070C0"/>
              </a:solidFill>
              <a:latin typeface="Book Antiqua" charset="0"/>
              <a:ea typeface="Book Antiqua" charset="0"/>
              <a:cs typeface="Book Antiqua" charset="0"/>
            </a:endParaRPr>
          </a:p>
        </p:txBody>
      </p:sp>
      <p:sp>
        <p:nvSpPr>
          <p:cNvPr id="4" name="文本占位符 3"/>
          <p:cNvSpPr>
            <a:spLocks noGrp="1"/>
          </p:cNvSpPr>
          <p:nvPr>
            <p:ph type="body" sz="quarter" idx="14"/>
          </p:nvPr>
        </p:nvSpPr>
        <p:spPr>
          <a:xfrm>
            <a:off x="1295400" y="2044958"/>
            <a:ext cx="57448" cy="1270001"/>
          </a:xfrm>
        </p:spPr>
        <p:txBody>
          <a:bodyPr/>
          <a:lstStyle/>
          <a:p>
            <a:endParaRPr kumimoji="1" lang="zh-CN" altLang="en-US"/>
          </a:p>
        </p:txBody>
      </p:sp>
      <p:grpSp>
        <p:nvGrpSpPr>
          <p:cNvPr id="12" name="组 11"/>
          <p:cNvGrpSpPr/>
          <p:nvPr/>
        </p:nvGrpSpPr>
        <p:grpSpPr>
          <a:xfrm>
            <a:off x="2139350" y="4973501"/>
            <a:ext cx="741871" cy="745912"/>
            <a:chOff x="2261197" y="4696154"/>
            <a:chExt cx="637278" cy="634971"/>
          </a:xfrm>
        </p:grpSpPr>
        <p:sp>
          <p:nvSpPr>
            <p:cNvPr id="10" name="文本框 9"/>
            <p:cNvSpPr txBox="1"/>
            <p:nvPr/>
          </p:nvSpPr>
          <p:spPr>
            <a:xfrm>
              <a:off x="2261197" y="4696154"/>
              <a:ext cx="637278" cy="634971"/>
            </a:xfrm>
            <a:prstGeom prst="rect">
              <a:avLst/>
            </a:prstGeom>
            <a:solidFill>
              <a:srgbClr val="0270C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zh-CN" altLang="en-US" sz="4400" b="0" i="0" u="none" strike="noStrike" cap="none" spc="0" normalizeH="0" baseline="0" dirty="0">
                <a:ln>
                  <a:noFill/>
                </a:ln>
                <a:solidFill>
                  <a:srgbClr val="000000"/>
                </a:solidFill>
                <a:effectLst/>
                <a:uFillTx/>
                <a:latin typeface="Book Antiqua" panose="02040602050305030304" pitchFamily="18" charset="0"/>
                <a:sym typeface="Gill Sans"/>
              </a:endParaRPr>
            </a:p>
          </p:txBody>
        </p:sp>
        <p:pic>
          <p:nvPicPr>
            <p:cNvPr id="8" name="图片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00856" y="4733506"/>
              <a:ext cx="597619" cy="597619"/>
            </a:xfrm>
            <a:prstGeom prst="rect">
              <a:avLst/>
            </a:prstGeom>
          </p:spPr>
        </p:pic>
      </p:grpSp>
      <p:pic>
        <p:nvPicPr>
          <p:cNvPr id="2" name="图片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92116" y="4182980"/>
            <a:ext cx="8955505" cy="4218709"/>
          </a:xfrm>
          <a:prstGeom prst="rect">
            <a:avLst/>
          </a:prstGeom>
        </p:spPr>
      </p:pic>
    </p:spTree>
    <p:extLst>
      <p:ext uri="{BB962C8B-B14F-4D97-AF65-F5344CB8AC3E}">
        <p14:creationId xmlns:p14="http://schemas.microsoft.com/office/powerpoint/2010/main" val="1230768607"/>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900" decel="100000" fill="hold"/>
                                        <p:tgtEl>
                                          <p:spTgt spid="1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2"/>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25" presetClass="entr" presetSubtype="0" fill="hold" nodeType="after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15"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16"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7" dur="1000" fill="hold"/>
                                        <p:tgtEl>
                                          <p:spTgt spid="2"/>
                                        </p:tgtEl>
                                        <p:attrNameLst>
                                          <p:attrName>ppt_h</p:attrName>
                                        </p:attrNameLst>
                                      </p:cBhvr>
                                      <p:tavLst>
                                        <p:tav tm="0">
                                          <p:val>
                                            <p:strVal val="#ppt_h"/>
                                          </p:val>
                                        </p:tav>
                                        <p:tav tm="100000">
                                          <p:val>
                                            <p:strVal val="#ppt_h"/>
                                          </p:val>
                                        </p:tav>
                                      </p:tavLst>
                                    </p:anim>
                                    <p:anim calcmode="lin" valueType="num">
                                      <p:cBhvr>
                                        <p:cTn id="18"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9"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20"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21" dur="1000" decel="50000">
                                          <p:stCondLst>
                                            <p:cond delay="0"/>
                                          </p:stCondLst>
                                        </p:cTn>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790007" y="2350302"/>
            <a:ext cx="11595957" cy="6243566"/>
          </a:xfrm>
          <a:prstGeom prst="rect">
            <a:avLst/>
          </a:prstGeom>
        </p:spPr>
        <p:txBody>
          <a:bodyPr>
            <a:noAutofit/>
          </a:bodyPr>
          <a:lstStyle/>
          <a:p>
            <a:pPr marL="314325" algn="ctr">
              <a:spcBef>
                <a:spcPts val="1800"/>
              </a:spcBef>
              <a:buClr>
                <a:srgbClr val="0070C0"/>
              </a:buClr>
            </a:pPr>
            <a:r>
              <a:rPr lang="en-US" altLang="zh-CN" sz="3200" b="1" i="1" dirty="0" smtClean="0">
                <a:solidFill>
                  <a:schemeClr val="bg2">
                    <a:lumMod val="50000"/>
                  </a:schemeClr>
                </a:solidFill>
                <a:latin typeface="Book Antiqua" charset="0"/>
                <a:ea typeface="Book Antiqua" charset="0"/>
                <a:cs typeface="Book Antiqua" charset="0"/>
              </a:rPr>
              <a:t>The </a:t>
            </a:r>
            <a:r>
              <a:rPr lang="en-US" altLang="zh-CN" sz="3200" b="1" i="1" dirty="0">
                <a:solidFill>
                  <a:schemeClr val="bg2">
                    <a:lumMod val="50000"/>
                  </a:schemeClr>
                </a:solidFill>
                <a:latin typeface="Book Antiqua" charset="0"/>
                <a:ea typeface="Book Antiqua" charset="0"/>
                <a:cs typeface="Book Antiqua" charset="0"/>
              </a:rPr>
              <a:t>Other Population Crisis</a:t>
            </a:r>
          </a:p>
          <a:p>
            <a:pPr marL="828675" indent="-514350" algn="just">
              <a:spcBef>
                <a:spcPts val="1800"/>
              </a:spcBef>
              <a:buClr>
                <a:srgbClr val="0070C0"/>
              </a:buClr>
              <a:buFont typeface="+mj-lt"/>
              <a:buAutoNum type="alphaUcPeriod"/>
            </a:pPr>
            <a:r>
              <a:rPr lang="en-US" altLang="zh-CN" sz="3200" i="1" dirty="0" smtClean="0">
                <a:solidFill>
                  <a:schemeClr val="bg2">
                    <a:lumMod val="50000"/>
                  </a:schemeClr>
                </a:solidFill>
                <a:latin typeface="Book Antiqua" charset="0"/>
                <a:ea typeface="Book Antiqua" charset="0"/>
                <a:cs typeface="Book Antiqua" charset="0"/>
              </a:rPr>
              <a:t>It </a:t>
            </a:r>
            <a:r>
              <a:rPr lang="en-US" altLang="zh-CN" sz="3200" i="1" dirty="0">
                <a:solidFill>
                  <a:schemeClr val="bg2">
                    <a:lumMod val="50000"/>
                  </a:schemeClr>
                </a:solidFill>
                <a:latin typeface="Book Antiqua" charset="0"/>
                <a:ea typeface="Book Antiqua" charset="0"/>
                <a:cs typeface="Book Antiqua" charset="0"/>
              </a:rPr>
              <a:t>is an unquestioned principle that has dominated international thinking for decades: </a:t>
            </a:r>
            <a:r>
              <a:rPr lang="en-US" altLang="zh-CN" sz="3200" i="1" dirty="0">
                <a:solidFill>
                  <a:srgbClr val="0270C0"/>
                </a:solidFill>
                <a:latin typeface="Book Antiqua" charset="0"/>
                <a:ea typeface="Book Antiqua" charset="0"/>
                <a:cs typeface="Book Antiqua" charset="0"/>
              </a:rPr>
              <a:t>we live in an overcrowded world teeming with billions of humans who are destined to suffocate our cities and squeeze our planet of its precious resources. Our species is inexorably wrecking Earth: flooding valleys, cutting down forests and destroying the habitats of animals and plants faster than scientists can classify them. Our future is destined to be nasty, brutish, and cramped</a:t>
            </a:r>
            <a:r>
              <a:rPr lang="en-US" altLang="zh-CN" sz="3200" i="1" dirty="0" smtClean="0">
                <a:solidFill>
                  <a:srgbClr val="0270C0"/>
                </a:solidFill>
                <a:latin typeface="Book Antiqua" charset="0"/>
                <a:ea typeface="Book Antiqua" charset="0"/>
                <a:cs typeface="Book Antiqua" charset="0"/>
              </a:rPr>
              <a:t>.</a:t>
            </a:r>
            <a:r>
              <a:rPr lang="zh-CN" altLang="en-US" sz="3200" i="1" dirty="0" smtClean="0">
                <a:solidFill>
                  <a:srgbClr val="0270C0"/>
                </a:solidFill>
                <a:latin typeface="Book Antiqua" charset="0"/>
                <a:ea typeface="Book Antiqua" charset="0"/>
                <a:cs typeface="Book Antiqua" charset="0"/>
              </a:rPr>
              <a:t> </a:t>
            </a:r>
            <a:endParaRPr lang="en-US" altLang="zh-CN" sz="3200" i="1" dirty="0">
              <a:solidFill>
                <a:srgbClr val="0270C0"/>
              </a:solidFill>
              <a:latin typeface="Book Antiqua" charset="0"/>
              <a:ea typeface="Book Antiqua" charset="0"/>
              <a:cs typeface="Book Antiqua" charset="0"/>
            </a:endParaRPr>
          </a:p>
        </p:txBody>
      </p:sp>
      <p:sp>
        <p:nvSpPr>
          <p:cNvPr id="2" name="文本占位符 1"/>
          <p:cNvSpPr>
            <a:spLocks noGrp="1"/>
          </p:cNvSpPr>
          <p:nvPr>
            <p:ph type="body" sz="quarter" idx="14"/>
          </p:nvPr>
        </p:nvSpPr>
        <p:spPr>
          <a:xfrm>
            <a:off x="790007" y="1112848"/>
            <a:ext cx="57448" cy="1270001"/>
          </a:xfrm>
        </p:spPr>
        <p:txBody>
          <a:bodyPr/>
          <a:lstStyle/>
          <a:p>
            <a:endParaRPr kumimoji="1" lang="zh-CN" altLang="en-US">
              <a:latin typeface="Book Antiqua" charset="0"/>
              <a:ea typeface="Book Antiqua" charset="0"/>
              <a:cs typeface="Book Antiqua" charset="0"/>
            </a:endParaRPr>
          </a:p>
        </p:txBody>
      </p:sp>
      <p:sp>
        <p:nvSpPr>
          <p:cNvPr id="6" name="Shape 553"/>
          <p:cNvSpPr>
            <a:spLocks noGrp="1"/>
          </p:cNvSpPr>
          <p:nvPr>
            <p:ph type="body" idx="14"/>
          </p:nvPr>
        </p:nvSpPr>
        <p:spPr>
          <a:xfrm>
            <a:off x="1343322" y="1037114"/>
            <a:ext cx="9581485" cy="895204"/>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sz="4000" b="1" cap="small" dirty="0" smtClean="0">
                <a:solidFill>
                  <a:srgbClr val="0270C0"/>
                </a:solidFill>
                <a:latin typeface="Book Antiqua" charset="0"/>
                <a:ea typeface="Book Antiqua" charset="0"/>
                <a:cs typeface="Book Antiqua" charset="0"/>
                <a:sym typeface="Avenir Next Condensed Demi Bold"/>
              </a:rPr>
              <a:t>Questions 1-4</a:t>
            </a:r>
            <a:endParaRPr lang="en-GB" sz="4000" b="1" cap="small" dirty="0">
              <a:solidFill>
                <a:srgbClr val="0270C0"/>
              </a:solidFill>
              <a:latin typeface="Book Antiqua" charset="0"/>
              <a:ea typeface="Book Antiqua" charset="0"/>
              <a:cs typeface="Book Antiqua" charset="0"/>
              <a:sym typeface="Avenir Next Condensed Demi Bold"/>
            </a:endParaRPr>
          </a:p>
        </p:txBody>
      </p:sp>
      <p:sp>
        <p:nvSpPr>
          <p:cNvPr id="11" name="Shape 578"/>
          <p:cNvSpPr>
            <a:spLocks noGrp="1"/>
          </p:cNvSpPr>
          <p:nvPr>
            <p:ph type="body" idx="20"/>
          </p:nvPr>
        </p:nvSpPr>
        <p:spPr>
          <a:xfrm>
            <a:off x="1552422" y="8163102"/>
            <a:ext cx="10409346" cy="861529"/>
          </a:xfrm>
          <a:prstGeom prst="rect">
            <a:avLst/>
          </a:prstGeom>
        </p:spPr>
        <p:txBody>
          <a:bodyPr>
            <a:noAutofit/>
          </a:bodyPr>
          <a:lstStyle/>
          <a:p>
            <a:pPr marL="314325" algn="just">
              <a:spcBef>
                <a:spcPts val="1800"/>
              </a:spcBef>
              <a:buClr>
                <a:srgbClr val="0070C0"/>
              </a:buClr>
            </a:pPr>
            <a:r>
              <a:rPr lang="en-GB" altLang="zh-CN" sz="2800" b="1" cap="small" dirty="0" smtClean="0">
                <a:solidFill>
                  <a:srgbClr val="4CA6B6"/>
                </a:solidFill>
                <a:latin typeface="Times New Roman" charset="0"/>
                <a:ea typeface="Times New Roman" charset="0"/>
                <a:cs typeface="Times New Roman" charset="0"/>
              </a:rPr>
              <a:t>A general statement: </a:t>
            </a:r>
            <a:r>
              <a:rPr lang="en-GB" altLang="zh-CN" sz="2800" i="1" dirty="0" smtClean="0">
                <a:solidFill>
                  <a:srgbClr val="4CA6B6"/>
                </a:solidFill>
                <a:latin typeface="Times New Roman" charset="0"/>
                <a:ea typeface="Times New Roman" charset="0"/>
                <a:cs typeface="Times New Roman" charset="0"/>
              </a:rPr>
              <a:t>a familiar picture of the world’s overpopulation</a:t>
            </a:r>
            <a:endParaRPr lang="en-US" altLang="zh-CN" sz="2800" i="1" dirty="0" smtClean="0">
              <a:solidFill>
                <a:srgbClr val="4CA6B6"/>
              </a:solidFill>
              <a:latin typeface="Times New Roman" charset="0"/>
              <a:ea typeface="Times New Roman" charset="0"/>
              <a:cs typeface="Times New Roman" charset="0"/>
            </a:endParaRPr>
          </a:p>
        </p:txBody>
      </p:sp>
      <p:grpSp>
        <p:nvGrpSpPr>
          <p:cNvPr id="12" name="组 11"/>
          <p:cNvGrpSpPr/>
          <p:nvPr/>
        </p:nvGrpSpPr>
        <p:grpSpPr>
          <a:xfrm>
            <a:off x="818731" y="8253094"/>
            <a:ext cx="704967" cy="681548"/>
            <a:chOff x="601451" y="7751168"/>
            <a:chExt cx="741871" cy="745912"/>
          </a:xfrm>
        </p:grpSpPr>
        <p:sp>
          <p:nvSpPr>
            <p:cNvPr id="13" name="文本框 12"/>
            <p:cNvSpPr txBox="1"/>
            <p:nvPr/>
          </p:nvSpPr>
          <p:spPr>
            <a:xfrm>
              <a:off x="601451" y="7751168"/>
              <a:ext cx="741871" cy="745912"/>
            </a:xfrm>
            <a:prstGeom prst="rect">
              <a:avLst/>
            </a:prstGeom>
            <a:solidFill>
              <a:srgbClr val="0270C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zh-CN" altLang="en-US" sz="4400" b="0" i="0" u="none" strike="noStrike" cap="none" spc="0" normalizeH="0" baseline="0" dirty="0">
                <a:ln>
                  <a:noFill/>
                </a:ln>
                <a:solidFill>
                  <a:srgbClr val="000000"/>
                </a:solidFill>
                <a:effectLst/>
                <a:uFillTx/>
                <a:latin typeface="Book Antiqua" panose="02040602050305030304" pitchFamily="18" charset="0"/>
                <a:sym typeface="Gill Sans"/>
              </a:endParaRPr>
            </a:p>
          </p:txBody>
        </p:sp>
        <p:pic>
          <p:nvPicPr>
            <p:cNvPr id="14" name="图片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1496" y="7823234"/>
              <a:ext cx="601780" cy="601780"/>
            </a:xfrm>
            <a:prstGeom prst="rect">
              <a:avLst/>
            </a:prstGeom>
          </p:spPr>
        </p:pic>
      </p:grpSp>
    </p:spTree>
    <p:extLst>
      <p:ext uri="{BB962C8B-B14F-4D97-AF65-F5344CB8AC3E}">
        <p14:creationId xmlns:p14="http://schemas.microsoft.com/office/powerpoint/2010/main" val="1237401514"/>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790007" y="2058556"/>
            <a:ext cx="11595957" cy="6243566"/>
          </a:xfrm>
          <a:prstGeom prst="rect">
            <a:avLst/>
          </a:prstGeom>
        </p:spPr>
        <p:txBody>
          <a:bodyPr>
            <a:noAutofit/>
          </a:bodyPr>
          <a:lstStyle/>
          <a:p>
            <a:pPr marL="828675" indent="-514350" algn="just">
              <a:spcBef>
                <a:spcPts val="1800"/>
              </a:spcBef>
              <a:buClr>
                <a:srgbClr val="0070C0"/>
              </a:buClr>
              <a:buFont typeface="+mj-lt"/>
              <a:buAutoNum type="alphaUcPeriod"/>
            </a:pPr>
            <a:r>
              <a:rPr lang="en-US" altLang="zh-CN" sz="2600" i="1" dirty="0">
                <a:solidFill>
                  <a:srgbClr val="FF0000"/>
                </a:solidFill>
                <a:latin typeface="Book Antiqua" charset="0"/>
                <a:ea typeface="Book Antiqua" charset="0"/>
                <a:cs typeface="Book Antiqua" charset="0"/>
              </a:rPr>
              <a:t>It is an unquestioned principle</a:t>
            </a:r>
            <a:r>
              <a:rPr lang="en-US" altLang="zh-CN" sz="2600" i="1" dirty="0">
                <a:solidFill>
                  <a:schemeClr val="bg2">
                    <a:lumMod val="75000"/>
                  </a:schemeClr>
                </a:solidFill>
                <a:latin typeface="Book Antiqua" charset="0"/>
                <a:ea typeface="Book Antiqua" charset="0"/>
                <a:cs typeface="Book Antiqua" charset="0"/>
              </a:rPr>
              <a:t> </a:t>
            </a:r>
            <a:r>
              <a:rPr lang="en-US" altLang="zh-CN" sz="2600" i="1" dirty="0">
                <a:solidFill>
                  <a:schemeClr val="bg2">
                    <a:lumMod val="50000"/>
                  </a:schemeClr>
                </a:solidFill>
                <a:latin typeface="Book Antiqua" charset="0"/>
                <a:ea typeface="Book Antiqua" charset="0"/>
                <a:cs typeface="Book Antiqua" charset="0"/>
              </a:rPr>
              <a:t>that has dominated international thinking for decades: we live in an overcrowded world teeming with billions of humans who are destined to suffocate our cities and squeeze our planet of its precious resources. Our species is inexorably wrecking Earth: flooding valleys, cutting down forests and destroying the habitats of animals and plants faster than scientists can classify them. Our future is destined to be nasty, brutish, and cramped.</a:t>
            </a:r>
          </a:p>
          <a:p>
            <a:pPr marL="828675" indent="-514350" algn="just">
              <a:spcBef>
                <a:spcPts val="1800"/>
              </a:spcBef>
              <a:buClr>
                <a:srgbClr val="0070C0"/>
              </a:buClr>
              <a:buFont typeface="+mj-lt"/>
              <a:buAutoNum type="alphaUcPeriod"/>
            </a:pPr>
            <a:r>
              <a:rPr lang="en-US" altLang="zh-CN" sz="2600" i="1" dirty="0" smtClean="0">
                <a:solidFill>
                  <a:srgbClr val="FF0000"/>
                </a:solidFill>
                <a:latin typeface="Book Antiqua" charset="0"/>
                <a:ea typeface="Book Antiqua" charset="0"/>
                <a:cs typeface="Book Antiqua" charset="0"/>
              </a:rPr>
              <a:t>Or </a:t>
            </a:r>
            <a:r>
              <a:rPr lang="en-US" altLang="zh-CN" sz="2600" i="1" dirty="0">
                <a:solidFill>
                  <a:srgbClr val="FF0000"/>
                </a:solidFill>
                <a:latin typeface="Book Antiqua" charset="0"/>
                <a:ea typeface="Book Antiqua" charset="0"/>
                <a:cs typeface="Book Antiqua" charset="0"/>
              </a:rPr>
              <a:t>is it? </a:t>
            </a:r>
            <a:r>
              <a:rPr lang="en-US" altLang="zh-CN" sz="2600" i="1" dirty="0">
                <a:solidFill>
                  <a:schemeClr val="bg2">
                    <a:lumMod val="50000"/>
                  </a:schemeClr>
                </a:solidFill>
                <a:latin typeface="Book Antiqua" charset="0"/>
                <a:ea typeface="Book Antiqua" charset="0"/>
                <a:cs typeface="Book Antiqua" charset="0"/>
              </a:rPr>
              <a:t>Now, it seems, population analysts have suddenly started to question the 'self-evident' truth that we are destined eventually to drown under our own weight. While accepting that populations will continue to rise, they point out that this rise will not be nearly as steep or as long-lasting as was once feared. They even claim they can envisage the day when world population numbers will peak and begin to decline.</a:t>
            </a:r>
          </a:p>
        </p:txBody>
      </p:sp>
      <p:sp>
        <p:nvSpPr>
          <p:cNvPr id="2" name="文本占位符 1"/>
          <p:cNvSpPr>
            <a:spLocks noGrp="1"/>
          </p:cNvSpPr>
          <p:nvPr>
            <p:ph type="body" sz="quarter" idx="14"/>
          </p:nvPr>
        </p:nvSpPr>
        <p:spPr>
          <a:xfrm>
            <a:off x="790007" y="1112848"/>
            <a:ext cx="57448" cy="1270001"/>
          </a:xfrm>
        </p:spPr>
        <p:txBody>
          <a:bodyPr/>
          <a:lstStyle/>
          <a:p>
            <a:endParaRPr kumimoji="1" lang="zh-CN" altLang="en-US">
              <a:latin typeface="Book Antiqua" charset="0"/>
              <a:ea typeface="Book Antiqua" charset="0"/>
              <a:cs typeface="Book Antiqua" charset="0"/>
            </a:endParaRPr>
          </a:p>
        </p:txBody>
      </p:sp>
      <p:sp>
        <p:nvSpPr>
          <p:cNvPr id="6" name="Shape 553"/>
          <p:cNvSpPr>
            <a:spLocks noGrp="1"/>
          </p:cNvSpPr>
          <p:nvPr>
            <p:ph type="body" idx="14"/>
          </p:nvPr>
        </p:nvSpPr>
        <p:spPr>
          <a:xfrm>
            <a:off x="1343322" y="1037114"/>
            <a:ext cx="9581485" cy="895204"/>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sz="4000" b="1" cap="small" dirty="0" smtClean="0">
                <a:solidFill>
                  <a:srgbClr val="0270C0"/>
                </a:solidFill>
                <a:latin typeface="Book Antiqua" charset="0"/>
                <a:ea typeface="Book Antiqua" charset="0"/>
                <a:cs typeface="Book Antiqua" charset="0"/>
                <a:sym typeface="Avenir Next Condensed Demi Bold"/>
              </a:rPr>
              <a:t>Questions 1-4</a:t>
            </a:r>
            <a:endParaRPr lang="en-GB" sz="4000" b="1" cap="small" dirty="0">
              <a:solidFill>
                <a:srgbClr val="0270C0"/>
              </a:solidFill>
              <a:latin typeface="Book Antiqua" charset="0"/>
              <a:ea typeface="Book Antiqua" charset="0"/>
              <a:cs typeface="Book Antiqua" charset="0"/>
              <a:sym typeface="Avenir Next Condensed Demi Bold"/>
            </a:endParaRPr>
          </a:p>
        </p:txBody>
      </p:sp>
      <p:sp>
        <p:nvSpPr>
          <p:cNvPr id="11" name="Shape 578"/>
          <p:cNvSpPr>
            <a:spLocks noGrp="1"/>
          </p:cNvSpPr>
          <p:nvPr>
            <p:ph type="body" idx="20"/>
          </p:nvPr>
        </p:nvSpPr>
        <p:spPr>
          <a:xfrm>
            <a:off x="1552422" y="8163102"/>
            <a:ext cx="10409346" cy="861529"/>
          </a:xfrm>
          <a:prstGeom prst="rect">
            <a:avLst/>
          </a:prstGeom>
        </p:spPr>
        <p:txBody>
          <a:bodyPr>
            <a:noAutofit/>
          </a:bodyPr>
          <a:lstStyle/>
          <a:p>
            <a:pPr marL="314325" algn="just">
              <a:spcBef>
                <a:spcPts val="1800"/>
              </a:spcBef>
              <a:buClr>
                <a:srgbClr val="0070C0"/>
              </a:buClr>
            </a:pPr>
            <a:r>
              <a:rPr lang="en-GB" altLang="zh-CN" sz="2800" b="1" cap="small" dirty="0" smtClean="0">
                <a:solidFill>
                  <a:srgbClr val="4CA6B6"/>
                </a:solidFill>
                <a:latin typeface="Times New Roman" charset="0"/>
                <a:ea typeface="Times New Roman" charset="0"/>
                <a:cs typeface="Times New Roman" charset="0"/>
              </a:rPr>
              <a:t>An Issue, an Controversy: </a:t>
            </a:r>
            <a:r>
              <a:rPr lang="en-GB" altLang="zh-CN" sz="2800" i="1" dirty="0" smtClean="0">
                <a:solidFill>
                  <a:srgbClr val="4CA6B6"/>
                </a:solidFill>
                <a:latin typeface="Times New Roman" charset="0"/>
                <a:ea typeface="Times New Roman" charset="0"/>
                <a:cs typeface="Times New Roman" charset="0"/>
              </a:rPr>
              <a:t>The author takes issue with the “unquestioned principle”, questioning the self-evident truth. </a:t>
            </a:r>
            <a:endParaRPr lang="en-US" altLang="zh-CN" sz="2800" i="1" dirty="0" smtClean="0">
              <a:solidFill>
                <a:srgbClr val="4CA6B6"/>
              </a:solidFill>
              <a:latin typeface="Times New Roman" charset="0"/>
              <a:ea typeface="Times New Roman" charset="0"/>
              <a:cs typeface="Times New Roman" charset="0"/>
            </a:endParaRPr>
          </a:p>
        </p:txBody>
      </p:sp>
      <p:grpSp>
        <p:nvGrpSpPr>
          <p:cNvPr id="12" name="组 11"/>
          <p:cNvGrpSpPr/>
          <p:nvPr/>
        </p:nvGrpSpPr>
        <p:grpSpPr>
          <a:xfrm>
            <a:off x="818731" y="8253094"/>
            <a:ext cx="704967" cy="681548"/>
            <a:chOff x="601451" y="7751168"/>
            <a:chExt cx="741871" cy="745912"/>
          </a:xfrm>
        </p:grpSpPr>
        <p:sp>
          <p:nvSpPr>
            <p:cNvPr id="13" name="文本框 12"/>
            <p:cNvSpPr txBox="1"/>
            <p:nvPr/>
          </p:nvSpPr>
          <p:spPr>
            <a:xfrm>
              <a:off x="601451" y="7751168"/>
              <a:ext cx="741871" cy="745912"/>
            </a:xfrm>
            <a:prstGeom prst="rect">
              <a:avLst/>
            </a:prstGeom>
            <a:solidFill>
              <a:srgbClr val="0270C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zh-CN" altLang="en-US" sz="4400" b="0" i="0" u="none" strike="noStrike" cap="none" spc="0" normalizeH="0" baseline="0" dirty="0">
                <a:ln>
                  <a:noFill/>
                </a:ln>
                <a:solidFill>
                  <a:srgbClr val="000000"/>
                </a:solidFill>
                <a:effectLst/>
                <a:uFillTx/>
                <a:latin typeface="Book Antiqua" panose="02040602050305030304" pitchFamily="18" charset="0"/>
                <a:sym typeface="Gill Sans"/>
              </a:endParaRPr>
            </a:p>
          </p:txBody>
        </p:sp>
        <p:pic>
          <p:nvPicPr>
            <p:cNvPr id="14" name="图片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1496" y="7823234"/>
              <a:ext cx="601780" cy="601780"/>
            </a:xfrm>
            <a:prstGeom prst="rect">
              <a:avLst/>
            </a:prstGeom>
          </p:spPr>
        </p:pic>
      </p:grpSp>
    </p:spTree>
    <p:extLst>
      <p:ext uri="{BB962C8B-B14F-4D97-AF65-F5344CB8AC3E}">
        <p14:creationId xmlns:p14="http://schemas.microsoft.com/office/powerpoint/2010/main" val="97643320"/>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790007" y="2058556"/>
            <a:ext cx="11595957" cy="6243566"/>
          </a:xfrm>
          <a:prstGeom prst="rect">
            <a:avLst/>
          </a:prstGeom>
        </p:spPr>
        <p:txBody>
          <a:bodyPr>
            <a:noAutofit/>
          </a:bodyPr>
          <a:lstStyle/>
          <a:p>
            <a:pPr marL="828675" indent="-514350" algn="just">
              <a:spcBef>
                <a:spcPts val="1800"/>
              </a:spcBef>
              <a:buClr>
                <a:srgbClr val="0070C0"/>
              </a:buClr>
              <a:buFont typeface="+mj-lt"/>
              <a:buAutoNum type="alphaUcPeriod"/>
            </a:pPr>
            <a:r>
              <a:rPr lang="en-US" altLang="zh-CN" sz="2600" i="1" dirty="0">
                <a:solidFill>
                  <a:schemeClr val="bg2">
                    <a:lumMod val="50000"/>
                  </a:schemeClr>
                </a:solidFill>
                <a:latin typeface="Book Antiqua" charset="0"/>
                <a:ea typeface="Book Antiqua" charset="0"/>
                <a:cs typeface="Book Antiqua" charset="0"/>
              </a:rPr>
              <a:t>It is an unquestioned principle that has dominated international thinking for decades: we live in an overcrowded world teeming with billions of humans who are destined to suffocate our cities and squeeze our planet of its precious resources. Our species is inexorably wrecking Earth: flooding valleys, cutting down forests and destroying the habitats of animals and plants faster than scientists can classify them. Our future is destined to be nasty, brutish, and cramped.</a:t>
            </a:r>
          </a:p>
          <a:p>
            <a:pPr marL="828675" indent="-514350" algn="just">
              <a:spcBef>
                <a:spcPts val="1800"/>
              </a:spcBef>
              <a:buClr>
                <a:srgbClr val="0070C0"/>
              </a:buClr>
              <a:buFont typeface="+mj-lt"/>
              <a:buAutoNum type="alphaUcPeriod"/>
            </a:pPr>
            <a:r>
              <a:rPr lang="en-US" altLang="zh-CN" sz="2600" i="1" dirty="0" smtClean="0">
                <a:solidFill>
                  <a:schemeClr val="bg2">
                    <a:lumMod val="50000"/>
                  </a:schemeClr>
                </a:solidFill>
                <a:latin typeface="Book Antiqua" charset="0"/>
                <a:ea typeface="Book Antiqua" charset="0"/>
                <a:cs typeface="Book Antiqua" charset="0"/>
              </a:rPr>
              <a:t>Or </a:t>
            </a:r>
            <a:r>
              <a:rPr lang="en-US" altLang="zh-CN" sz="2600" i="1" dirty="0">
                <a:solidFill>
                  <a:schemeClr val="bg2">
                    <a:lumMod val="50000"/>
                  </a:schemeClr>
                </a:solidFill>
                <a:latin typeface="Book Antiqua" charset="0"/>
                <a:ea typeface="Book Antiqua" charset="0"/>
                <a:cs typeface="Book Antiqua" charset="0"/>
              </a:rPr>
              <a:t>is it? Now, it seems, population analysts have suddenly started to question the 'self-evident' truth that we are destined eventually to drown under our own weight. While accepting that populations will continue to rise, they point out that this rise will not be nearly as steep or as long-lasting as was once feared. They even claim they can envisage the day when </a:t>
            </a:r>
            <a:r>
              <a:rPr lang="en-US" altLang="zh-CN" sz="2600" b="1" i="1" dirty="0">
                <a:solidFill>
                  <a:srgbClr val="0270C0"/>
                </a:solidFill>
                <a:latin typeface="Book Antiqua" charset="0"/>
                <a:ea typeface="Book Antiqua" charset="0"/>
                <a:cs typeface="Book Antiqua" charset="0"/>
              </a:rPr>
              <a:t>world population numbers will peak and begin to decline.</a:t>
            </a:r>
          </a:p>
        </p:txBody>
      </p:sp>
      <p:sp>
        <p:nvSpPr>
          <p:cNvPr id="2" name="文本占位符 1"/>
          <p:cNvSpPr>
            <a:spLocks noGrp="1"/>
          </p:cNvSpPr>
          <p:nvPr>
            <p:ph type="body" sz="quarter" idx="14"/>
          </p:nvPr>
        </p:nvSpPr>
        <p:spPr>
          <a:xfrm>
            <a:off x="790007" y="1112848"/>
            <a:ext cx="57448" cy="1270001"/>
          </a:xfrm>
        </p:spPr>
        <p:txBody>
          <a:bodyPr/>
          <a:lstStyle/>
          <a:p>
            <a:endParaRPr kumimoji="1" lang="zh-CN" altLang="en-US">
              <a:latin typeface="Book Antiqua" charset="0"/>
              <a:ea typeface="Book Antiqua" charset="0"/>
              <a:cs typeface="Book Antiqua" charset="0"/>
            </a:endParaRPr>
          </a:p>
        </p:txBody>
      </p:sp>
      <p:sp>
        <p:nvSpPr>
          <p:cNvPr id="6" name="Shape 553"/>
          <p:cNvSpPr>
            <a:spLocks noGrp="1"/>
          </p:cNvSpPr>
          <p:nvPr>
            <p:ph type="body" idx="14"/>
          </p:nvPr>
        </p:nvSpPr>
        <p:spPr>
          <a:xfrm>
            <a:off x="1343322" y="1037114"/>
            <a:ext cx="9581485" cy="895204"/>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sz="4000" b="1" cap="small" dirty="0" smtClean="0">
                <a:solidFill>
                  <a:srgbClr val="0270C0"/>
                </a:solidFill>
                <a:latin typeface="Book Antiqua" charset="0"/>
                <a:ea typeface="Book Antiqua" charset="0"/>
                <a:cs typeface="Book Antiqua" charset="0"/>
                <a:sym typeface="Avenir Next Condensed Demi Bold"/>
              </a:rPr>
              <a:t>Questions 1-4</a:t>
            </a:r>
            <a:endParaRPr lang="en-GB" sz="4000" b="1" cap="small" dirty="0">
              <a:solidFill>
                <a:srgbClr val="0270C0"/>
              </a:solidFill>
              <a:latin typeface="Book Antiqua" charset="0"/>
              <a:ea typeface="Book Antiqua" charset="0"/>
              <a:cs typeface="Book Antiqua" charset="0"/>
              <a:sym typeface="Avenir Next Condensed Demi Bold"/>
            </a:endParaRPr>
          </a:p>
        </p:txBody>
      </p:sp>
      <p:sp>
        <p:nvSpPr>
          <p:cNvPr id="11" name="Shape 578"/>
          <p:cNvSpPr>
            <a:spLocks noGrp="1"/>
          </p:cNvSpPr>
          <p:nvPr>
            <p:ph type="body" idx="20"/>
          </p:nvPr>
        </p:nvSpPr>
        <p:spPr>
          <a:xfrm>
            <a:off x="1552422" y="8163102"/>
            <a:ext cx="10409346" cy="861529"/>
          </a:xfrm>
          <a:prstGeom prst="rect">
            <a:avLst/>
          </a:prstGeom>
        </p:spPr>
        <p:txBody>
          <a:bodyPr>
            <a:noAutofit/>
          </a:bodyPr>
          <a:lstStyle/>
          <a:p>
            <a:pPr marL="314325" algn="just">
              <a:spcBef>
                <a:spcPts val="1800"/>
              </a:spcBef>
              <a:buClr>
                <a:srgbClr val="0070C0"/>
              </a:buClr>
            </a:pPr>
            <a:r>
              <a:rPr lang="en-US" altLang="zh-CN" sz="2800" b="1" cap="small" dirty="0" smtClean="0">
                <a:solidFill>
                  <a:srgbClr val="4CA6B6"/>
                </a:solidFill>
                <a:latin typeface="Times New Roman" charset="0"/>
                <a:ea typeface="Times New Roman" charset="0"/>
                <a:cs typeface="Times New Roman" charset="0"/>
              </a:rPr>
              <a:t>The Thesis</a:t>
            </a:r>
            <a:r>
              <a:rPr lang="en-GB" altLang="zh-CN" sz="2800" b="1" cap="small" dirty="0" smtClean="0">
                <a:solidFill>
                  <a:srgbClr val="4CA6B6"/>
                </a:solidFill>
                <a:latin typeface="Times New Roman" charset="0"/>
                <a:ea typeface="Times New Roman" charset="0"/>
                <a:cs typeface="Times New Roman" charset="0"/>
              </a:rPr>
              <a:t>: </a:t>
            </a:r>
            <a:r>
              <a:rPr lang="en-GB" altLang="zh-CN" sz="2800" i="1" dirty="0" smtClean="0">
                <a:solidFill>
                  <a:srgbClr val="4CA6B6"/>
                </a:solidFill>
                <a:latin typeface="Times New Roman" charset="0"/>
                <a:ea typeface="Times New Roman" charset="0"/>
                <a:cs typeface="Times New Roman" charset="0"/>
              </a:rPr>
              <a:t>the author’s opinion!</a:t>
            </a:r>
            <a:endParaRPr lang="en-US" altLang="zh-CN" sz="2800" i="1" dirty="0" smtClean="0">
              <a:solidFill>
                <a:srgbClr val="4CA6B6"/>
              </a:solidFill>
              <a:latin typeface="Times New Roman" charset="0"/>
              <a:ea typeface="Times New Roman" charset="0"/>
              <a:cs typeface="Times New Roman" charset="0"/>
            </a:endParaRPr>
          </a:p>
        </p:txBody>
      </p:sp>
      <p:grpSp>
        <p:nvGrpSpPr>
          <p:cNvPr id="12" name="组 11"/>
          <p:cNvGrpSpPr/>
          <p:nvPr/>
        </p:nvGrpSpPr>
        <p:grpSpPr>
          <a:xfrm>
            <a:off x="818731" y="8253094"/>
            <a:ext cx="704967" cy="681548"/>
            <a:chOff x="601451" y="7751168"/>
            <a:chExt cx="741871" cy="745912"/>
          </a:xfrm>
        </p:grpSpPr>
        <p:sp>
          <p:nvSpPr>
            <p:cNvPr id="13" name="文本框 12"/>
            <p:cNvSpPr txBox="1"/>
            <p:nvPr/>
          </p:nvSpPr>
          <p:spPr>
            <a:xfrm>
              <a:off x="601451" y="7751168"/>
              <a:ext cx="741871" cy="745912"/>
            </a:xfrm>
            <a:prstGeom prst="rect">
              <a:avLst/>
            </a:prstGeom>
            <a:solidFill>
              <a:srgbClr val="0270C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zh-CN" altLang="en-US" sz="4400" b="0" i="0" u="none" strike="noStrike" cap="none" spc="0" normalizeH="0" baseline="0" dirty="0">
                <a:ln>
                  <a:noFill/>
                </a:ln>
                <a:solidFill>
                  <a:srgbClr val="000000"/>
                </a:solidFill>
                <a:effectLst/>
                <a:uFillTx/>
                <a:latin typeface="Book Antiqua" panose="02040602050305030304" pitchFamily="18" charset="0"/>
                <a:sym typeface="Gill Sans"/>
              </a:endParaRPr>
            </a:p>
          </p:txBody>
        </p:sp>
        <p:pic>
          <p:nvPicPr>
            <p:cNvPr id="14" name="图片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1496" y="7823234"/>
              <a:ext cx="601780" cy="601780"/>
            </a:xfrm>
            <a:prstGeom prst="rect">
              <a:avLst/>
            </a:prstGeom>
          </p:spPr>
        </p:pic>
      </p:grpSp>
    </p:spTree>
    <p:extLst>
      <p:ext uri="{BB962C8B-B14F-4D97-AF65-F5344CB8AC3E}">
        <p14:creationId xmlns:p14="http://schemas.microsoft.com/office/powerpoint/2010/main" val="325221047"/>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790007" y="2058556"/>
            <a:ext cx="11595957" cy="6243566"/>
          </a:xfrm>
          <a:prstGeom prst="rect">
            <a:avLst/>
          </a:prstGeom>
        </p:spPr>
        <p:txBody>
          <a:bodyPr>
            <a:noAutofit/>
          </a:bodyPr>
          <a:lstStyle/>
          <a:p>
            <a:pPr marL="828675" indent="-514350" algn="just">
              <a:spcBef>
                <a:spcPts val="1800"/>
              </a:spcBef>
              <a:buClr>
                <a:srgbClr val="0070C0"/>
              </a:buClr>
              <a:buFont typeface="+mj-lt"/>
              <a:buAutoNum type="alphaUcPeriod" startAt="3"/>
            </a:pPr>
            <a:r>
              <a:rPr lang="en-US" altLang="zh-CN" sz="2600" i="1" dirty="0">
                <a:solidFill>
                  <a:schemeClr val="bg2">
                    <a:lumMod val="50000"/>
                  </a:schemeClr>
                </a:solidFill>
                <a:latin typeface="Book Antiqua" charset="0"/>
                <a:ea typeface="Book Antiqua" charset="0"/>
                <a:cs typeface="Book Antiqua" charset="0"/>
              </a:rPr>
              <a:t>As evidence, statisticians point to a simple, stark fact: people are having fewer and fewer children. In the 1970s, global fertility rates stood at about six children per woman. Today the average is 2.9 and falling. Such a rate will still see the world's population increase to nine billion by 2050, a rise of fifty per cent on today's figure. That is not good news for the planet, but it is far less alarming than the projections of fifteen billion that were once being made. More to the point, statisticians predict that after 2050 the number of humans will go down. Such trends raise two key questions. </a:t>
            </a:r>
            <a:r>
              <a:rPr lang="en-US" altLang="zh-CN" sz="2600" b="1" i="1" dirty="0">
                <a:solidFill>
                  <a:srgbClr val="0270C0"/>
                </a:solidFill>
                <a:latin typeface="Book Antiqua" charset="0"/>
                <a:ea typeface="Book Antiqua" charset="0"/>
                <a:cs typeface="Book Antiqua" charset="0"/>
              </a:rPr>
              <a:t>Why has the rise in world populations started to die out so dramatically? And what will be the consequences of this decline?</a:t>
            </a:r>
          </a:p>
        </p:txBody>
      </p:sp>
      <p:sp>
        <p:nvSpPr>
          <p:cNvPr id="2" name="文本占位符 1"/>
          <p:cNvSpPr>
            <a:spLocks noGrp="1"/>
          </p:cNvSpPr>
          <p:nvPr>
            <p:ph type="body" sz="quarter" idx="14"/>
          </p:nvPr>
        </p:nvSpPr>
        <p:spPr>
          <a:xfrm>
            <a:off x="790007" y="1112848"/>
            <a:ext cx="57448" cy="1270001"/>
          </a:xfrm>
        </p:spPr>
        <p:txBody>
          <a:bodyPr/>
          <a:lstStyle/>
          <a:p>
            <a:endParaRPr kumimoji="1" lang="zh-CN" altLang="en-US">
              <a:latin typeface="Book Antiqua" charset="0"/>
              <a:ea typeface="Book Antiqua" charset="0"/>
              <a:cs typeface="Book Antiqua" charset="0"/>
            </a:endParaRPr>
          </a:p>
        </p:txBody>
      </p:sp>
      <p:sp>
        <p:nvSpPr>
          <p:cNvPr id="6" name="Shape 553"/>
          <p:cNvSpPr>
            <a:spLocks noGrp="1"/>
          </p:cNvSpPr>
          <p:nvPr>
            <p:ph type="body" idx="14"/>
          </p:nvPr>
        </p:nvSpPr>
        <p:spPr>
          <a:xfrm>
            <a:off x="1343322" y="1037114"/>
            <a:ext cx="9581485" cy="895204"/>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sz="4000" b="1" cap="small" dirty="0" smtClean="0">
                <a:solidFill>
                  <a:srgbClr val="0270C0"/>
                </a:solidFill>
                <a:latin typeface="Book Antiqua" charset="0"/>
                <a:ea typeface="Book Antiqua" charset="0"/>
                <a:cs typeface="Book Antiqua" charset="0"/>
                <a:sym typeface="Avenir Next Condensed Demi Bold"/>
              </a:rPr>
              <a:t>Questions 1-4</a:t>
            </a:r>
            <a:endParaRPr lang="en-GB" sz="4000" b="1" cap="small" dirty="0">
              <a:solidFill>
                <a:srgbClr val="0270C0"/>
              </a:solidFill>
              <a:latin typeface="Book Antiqua" charset="0"/>
              <a:ea typeface="Book Antiqua" charset="0"/>
              <a:cs typeface="Book Antiqua" charset="0"/>
              <a:sym typeface="Avenir Next Condensed Demi Bold"/>
            </a:endParaRPr>
          </a:p>
        </p:txBody>
      </p:sp>
      <p:sp>
        <p:nvSpPr>
          <p:cNvPr id="11" name="Shape 578"/>
          <p:cNvSpPr>
            <a:spLocks noGrp="1"/>
          </p:cNvSpPr>
          <p:nvPr>
            <p:ph type="body" idx="20"/>
          </p:nvPr>
        </p:nvSpPr>
        <p:spPr>
          <a:xfrm>
            <a:off x="1581146" y="7871357"/>
            <a:ext cx="10409346" cy="861529"/>
          </a:xfrm>
          <a:prstGeom prst="rect">
            <a:avLst/>
          </a:prstGeom>
        </p:spPr>
        <p:txBody>
          <a:bodyPr>
            <a:noAutofit/>
          </a:bodyPr>
          <a:lstStyle/>
          <a:p>
            <a:pPr marL="314325" algn="just">
              <a:spcBef>
                <a:spcPts val="1800"/>
              </a:spcBef>
              <a:buClr>
                <a:srgbClr val="0070C0"/>
              </a:buClr>
            </a:pPr>
            <a:r>
              <a:rPr lang="en-US" altLang="zh-CN" sz="2800" b="1" cap="small" dirty="0" smtClean="0">
                <a:solidFill>
                  <a:srgbClr val="4CA6B6"/>
                </a:solidFill>
                <a:latin typeface="Times New Roman" charset="0"/>
                <a:ea typeface="Times New Roman" charset="0"/>
                <a:cs typeface="Times New Roman" charset="0"/>
              </a:rPr>
              <a:t>The Scope</a:t>
            </a:r>
            <a:r>
              <a:rPr lang="en-GB" altLang="zh-CN" sz="2800" b="1" cap="small" dirty="0" smtClean="0">
                <a:solidFill>
                  <a:srgbClr val="4CA6B6"/>
                </a:solidFill>
                <a:latin typeface="Times New Roman" charset="0"/>
                <a:ea typeface="Times New Roman" charset="0"/>
                <a:cs typeface="Times New Roman" charset="0"/>
              </a:rPr>
              <a:t>: </a:t>
            </a:r>
            <a:r>
              <a:rPr lang="en-GB" altLang="zh-CN" sz="2800" i="1" dirty="0" smtClean="0">
                <a:solidFill>
                  <a:srgbClr val="4CA6B6"/>
                </a:solidFill>
                <a:latin typeface="Times New Roman" charset="0"/>
                <a:ea typeface="Times New Roman" charset="0"/>
                <a:cs typeface="Times New Roman" charset="0"/>
              </a:rPr>
              <a:t>An overview of the whole essay; the 2 questions to be answered in the Body of the essay.</a:t>
            </a:r>
            <a:endParaRPr lang="en-US" altLang="zh-CN" sz="2800" i="1" dirty="0" smtClean="0">
              <a:solidFill>
                <a:srgbClr val="4CA6B6"/>
              </a:solidFill>
              <a:latin typeface="Times New Roman" charset="0"/>
              <a:ea typeface="Times New Roman" charset="0"/>
              <a:cs typeface="Times New Roman" charset="0"/>
            </a:endParaRPr>
          </a:p>
        </p:txBody>
      </p:sp>
      <p:grpSp>
        <p:nvGrpSpPr>
          <p:cNvPr id="12" name="组 11"/>
          <p:cNvGrpSpPr/>
          <p:nvPr/>
        </p:nvGrpSpPr>
        <p:grpSpPr>
          <a:xfrm>
            <a:off x="847455" y="7961349"/>
            <a:ext cx="704967" cy="681548"/>
            <a:chOff x="601451" y="7751168"/>
            <a:chExt cx="741871" cy="745912"/>
          </a:xfrm>
        </p:grpSpPr>
        <p:sp>
          <p:nvSpPr>
            <p:cNvPr id="13" name="文本框 12"/>
            <p:cNvSpPr txBox="1"/>
            <p:nvPr/>
          </p:nvSpPr>
          <p:spPr>
            <a:xfrm>
              <a:off x="601451" y="7751168"/>
              <a:ext cx="741871" cy="745912"/>
            </a:xfrm>
            <a:prstGeom prst="rect">
              <a:avLst/>
            </a:prstGeom>
            <a:solidFill>
              <a:srgbClr val="0270C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zh-CN" altLang="en-US" sz="4400" b="0" i="0" u="none" strike="noStrike" cap="none" spc="0" normalizeH="0" baseline="0" dirty="0">
                <a:ln>
                  <a:noFill/>
                </a:ln>
                <a:solidFill>
                  <a:srgbClr val="000000"/>
                </a:solidFill>
                <a:effectLst/>
                <a:uFillTx/>
                <a:latin typeface="Book Antiqua" panose="02040602050305030304" pitchFamily="18" charset="0"/>
                <a:sym typeface="Gill Sans"/>
              </a:endParaRPr>
            </a:p>
          </p:txBody>
        </p:sp>
        <p:pic>
          <p:nvPicPr>
            <p:cNvPr id="14" name="图片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1496" y="7823234"/>
              <a:ext cx="601780" cy="601780"/>
            </a:xfrm>
            <a:prstGeom prst="rect">
              <a:avLst/>
            </a:prstGeom>
          </p:spPr>
        </p:pic>
      </p:grpSp>
    </p:spTree>
    <p:extLst>
      <p:ext uri="{BB962C8B-B14F-4D97-AF65-F5344CB8AC3E}">
        <p14:creationId xmlns:p14="http://schemas.microsoft.com/office/powerpoint/2010/main" val="1666582682"/>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818731" y="2122098"/>
            <a:ext cx="11595957" cy="5902426"/>
          </a:xfrm>
          <a:prstGeom prst="rect">
            <a:avLst/>
          </a:prstGeom>
        </p:spPr>
        <p:txBody>
          <a:bodyPr>
            <a:noAutofit/>
          </a:bodyPr>
          <a:lstStyle/>
          <a:p>
            <a:pPr marL="828675" indent="-514350" algn="just">
              <a:spcBef>
                <a:spcPts val="1800"/>
              </a:spcBef>
              <a:buClr>
                <a:srgbClr val="0070C0"/>
              </a:buClr>
              <a:buFont typeface="+mj-lt"/>
              <a:buAutoNum type="alphaUcPeriod" startAt="4"/>
            </a:pPr>
            <a:r>
              <a:rPr lang="en-US" altLang="zh-CN" sz="2000" i="1" dirty="0" smtClean="0">
                <a:solidFill>
                  <a:schemeClr val="bg2">
                    <a:lumMod val="50000"/>
                  </a:schemeClr>
                </a:solidFill>
                <a:latin typeface="Book Antiqua" charset="0"/>
                <a:ea typeface="Book Antiqua" charset="0"/>
                <a:cs typeface="Book Antiqua" charset="0"/>
              </a:rPr>
              <a:t>Answers to the first question depend largely on locality. In Europe, for example, couples will have only one or two children when they might have had three or four in the past. </a:t>
            </a:r>
            <a:r>
              <a:rPr lang="en-US" altLang="zh-CN" sz="2000" b="1" i="1" dirty="0" smtClean="0">
                <a:solidFill>
                  <a:srgbClr val="D4227A"/>
                </a:solidFill>
                <a:latin typeface="Book Antiqua" charset="0"/>
                <a:ea typeface="Book Antiqua" charset="0"/>
                <a:cs typeface="Book Antiqua" charset="0"/>
              </a:rPr>
              <a:t>There are various reasons for this. </a:t>
            </a:r>
            <a:r>
              <a:rPr lang="en-US" altLang="zh-CN" sz="2000" i="1" dirty="0" smtClean="0">
                <a:solidFill>
                  <a:schemeClr val="bg2">
                    <a:lumMod val="50000"/>
                  </a:schemeClr>
                </a:solidFill>
                <a:latin typeface="Book Antiqua" charset="0"/>
                <a:ea typeface="Book Antiqua" charset="0"/>
                <a:cs typeface="Book Antiqua" charset="0"/>
              </a:rPr>
              <a:t>Women now have their own career options, and are no longer considered failures if they do not marry and produce children in their twenties or thirties. This has taken a substantial number out of the pool of potential mothers. In addition, parents have aspirations for their offspring, choices not available to past generations but which cost money, for example, higher education and travel. These and other pressures have reduced the average birth rate in European countries to 1.4 per couple. Given that a country needs a birth rate of 2.1 to maintain its numbers, it is clear to see that in the long term there will be fewer Europeans.</a:t>
            </a:r>
          </a:p>
          <a:p>
            <a:pPr marL="828675" indent="-514350" algn="just">
              <a:spcBef>
                <a:spcPts val="1800"/>
              </a:spcBef>
              <a:buClr>
                <a:srgbClr val="0070C0"/>
              </a:buClr>
              <a:buFont typeface="+mj-lt"/>
              <a:buAutoNum type="alphaUcPeriod" startAt="4"/>
            </a:pPr>
            <a:r>
              <a:rPr lang="en-US" altLang="zh-CN" sz="2000" b="1" i="1" dirty="0" smtClean="0">
                <a:solidFill>
                  <a:srgbClr val="D4227A"/>
                </a:solidFill>
                <a:latin typeface="Book Antiqua" charset="0"/>
                <a:ea typeface="Book Antiqua" charset="0"/>
                <a:cs typeface="Book Antiqua" charset="0"/>
              </a:rPr>
              <a:t>The </a:t>
            </a:r>
            <a:r>
              <a:rPr lang="en-US" altLang="zh-CN" sz="2000" b="1" i="1" dirty="0">
                <a:solidFill>
                  <a:srgbClr val="D4227A"/>
                </a:solidFill>
                <a:latin typeface="Book Antiqua" charset="0"/>
                <a:ea typeface="Book Antiqua" charset="0"/>
                <a:cs typeface="Book Antiqua" charset="0"/>
              </a:rPr>
              <a:t>causes of </a:t>
            </a:r>
            <a:r>
              <a:rPr lang="en-US" altLang="zh-CN" sz="2000" i="1" dirty="0">
                <a:solidFill>
                  <a:schemeClr val="bg2">
                    <a:lumMod val="50000"/>
                  </a:schemeClr>
                </a:solidFill>
                <a:latin typeface="Book Antiqua" charset="0"/>
                <a:ea typeface="Book Antiqua" charset="0"/>
                <a:cs typeface="Book Antiqua" charset="0"/>
              </a:rPr>
              <a:t>declining numbers in other countries are more varied and more alarming. Russia's population is dropping by almost 750,000 people a year. The causes are alcoholism, breakdown of the public health service, and industrial pollution that has had a disastrous effect on men's fertility. In China, the state enforces quotas of offspring numbers, and it is expected that its population will peak at 1.5 billion by 2019 then go into steep decline. Some analysts suggest the country could lose twenty to thirty per cent of its population every generation. There is also the exodus from the countryside, a trek happening across the globe. Soon half the world's population will have urban homes. But in cities, children become a cost rather than an asset for helping to work the land, and again pressures mount for people to cut the size of their families.</a:t>
            </a:r>
          </a:p>
        </p:txBody>
      </p:sp>
      <p:sp>
        <p:nvSpPr>
          <p:cNvPr id="2" name="文本占位符 1"/>
          <p:cNvSpPr>
            <a:spLocks noGrp="1"/>
          </p:cNvSpPr>
          <p:nvPr>
            <p:ph type="body" sz="quarter" idx="14"/>
          </p:nvPr>
        </p:nvSpPr>
        <p:spPr>
          <a:xfrm>
            <a:off x="790007" y="1112848"/>
            <a:ext cx="57448" cy="1270001"/>
          </a:xfrm>
        </p:spPr>
        <p:txBody>
          <a:bodyPr/>
          <a:lstStyle/>
          <a:p>
            <a:endParaRPr kumimoji="1" lang="zh-CN" altLang="en-US">
              <a:latin typeface="Book Antiqua" charset="0"/>
              <a:ea typeface="Book Antiqua" charset="0"/>
              <a:cs typeface="Book Antiqua" charset="0"/>
            </a:endParaRPr>
          </a:p>
        </p:txBody>
      </p:sp>
      <p:sp>
        <p:nvSpPr>
          <p:cNvPr id="6" name="Shape 553"/>
          <p:cNvSpPr>
            <a:spLocks noGrp="1"/>
          </p:cNvSpPr>
          <p:nvPr>
            <p:ph type="body" idx="14"/>
          </p:nvPr>
        </p:nvSpPr>
        <p:spPr>
          <a:xfrm>
            <a:off x="1343322" y="1037114"/>
            <a:ext cx="9581485" cy="895204"/>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sz="4000" b="1" cap="small" dirty="0" smtClean="0">
                <a:solidFill>
                  <a:srgbClr val="0270C0"/>
                </a:solidFill>
                <a:latin typeface="Book Antiqua" charset="0"/>
                <a:ea typeface="Book Antiqua" charset="0"/>
                <a:cs typeface="Book Antiqua" charset="0"/>
                <a:sym typeface="Avenir Next Condensed Demi Bold"/>
              </a:rPr>
              <a:t>Questions 5-6</a:t>
            </a:r>
            <a:endParaRPr lang="en-GB" sz="4000" b="1" cap="small" dirty="0">
              <a:solidFill>
                <a:srgbClr val="0270C0"/>
              </a:solidFill>
              <a:latin typeface="Book Antiqua" charset="0"/>
              <a:ea typeface="Book Antiqua" charset="0"/>
              <a:cs typeface="Book Antiqua" charset="0"/>
              <a:sym typeface="Avenir Next Condensed Demi Bold"/>
            </a:endParaRPr>
          </a:p>
        </p:txBody>
      </p:sp>
      <p:sp>
        <p:nvSpPr>
          <p:cNvPr id="5" name="Shape 578"/>
          <p:cNvSpPr>
            <a:spLocks noGrp="1"/>
          </p:cNvSpPr>
          <p:nvPr>
            <p:ph type="body" idx="20"/>
          </p:nvPr>
        </p:nvSpPr>
        <p:spPr>
          <a:xfrm>
            <a:off x="1372045" y="7925669"/>
            <a:ext cx="10706223" cy="1429109"/>
          </a:xfrm>
          <a:prstGeom prst="rect">
            <a:avLst/>
          </a:prstGeom>
        </p:spPr>
        <p:txBody>
          <a:bodyPr>
            <a:noAutofit/>
          </a:bodyPr>
          <a:lstStyle/>
          <a:p>
            <a:pPr marL="314325" algn="just">
              <a:spcBef>
                <a:spcPts val="1800"/>
              </a:spcBef>
              <a:buClr>
                <a:srgbClr val="0070C0"/>
              </a:buClr>
            </a:pPr>
            <a:r>
              <a:rPr lang="en-US" altLang="zh-CN" sz="2400" b="1" cap="small" dirty="0" smtClean="0">
                <a:solidFill>
                  <a:srgbClr val="4CA6B6"/>
                </a:solidFill>
                <a:latin typeface="Times New Roman" charset="0"/>
                <a:ea typeface="Times New Roman" charset="0"/>
                <a:cs typeface="Times New Roman" charset="0"/>
              </a:rPr>
              <a:t>A Cause-and-Effect </a:t>
            </a:r>
            <a:r>
              <a:rPr lang="en-US" altLang="zh-CN" sz="2400" b="1" cap="small" dirty="0">
                <a:solidFill>
                  <a:srgbClr val="4CA6B6"/>
                </a:solidFill>
                <a:latin typeface="Times New Roman" charset="0"/>
                <a:ea typeface="Times New Roman" charset="0"/>
                <a:cs typeface="Times New Roman" charset="0"/>
              </a:rPr>
              <a:t>S</a:t>
            </a:r>
            <a:r>
              <a:rPr lang="en-US" altLang="zh-CN" sz="2400" b="1" cap="small" dirty="0" smtClean="0">
                <a:solidFill>
                  <a:srgbClr val="4CA6B6"/>
                </a:solidFill>
                <a:latin typeface="Times New Roman" charset="0"/>
                <a:ea typeface="Times New Roman" charset="0"/>
                <a:cs typeface="Times New Roman" charset="0"/>
              </a:rPr>
              <a:t>tructure:</a:t>
            </a:r>
            <a:r>
              <a:rPr lang="en-US" altLang="zh-CN" sz="2400" dirty="0" smtClean="0">
                <a:solidFill>
                  <a:srgbClr val="4CA6B6"/>
                </a:solidFill>
                <a:latin typeface="Times New Roman" charset="0"/>
                <a:ea typeface="Times New Roman" charset="0"/>
                <a:cs typeface="Times New Roman" charset="0"/>
              </a:rPr>
              <a:t> </a:t>
            </a:r>
            <a:r>
              <a:rPr lang="en-US" altLang="zh-CN" sz="2400" i="1" dirty="0" smtClean="0">
                <a:solidFill>
                  <a:srgbClr val="4CA6B6"/>
                </a:solidFill>
                <a:latin typeface="Times New Roman" charset="0"/>
                <a:ea typeface="Times New Roman" charset="0"/>
                <a:cs typeface="Times New Roman" charset="0"/>
              </a:rPr>
              <a:t>Answering</a:t>
            </a:r>
            <a:r>
              <a:rPr lang="en-GB" altLang="zh-CN" sz="2400" i="1" dirty="0">
                <a:solidFill>
                  <a:srgbClr val="4CA6B6"/>
                </a:solidFill>
                <a:latin typeface="Times New Roman" charset="0"/>
                <a:ea typeface="Times New Roman" charset="0"/>
                <a:cs typeface="Times New Roman" charset="0"/>
              </a:rPr>
              <a:t> </a:t>
            </a:r>
            <a:r>
              <a:rPr lang="en-GB" altLang="zh-CN" sz="2400" i="1" dirty="0" smtClean="0">
                <a:solidFill>
                  <a:srgbClr val="4CA6B6"/>
                </a:solidFill>
                <a:latin typeface="Times New Roman" charset="0"/>
                <a:ea typeface="Times New Roman" charset="0"/>
                <a:cs typeface="Times New Roman" charset="0"/>
              </a:rPr>
              <a:t>the 1</a:t>
            </a:r>
            <a:r>
              <a:rPr lang="en-GB" altLang="zh-CN" sz="2400" i="1" baseline="30000" dirty="0" smtClean="0">
                <a:solidFill>
                  <a:srgbClr val="4CA6B6"/>
                </a:solidFill>
                <a:latin typeface="Times New Roman" charset="0"/>
                <a:ea typeface="Times New Roman" charset="0"/>
                <a:cs typeface="Times New Roman" charset="0"/>
              </a:rPr>
              <a:t>st</a:t>
            </a:r>
            <a:r>
              <a:rPr lang="en-GB" altLang="zh-CN" sz="2400" i="1" dirty="0" smtClean="0">
                <a:solidFill>
                  <a:srgbClr val="4CA6B6"/>
                </a:solidFill>
                <a:latin typeface="Times New Roman" charset="0"/>
                <a:ea typeface="Times New Roman" charset="0"/>
                <a:cs typeface="Times New Roman" charset="0"/>
              </a:rPr>
              <a:t> question from the end of the Introduction––“Why has the rise in the world populations started to die out so dramatically?</a:t>
            </a:r>
            <a:r>
              <a:rPr lang="en-GB" altLang="zh-CN" sz="2800" i="1" dirty="0" smtClean="0">
                <a:solidFill>
                  <a:srgbClr val="4CA6B6"/>
                </a:solidFill>
                <a:latin typeface="Times New Roman" charset="0"/>
                <a:ea typeface="Times New Roman" charset="0"/>
                <a:cs typeface="Times New Roman" charset="0"/>
              </a:rPr>
              <a:t>”</a:t>
            </a:r>
            <a:endParaRPr lang="en-US" altLang="zh-CN" sz="2800" i="1" dirty="0" smtClean="0">
              <a:solidFill>
                <a:srgbClr val="4CA6B6"/>
              </a:solidFill>
              <a:latin typeface="Times New Roman" charset="0"/>
              <a:ea typeface="Times New Roman" charset="0"/>
              <a:cs typeface="Times New Roman" charset="0"/>
            </a:endParaRPr>
          </a:p>
        </p:txBody>
      </p:sp>
      <p:grpSp>
        <p:nvGrpSpPr>
          <p:cNvPr id="7" name="组 6"/>
          <p:cNvGrpSpPr/>
          <p:nvPr/>
        </p:nvGrpSpPr>
        <p:grpSpPr>
          <a:xfrm>
            <a:off x="638355" y="8024524"/>
            <a:ext cx="704967" cy="681548"/>
            <a:chOff x="601451" y="7751168"/>
            <a:chExt cx="741871" cy="745912"/>
          </a:xfrm>
        </p:grpSpPr>
        <p:sp>
          <p:nvSpPr>
            <p:cNvPr id="8" name="文本框 7"/>
            <p:cNvSpPr txBox="1"/>
            <p:nvPr/>
          </p:nvSpPr>
          <p:spPr>
            <a:xfrm>
              <a:off x="601451" y="7751168"/>
              <a:ext cx="741871" cy="745912"/>
            </a:xfrm>
            <a:prstGeom prst="rect">
              <a:avLst/>
            </a:prstGeom>
            <a:solidFill>
              <a:srgbClr val="0270C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zh-CN" altLang="en-US" sz="4400" b="0" i="0" u="none" strike="noStrike" cap="none" spc="0" normalizeH="0" baseline="0" dirty="0">
                <a:ln>
                  <a:noFill/>
                </a:ln>
                <a:solidFill>
                  <a:srgbClr val="000000"/>
                </a:solidFill>
                <a:effectLst/>
                <a:uFillTx/>
                <a:latin typeface="Book Antiqua" panose="02040602050305030304" pitchFamily="18" charset="0"/>
                <a:sym typeface="Gill Sans"/>
              </a:endParaRPr>
            </a:p>
          </p:txBody>
        </p:sp>
        <p:pic>
          <p:nvPicPr>
            <p:cNvPr id="9" name="图片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1496" y="7823234"/>
              <a:ext cx="601780" cy="601780"/>
            </a:xfrm>
            <a:prstGeom prst="rect">
              <a:avLst/>
            </a:prstGeom>
          </p:spPr>
        </p:pic>
      </p:grpSp>
    </p:spTree>
    <p:extLst>
      <p:ext uri="{BB962C8B-B14F-4D97-AF65-F5344CB8AC3E}">
        <p14:creationId xmlns:p14="http://schemas.microsoft.com/office/powerpoint/2010/main" val="163341320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900" decel="100000" fill="hold"/>
                                        <p:tgtEl>
                                          <p:spTgt spid="7"/>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5">
                                            <p:bg/>
                                          </p:spTgt>
                                        </p:tgtEl>
                                        <p:attrNameLst>
                                          <p:attrName>style.visibility</p:attrName>
                                        </p:attrNameLst>
                                      </p:cBhvr>
                                      <p:to>
                                        <p:strVal val="visible"/>
                                      </p:to>
                                    </p:set>
                                    <p:animEffect transition="in" filter="fade">
                                      <p:cBhvr>
                                        <p:cTn id="13" dur="1000"/>
                                        <p:tgtEl>
                                          <p:spTgt spid="5">
                                            <p:bg/>
                                          </p:spTgt>
                                        </p:tgtEl>
                                      </p:cBhvr>
                                    </p:animEffect>
                                    <p:anim calcmode="lin" valueType="num">
                                      <p:cBhvr>
                                        <p:cTn id="14" dur="1000" fill="hold"/>
                                        <p:tgtEl>
                                          <p:spTgt spid="5">
                                            <p:bg/>
                                          </p:spTgt>
                                        </p:tgtEl>
                                        <p:attrNameLst>
                                          <p:attrName>ppt_x</p:attrName>
                                        </p:attrNameLst>
                                      </p:cBhvr>
                                      <p:tavLst>
                                        <p:tav tm="0">
                                          <p:val>
                                            <p:strVal val="#ppt_x"/>
                                          </p:val>
                                        </p:tav>
                                        <p:tav tm="100000">
                                          <p:val>
                                            <p:strVal val="#ppt_x"/>
                                          </p:val>
                                        </p:tav>
                                      </p:tavLst>
                                    </p:anim>
                                    <p:anim calcmode="lin" valueType="num">
                                      <p:cBhvr>
                                        <p:cTn id="15" dur="900" decel="100000" fill="hold"/>
                                        <p:tgtEl>
                                          <p:spTgt spid="5">
                                            <p:bg/>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
                                            <p:bg/>
                                          </p:spTgt>
                                        </p:tgtEl>
                                        <p:attrNameLst>
                                          <p:attrName>ppt_y</p:attrName>
                                        </p:attrNameLst>
                                      </p:cBhvr>
                                      <p:tavLst>
                                        <p:tav tm="0">
                                          <p:val>
                                            <p:strVal val="#ppt_y-.03"/>
                                          </p:val>
                                        </p:tav>
                                        <p:tav tm="100000">
                                          <p:val>
                                            <p:strVal val="#ppt_y"/>
                                          </p:val>
                                        </p:tav>
                                      </p:tavLst>
                                    </p:anim>
                                  </p:childTnLst>
                                </p:cTn>
                              </p:par>
                              <p:par>
                                <p:cTn id="17" presetID="37" presetClass="entr" presetSubtype="0" fill="hold" grpId="0" nodeType="with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fade">
                                      <p:cBhvr>
                                        <p:cTn id="19" dur="1000"/>
                                        <p:tgtEl>
                                          <p:spTgt spid="5">
                                            <p:txEl>
                                              <p:pRg st="0" end="0"/>
                                            </p:txEl>
                                          </p:spTgt>
                                        </p:tgtEl>
                                      </p:cBhvr>
                                    </p:animEffect>
                                    <p:anim calcmode="lin" valueType="num">
                                      <p:cBhvr>
                                        <p:cTn id="20"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1" dur="900" decel="100000" fill="hold"/>
                                        <p:tgtEl>
                                          <p:spTgt spid="5">
                                            <p:txEl>
                                              <p:pRg st="0" end="0"/>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5">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818731" y="2122098"/>
            <a:ext cx="11595957" cy="5902426"/>
          </a:xfrm>
          <a:prstGeom prst="rect">
            <a:avLst/>
          </a:prstGeom>
        </p:spPr>
        <p:txBody>
          <a:bodyPr>
            <a:noAutofit/>
          </a:bodyPr>
          <a:lstStyle/>
          <a:p>
            <a:pPr marL="828675" indent="-514350" algn="just">
              <a:spcBef>
                <a:spcPts val="1800"/>
              </a:spcBef>
              <a:buClr>
                <a:srgbClr val="0070C0"/>
              </a:buClr>
              <a:buFont typeface="+mj-lt"/>
              <a:buAutoNum type="alphaUcPeriod" startAt="4"/>
            </a:pPr>
            <a:r>
              <a:rPr lang="en-US" altLang="zh-CN" sz="2000" i="1" dirty="0" smtClean="0">
                <a:solidFill>
                  <a:schemeClr val="bg2">
                    <a:lumMod val="50000"/>
                  </a:schemeClr>
                </a:solidFill>
                <a:latin typeface="Book Antiqua" charset="0"/>
                <a:ea typeface="Book Antiqua" charset="0"/>
                <a:cs typeface="Book Antiqua" charset="0"/>
              </a:rPr>
              <a:t>Answers to the first question depend largely on locality. In Europe, for example, couples will have only one or two children when they might have had three or four in the past. There are various reasons for this. Women now have their own career options, and are no longer considered failures if they do not marry and produce children in their twenties or thirties. This has taken a substantial number out of the pool of potential mothers. In addition, parents have aspirations for their offspring, choices not available to past generations but which cost money, </a:t>
            </a:r>
            <a:r>
              <a:rPr lang="en-US" altLang="zh-CN" sz="2000" b="1" i="1" dirty="0" smtClean="0">
                <a:solidFill>
                  <a:srgbClr val="D4227A"/>
                </a:solidFill>
                <a:latin typeface="Book Antiqua" charset="0"/>
                <a:ea typeface="Book Antiqua" charset="0"/>
                <a:cs typeface="Book Antiqua" charset="0"/>
              </a:rPr>
              <a:t>for example</a:t>
            </a:r>
            <a:r>
              <a:rPr lang="en-US" altLang="zh-CN" sz="2000" i="1" dirty="0" smtClean="0">
                <a:solidFill>
                  <a:schemeClr val="bg2">
                    <a:lumMod val="50000"/>
                  </a:schemeClr>
                </a:solidFill>
                <a:latin typeface="Book Antiqua" charset="0"/>
                <a:ea typeface="Book Antiqua" charset="0"/>
                <a:cs typeface="Book Antiqua" charset="0"/>
              </a:rPr>
              <a:t>, higher education and travel. These and other pressures have reduced the average birth rate in European countries to 1.4 per couple. Given that a country needs a birth rate of 2.1 to maintain its numbers, it is clear to see that in the long term there will be fewer Europeans.</a:t>
            </a:r>
          </a:p>
          <a:p>
            <a:pPr marL="828675" indent="-514350" algn="just">
              <a:spcBef>
                <a:spcPts val="1800"/>
              </a:spcBef>
              <a:buClr>
                <a:srgbClr val="0070C0"/>
              </a:buClr>
              <a:buFont typeface="+mj-lt"/>
              <a:buAutoNum type="alphaUcPeriod" startAt="4"/>
            </a:pPr>
            <a:r>
              <a:rPr lang="en-US" altLang="zh-CN" sz="2000" i="1" dirty="0" smtClean="0">
                <a:solidFill>
                  <a:schemeClr val="bg2">
                    <a:lumMod val="50000"/>
                  </a:schemeClr>
                </a:solidFill>
                <a:latin typeface="Book Antiqua" charset="0"/>
                <a:ea typeface="Book Antiqua" charset="0"/>
                <a:cs typeface="Book Antiqua" charset="0"/>
              </a:rPr>
              <a:t>The </a:t>
            </a:r>
            <a:r>
              <a:rPr lang="en-US" altLang="zh-CN" sz="2000" i="1" dirty="0">
                <a:solidFill>
                  <a:schemeClr val="bg2">
                    <a:lumMod val="50000"/>
                  </a:schemeClr>
                </a:solidFill>
                <a:latin typeface="Book Antiqua" charset="0"/>
                <a:ea typeface="Book Antiqua" charset="0"/>
                <a:cs typeface="Book Antiqua" charset="0"/>
              </a:rPr>
              <a:t>causes of declining numbers in </a:t>
            </a:r>
            <a:r>
              <a:rPr lang="en-US" altLang="zh-CN" sz="2000" i="1" dirty="0">
                <a:solidFill>
                  <a:srgbClr val="D4227A"/>
                </a:solidFill>
                <a:latin typeface="Book Antiqua" charset="0"/>
                <a:ea typeface="Book Antiqua" charset="0"/>
                <a:cs typeface="Book Antiqua" charset="0"/>
              </a:rPr>
              <a:t>other </a:t>
            </a:r>
            <a:r>
              <a:rPr lang="en-US" altLang="zh-CN" sz="2000" i="1" dirty="0">
                <a:solidFill>
                  <a:schemeClr val="bg2">
                    <a:lumMod val="50000"/>
                  </a:schemeClr>
                </a:solidFill>
                <a:latin typeface="Book Antiqua" charset="0"/>
                <a:ea typeface="Book Antiqua" charset="0"/>
                <a:cs typeface="Book Antiqua" charset="0"/>
              </a:rPr>
              <a:t>countries are more varied and more alarming. Russia's population is dropping by almost 750,000 people a year. The causes are alcoholism, breakdown of the public health service, and industrial pollution that has had a disastrous effect on men's fertility. In China, the state enforces quotas of offspring numbers, and it is expected that its population will peak at 1.5 billion by 2019 then go into steep decline. Some analysts suggest the country could lose twenty to thirty per cent of its population every generation. There is also the exodus from the countryside, a trek happening across the globe. Soon half the world's population will have urban homes. But in cities, children become a cost rather than an asset for helping to work the land, and again pressures mount for people to cut the size of their families.</a:t>
            </a:r>
          </a:p>
        </p:txBody>
      </p:sp>
      <p:sp>
        <p:nvSpPr>
          <p:cNvPr id="2" name="文本占位符 1"/>
          <p:cNvSpPr>
            <a:spLocks noGrp="1"/>
          </p:cNvSpPr>
          <p:nvPr>
            <p:ph type="body" sz="quarter" idx="14"/>
          </p:nvPr>
        </p:nvSpPr>
        <p:spPr>
          <a:xfrm>
            <a:off x="790007" y="1112848"/>
            <a:ext cx="57448" cy="1270001"/>
          </a:xfrm>
        </p:spPr>
        <p:txBody>
          <a:bodyPr/>
          <a:lstStyle/>
          <a:p>
            <a:endParaRPr kumimoji="1" lang="zh-CN" altLang="en-US">
              <a:latin typeface="Book Antiqua" charset="0"/>
              <a:ea typeface="Book Antiqua" charset="0"/>
              <a:cs typeface="Book Antiqua" charset="0"/>
            </a:endParaRPr>
          </a:p>
        </p:txBody>
      </p:sp>
      <p:sp>
        <p:nvSpPr>
          <p:cNvPr id="6" name="Shape 553"/>
          <p:cNvSpPr>
            <a:spLocks noGrp="1"/>
          </p:cNvSpPr>
          <p:nvPr>
            <p:ph type="body" idx="14"/>
          </p:nvPr>
        </p:nvSpPr>
        <p:spPr>
          <a:xfrm>
            <a:off x="1343322" y="1037114"/>
            <a:ext cx="9581485" cy="895204"/>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sz="4000" b="1" cap="small" dirty="0" smtClean="0">
                <a:solidFill>
                  <a:srgbClr val="0270C0"/>
                </a:solidFill>
                <a:latin typeface="Book Antiqua" charset="0"/>
                <a:ea typeface="Book Antiqua" charset="0"/>
                <a:cs typeface="Book Antiqua" charset="0"/>
                <a:sym typeface="Avenir Next Condensed Demi Bold"/>
              </a:rPr>
              <a:t>Questions 5-6</a:t>
            </a:r>
            <a:endParaRPr lang="en-GB" sz="4000" b="1" cap="small" dirty="0">
              <a:solidFill>
                <a:srgbClr val="0270C0"/>
              </a:solidFill>
              <a:latin typeface="Book Antiqua" charset="0"/>
              <a:ea typeface="Book Antiqua" charset="0"/>
              <a:cs typeface="Book Antiqua" charset="0"/>
              <a:sym typeface="Avenir Next Condensed Demi Bold"/>
            </a:endParaRPr>
          </a:p>
        </p:txBody>
      </p:sp>
      <p:sp>
        <p:nvSpPr>
          <p:cNvPr id="5" name="Shape 578"/>
          <p:cNvSpPr>
            <a:spLocks noGrp="1"/>
          </p:cNvSpPr>
          <p:nvPr>
            <p:ph type="body" idx="20"/>
          </p:nvPr>
        </p:nvSpPr>
        <p:spPr>
          <a:xfrm>
            <a:off x="1372045" y="7925669"/>
            <a:ext cx="10706223" cy="1429109"/>
          </a:xfrm>
          <a:prstGeom prst="rect">
            <a:avLst/>
          </a:prstGeom>
        </p:spPr>
        <p:txBody>
          <a:bodyPr>
            <a:noAutofit/>
          </a:bodyPr>
          <a:lstStyle/>
          <a:p>
            <a:pPr marL="314325" algn="just">
              <a:spcBef>
                <a:spcPts val="1800"/>
              </a:spcBef>
              <a:buClr>
                <a:srgbClr val="0070C0"/>
              </a:buClr>
            </a:pPr>
            <a:r>
              <a:rPr lang="en-US" altLang="zh-CN" sz="2400" b="1" cap="small" dirty="0" smtClean="0">
                <a:solidFill>
                  <a:srgbClr val="4CA6B6"/>
                </a:solidFill>
                <a:latin typeface="Times New Roman" charset="0"/>
                <a:ea typeface="Times New Roman" charset="0"/>
                <a:cs typeface="Times New Roman" charset="0"/>
              </a:rPr>
              <a:t>A Description Structure:</a:t>
            </a:r>
            <a:r>
              <a:rPr lang="en-US" altLang="zh-CN" sz="2400" dirty="0" smtClean="0">
                <a:solidFill>
                  <a:srgbClr val="4CA6B6"/>
                </a:solidFill>
                <a:latin typeface="Times New Roman" charset="0"/>
                <a:ea typeface="Times New Roman" charset="0"/>
                <a:cs typeface="Times New Roman" charset="0"/>
              </a:rPr>
              <a:t> </a:t>
            </a:r>
            <a:r>
              <a:rPr lang="en-GB" altLang="zh-CN" sz="2400" i="1" dirty="0" smtClean="0">
                <a:solidFill>
                  <a:srgbClr val="4CA6B6"/>
                </a:solidFill>
                <a:latin typeface="Times New Roman" charset="0"/>
                <a:ea typeface="Times New Roman" charset="0"/>
                <a:cs typeface="Times New Roman" charset="0"/>
              </a:rPr>
              <a:t>Listing examples –– European countries and other countries (such as Russian and China)</a:t>
            </a:r>
            <a:endParaRPr lang="en-US" altLang="zh-CN" sz="2800" i="1" dirty="0" smtClean="0">
              <a:solidFill>
                <a:srgbClr val="4CA6B6"/>
              </a:solidFill>
              <a:latin typeface="Times New Roman" charset="0"/>
              <a:ea typeface="Times New Roman" charset="0"/>
              <a:cs typeface="Times New Roman" charset="0"/>
            </a:endParaRPr>
          </a:p>
        </p:txBody>
      </p:sp>
      <p:grpSp>
        <p:nvGrpSpPr>
          <p:cNvPr id="7" name="组 6"/>
          <p:cNvGrpSpPr/>
          <p:nvPr/>
        </p:nvGrpSpPr>
        <p:grpSpPr>
          <a:xfrm>
            <a:off x="638355" y="8024524"/>
            <a:ext cx="704967" cy="681548"/>
            <a:chOff x="601451" y="7751168"/>
            <a:chExt cx="741871" cy="745912"/>
          </a:xfrm>
        </p:grpSpPr>
        <p:sp>
          <p:nvSpPr>
            <p:cNvPr id="8" name="文本框 7"/>
            <p:cNvSpPr txBox="1"/>
            <p:nvPr/>
          </p:nvSpPr>
          <p:spPr>
            <a:xfrm>
              <a:off x="601451" y="7751168"/>
              <a:ext cx="741871" cy="745912"/>
            </a:xfrm>
            <a:prstGeom prst="rect">
              <a:avLst/>
            </a:prstGeom>
            <a:solidFill>
              <a:srgbClr val="0270C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zh-CN" altLang="en-US" sz="4400" b="0" i="0" u="none" strike="noStrike" cap="none" spc="0" normalizeH="0" baseline="0" dirty="0">
                <a:ln>
                  <a:noFill/>
                </a:ln>
                <a:solidFill>
                  <a:srgbClr val="000000"/>
                </a:solidFill>
                <a:effectLst/>
                <a:uFillTx/>
                <a:latin typeface="Book Antiqua" panose="02040602050305030304" pitchFamily="18" charset="0"/>
                <a:sym typeface="Gill Sans"/>
              </a:endParaRPr>
            </a:p>
          </p:txBody>
        </p:sp>
        <p:pic>
          <p:nvPicPr>
            <p:cNvPr id="9" name="图片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1496" y="7823234"/>
              <a:ext cx="601780" cy="601780"/>
            </a:xfrm>
            <a:prstGeom prst="rect">
              <a:avLst/>
            </a:prstGeom>
          </p:spPr>
        </p:pic>
      </p:grpSp>
    </p:spTree>
    <p:extLst>
      <p:ext uri="{BB962C8B-B14F-4D97-AF65-F5344CB8AC3E}">
        <p14:creationId xmlns:p14="http://schemas.microsoft.com/office/powerpoint/2010/main" val="421162334"/>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900" decel="100000" fill="hold"/>
                                        <p:tgtEl>
                                          <p:spTgt spid="7"/>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5">
                                            <p:bg/>
                                          </p:spTgt>
                                        </p:tgtEl>
                                        <p:attrNameLst>
                                          <p:attrName>style.visibility</p:attrName>
                                        </p:attrNameLst>
                                      </p:cBhvr>
                                      <p:to>
                                        <p:strVal val="visible"/>
                                      </p:to>
                                    </p:set>
                                    <p:animEffect transition="in" filter="fade">
                                      <p:cBhvr>
                                        <p:cTn id="13" dur="1000"/>
                                        <p:tgtEl>
                                          <p:spTgt spid="5">
                                            <p:bg/>
                                          </p:spTgt>
                                        </p:tgtEl>
                                      </p:cBhvr>
                                    </p:animEffect>
                                    <p:anim calcmode="lin" valueType="num">
                                      <p:cBhvr>
                                        <p:cTn id="14" dur="1000" fill="hold"/>
                                        <p:tgtEl>
                                          <p:spTgt spid="5">
                                            <p:bg/>
                                          </p:spTgt>
                                        </p:tgtEl>
                                        <p:attrNameLst>
                                          <p:attrName>ppt_x</p:attrName>
                                        </p:attrNameLst>
                                      </p:cBhvr>
                                      <p:tavLst>
                                        <p:tav tm="0">
                                          <p:val>
                                            <p:strVal val="#ppt_x"/>
                                          </p:val>
                                        </p:tav>
                                        <p:tav tm="100000">
                                          <p:val>
                                            <p:strVal val="#ppt_x"/>
                                          </p:val>
                                        </p:tav>
                                      </p:tavLst>
                                    </p:anim>
                                    <p:anim calcmode="lin" valueType="num">
                                      <p:cBhvr>
                                        <p:cTn id="15" dur="900" decel="100000" fill="hold"/>
                                        <p:tgtEl>
                                          <p:spTgt spid="5">
                                            <p:bg/>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
                                            <p:bg/>
                                          </p:spTgt>
                                        </p:tgtEl>
                                        <p:attrNameLst>
                                          <p:attrName>ppt_y</p:attrName>
                                        </p:attrNameLst>
                                      </p:cBhvr>
                                      <p:tavLst>
                                        <p:tav tm="0">
                                          <p:val>
                                            <p:strVal val="#ppt_y-.03"/>
                                          </p:val>
                                        </p:tav>
                                        <p:tav tm="100000">
                                          <p:val>
                                            <p:strVal val="#ppt_y"/>
                                          </p:val>
                                        </p:tav>
                                      </p:tavLst>
                                    </p:anim>
                                  </p:childTnLst>
                                </p:cTn>
                              </p:par>
                              <p:par>
                                <p:cTn id="17" presetID="37" presetClass="entr" presetSubtype="0" fill="hold" grpId="0" nodeType="with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fade">
                                      <p:cBhvr>
                                        <p:cTn id="19" dur="1000"/>
                                        <p:tgtEl>
                                          <p:spTgt spid="5">
                                            <p:txEl>
                                              <p:pRg st="0" end="0"/>
                                            </p:txEl>
                                          </p:spTgt>
                                        </p:tgtEl>
                                      </p:cBhvr>
                                    </p:animEffect>
                                    <p:anim calcmode="lin" valueType="num">
                                      <p:cBhvr>
                                        <p:cTn id="20"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1" dur="900" decel="100000" fill="hold"/>
                                        <p:tgtEl>
                                          <p:spTgt spid="5">
                                            <p:txEl>
                                              <p:pRg st="0" end="0"/>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5">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578"/>
          <p:cNvSpPr>
            <a:spLocks noGrp="1"/>
          </p:cNvSpPr>
          <p:nvPr>
            <p:ph type="body" idx="20"/>
          </p:nvPr>
        </p:nvSpPr>
        <p:spPr>
          <a:xfrm>
            <a:off x="818731" y="2122098"/>
            <a:ext cx="11595957" cy="5902426"/>
          </a:xfrm>
          <a:prstGeom prst="rect">
            <a:avLst/>
          </a:prstGeom>
        </p:spPr>
        <p:txBody>
          <a:bodyPr>
            <a:noAutofit/>
          </a:bodyPr>
          <a:lstStyle/>
          <a:p>
            <a:pPr marL="828675" indent="-514350" algn="just">
              <a:spcBef>
                <a:spcPts val="1800"/>
              </a:spcBef>
              <a:buClr>
                <a:srgbClr val="0070C0"/>
              </a:buClr>
              <a:buFont typeface="+mj-lt"/>
              <a:buAutoNum type="alphaUcPeriod" startAt="6"/>
            </a:pPr>
            <a:r>
              <a:rPr lang="en-US" altLang="zh-CN" sz="2800" i="1" dirty="0">
                <a:solidFill>
                  <a:srgbClr val="D4227A"/>
                </a:solidFill>
                <a:latin typeface="Book Antiqua" charset="0"/>
                <a:ea typeface="Book Antiqua" charset="0"/>
                <a:cs typeface="Book Antiqua" charset="0"/>
              </a:rPr>
              <a:t>The </a:t>
            </a:r>
            <a:r>
              <a:rPr lang="en-US" altLang="zh-CN" sz="2800" b="1" i="1" dirty="0">
                <a:solidFill>
                  <a:srgbClr val="D4227A"/>
                </a:solidFill>
                <a:latin typeface="Book Antiqua" charset="0"/>
                <a:ea typeface="Book Antiqua" charset="0"/>
                <a:cs typeface="Book Antiqua" charset="0"/>
              </a:rPr>
              <a:t>impact</a:t>
            </a:r>
            <a:r>
              <a:rPr lang="en-US" altLang="zh-CN" sz="2800" i="1" dirty="0">
                <a:solidFill>
                  <a:srgbClr val="D4227A"/>
                </a:solidFill>
                <a:latin typeface="Book Antiqua" charset="0"/>
                <a:ea typeface="Book Antiqua" charset="0"/>
                <a:cs typeface="Book Antiqua" charset="0"/>
              </a:rPr>
              <a:t> of all this </a:t>
            </a:r>
            <a:r>
              <a:rPr lang="en-US" altLang="zh-CN" sz="2800" i="1" dirty="0">
                <a:solidFill>
                  <a:schemeClr val="bg2">
                    <a:lumMod val="50000"/>
                  </a:schemeClr>
                </a:solidFill>
                <a:latin typeface="Book Antiqua" charset="0"/>
                <a:ea typeface="Book Antiqua" charset="0"/>
                <a:cs typeface="Book Antiqua" charset="0"/>
              </a:rPr>
              <a:t>is harder to gauge. In Europe, demographers forecast a major drop in the numbers who will work and earn money, while the population of older people - who need support and help - will soar. So, the urging by a British politician that it is the patriotic duty of women to have children makes sense. There will be no workforce if people do not have children. At present the median age of people is twenty-six; within a hundred years, if current trends continue, that will have doubled. More and more old people will have to be supported by fewer and fewer young people. In China, the problem is worse. Most young Chinese adults have no brothers or sisters and face the prospect of having to care for two parents and four grandparents on their own. Pensions and incomes are simply not able to rise fast enough to deal with the crisis.</a:t>
            </a:r>
          </a:p>
        </p:txBody>
      </p:sp>
      <p:sp>
        <p:nvSpPr>
          <p:cNvPr id="2" name="文本占位符 1"/>
          <p:cNvSpPr>
            <a:spLocks noGrp="1"/>
          </p:cNvSpPr>
          <p:nvPr>
            <p:ph type="body" sz="quarter" idx="14"/>
          </p:nvPr>
        </p:nvSpPr>
        <p:spPr>
          <a:xfrm>
            <a:off x="790007" y="1112848"/>
            <a:ext cx="57448" cy="1270001"/>
          </a:xfrm>
        </p:spPr>
        <p:txBody>
          <a:bodyPr/>
          <a:lstStyle/>
          <a:p>
            <a:endParaRPr kumimoji="1" lang="zh-CN" altLang="en-US">
              <a:latin typeface="Book Antiqua" charset="0"/>
              <a:ea typeface="Book Antiqua" charset="0"/>
              <a:cs typeface="Book Antiqua" charset="0"/>
            </a:endParaRPr>
          </a:p>
        </p:txBody>
      </p:sp>
      <p:sp>
        <p:nvSpPr>
          <p:cNvPr id="6" name="Shape 553"/>
          <p:cNvSpPr>
            <a:spLocks noGrp="1"/>
          </p:cNvSpPr>
          <p:nvPr>
            <p:ph type="body" idx="14"/>
          </p:nvPr>
        </p:nvSpPr>
        <p:spPr>
          <a:xfrm>
            <a:off x="1343322" y="1037114"/>
            <a:ext cx="9581485" cy="895204"/>
          </a:xfrm>
          <a:prstGeom prst="rect">
            <a:avLst/>
          </a:prstGeom>
          <a:noFill/>
        </p:spPr>
        <p:txBody>
          <a:bodyPr/>
          <a:lstStyle/>
          <a:p>
            <a:pPr algn="l">
              <a:lnSpc>
                <a:spcPct val="70000"/>
              </a:lnSpc>
              <a:defRPr sz="5100" cap="all">
                <a:solidFill>
                  <a:srgbClr val="53585F"/>
                </a:solidFill>
                <a:latin typeface="Avenir Next Condensed"/>
                <a:ea typeface="Avenir Next Condensed"/>
                <a:cs typeface="Avenir Next Condensed"/>
                <a:sym typeface="Avenir Next Condensed"/>
              </a:defRPr>
            </a:pPr>
            <a:r>
              <a:rPr lang="en-US" altLang="zh-CN" sz="4000" b="1" cap="small" dirty="0" smtClean="0">
                <a:solidFill>
                  <a:srgbClr val="0270C0"/>
                </a:solidFill>
                <a:latin typeface="Book Antiqua" charset="0"/>
                <a:ea typeface="Book Antiqua" charset="0"/>
                <a:cs typeface="Book Antiqua" charset="0"/>
                <a:sym typeface="Avenir Next Condensed Demi Bold"/>
              </a:rPr>
              <a:t>Questions 5-6</a:t>
            </a:r>
            <a:endParaRPr lang="en-GB" sz="4000" b="1" cap="small" dirty="0">
              <a:solidFill>
                <a:srgbClr val="0270C0"/>
              </a:solidFill>
              <a:latin typeface="Book Antiqua" charset="0"/>
              <a:ea typeface="Book Antiqua" charset="0"/>
              <a:cs typeface="Book Antiqua" charset="0"/>
              <a:sym typeface="Avenir Next Condensed Demi Bold"/>
            </a:endParaRPr>
          </a:p>
        </p:txBody>
      </p:sp>
      <p:sp>
        <p:nvSpPr>
          <p:cNvPr id="5" name="Shape 578"/>
          <p:cNvSpPr>
            <a:spLocks noGrp="1"/>
          </p:cNvSpPr>
          <p:nvPr>
            <p:ph type="body" idx="20"/>
          </p:nvPr>
        </p:nvSpPr>
        <p:spPr>
          <a:xfrm>
            <a:off x="1372046" y="7789191"/>
            <a:ext cx="10706223" cy="1429109"/>
          </a:xfrm>
          <a:prstGeom prst="rect">
            <a:avLst/>
          </a:prstGeom>
        </p:spPr>
        <p:txBody>
          <a:bodyPr>
            <a:noAutofit/>
          </a:bodyPr>
          <a:lstStyle/>
          <a:p>
            <a:pPr marL="314325" algn="just">
              <a:spcBef>
                <a:spcPts val="1800"/>
              </a:spcBef>
              <a:buClr>
                <a:srgbClr val="0070C0"/>
              </a:buClr>
            </a:pPr>
            <a:r>
              <a:rPr lang="en-US" altLang="zh-CN" sz="2400" b="1" cap="small" dirty="0" smtClean="0">
                <a:solidFill>
                  <a:srgbClr val="4CA6B6"/>
                </a:solidFill>
                <a:latin typeface="Times New Roman" charset="0"/>
                <a:ea typeface="Times New Roman" charset="0"/>
                <a:cs typeface="Times New Roman" charset="0"/>
              </a:rPr>
              <a:t>A Cause-and-Effect Structure:</a:t>
            </a:r>
            <a:r>
              <a:rPr lang="en-US" altLang="zh-CN" sz="2400" dirty="0" smtClean="0">
                <a:solidFill>
                  <a:srgbClr val="4CA6B6"/>
                </a:solidFill>
                <a:latin typeface="Times New Roman" charset="0"/>
                <a:ea typeface="Times New Roman" charset="0"/>
                <a:cs typeface="Times New Roman" charset="0"/>
              </a:rPr>
              <a:t> </a:t>
            </a:r>
            <a:r>
              <a:rPr lang="en-US" altLang="zh-CN" sz="2400" i="1" dirty="0">
                <a:solidFill>
                  <a:srgbClr val="4CA6B6"/>
                </a:solidFill>
                <a:latin typeface="Times New Roman" charset="0"/>
                <a:ea typeface="Times New Roman" charset="0"/>
                <a:cs typeface="Times New Roman" charset="0"/>
              </a:rPr>
              <a:t>Answering</a:t>
            </a:r>
            <a:r>
              <a:rPr lang="en-GB" altLang="zh-CN" sz="2400" i="1" dirty="0">
                <a:solidFill>
                  <a:srgbClr val="4CA6B6"/>
                </a:solidFill>
                <a:latin typeface="Times New Roman" charset="0"/>
                <a:ea typeface="Times New Roman" charset="0"/>
                <a:cs typeface="Times New Roman" charset="0"/>
              </a:rPr>
              <a:t> the </a:t>
            </a:r>
            <a:r>
              <a:rPr lang="en-US" altLang="zh-CN" sz="2400" i="1" dirty="0" smtClean="0">
                <a:solidFill>
                  <a:srgbClr val="4CA6B6"/>
                </a:solidFill>
                <a:latin typeface="Times New Roman" charset="0"/>
                <a:ea typeface="Times New Roman" charset="0"/>
                <a:cs typeface="Times New Roman" charset="0"/>
              </a:rPr>
              <a:t>2</a:t>
            </a:r>
            <a:r>
              <a:rPr lang="en-US" altLang="zh-CN" sz="2400" i="1" baseline="30000" dirty="0" smtClean="0">
                <a:solidFill>
                  <a:srgbClr val="4CA6B6"/>
                </a:solidFill>
                <a:latin typeface="Times New Roman" charset="0"/>
                <a:ea typeface="Times New Roman" charset="0"/>
                <a:cs typeface="Times New Roman" charset="0"/>
              </a:rPr>
              <a:t>nd</a:t>
            </a:r>
            <a:r>
              <a:rPr lang="en-US" altLang="zh-CN" sz="2400" i="1" dirty="0" smtClean="0">
                <a:solidFill>
                  <a:srgbClr val="4CA6B6"/>
                </a:solidFill>
                <a:latin typeface="Times New Roman" charset="0"/>
                <a:ea typeface="Times New Roman" charset="0"/>
                <a:cs typeface="Times New Roman" charset="0"/>
              </a:rPr>
              <a:t> </a:t>
            </a:r>
            <a:r>
              <a:rPr lang="en-GB" altLang="zh-CN" sz="2400" i="1" dirty="0" smtClean="0">
                <a:solidFill>
                  <a:srgbClr val="4CA6B6"/>
                </a:solidFill>
                <a:latin typeface="Times New Roman" charset="0"/>
                <a:ea typeface="Times New Roman" charset="0"/>
                <a:cs typeface="Times New Roman" charset="0"/>
              </a:rPr>
              <a:t>question </a:t>
            </a:r>
            <a:r>
              <a:rPr lang="en-GB" altLang="zh-CN" sz="2400" i="1" dirty="0">
                <a:solidFill>
                  <a:srgbClr val="4CA6B6"/>
                </a:solidFill>
                <a:latin typeface="Times New Roman" charset="0"/>
                <a:ea typeface="Times New Roman" charset="0"/>
                <a:cs typeface="Times New Roman" charset="0"/>
              </a:rPr>
              <a:t>from the end of the Introduction</a:t>
            </a:r>
            <a:r>
              <a:rPr lang="en-GB" altLang="zh-CN" sz="2400" i="1" dirty="0" smtClean="0">
                <a:solidFill>
                  <a:srgbClr val="4CA6B6"/>
                </a:solidFill>
                <a:latin typeface="Times New Roman" charset="0"/>
                <a:ea typeface="Times New Roman" charset="0"/>
                <a:cs typeface="Times New Roman" charset="0"/>
              </a:rPr>
              <a:t>––“And what will be consequences of this decline?</a:t>
            </a:r>
            <a:r>
              <a:rPr lang="en-GB" altLang="zh-CN" sz="2800" i="1" dirty="0" smtClean="0">
                <a:solidFill>
                  <a:srgbClr val="4CA6B6"/>
                </a:solidFill>
                <a:latin typeface="Times New Roman" charset="0"/>
                <a:ea typeface="Times New Roman" charset="0"/>
                <a:cs typeface="Times New Roman" charset="0"/>
              </a:rPr>
              <a:t>”</a:t>
            </a:r>
            <a:endParaRPr lang="en-US" altLang="zh-CN" sz="2800" i="1" dirty="0">
              <a:solidFill>
                <a:srgbClr val="4CA6B6"/>
              </a:solidFill>
              <a:latin typeface="Times New Roman" charset="0"/>
              <a:ea typeface="Times New Roman" charset="0"/>
              <a:cs typeface="Times New Roman" charset="0"/>
            </a:endParaRPr>
          </a:p>
        </p:txBody>
      </p:sp>
      <p:grpSp>
        <p:nvGrpSpPr>
          <p:cNvPr id="7" name="组 6"/>
          <p:cNvGrpSpPr/>
          <p:nvPr/>
        </p:nvGrpSpPr>
        <p:grpSpPr>
          <a:xfrm>
            <a:off x="638355" y="8024524"/>
            <a:ext cx="704967" cy="681548"/>
            <a:chOff x="601451" y="7751168"/>
            <a:chExt cx="741871" cy="745912"/>
          </a:xfrm>
        </p:grpSpPr>
        <p:sp>
          <p:nvSpPr>
            <p:cNvPr id="8" name="文本框 7"/>
            <p:cNvSpPr txBox="1"/>
            <p:nvPr/>
          </p:nvSpPr>
          <p:spPr>
            <a:xfrm>
              <a:off x="601451" y="7751168"/>
              <a:ext cx="741871" cy="745912"/>
            </a:xfrm>
            <a:prstGeom prst="rect">
              <a:avLst/>
            </a:prstGeom>
            <a:solidFill>
              <a:srgbClr val="0270C0"/>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noAutofit/>
            </a:bodyPr>
            <a:lstStyle/>
            <a:p>
              <a:pPr marL="0" marR="0" indent="0" algn="ctr" defTabSz="584200" rtl="0" fontAlgn="auto" latinLnBrk="0" hangingPunct="0">
                <a:lnSpc>
                  <a:spcPct val="100000"/>
                </a:lnSpc>
                <a:spcBef>
                  <a:spcPts val="0"/>
                </a:spcBef>
                <a:spcAft>
                  <a:spcPts val="0"/>
                </a:spcAft>
                <a:buClrTx/>
                <a:buSzTx/>
                <a:buFontTx/>
                <a:buNone/>
                <a:tabLst/>
              </a:pPr>
              <a:endParaRPr kumimoji="0" lang="zh-CN" altLang="en-US" sz="4400" b="0" i="0" u="none" strike="noStrike" cap="none" spc="0" normalizeH="0" baseline="0" dirty="0">
                <a:ln>
                  <a:noFill/>
                </a:ln>
                <a:solidFill>
                  <a:srgbClr val="000000"/>
                </a:solidFill>
                <a:effectLst/>
                <a:uFillTx/>
                <a:latin typeface="Book Antiqua" panose="02040602050305030304" pitchFamily="18" charset="0"/>
                <a:sym typeface="Gill Sans"/>
              </a:endParaRPr>
            </a:p>
          </p:txBody>
        </p:sp>
        <p:pic>
          <p:nvPicPr>
            <p:cNvPr id="9" name="图片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1496" y="7823234"/>
              <a:ext cx="601780" cy="601780"/>
            </a:xfrm>
            <a:prstGeom prst="rect">
              <a:avLst/>
            </a:prstGeom>
          </p:spPr>
        </p:pic>
      </p:grpSp>
    </p:spTree>
    <p:extLst>
      <p:ext uri="{BB962C8B-B14F-4D97-AF65-F5344CB8AC3E}">
        <p14:creationId xmlns:p14="http://schemas.microsoft.com/office/powerpoint/2010/main" val="1688859397"/>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900" decel="100000" fill="hold"/>
                                        <p:tgtEl>
                                          <p:spTgt spid="7"/>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5">
                                            <p:bg/>
                                          </p:spTgt>
                                        </p:tgtEl>
                                        <p:attrNameLst>
                                          <p:attrName>style.visibility</p:attrName>
                                        </p:attrNameLst>
                                      </p:cBhvr>
                                      <p:to>
                                        <p:strVal val="visible"/>
                                      </p:to>
                                    </p:set>
                                    <p:animEffect transition="in" filter="fade">
                                      <p:cBhvr>
                                        <p:cTn id="13" dur="1000"/>
                                        <p:tgtEl>
                                          <p:spTgt spid="5">
                                            <p:bg/>
                                          </p:spTgt>
                                        </p:tgtEl>
                                      </p:cBhvr>
                                    </p:animEffect>
                                    <p:anim calcmode="lin" valueType="num">
                                      <p:cBhvr>
                                        <p:cTn id="14" dur="1000" fill="hold"/>
                                        <p:tgtEl>
                                          <p:spTgt spid="5">
                                            <p:bg/>
                                          </p:spTgt>
                                        </p:tgtEl>
                                        <p:attrNameLst>
                                          <p:attrName>ppt_x</p:attrName>
                                        </p:attrNameLst>
                                      </p:cBhvr>
                                      <p:tavLst>
                                        <p:tav tm="0">
                                          <p:val>
                                            <p:strVal val="#ppt_x"/>
                                          </p:val>
                                        </p:tav>
                                        <p:tav tm="100000">
                                          <p:val>
                                            <p:strVal val="#ppt_x"/>
                                          </p:val>
                                        </p:tav>
                                      </p:tavLst>
                                    </p:anim>
                                    <p:anim calcmode="lin" valueType="num">
                                      <p:cBhvr>
                                        <p:cTn id="15" dur="900" decel="100000" fill="hold"/>
                                        <p:tgtEl>
                                          <p:spTgt spid="5">
                                            <p:bg/>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
                                            <p:bg/>
                                          </p:spTgt>
                                        </p:tgtEl>
                                        <p:attrNameLst>
                                          <p:attrName>ppt_y</p:attrName>
                                        </p:attrNameLst>
                                      </p:cBhvr>
                                      <p:tavLst>
                                        <p:tav tm="0">
                                          <p:val>
                                            <p:strVal val="#ppt_y-.03"/>
                                          </p:val>
                                        </p:tav>
                                        <p:tav tm="100000">
                                          <p:val>
                                            <p:strVal val="#ppt_y"/>
                                          </p:val>
                                        </p:tav>
                                      </p:tavLst>
                                    </p:anim>
                                  </p:childTnLst>
                                </p:cTn>
                              </p:par>
                              <p:par>
                                <p:cTn id="17" presetID="37" presetClass="entr" presetSubtype="0" fill="hold" grpId="0" nodeType="with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fade">
                                      <p:cBhvr>
                                        <p:cTn id="19" dur="1000"/>
                                        <p:tgtEl>
                                          <p:spTgt spid="5">
                                            <p:txEl>
                                              <p:pRg st="0" end="0"/>
                                            </p:txEl>
                                          </p:spTgt>
                                        </p:tgtEl>
                                      </p:cBhvr>
                                    </p:animEffect>
                                    <p:anim calcmode="lin" valueType="num">
                                      <p:cBhvr>
                                        <p:cTn id="20"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1" dur="900" decel="100000" fill="hold"/>
                                        <p:tgtEl>
                                          <p:spTgt spid="5">
                                            <p:txEl>
                                              <p:pRg st="0" end="0"/>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5">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Lst>
  </p:timing>
</p:sld>
</file>

<file path=ppt/theme/theme1.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Gill Sans"/>
        <a:ea typeface="Gill Sans"/>
        <a:cs typeface="Gill Sans"/>
      </a:majorFont>
      <a:minorFont>
        <a:latin typeface="Gill Sans"/>
        <a:ea typeface="Gill Sans"/>
        <a:cs typeface="Gill Sans"/>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0384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Gill Sans"/>
        <a:ea typeface="Gill Sans"/>
        <a:cs typeface="Gill Sans"/>
      </a:majorFont>
      <a:minorFont>
        <a:latin typeface="Gill Sans"/>
        <a:ea typeface="Gill Sans"/>
        <a:cs typeface="Gill Sans"/>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0384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4200" b="0" i="0" u="none" strike="noStrike" cap="none" spc="0" normalizeH="0" baseline="0">
            <a:ln>
              <a:noFill/>
            </a:ln>
            <a:solidFill>
              <a:srgbClr val="000000"/>
            </a:solidFill>
            <a:effectLst/>
            <a:uFillTx/>
            <a:latin typeface="+mn-lt"/>
            <a:ea typeface="+mn-ea"/>
            <a:cs typeface="+mn-cs"/>
            <a:sym typeface="Gill San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Memories in Verdigris</Template>
  <TotalTime>1890</TotalTime>
  <Words>1891</Words>
  <Application>Microsoft Macintosh PowerPoint</Application>
  <PresentationFormat>自定义</PresentationFormat>
  <Paragraphs>40</Paragraphs>
  <Slides>12</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12</vt:i4>
      </vt:variant>
    </vt:vector>
  </HeadingPairs>
  <TitlesOfParts>
    <vt:vector size="20" baseType="lpstr">
      <vt:lpstr>Arial</vt:lpstr>
      <vt:lpstr>Avenir Next Condensed</vt:lpstr>
      <vt:lpstr>Avenir Next Condensed Demi Bold</vt:lpstr>
      <vt:lpstr>Book Antiqua</vt:lpstr>
      <vt:lpstr>Gill Sans</vt:lpstr>
      <vt:lpstr>Lucida Grande</vt:lpstr>
      <vt:lpstr>Times New Roman</vt:lpstr>
      <vt:lpstr>White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15.0040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杨小京</dc:creator>
  <cp:lastModifiedBy>杨小京</cp:lastModifiedBy>
  <cp:revision>72</cp:revision>
  <dcterms:created xsi:type="dcterms:W3CDTF">2017-12-03T16:40:49Z</dcterms:created>
  <dcterms:modified xsi:type="dcterms:W3CDTF">2017-12-12T11:53:17Z</dcterms:modified>
</cp:coreProperties>
</file>