
<file path=[Content_Types].xml><?xml version="1.0" encoding="utf-8"?>
<Types xmlns="http://schemas.openxmlformats.org/package/2006/content-types">
  <Default Extension="png" ContentType="image/png"/>
  <Default Extension="bin" ContentType="application/vnd.openxmlformats-officedocument.oleObject"/>
  <Default Extension="jpeg" ContentType="image/jpeg"/>
  <Default Extension="emf" ContentType="image/x-emf"/>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6" r:id="rId1"/>
  </p:sldMasterIdLst>
  <p:notesMasterIdLst>
    <p:notesMasterId r:id="rId72"/>
  </p:notesMasterIdLst>
  <p:sldIdLst>
    <p:sldId id="379" r:id="rId2"/>
    <p:sldId id="263" r:id="rId3"/>
    <p:sldId id="320" r:id="rId4"/>
    <p:sldId id="265" r:id="rId5"/>
    <p:sldId id="266" r:id="rId6"/>
    <p:sldId id="267" r:id="rId7"/>
    <p:sldId id="268" r:id="rId8"/>
    <p:sldId id="273" r:id="rId9"/>
    <p:sldId id="274" r:id="rId10"/>
    <p:sldId id="272" r:id="rId11"/>
    <p:sldId id="276" r:id="rId12"/>
    <p:sldId id="278" r:id="rId13"/>
    <p:sldId id="380" r:id="rId14"/>
    <p:sldId id="381" r:id="rId15"/>
    <p:sldId id="382" r:id="rId16"/>
    <p:sldId id="297" r:id="rId17"/>
    <p:sldId id="296" r:id="rId18"/>
    <p:sldId id="279" r:id="rId19"/>
    <p:sldId id="291" r:id="rId20"/>
    <p:sldId id="294" r:id="rId21"/>
    <p:sldId id="288" r:id="rId22"/>
    <p:sldId id="289" r:id="rId23"/>
    <p:sldId id="383" r:id="rId24"/>
    <p:sldId id="285" r:id="rId25"/>
    <p:sldId id="295" r:id="rId26"/>
    <p:sldId id="286" r:id="rId27"/>
    <p:sldId id="287" r:id="rId28"/>
    <p:sldId id="280" r:id="rId29"/>
    <p:sldId id="281" r:id="rId30"/>
    <p:sldId id="345" r:id="rId31"/>
    <p:sldId id="346" r:id="rId32"/>
    <p:sldId id="277" r:id="rId33"/>
    <p:sldId id="298" r:id="rId34"/>
    <p:sldId id="300" r:id="rId35"/>
    <p:sldId id="301" r:id="rId36"/>
    <p:sldId id="299" r:id="rId37"/>
    <p:sldId id="302" r:id="rId38"/>
    <p:sldId id="307" r:id="rId39"/>
    <p:sldId id="306" r:id="rId40"/>
    <p:sldId id="311" r:id="rId41"/>
    <p:sldId id="310" r:id="rId42"/>
    <p:sldId id="309" r:id="rId43"/>
    <p:sldId id="315" r:id="rId44"/>
    <p:sldId id="314" r:id="rId45"/>
    <p:sldId id="322" r:id="rId46"/>
    <p:sldId id="325" r:id="rId47"/>
    <p:sldId id="326" r:id="rId48"/>
    <p:sldId id="328" r:id="rId49"/>
    <p:sldId id="329" r:id="rId50"/>
    <p:sldId id="330" r:id="rId51"/>
    <p:sldId id="371" r:id="rId52"/>
    <p:sldId id="372" r:id="rId53"/>
    <p:sldId id="377" r:id="rId54"/>
    <p:sldId id="378" r:id="rId55"/>
    <p:sldId id="373" r:id="rId56"/>
    <p:sldId id="313" r:id="rId57"/>
    <p:sldId id="350" r:id="rId58"/>
    <p:sldId id="356" r:id="rId59"/>
    <p:sldId id="357" r:id="rId60"/>
    <p:sldId id="352" r:id="rId61"/>
    <p:sldId id="353" r:id="rId62"/>
    <p:sldId id="363" r:id="rId63"/>
    <p:sldId id="366" r:id="rId64"/>
    <p:sldId id="367" r:id="rId65"/>
    <p:sldId id="368" r:id="rId66"/>
    <p:sldId id="317" r:id="rId67"/>
    <p:sldId id="358" r:id="rId68"/>
    <p:sldId id="359" r:id="rId69"/>
    <p:sldId id="370" r:id="rId70"/>
    <p:sldId id="349" r:id="rId71"/>
  </p:sldIdLst>
  <p:sldSz cx="9144000" cy="6858000" type="screen4x3"/>
  <p:notesSz cx="6858000" cy="9144000"/>
  <p:defaultTextStyle>
    <a:defPPr>
      <a:defRPr lang="zh-CN"/>
    </a:defPPr>
    <a:lvl1pPr algn="l" rtl="0" fontAlgn="base">
      <a:spcBef>
        <a:spcPct val="0"/>
      </a:spcBef>
      <a:spcAft>
        <a:spcPct val="0"/>
      </a:spcAft>
      <a:defRPr kern="1200">
        <a:solidFill>
          <a:schemeClr val="tx1"/>
        </a:solidFill>
        <a:latin typeface="Arial" panose="020B0604020202020204" pitchFamily="34" charset="0"/>
        <a:ea typeface="宋体" panose="02010600030101010101" pitchFamily="2" charset="-122"/>
        <a:cs typeface="+mn-cs"/>
      </a:defRPr>
    </a:lvl1pPr>
    <a:lvl2pPr marL="457200" algn="l" rtl="0" fontAlgn="base">
      <a:spcBef>
        <a:spcPct val="0"/>
      </a:spcBef>
      <a:spcAft>
        <a:spcPct val="0"/>
      </a:spcAft>
      <a:defRPr kern="1200">
        <a:solidFill>
          <a:schemeClr val="tx1"/>
        </a:solidFill>
        <a:latin typeface="Arial" panose="020B0604020202020204" pitchFamily="34" charset="0"/>
        <a:ea typeface="宋体" panose="02010600030101010101" pitchFamily="2" charset="-122"/>
        <a:cs typeface="+mn-cs"/>
      </a:defRPr>
    </a:lvl2pPr>
    <a:lvl3pPr marL="914400" algn="l" rtl="0" fontAlgn="base">
      <a:spcBef>
        <a:spcPct val="0"/>
      </a:spcBef>
      <a:spcAft>
        <a:spcPct val="0"/>
      </a:spcAft>
      <a:defRPr kern="1200">
        <a:solidFill>
          <a:schemeClr val="tx1"/>
        </a:solidFill>
        <a:latin typeface="Arial" panose="020B0604020202020204" pitchFamily="34" charset="0"/>
        <a:ea typeface="宋体" panose="02010600030101010101" pitchFamily="2" charset="-122"/>
        <a:cs typeface="+mn-cs"/>
      </a:defRPr>
    </a:lvl3pPr>
    <a:lvl4pPr marL="1371600" algn="l" rtl="0" fontAlgn="base">
      <a:spcBef>
        <a:spcPct val="0"/>
      </a:spcBef>
      <a:spcAft>
        <a:spcPct val="0"/>
      </a:spcAft>
      <a:defRPr kern="1200">
        <a:solidFill>
          <a:schemeClr val="tx1"/>
        </a:solidFill>
        <a:latin typeface="Arial" panose="020B0604020202020204" pitchFamily="34" charset="0"/>
        <a:ea typeface="宋体" panose="02010600030101010101" pitchFamily="2" charset="-122"/>
        <a:cs typeface="+mn-cs"/>
      </a:defRPr>
    </a:lvl4pPr>
    <a:lvl5pPr marL="1828800" algn="l" rtl="0" fontAlgn="base">
      <a:spcBef>
        <a:spcPct val="0"/>
      </a:spcBef>
      <a:spcAft>
        <a:spcPct val="0"/>
      </a:spcAft>
      <a:defRPr kern="1200">
        <a:solidFill>
          <a:schemeClr val="tx1"/>
        </a:solidFill>
        <a:latin typeface="Arial" panose="020B0604020202020204" pitchFamily="34" charset="0"/>
        <a:ea typeface="宋体" panose="02010600030101010101" pitchFamily="2" charset="-122"/>
        <a:cs typeface="+mn-cs"/>
      </a:defRPr>
    </a:lvl5pPr>
    <a:lvl6pPr marL="2286000" algn="l" defTabSz="914400" rtl="0" eaLnBrk="1" latinLnBrk="0" hangingPunct="1">
      <a:defRPr kern="1200">
        <a:solidFill>
          <a:schemeClr val="tx1"/>
        </a:solidFill>
        <a:latin typeface="Arial" panose="020B0604020202020204" pitchFamily="34" charset="0"/>
        <a:ea typeface="宋体" panose="02010600030101010101" pitchFamily="2" charset="-122"/>
        <a:cs typeface="+mn-cs"/>
      </a:defRPr>
    </a:lvl6pPr>
    <a:lvl7pPr marL="2743200" algn="l" defTabSz="914400" rtl="0" eaLnBrk="1" latinLnBrk="0" hangingPunct="1">
      <a:defRPr kern="1200">
        <a:solidFill>
          <a:schemeClr val="tx1"/>
        </a:solidFill>
        <a:latin typeface="Arial" panose="020B0604020202020204" pitchFamily="34" charset="0"/>
        <a:ea typeface="宋体" panose="02010600030101010101" pitchFamily="2" charset="-122"/>
        <a:cs typeface="+mn-cs"/>
      </a:defRPr>
    </a:lvl7pPr>
    <a:lvl8pPr marL="3200400" algn="l" defTabSz="914400" rtl="0" eaLnBrk="1" latinLnBrk="0" hangingPunct="1">
      <a:defRPr kern="1200">
        <a:solidFill>
          <a:schemeClr val="tx1"/>
        </a:solidFill>
        <a:latin typeface="Arial" panose="020B0604020202020204" pitchFamily="34" charset="0"/>
        <a:ea typeface="宋体" panose="02010600030101010101" pitchFamily="2" charset="-122"/>
        <a:cs typeface="+mn-cs"/>
      </a:defRPr>
    </a:lvl8pPr>
    <a:lvl9pPr marL="3657600" algn="l" defTabSz="914400" rtl="0" eaLnBrk="1" latinLnBrk="0" hangingPunct="1">
      <a:defRPr kern="1200">
        <a:solidFill>
          <a:schemeClr val="tx1"/>
        </a:solidFill>
        <a:latin typeface="Arial" panose="020B0604020202020204" pitchFamily="34" charset="0"/>
        <a:ea typeface="宋体" panose="02010600030101010101" pitchFamily="2" charset="-122"/>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0000FF"/>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591" autoAdjust="0"/>
    <p:restoredTop sz="93207" autoAdjust="0"/>
  </p:normalViewPr>
  <p:slideViewPr>
    <p:cSldViewPr>
      <p:cViewPr varScale="1">
        <p:scale>
          <a:sx n="84" d="100"/>
          <a:sy n="84" d="100"/>
        </p:scale>
        <p:origin x="1354" y="77"/>
      </p:cViewPr>
      <p:guideLst>
        <p:guide orient="horz" pos="2160"/>
        <p:guide pos="2880"/>
      </p:guideLst>
    </p:cSldViewPr>
  </p:slideViewPr>
  <p:outlineViewPr>
    <p:cViewPr>
      <p:scale>
        <a:sx n="33" d="100"/>
        <a:sy n="33" d="100"/>
      </p:scale>
      <p:origin x="0" y="0"/>
    </p:cViewPr>
    <p:sldLst>
      <p:sld r:id="rId1" collapse="1"/>
      <p:sld r:id="rId2" collapse="1"/>
      <p:sld r:id="rId3" collapse="1"/>
      <p:sld r:id="rId4" collapse="1"/>
      <p:sld r:id="rId5" collapse="1"/>
      <p:sld r:id="rId6" collapse="1"/>
      <p:sld r:id="rId7" collapse="1"/>
      <p:sld r:id="rId8" collapse="1"/>
      <p:sld r:id="rId9" collapse="1"/>
      <p:sld r:id="rId10" collapse="1"/>
      <p:sld r:id="rId11" collapse="1"/>
      <p:sld r:id="rId12" collapse="1"/>
      <p:sld r:id="rId13" collapse="1"/>
      <p:sld r:id="rId14" collapse="1"/>
      <p:sld r:id="rId15" collapse="1"/>
      <p:sld r:id="rId16" collapse="1"/>
      <p:sld r:id="rId17" collapse="1"/>
      <p:sld r:id="rId18" collapse="1"/>
      <p:sld r:id="rId19" collapse="1"/>
      <p:sld r:id="rId20" collapse="1"/>
      <p:sld r:id="rId21" collapse="1"/>
      <p:sld r:id="rId22" collapse="1"/>
      <p:sld r:id="rId23" collapse="1"/>
      <p:sld r:id="rId24" collapse="1"/>
      <p:sld r:id="rId25" collapse="1"/>
      <p:sld r:id="rId26" collapse="1"/>
      <p:sld r:id="rId27" collapse="1"/>
      <p:sld r:id="rId28" collapse="1"/>
      <p:sld r:id="rId29" collapse="1"/>
    </p:sldLst>
  </p:outlin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6" Type="http://schemas.openxmlformats.org/officeDocument/2006/relationships/tableStyles" Target="tableStyles.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notesMaster" Target="notesMasters/notesMaster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s>
</file>

<file path=ppt/_rels/viewProps.xml.rels><?xml version="1.0" encoding="UTF-8" standalone="yes"?>
<Relationships xmlns="http://schemas.openxmlformats.org/package/2006/relationships"><Relationship Id="rId8" Type="http://schemas.openxmlformats.org/officeDocument/2006/relationships/slide" Target="slides/slide11.xml"/><Relationship Id="rId13" Type="http://schemas.openxmlformats.org/officeDocument/2006/relationships/slide" Target="slides/slide19.xml"/><Relationship Id="rId18" Type="http://schemas.openxmlformats.org/officeDocument/2006/relationships/slide" Target="slides/slide29.xml"/><Relationship Id="rId26" Type="http://schemas.openxmlformats.org/officeDocument/2006/relationships/slide" Target="slides/slide39.xml"/><Relationship Id="rId3" Type="http://schemas.openxmlformats.org/officeDocument/2006/relationships/slide" Target="slides/slide6.xml"/><Relationship Id="rId21" Type="http://schemas.openxmlformats.org/officeDocument/2006/relationships/slide" Target="slides/slide34.xml"/><Relationship Id="rId7" Type="http://schemas.openxmlformats.org/officeDocument/2006/relationships/slide" Target="slides/slide10.xml"/><Relationship Id="rId12" Type="http://schemas.openxmlformats.org/officeDocument/2006/relationships/slide" Target="slides/slide18.xml"/><Relationship Id="rId17" Type="http://schemas.openxmlformats.org/officeDocument/2006/relationships/slide" Target="slides/slide27.xml"/><Relationship Id="rId25" Type="http://schemas.openxmlformats.org/officeDocument/2006/relationships/slide" Target="slides/slide38.xml"/><Relationship Id="rId2" Type="http://schemas.openxmlformats.org/officeDocument/2006/relationships/slide" Target="slides/slide4.xml"/><Relationship Id="rId16" Type="http://schemas.openxmlformats.org/officeDocument/2006/relationships/slide" Target="slides/slide26.xml"/><Relationship Id="rId20" Type="http://schemas.openxmlformats.org/officeDocument/2006/relationships/slide" Target="slides/slide32.xml"/><Relationship Id="rId29" Type="http://schemas.openxmlformats.org/officeDocument/2006/relationships/slide" Target="slides/slide66.xml"/><Relationship Id="rId1" Type="http://schemas.openxmlformats.org/officeDocument/2006/relationships/slide" Target="slides/slide2.xml"/><Relationship Id="rId6" Type="http://schemas.openxmlformats.org/officeDocument/2006/relationships/slide" Target="slides/slide9.xml"/><Relationship Id="rId11" Type="http://schemas.openxmlformats.org/officeDocument/2006/relationships/slide" Target="slides/slide17.xml"/><Relationship Id="rId24" Type="http://schemas.openxmlformats.org/officeDocument/2006/relationships/slide" Target="slides/slide37.xml"/><Relationship Id="rId5" Type="http://schemas.openxmlformats.org/officeDocument/2006/relationships/slide" Target="slides/slide8.xml"/><Relationship Id="rId15" Type="http://schemas.openxmlformats.org/officeDocument/2006/relationships/slide" Target="slides/slide24.xml"/><Relationship Id="rId23" Type="http://schemas.openxmlformats.org/officeDocument/2006/relationships/slide" Target="slides/slide36.xml"/><Relationship Id="rId28" Type="http://schemas.openxmlformats.org/officeDocument/2006/relationships/slide" Target="slides/slide56.xml"/><Relationship Id="rId10" Type="http://schemas.openxmlformats.org/officeDocument/2006/relationships/slide" Target="slides/slide16.xml"/><Relationship Id="rId19" Type="http://schemas.openxmlformats.org/officeDocument/2006/relationships/slide" Target="slides/slide31.xml"/><Relationship Id="rId4" Type="http://schemas.openxmlformats.org/officeDocument/2006/relationships/slide" Target="slides/slide7.xml"/><Relationship Id="rId9" Type="http://schemas.openxmlformats.org/officeDocument/2006/relationships/slide" Target="slides/slide12.xml"/><Relationship Id="rId14" Type="http://schemas.openxmlformats.org/officeDocument/2006/relationships/slide" Target="slides/slide20.xml"/><Relationship Id="rId22" Type="http://schemas.openxmlformats.org/officeDocument/2006/relationships/slide" Target="slides/slide35.xml"/><Relationship Id="rId27" Type="http://schemas.openxmlformats.org/officeDocument/2006/relationships/slide" Target="slides/slide40.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5.png"/></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3842" name="Rectangle 2">
            <a:extLst>
              <a:ext uri="{FF2B5EF4-FFF2-40B4-BE49-F238E27FC236}">
                <a16:creationId xmlns:a16="http://schemas.microsoft.com/office/drawing/2014/main" id="{B23D3D11-A624-44C6-9A03-0E6E84CC304A}"/>
              </a:ext>
            </a:extLst>
          </p:cNvPr>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kumimoji="1" sz="1200">
                <a:latin typeface="Times New Roman" pitchFamily="18" charset="0"/>
              </a:defRPr>
            </a:lvl1pPr>
          </a:lstStyle>
          <a:p>
            <a:pPr>
              <a:defRPr/>
            </a:pPr>
            <a:endParaRPr lang="en-US" altLang="zh-CN"/>
          </a:p>
        </p:txBody>
      </p:sp>
      <p:sp>
        <p:nvSpPr>
          <p:cNvPr id="163843" name="Rectangle 3">
            <a:extLst>
              <a:ext uri="{FF2B5EF4-FFF2-40B4-BE49-F238E27FC236}">
                <a16:creationId xmlns:a16="http://schemas.microsoft.com/office/drawing/2014/main" id="{3361BF64-74C1-4D5E-9A8A-8AF5E7C844EF}"/>
              </a:ext>
            </a:extLst>
          </p:cNvPr>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kumimoji="1" sz="1200">
                <a:latin typeface="Times New Roman" pitchFamily="18" charset="0"/>
              </a:defRPr>
            </a:lvl1pPr>
          </a:lstStyle>
          <a:p>
            <a:pPr>
              <a:defRPr/>
            </a:pPr>
            <a:endParaRPr lang="en-US" altLang="zh-CN"/>
          </a:p>
        </p:txBody>
      </p:sp>
      <p:sp>
        <p:nvSpPr>
          <p:cNvPr id="74756" name="Rectangle 4">
            <a:extLst>
              <a:ext uri="{FF2B5EF4-FFF2-40B4-BE49-F238E27FC236}">
                <a16:creationId xmlns:a16="http://schemas.microsoft.com/office/drawing/2014/main" id="{494075C7-8294-4E00-A721-2BEACE075D40}"/>
              </a:ext>
            </a:extLst>
          </p:cNvPr>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163845" name="Rectangle 5">
            <a:extLst>
              <a:ext uri="{FF2B5EF4-FFF2-40B4-BE49-F238E27FC236}">
                <a16:creationId xmlns:a16="http://schemas.microsoft.com/office/drawing/2014/main" id="{6EA580A6-4D8B-4BF4-BB57-1A6AC852DD2C}"/>
              </a:ext>
            </a:extLst>
          </p:cNvPr>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zh-CN" altLang="en-US" noProof="0"/>
              <a:t>单击此处编辑母版文本样式</a:t>
            </a:r>
          </a:p>
          <a:p>
            <a:pPr lvl="1"/>
            <a:r>
              <a:rPr lang="zh-CN" altLang="en-US" noProof="0"/>
              <a:t>第二级</a:t>
            </a:r>
          </a:p>
          <a:p>
            <a:pPr lvl="2"/>
            <a:r>
              <a:rPr lang="zh-CN" altLang="en-US" noProof="0"/>
              <a:t>第三级</a:t>
            </a:r>
          </a:p>
          <a:p>
            <a:pPr lvl="3"/>
            <a:r>
              <a:rPr lang="zh-CN" altLang="en-US" noProof="0"/>
              <a:t>第四级</a:t>
            </a:r>
          </a:p>
          <a:p>
            <a:pPr lvl="4"/>
            <a:r>
              <a:rPr lang="zh-CN" altLang="en-US" noProof="0"/>
              <a:t>第五级</a:t>
            </a:r>
          </a:p>
        </p:txBody>
      </p:sp>
      <p:sp>
        <p:nvSpPr>
          <p:cNvPr id="163846" name="Rectangle 6">
            <a:extLst>
              <a:ext uri="{FF2B5EF4-FFF2-40B4-BE49-F238E27FC236}">
                <a16:creationId xmlns:a16="http://schemas.microsoft.com/office/drawing/2014/main" id="{D65B3BB8-E87F-4338-8FDE-4DE121DBEDD8}"/>
              </a:ext>
            </a:extLst>
          </p:cNvPr>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kumimoji="1" sz="1200">
                <a:latin typeface="Times New Roman" pitchFamily="18" charset="0"/>
              </a:defRPr>
            </a:lvl1pPr>
          </a:lstStyle>
          <a:p>
            <a:pPr>
              <a:defRPr/>
            </a:pPr>
            <a:endParaRPr lang="en-US" altLang="zh-CN"/>
          </a:p>
        </p:txBody>
      </p:sp>
      <p:sp>
        <p:nvSpPr>
          <p:cNvPr id="163847" name="Rectangle 7">
            <a:extLst>
              <a:ext uri="{FF2B5EF4-FFF2-40B4-BE49-F238E27FC236}">
                <a16:creationId xmlns:a16="http://schemas.microsoft.com/office/drawing/2014/main" id="{A48FF3F0-BC0B-47DA-BDC5-A6157FFD583A}"/>
              </a:ext>
            </a:extLst>
          </p:cNvPr>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kumimoji="1" sz="1200">
                <a:latin typeface="Times New Roman" panose="02020603050405020304" pitchFamily="18" charset="0"/>
              </a:defRPr>
            </a:lvl1pPr>
          </a:lstStyle>
          <a:p>
            <a:fld id="{EC3A1701-6F2A-41BE-8AA8-6B9C0392E018}" type="slidenum">
              <a:rPr lang="en-US" altLang="zh-CN"/>
              <a:pPr/>
              <a:t>‹#›</a:t>
            </a:fld>
            <a:endParaRPr lang="en-US" altLang="zh-CN"/>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宋体" pitchFamily="2" charset="-122"/>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宋体" pitchFamily="2" charset="-122"/>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宋体" pitchFamily="2" charset="-122"/>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宋体" pitchFamily="2" charset="-122"/>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宋体" pitchFamily="2" charset="-122"/>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标题幻灯片">
    <p:spTree>
      <p:nvGrpSpPr>
        <p:cNvPr id="1" name=""/>
        <p:cNvGrpSpPr/>
        <p:nvPr/>
      </p:nvGrpSpPr>
      <p:grpSpPr>
        <a:xfrm>
          <a:off x="0" y="0"/>
          <a:ext cx="0" cy="0"/>
          <a:chOff x="0" y="0"/>
          <a:chExt cx="0" cy="0"/>
        </a:xfrm>
      </p:grpSpPr>
      <p:grpSp>
        <p:nvGrpSpPr>
          <p:cNvPr id="4" name="Group 2">
            <a:extLst>
              <a:ext uri="{FF2B5EF4-FFF2-40B4-BE49-F238E27FC236}">
                <a16:creationId xmlns:a16="http://schemas.microsoft.com/office/drawing/2014/main" id="{C2A0885A-E32B-4AAD-8338-9CFE0BB797B1}"/>
              </a:ext>
            </a:extLst>
          </p:cNvPr>
          <p:cNvGrpSpPr>
            <a:grpSpLocks/>
          </p:cNvGrpSpPr>
          <p:nvPr/>
        </p:nvGrpSpPr>
        <p:grpSpPr bwMode="auto">
          <a:xfrm>
            <a:off x="0" y="927100"/>
            <a:ext cx="8991600" cy="4495800"/>
            <a:chOff x="0" y="584"/>
            <a:chExt cx="5664" cy="2832"/>
          </a:xfrm>
        </p:grpSpPr>
        <p:sp>
          <p:nvSpPr>
            <p:cNvPr id="5" name="AutoShape 3">
              <a:extLst>
                <a:ext uri="{FF2B5EF4-FFF2-40B4-BE49-F238E27FC236}">
                  <a16:creationId xmlns:a16="http://schemas.microsoft.com/office/drawing/2014/main" id="{E48F333F-2A9D-4DF2-893B-9EEBE9E1D204}"/>
                </a:ext>
              </a:extLst>
            </p:cNvPr>
            <p:cNvSpPr>
              <a:spLocks noChangeArrowheads="1"/>
            </p:cNvSpPr>
            <p:nvPr userDrawn="1"/>
          </p:nvSpPr>
          <p:spPr bwMode="auto">
            <a:xfrm>
              <a:off x="432" y="1304"/>
              <a:ext cx="4656" cy="2112"/>
            </a:xfrm>
            <a:prstGeom prst="roundRect">
              <a:avLst>
                <a:gd name="adj" fmla="val 16667"/>
              </a:avLst>
            </a:prstGeom>
            <a:noFill/>
            <a:ln w="50800">
              <a:solidFill>
                <a:schemeClr val="bg2"/>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charset="0"/>
                  <a:ea typeface="宋体" pitchFamily="2" charset="-122"/>
                </a:defRPr>
              </a:lvl1pPr>
              <a:lvl2pPr marL="742950" indent="-285750" eaLnBrk="0" hangingPunct="0">
                <a:defRPr>
                  <a:solidFill>
                    <a:schemeClr val="tx1"/>
                  </a:solidFill>
                  <a:latin typeface="Arial" charset="0"/>
                  <a:ea typeface="宋体" pitchFamily="2" charset="-122"/>
                </a:defRPr>
              </a:lvl2pPr>
              <a:lvl3pPr marL="1143000" indent="-228600" eaLnBrk="0" hangingPunct="0">
                <a:defRPr>
                  <a:solidFill>
                    <a:schemeClr val="tx1"/>
                  </a:solidFill>
                  <a:latin typeface="Arial" charset="0"/>
                  <a:ea typeface="宋体" pitchFamily="2" charset="-122"/>
                </a:defRPr>
              </a:lvl3pPr>
              <a:lvl4pPr marL="1600200" indent="-228600" eaLnBrk="0" hangingPunct="0">
                <a:defRPr>
                  <a:solidFill>
                    <a:schemeClr val="tx1"/>
                  </a:solidFill>
                  <a:latin typeface="Arial" charset="0"/>
                  <a:ea typeface="宋体" pitchFamily="2" charset="-122"/>
                </a:defRPr>
              </a:lvl4pPr>
              <a:lvl5pPr marL="2057400" indent="-228600" eaLnBrk="0" hangingPunct="0">
                <a:defRPr>
                  <a:solidFill>
                    <a:schemeClr val="tx1"/>
                  </a:solidFill>
                  <a:latin typeface="Arial" charset="0"/>
                  <a:ea typeface="宋体" pitchFamily="2" charset="-122"/>
                </a:defRPr>
              </a:lvl5pPr>
              <a:lvl6pPr marL="2514600" indent="-228600" eaLnBrk="0" fontAlgn="base" hangingPunct="0">
                <a:spcBef>
                  <a:spcPct val="0"/>
                </a:spcBef>
                <a:spcAft>
                  <a:spcPct val="0"/>
                </a:spcAft>
                <a:defRPr>
                  <a:solidFill>
                    <a:schemeClr val="tx1"/>
                  </a:solidFill>
                  <a:latin typeface="Arial" charset="0"/>
                  <a:ea typeface="宋体" pitchFamily="2" charset="-122"/>
                </a:defRPr>
              </a:lvl6pPr>
              <a:lvl7pPr marL="2971800" indent="-228600" eaLnBrk="0" fontAlgn="base" hangingPunct="0">
                <a:spcBef>
                  <a:spcPct val="0"/>
                </a:spcBef>
                <a:spcAft>
                  <a:spcPct val="0"/>
                </a:spcAft>
                <a:defRPr>
                  <a:solidFill>
                    <a:schemeClr val="tx1"/>
                  </a:solidFill>
                  <a:latin typeface="Arial" charset="0"/>
                  <a:ea typeface="宋体" pitchFamily="2" charset="-122"/>
                </a:defRPr>
              </a:lvl7pPr>
              <a:lvl8pPr marL="3429000" indent="-228600" eaLnBrk="0" fontAlgn="base" hangingPunct="0">
                <a:spcBef>
                  <a:spcPct val="0"/>
                </a:spcBef>
                <a:spcAft>
                  <a:spcPct val="0"/>
                </a:spcAft>
                <a:defRPr>
                  <a:solidFill>
                    <a:schemeClr val="tx1"/>
                  </a:solidFill>
                  <a:latin typeface="Arial" charset="0"/>
                  <a:ea typeface="宋体" pitchFamily="2" charset="-122"/>
                </a:defRPr>
              </a:lvl8pPr>
              <a:lvl9pPr marL="3886200" indent="-228600" eaLnBrk="0" fontAlgn="base" hangingPunct="0">
                <a:spcBef>
                  <a:spcPct val="0"/>
                </a:spcBef>
                <a:spcAft>
                  <a:spcPct val="0"/>
                </a:spcAft>
                <a:defRPr>
                  <a:solidFill>
                    <a:schemeClr val="tx1"/>
                  </a:solidFill>
                  <a:latin typeface="Arial" charset="0"/>
                  <a:ea typeface="宋体" pitchFamily="2" charset="-122"/>
                </a:defRPr>
              </a:lvl9pPr>
            </a:lstStyle>
            <a:p>
              <a:pPr algn="ctr" eaLnBrk="1" hangingPunct="1">
                <a:defRPr/>
              </a:pPr>
              <a:endParaRPr lang="zh-CN" altLang="zh-CN" sz="2400">
                <a:latin typeface="Times New Roman" pitchFamily="18" charset="0"/>
              </a:endParaRPr>
            </a:p>
          </p:txBody>
        </p:sp>
        <p:sp>
          <p:nvSpPr>
            <p:cNvPr id="6" name="Rectangle 4">
              <a:extLst>
                <a:ext uri="{FF2B5EF4-FFF2-40B4-BE49-F238E27FC236}">
                  <a16:creationId xmlns:a16="http://schemas.microsoft.com/office/drawing/2014/main" id="{FA45AF42-70D3-4BBA-8FCD-F2B79B39C43C}"/>
                </a:ext>
              </a:extLst>
            </p:cNvPr>
            <p:cNvSpPr>
              <a:spLocks noChangeArrowheads="1"/>
            </p:cNvSpPr>
            <p:nvPr userDrawn="1"/>
          </p:nvSpPr>
          <p:spPr bwMode="blackWhite">
            <a:xfrm>
              <a:off x="144" y="584"/>
              <a:ext cx="4512" cy="624"/>
            </a:xfrm>
            <a:prstGeom prst="rect">
              <a:avLst/>
            </a:prstGeom>
            <a:solidFill>
              <a:schemeClr val="bg1"/>
            </a:solidFill>
            <a:ln w="57150">
              <a:solidFill>
                <a:schemeClr val="bg2"/>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charset="0"/>
                  <a:ea typeface="宋体" pitchFamily="2" charset="-122"/>
                </a:defRPr>
              </a:lvl1pPr>
              <a:lvl2pPr marL="742950" indent="-285750" eaLnBrk="0" hangingPunct="0">
                <a:defRPr>
                  <a:solidFill>
                    <a:schemeClr val="tx1"/>
                  </a:solidFill>
                  <a:latin typeface="Arial" charset="0"/>
                  <a:ea typeface="宋体" pitchFamily="2" charset="-122"/>
                </a:defRPr>
              </a:lvl2pPr>
              <a:lvl3pPr marL="1143000" indent="-228600" eaLnBrk="0" hangingPunct="0">
                <a:defRPr>
                  <a:solidFill>
                    <a:schemeClr val="tx1"/>
                  </a:solidFill>
                  <a:latin typeface="Arial" charset="0"/>
                  <a:ea typeface="宋体" pitchFamily="2" charset="-122"/>
                </a:defRPr>
              </a:lvl3pPr>
              <a:lvl4pPr marL="1600200" indent="-228600" eaLnBrk="0" hangingPunct="0">
                <a:defRPr>
                  <a:solidFill>
                    <a:schemeClr val="tx1"/>
                  </a:solidFill>
                  <a:latin typeface="Arial" charset="0"/>
                  <a:ea typeface="宋体" pitchFamily="2" charset="-122"/>
                </a:defRPr>
              </a:lvl4pPr>
              <a:lvl5pPr marL="2057400" indent="-228600" eaLnBrk="0" hangingPunct="0">
                <a:defRPr>
                  <a:solidFill>
                    <a:schemeClr val="tx1"/>
                  </a:solidFill>
                  <a:latin typeface="Arial" charset="0"/>
                  <a:ea typeface="宋体" pitchFamily="2" charset="-122"/>
                </a:defRPr>
              </a:lvl5pPr>
              <a:lvl6pPr marL="2514600" indent="-228600" eaLnBrk="0" fontAlgn="base" hangingPunct="0">
                <a:spcBef>
                  <a:spcPct val="0"/>
                </a:spcBef>
                <a:spcAft>
                  <a:spcPct val="0"/>
                </a:spcAft>
                <a:defRPr>
                  <a:solidFill>
                    <a:schemeClr val="tx1"/>
                  </a:solidFill>
                  <a:latin typeface="Arial" charset="0"/>
                  <a:ea typeface="宋体" pitchFamily="2" charset="-122"/>
                </a:defRPr>
              </a:lvl6pPr>
              <a:lvl7pPr marL="2971800" indent="-228600" eaLnBrk="0" fontAlgn="base" hangingPunct="0">
                <a:spcBef>
                  <a:spcPct val="0"/>
                </a:spcBef>
                <a:spcAft>
                  <a:spcPct val="0"/>
                </a:spcAft>
                <a:defRPr>
                  <a:solidFill>
                    <a:schemeClr val="tx1"/>
                  </a:solidFill>
                  <a:latin typeface="Arial" charset="0"/>
                  <a:ea typeface="宋体" pitchFamily="2" charset="-122"/>
                </a:defRPr>
              </a:lvl7pPr>
              <a:lvl8pPr marL="3429000" indent="-228600" eaLnBrk="0" fontAlgn="base" hangingPunct="0">
                <a:spcBef>
                  <a:spcPct val="0"/>
                </a:spcBef>
                <a:spcAft>
                  <a:spcPct val="0"/>
                </a:spcAft>
                <a:defRPr>
                  <a:solidFill>
                    <a:schemeClr val="tx1"/>
                  </a:solidFill>
                  <a:latin typeface="Arial" charset="0"/>
                  <a:ea typeface="宋体" pitchFamily="2" charset="-122"/>
                </a:defRPr>
              </a:lvl8pPr>
              <a:lvl9pPr marL="3886200" indent="-228600" eaLnBrk="0" fontAlgn="base" hangingPunct="0">
                <a:spcBef>
                  <a:spcPct val="0"/>
                </a:spcBef>
                <a:spcAft>
                  <a:spcPct val="0"/>
                </a:spcAft>
                <a:defRPr>
                  <a:solidFill>
                    <a:schemeClr val="tx1"/>
                  </a:solidFill>
                  <a:latin typeface="Arial" charset="0"/>
                  <a:ea typeface="宋体" pitchFamily="2" charset="-122"/>
                </a:defRPr>
              </a:lvl9pPr>
            </a:lstStyle>
            <a:p>
              <a:pPr algn="ctr" eaLnBrk="1" hangingPunct="1">
                <a:defRPr/>
              </a:pPr>
              <a:endParaRPr lang="zh-CN" altLang="zh-CN" sz="2400">
                <a:latin typeface="Times New Roman" pitchFamily="18" charset="0"/>
              </a:endParaRPr>
            </a:p>
          </p:txBody>
        </p:sp>
        <p:sp>
          <p:nvSpPr>
            <p:cNvPr id="7" name="AutoShape 5">
              <a:extLst>
                <a:ext uri="{FF2B5EF4-FFF2-40B4-BE49-F238E27FC236}">
                  <a16:creationId xmlns:a16="http://schemas.microsoft.com/office/drawing/2014/main" id="{5E7C9093-7522-41DE-9180-4BE19B10710B}"/>
                </a:ext>
              </a:extLst>
            </p:cNvPr>
            <p:cNvSpPr>
              <a:spLocks noChangeArrowheads="1"/>
            </p:cNvSpPr>
            <p:nvPr userDrawn="1"/>
          </p:nvSpPr>
          <p:spPr bwMode="blackWhite">
            <a:xfrm>
              <a:off x="0" y="872"/>
              <a:ext cx="5664" cy="1152"/>
            </a:xfrm>
            <a:custGeom>
              <a:avLst/>
              <a:gdLst>
                <a:gd name="T0" fmla="*/ 0 w 4917"/>
                <a:gd name="T1" fmla="*/ 0 h 1000"/>
                <a:gd name="T2" fmla="*/ 33189 w 4917"/>
                <a:gd name="T3" fmla="*/ 0 h 1000"/>
                <a:gd name="T4" fmla="*/ 36955 w 4917"/>
                <a:gd name="T5" fmla="*/ 765 h 1000"/>
                <a:gd name="T6" fmla="*/ 33197 w 4917"/>
                <a:gd name="T7" fmla="*/ 1529 h 1000"/>
                <a:gd name="T8" fmla="*/ 0 w 4917"/>
                <a:gd name="T9" fmla="*/ 1529 h 1000"/>
                <a:gd name="T10" fmla="*/ 0 60000 65536"/>
                <a:gd name="T11" fmla="*/ 0 60000 65536"/>
                <a:gd name="T12" fmla="*/ 0 60000 65536"/>
                <a:gd name="T13" fmla="*/ 0 60000 65536"/>
                <a:gd name="T14" fmla="*/ 0 60000 65536"/>
                <a:gd name="T15" fmla="*/ 0 w 4917"/>
                <a:gd name="T16" fmla="*/ 0 h 1000"/>
                <a:gd name="T17" fmla="*/ 2459 w 4917"/>
                <a:gd name="T18" fmla="*/ 1000 h 1000"/>
              </a:gdLst>
              <a:ahLst/>
              <a:cxnLst>
                <a:cxn ang="T10">
                  <a:pos x="T0" y="T1"/>
                </a:cxn>
                <a:cxn ang="T11">
                  <a:pos x="T2" y="T3"/>
                </a:cxn>
                <a:cxn ang="T12">
                  <a:pos x="T4" y="T5"/>
                </a:cxn>
                <a:cxn ang="T13">
                  <a:pos x="T6" y="T7"/>
                </a:cxn>
                <a:cxn ang="T14">
                  <a:pos x="T8" y="T9"/>
                </a:cxn>
              </a:cxnLst>
              <a:rect l="T15" t="T16" r="T17" b="T18"/>
              <a:pathLst>
                <a:path w="4917" h="1000">
                  <a:moveTo>
                    <a:pt x="0" y="0"/>
                  </a:moveTo>
                  <a:lnTo>
                    <a:pt x="4416" y="0"/>
                  </a:lnTo>
                  <a:cubicBezTo>
                    <a:pt x="4693" y="0"/>
                    <a:pt x="4917" y="223"/>
                    <a:pt x="4917" y="500"/>
                  </a:cubicBezTo>
                  <a:cubicBezTo>
                    <a:pt x="4917" y="776"/>
                    <a:pt x="4693" y="999"/>
                    <a:pt x="4417" y="1000"/>
                  </a:cubicBezTo>
                  <a:lnTo>
                    <a:pt x="0" y="1000"/>
                  </a:lnTo>
                  <a:lnTo>
                    <a:pt x="0" y="0"/>
                  </a:lnTo>
                  <a:close/>
                </a:path>
              </a:pathLst>
            </a:custGeom>
            <a:solidFill>
              <a:schemeClr val="folHlink"/>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zh-CN" altLang="en-US"/>
            </a:p>
          </p:txBody>
        </p:sp>
        <p:sp>
          <p:nvSpPr>
            <p:cNvPr id="8" name="Line 6">
              <a:extLst>
                <a:ext uri="{FF2B5EF4-FFF2-40B4-BE49-F238E27FC236}">
                  <a16:creationId xmlns:a16="http://schemas.microsoft.com/office/drawing/2014/main" id="{0F33B516-6DD7-4E55-8272-0E79DB69AEFF}"/>
                </a:ext>
              </a:extLst>
            </p:cNvPr>
            <p:cNvSpPr>
              <a:spLocks noChangeShapeType="1"/>
            </p:cNvSpPr>
            <p:nvPr userDrawn="1"/>
          </p:nvSpPr>
          <p:spPr bwMode="auto">
            <a:xfrm>
              <a:off x="0" y="1928"/>
              <a:ext cx="5232" cy="0"/>
            </a:xfrm>
            <a:prstGeom prst="line">
              <a:avLst/>
            </a:prstGeom>
            <a:noFill/>
            <a:ln w="508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zh-CN" altLang="en-US"/>
            </a:p>
          </p:txBody>
        </p:sp>
      </p:grpSp>
      <p:sp>
        <p:nvSpPr>
          <p:cNvPr id="160775" name="Rectangle 7"/>
          <p:cNvSpPr>
            <a:spLocks noGrp="1" noChangeArrowheads="1"/>
          </p:cNvSpPr>
          <p:nvPr>
            <p:ph type="ctrTitle"/>
          </p:nvPr>
        </p:nvSpPr>
        <p:spPr>
          <a:xfrm>
            <a:off x="228600" y="1427163"/>
            <a:ext cx="8077200" cy="1609725"/>
          </a:xfrm>
        </p:spPr>
        <p:txBody>
          <a:bodyPr/>
          <a:lstStyle>
            <a:lvl1pPr>
              <a:defRPr sz="4600"/>
            </a:lvl1pPr>
          </a:lstStyle>
          <a:p>
            <a:pPr lvl="0"/>
            <a:r>
              <a:rPr lang="zh-CN" altLang="en-US" noProof="0"/>
              <a:t>单击此处编辑母版标题样式</a:t>
            </a:r>
          </a:p>
        </p:txBody>
      </p:sp>
      <p:sp>
        <p:nvSpPr>
          <p:cNvPr id="160776" name="Rectangle 8"/>
          <p:cNvSpPr>
            <a:spLocks noGrp="1" noChangeArrowheads="1"/>
          </p:cNvSpPr>
          <p:nvPr>
            <p:ph type="subTitle" idx="1"/>
          </p:nvPr>
        </p:nvSpPr>
        <p:spPr>
          <a:xfrm>
            <a:off x="1066800" y="3441700"/>
            <a:ext cx="6629400" cy="1676400"/>
          </a:xfrm>
        </p:spPr>
        <p:txBody>
          <a:bodyPr/>
          <a:lstStyle>
            <a:lvl1pPr>
              <a:buFont typeface="Wingdings" pitchFamily="2" charset="2"/>
              <a:buNone/>
              <a:defRPr/>
            </a:lvl1pPr>
          </a:lstStyle>
          <a:p>
            <a:pPr lvl="0"/>
            <a:r>
              <a:rPr lang="zh-CN" altLang="en-US" noProof="0"/>
              <a:t>单击此处编辑母版副标题样式</a:t>
            </a:r>
          </a:p>
        </p:txBody>
      </p:sp>
      <p:sp>
        <p:nvSpPr>
          <p:cNvPr id="9" name="Rectangle 9">
            <a:extLst>
              <a:ext uri="{FF2B5EF4-FFF2-40B4-BE49-F238E27FC236}">
                <a16:creationId xmlns:a16="http://schemas.microsoft.com/office/drawing/2014/main" id="{03C685E0-AFEE-405C-94A5-3FD834148A9A}"/>
              </a:ext>
            </a:extLst>
          </p:cNvPr>
          <p:cNvSpPr>
            <a:spLocks noGrp="1" noChangeArrowheads="1"/>
          </p:cNvSpPr>
          <p:nvPr>
            <p:ph type="dt" sz="half" idx="10"/>
          </p:nvPr>
        </p:nvSpPr>
        <p:spPr>
          <a:xfrm>
            <a:off x="457200" y="6248400"/>
            <a:ext cx="2133600" cy="471488"/>
          </a:xfrm>
        </p:spPr>
        <p:txBody>
          <a:bodyPr/>
          <a:lstStyle>
            <a:lvl1pPr>
              <a:defRPr sz="1200" b="0">
                <a:latin typeface="+mn-lt"/>
              </a:defRPr>
            </a:lvl1pPr>
          </a:lstStyle>
          <a:p>
            <a:pPr>
              <a:defRPr/>
            </a:pPr>
            <a:fld id="{37C589AB-34E8-4100-881A-84487AC2FD47}" type="datetime1">
              <a:rPr lang="zh-CN" altLang="en-US"/>
              <a:pPr>
                <a:defRPr/>
              </a:pPr>
              <a:t>2019/6/3</a:t>
            </a:fld>
            <a:endParaRPr lang="en-US" altLang="zh-CN"/>
          </a:p>
        </p:txBody>
      </p:sp>
      <p:sp>
        <p:nvSpPr>
          <p:cNvPr id="10" name="Rectangle 10">
            <a:extLst>
              <a:ext uri="{FF2B5EF4-FFF2-40B4-BE49-F238E27FC236}">
                <a16:creationId xmlns:a16="http://schemas.microsoft.com/office/drawing/2014/main" id="{084BD774-F223-40CA-B803-DC95CB70CEC2}"/>
              </a:ext>
            </a:extLst>
          </p:cNvPr>
          <p:cNvSpPr>
            <a:spLocks noGrp="1" noChangeArrowheads="1"/>
          </p:cNvSpPr>
          <p:nvPr>
            <p:ph type="ftr" sz="quarter" idx="11"/>
          </p:nvPr>
        </p:nvSpPr>
        <p:spPr bwMode="auto">
          <a:xfrm>
            <a:off x="3124200" y="6253163"/>
            <a:ext cx="2895600" cy="457200"/>
          </a:xfrm>
          <a:prstGeom prst="rect">
            <a:avLst/>
          </a:prstGeo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ctr">
              <a:defRPr sz="1200">
                <a:latin typeface="Arial" pitchFamily="34" charset="0"/>
              </a:defRPr>
            </a:lvl1pPr>
          </a:lstStyle>
          <a:p>
            <a:pPr>
              <a:defRPr/>
            </a:pPr>
            <a:endParaRPr lang="en-US" altLang="zh-CN"/>
          </a:p>
        </p:txBody>
      </p:sp>
      <p:sp>
        <p:nvSpPr>
          <p:cNvPr id="11" name="Rectangle 11">
            <a:extLst>
              <a:ext uri="{FF2B5EF4-FFF2-40B4-BE49-F238E27FC236}">
                <a16:creationId xmlns:a16="http://schemas.microsoft.com/office/drawing/2014/main" id="{85B82B7F-000A-4761-9A77-450DB8768DAE}"/>
              </a:ext>
            </a:extLst>
          </p:cNvPr>
          <p:cNvSpPr>
            <a:spLocks noGrp="1" noChangeArrowheads="1"/>
          </p:cNvSpPr>
          <p:nvPr>
            <p:ph type="sldNum" sz="quarter" idx="12"/>
          </p:nvPr>
        </p:nvSpPr>
        <p:spPr>
          <a:xfrm>
            <a:off x="6553200" y="6248400"/>
            <a:ext cx="2133600" cy="471488"/>
          </a:xfrm>
        </p:spPr>
        <p:txBody>
          <a:bodyPr/>
          <a:lstStyle>
            <a:lvl1pPr>
              <a:defRPr sz="1200" b="0">
                <a:latin typeface="Arial Black" panose="020B0A04020102020204" pitchFamily="34" charset="0"/>
              </a:defRPr>
            </a:lvl1pPr>
          </a:lstStyle>
          <a:p>
            <a:fld id="{DD80D875-ADA1-4416-AF84-43C86BF9800D}" type="slidenum">
              <a:rPr lang="en-US" altLang="zh-CN"/>
              <a:pPr/>
              <a:t>‹#›</a:t>
            </a:fld>
            <a:endParaRPr lang="en-US" altLang="zh-CN"/>
          </a:p>
        </p:txBody>
      </p:sp>
    </p:spTree>
    <p:extLst>
      <p:ext uri="{BB962C8B-B14F-4D97-AF65-F5344CB8AC3E}">
        <p14:creationId xmlns:p14="http://schemas.microsoft.com/office/powerpoint/2010/main" val="327345602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竖排文字占位符 2"/>
          <p:cNvSpPr>
            <a:spLocks noGrp="1"/>
          </p:cNvSpPr>
          <p:nvPr>
            <p:ph type="body" orient="vert" idx="1"/>
          </p:nvPr>
        </p:nvSpPr>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Rectangle 8">
            <a:extLst>
              <a:ext uri="{FF2B5EF4-FFF2-40B4-BE49-F238E27FC236}">
                <a16:creationId xmlns:a16="http://schemas.microsoft.com/office/drawing/2014/main" id="{89F1DC87-B905-4CA6-8C6F-99535BB4A446}"/>
              </a:ext>
            </a:extLst>
          </p:cNvPr>
          <p:cNvSpPr>
            <a:spLocks noGrp="1" noChangeArrowheads="1"/>
          </p:cNvSpPr>
          <p:nvPr>
            <p:ph type="dt" sz="half" idx="10"/>
          </p:nvPr>
        </p:nvSpPr>
        <p:spPr>
          <a:ln/>
        </p:spPr>
        <p:txBody>
          <a:bodyPr/>
          <a:lstStyle>
            <a:lvl1pPr>
              <a:defRPr/>
            </a:lvl1pPr>
          </a:lstStyle>
          <a:p>
            <a:pPr>
              <a:defRPr/>
            </a:pPr>
            <a:fld id="{80222364-D35C-4D06-876E-890A584AAA4F}" type="datetime1">
              <a:rPr lang="zh-CN" altLang="en-US"/>
              <a:pPr>
                <a:defRPr/>
              </a:pPr>
              <a:t>2019/6/3</a:t>
            </a:fld>
            <a:endParaRPr lang="en-US" altLang="zh-CN"/>
          </a:p>
        </p:txBody>
      </p:sp>
      <p:sp>
        <p:nvSpPr>
          <p:cNvPr id="5" name="Rectangle 10">
            <a:extLst>
              <a:ext uri="{FF2B5EF4-FFF2-40B4-BE49-F238E27FC236}">
                <a16:creationId xmlns:a16="http://schemas.microsoft.com/office/drawing/2014/main" id="{2E53CB73-B395-47CA-91C8-D8A1A35CB925}"/>
              </a:ext>
            </a:extLst>
          </p:cNvPr>
          <p:cNvSpPr>
            <a:spLocks noGrp="1" noChangeArrowheads="1"/>
          </p:cNvSpPr>
          <p:nvPr>
            <p:ph type="sldNum" sz="quarter" idx="11"/>
          </p:nvPr>
        </p:nvSpPr>
        <p:spPr>
          <a:ln/>
        </p:spPr>
        <p:txBody>
          <a:bodyPr/>
          <a:lstStyle>
            <a:lvl1pPr>
              <a:defRPr/>
            </a:lvl1pPr>
          </a:lstStyle>
          <a:p>
            <a:r>
              <a:rPr lang="en-US" altLang="zh-CN"/>
              <a:t>Page</a:t>
            </a:r>
            <a:fld id="{8B0E2923-CD09-48D7-BBD7-12001A1A52BB}" type="slidenum">
              <a:rPr lang="en-US" altLang="zh-CN"/>
              <a:pPr/>
              <a:t>‹#›</a:t>
            </a:fld>
            <a:endParaRPr lang="en-US" altLang="zh-CN"/>
          </a:p>
        </p:txBody>
      </p:sp>
    </p:spTree>
    <p:extLst>
      <p:ext uri="{BB962C8B-B14F-4D97-AF65-F5344CB8AC3E}">
        <p14:creationId xmlns:p14="http://schemas.microsoft.com/office/powerpoint/2010/main" val="1603474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534150" y="228600"/>
            <a:ext cx="2070100" cy="6008688"/>
          </a:xfrm>
        </p:spPr>
        <p:txBody>
          <a:bodyPr vert="eaVert"/>
          <a:lstStyle/>
          <a:p>
            <a:r>
              <a:rPr lang="zh-CN" altLang="en-US"/>
              <a:t>单击此处编辑母版标题样式</a:t>
            </a:r>
          </a:p>
        </p:txBody>
      </p:sp>
      <p:sp>
        <p:nvSpPr>
          <p:cNvPr id="3" name="竖排文字占位符 2"/>
          <p:cNvSpPr>
            <a:spLocks noGrp="1"/>
          </p:cNvSpPr>
          <p:nvPr>
            <p:ph type="body" orient="vert" idx="1"/>
          </p:nvPr>
        </p:nvSpPr>
        <p:spPr>
          <a:xfrm>
            <a:off x="323850" y="228600"/>
            <a:ext cx="6057900" cy="6008688"/>
          </a:xfrm>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Rectangle 8">
            <a:extLst>
              <a:ext uri="{FF2B5EF4-FFF2-40B4-BE49-F238E27FC236}">
                <a16:creationId xmlns:a16="http://schemas.microsoft.com/office/drawing/2014/main" id="{DBD4514A-49E6-4A7C-A294-48C110A60519}"/>
              </a:ext>
            </a:extLst>
          </p:cNvPr>
          <p:cNvSpPr>
            <a:spLocks noGrp="1" noChangeArrowheads="1"/>
          </p:cNvSpPr>
          <p:nvPr>
            <p:ph type="dt" sz="half" idx="10"/>
          </p:nvPr>
        </p:nvSpPr>
        <p:spPr>
          <a:ln/>
        </p:spPr>
        <p:txBody>
          <a:bodyPr/>
          <a:lstStyle>
            <a:lvl1pPr>
              <a:defRPr/>
            </a:lvl1pPr>
          </a:lstStyle>
          <a:p>
            <a:pPr>
              <a:defRPr/>
            </a:pPr>
            <a:fld id="{9A3E54C3-125A-4107-9888-B1DD91440529}" type="datetime1">
              <a:rPr lang="zh-CN" altLang="en-US"/>
              <a:pPr>
                <a:defRPr/>
              </a:pPr>
              <a:t>2019/6/3</a:t>
            </a:fld>
            <a:endParaRPr lang="en-US" altLang="zh-CN"/>
          </a:p>
        </p:txBody>
      </p:sp>
      <p:sp>
        <p:nvSpPr>
          <p:cNvPr id="5" name="Rectangle 10">
            <a:extLst>
              <a:ext uri="{FF2B5EF4-FFF2-40B4-BE49-F238E27FC236}">
                <a16:creationId xmlns:a16="http://schemas.microsoft.com/office/drawing/2014/main" id="{D5305B3D-6622-489A-A408-948199D727A0}"/>
              </a:ext>
            </a:extLst>
          </p:cNvPr>
          <p:cNvSpPr>
            <a:spLocks noGrp="1" noChangeArrowheads="1"/>
          </p:cNvSpPr>
          <p:nvPr>
            <p:ph type="sldNum" sz="quarter" idx="11"/>
          </p:nvPr>
        </p:nvSpPr>
        <p:spPr>
          <a:ln/>
        </p:spPr>
        <p:txBody>
          <a:bodyPr/>
          <a:lstStyle>
            <a:lvl1pPr>
              <a:defRPr/>
            </a:lvl1pPr>
          </a:lstStyle>
          <a:p>
            <a:r>
              <a:rPr lang="en-US" altLang="zh-CN"/>
              <a:t>Page</a:t>
            </a:r>
            <a:fld id="{CE90BD44-D12A-4E30-9430-794341F2EAEB}" type="slidenum">
              <a:rPr lang="en-US" altLang="zh-CN"/>
              <a:pPr/>
              <a:t>‹#›</a:t>
            </a:fld>
            <a:endParaRPr lang="en-US" altLang="zh-CN"/>
          </a:p>
        </p:txBody>
      </p:sp>
    </p:spTree>
    <p:extLst>
      <p:ext uri="{BB962C8B-B14F-4D97-AF65-F5344CB8AC3E}">
        <p14:creationId xmlns:p14="http://schemas.microsoft.com/office/powerpoint/2010/main" val="28299856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idx="1"/>
          </p:nvPr>
        </p:nvSpPr>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Rectangle 8">
            <a:extLst>
              <a:ext uri="{FF2B5EF4-FFF2-40B4-BE49-F238E27FC236}">
                <a16:creationId xmlns:a16="http://schemas.microsoft.com/office/drawing/2014/main" id="{5C1491EB-004C-410B-8F0B-7853E84573A0}"/>
              </a:ext>
            </a:extLst>
          </p:cNvPr>
          <p:cNvSpPr>
            <a:spLocks noGrp="1" noChangeArrowheads="1"/>
          </p:cNvSpPr>
          <p:nvPr>
            <p:ph type="dt" sz="half" idx="10"/>
          </p:nvPr>
        </p:nvSpPr>
        <p:spPr>
          <a:ln/>
        </p:spPr>
        <p:txBody>
          <a:bodyPr/>
          <a:lstStyle>
            <a:lvl1pPr>
              <a:defRPr/>
            </a:lvl1pPr>
          </a:lstStyle>
          <a:p>
            <a:pPr>
              <a:defRPr/>
            </a:pPr>
            <a:fld id="{04E36EC4-8988-4494-ABA1-8DF12127499D}" type="datetime1">
              <a:rPr lang="zh-CN" altLang="en-US"/>
              <a:pPr>
                <a:defRPr/>
              </a:pPr>
              <a:t>2019/6/3</a:t>
            </a:fld>
            <a:endParaRPr lang="en-US" altLang="zh-CN"/>
          </a:p>
        </p:txBody>
      </p:sp>
      <p:sp>
        <p:nvSpPr>
          <p:cNvPr id="5" name="Rectangle 10">
            <a:extLst>
              <a:ext uri="{FF2B5EF4-FFF2-40B4-BE49-F238E27FC236}">
                <a16:creationId xmlns:a16="http://schemas.microsoft.com/office/drawing/2014/main" id="{88987F23-69FC-434C-B4C8-4326179097B4}"/>
              </a:ext>
            </a:extLst>
          </p:cNvPr>
          <p:cNvSpPr>
            <a:spLocks noGrp="1" noChangeArrowheads="1"/>
          </p:cNvSpPr>
          <p:nvPr>
            <p:ph type="sldNum" sz="quarter" idx="11"/>
          </p:nvPr>
        </p:nvSpPr>
        <p:spPr>
          <a:ln/>
        </p:spPr>
        <p:txBody>
          <a:bodyPr/>
          <a:lstStyle>
            <a:lvl1pPr>
              <a:defRPr/>
            </a:lvl1pPr>
          </a:lstStyle>
          <a:p>
            <a:r>
              <a:rPr lang="en-US" altLang="zh-CN"/>
              <a:t>Page</a:t>
            </a:r>
            <a:fld id="{912388B0-0680-4FA2-8B7E-EEFAD681F489}" type="slidenum">
              <a:rPr lang="en-US" altLang="zh-CN"/>
              <a:pPr/>
              <a:t>‹#›</a:t>
            </a:fld>
            <a:endParaRPr lang="en-US" altLang="zh-CN"/>
          </a:p>
        </p:txBody>
      </p:sp>
    </p:spTree>
    <p:extLst>
      <p:ext uri="{BB962C8B-B14F-4D97-AF65-F5344CB8AC3E}">
        <p14:creationId xmlns:p14="http://schemas.microsoft.com/office/powerpoint/2010/main" val="13173582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722313" y="4406900"/>
            <a:ext cx="7772400" cy="1362075"/>
          </a:xfrm>
        </p:spPr>
        <p:txBody>
          <a:bodyPr anchor="t"/>
          <a:lstStyle>
            <a:lvl1pPr algn="l">
              <a:defRPr sz="4000" b="1" cap="all"/>
            </a:lvl1pPr>
          </a:lstStyle>
          <a:p>
            <a:r>
              <a:rPr lang="zh-CN" altLang="en-US"/>
              <a:t>单击此处编辑母版标题样式</a:t>
            </a:r>
          </a:p>
        </p:txBody>
      </p:sp>
      <p:sp>
        <p:nvSpPr>
          <p:cNvPr id="3" name="文本占位符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zh-CN" altLang="en-US"/>
              <a:t>单击此处编辑母版文本样式</a:t>
            </a:r>
          </a:p>
        </p:txBody>
      </p:sp>
      <p:sp>
        <p:nvSpPr>
          <p:cNvPr id="4" name="Rectangle 8">
            <a:extLst>
              <a:ext uri="{FF2B5EF4-FFF2-40B4-BE49-F238E27FC236}">
                <a16:creationId xmlns:a16="http://schemas.microsoft.com/office/drawing/2014/main" id="{752E9BFE-5214-46CE-93B1-F21EF31D0344}"/>
              </a:ext>
            </a:extLst>
          </p:cNvPr>
          <p:cNvSpPr>
            <a:spLocks noGrp="1" noChangeArrowheads="1"/>
          </p:cNvSpPr>
          <p:nvPr>
            <p:ph type="dt" sz="half" idx="10"/>
          </p:nvPr>
        </p:nvSpPr>
        <p:spPr>
          <a:ln/>
        </p:spPr>
        <p:txBody>
          <a:bodyPr/>
          <a:lstStyle>
            <a:lvl1pPr>
              <a:defRPr/>
            </a:lvl1pPr>
          </a:lstStyle>
          <a:p>
            <a:pPr>
              <a:defRPr/>
            </a:pPr>
            <a:fld id="{435CCE05-1C54-443B-A628-DE0433E16360}" type="datetime1">
              <a:rPr lang="zh-CN" altLang="en-US"/>
              <a:pPr>
                <a:defRPr/>
              </a:pPr>
              <a:t>2019/6/3</a:t>
            </a:fld>
            <a:endParaRPr lang="en-US" altLang="zh-CN"/>
          </a:p>
        </p:txBody>
      </p:sp>
      <p:sp>
        <p:nvSpPr>
          <p:cNvPr id="5" name="Rectangle 10">
            <a:extLst>
              <a:ext uri="{FF2B5EF4-FFF2-40B4-BE49-F238E27FC236}">
                <a16:creationId xmlns:a16="http://schemas.microsoft.com/office/drawing/2014/main" id="{1BD6062F-09BD-4A9E-B5D4-044E8F3A386D}"/>
              </a:ext>
            </a:extLst>
          </p:cNvPr>
          <p:cNvSpPr>
            <a:spLocks noGrp="1" noChangeArrowheads="1"/>
          </p:cNvSpPr>
          <p:nvPr>
            <p:ph type="sldNum" sz="quarter" idx="11"/>
          </p:nvPr>
        </p:nvSpPr>
        <p:spPr>
          <a:ln/>
        </p:spPr>
        <p:txBody>
          <a:bodyPr/>
          <a:lstStyle>
            <a:lvl1pPr>
              <a:defRPr/>
            </a:lvl1pPr>
          </a:lstStyle>
          <a:p>
            <a:r>
              <a:rPr lang="en-US" altLang="zh-CN"/>
              <a:t>Page</a:t>
            </a:r>
            <a:fld id="{59D9E8CB-F7DB-4ABF-B324-4AA69FF32BF7}" type="slidenum">
              <a:rPr lang="en-US" altLang="zh-CN"/>
              <a:pPr/>
              <a:t>‹#›</a:t>
            </a:fld>
            <a:endParaRPr lang="en-US" altLang="zh-CN"/>
          </a:p>
        </p:txBody>
      </p:sp>
    </p:spTree>
    <p:extLst>
      <p:ext uri="{BB962C8B-B14F-4D97-AF65-F5344CB8AC3E}">
        <p14:creationId xmlns:p14="http://schemas.microsoft.com/office/powerpoint/2010/main" val="300293308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sz="half" idx="1"/>
          </p:nvPr>
        </p:nvSpPr>
        <p:spPr>
          <a:xfrm>
            <a:off x="468313" y="1412875"/>
            <a:ext cx="3990975" cy="48244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内容占位符 3"/>
          <p:cNvSpPr>
            <a:spLocks noGrp="1"/>
          </p:cNvSpPr>
          <p:nvPr>
            <p:ph sz="half" idx="2"/>
          </p:nvPr>
        </p:nvSpPr>
        <p:spPr>
          <a:xfrm>
            <a:off x="4611688" y="1412875"/>
            <a:ext cx="3992562" cy="48244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Rectangle 8">
            <a:extLst>
              <a:ext uri="{FF2B5EF4-FFF2-40B4-BE49-F238E27FC236}">
                <a16:creationId xmlns:a16="http://schemas.microsoft.com/office/drawing/2014/main" id="{88EACDE9-98A1-4C13-BFAC-33E688CAAA4E}"/>
              </a:ext>
            </a:extLst>
          </p:cNvPr>
          <p:cNvSpPr>
            <a:spLocks noGrp="1" noChangeArrowheads="1"/>
          </p:cNvSpPr>
          <p:nvPr>
            <p:ph type="dt" sz="half" idx="10"/>
          </p:nvPr>
        </p:nvSpPr>
        <p:spPr>
          <a:ln/>
        </p:spPr>
        <p:txBody>
          <a:bodyPr/>
          <a:lstStyle>
            <a:lvl1pPr>
              <a:defRPr/>
            </a:lvl1pPr>
          </a:lstStyle>
          <a:p>
            <a:pPr>
              <a:defRPr/>
            </a:pPr>
            <a:fld id="{C798DCE7-60EA-4BAB-8455-F87D2E440F86}" type="datetime1">
              <a:rPr lang="zh-CN" altLang="en-US"/>
              <a:pPr>
                <a:defRPr/>
              </a:pPr>
              <a:t>2019/6/3</a:t>
            </a:fld>
            <a:endParaRPr lang="en-US" altLang="zh-CN"/>
          </a:p>
        </p:txBody>
      </p:sp>
      <p:sp>
        <p:nvSpPr>
          <p:cNvPr id="6" name="Rectangle 10">
            <a:extLst>
              <a:ext uri="{FF2B5EF4-FFF2-40B4-BE49-F238E27FC236}">
                <a16:creationId xmlns:a16="http://schemas.microsoft.com/office/drawing/2014/main" id="{12FE2E20-972F-4D79-94B7-F7BED2EDB8E2}"/>
              </a:ext>
            </a:extLst>
          </p:cNvPr>
          <p:cNvSpPr>
            <a:spLocks noGrp="1" noChangeArrowheads="1"/>
          </p:cNvSpPr>
          <p:nvPr>
            <p:ph type="sldNum" sz="quarter" idx="11"/>
          </p:nvPr>
        </p:nvSpPr>
        <p:spPr>
          <a:ln/>
        </p:spPr>
        <p:txBody>
          <a:bodyPr/>
          <a:lstStyle>
            <a:lvl1pPr>
              <a:defRPr/>
            </a:lvl1pPr>
          </a:lstStyle>
          <a:p>
            <a:r>
              <a:rPr lang="en-US" altLang="zh-CN"/>
              <a:t>Page</a:t>
            </a:r>
            <a:fld id="{33D11D6A-720D-4063-8E68-1C6AE3B4D1B6}" type="slidenum">
              <a:rPr lang="en-US" altLang="zh-CN"/>
              <a:pPr/>
              <a:t>‹#›</a:t>
            </a:fld>
            <a:endParaRPr lang="en-US" altLang="zh-CN"/>
          </a:p>
        </p:txBody>
      </p:sp>
    </p:spTree>
    <p:extLst>
      <p:ext uri="{BB962C8B-B14F-4D97-AF65-F5344CB8AC3E}">
        <p14:creationId xmlns:p14="http://schemas.microsoft.com/office/powerpoint/2010/main" val="10586200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1143000"/>
          </a:xfrm>
        </p:spPr>
        <p:txBody>
          <a:bodyPr/>
          <a:lstStyle>
            <a:lvl1pPr>
              <a:defRPr/>
            </a:lvl1pPr>
          </a:lstStyle>
          <a:p>
            <a:r>
              <a:rPr lang="zh-CN" altLang="en-US"/>
              <a:t>单击此处编辑母版标题样式</a:t>
            </a:r>
          </a:p>
        </p:txBody>
      </p:sp>
      <p:sp>
        <p:nvSpPr>
          <p:cNvPr id="3" name="文本占位符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4" name="内容占位符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文本占位符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6" name="内容占位符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7" name="Rectangle 8">
            <a:extLst>
              <a:ext uri="{FF2B5EF4-FFF2-40B4-BE49-F238E27FC236}">
                <a16:creationId xmlns:a16="http://schemas.microsoft.com/office/drawing/2014/main" id="{528865F6-8AC1-4A88-957F-96BB58FF138B}"/>
              </a:ext>
            </a:extLst>
          </p:cNvPr>
          <p:cNvSpPr>
            <a:spLocks noGrp="1" noChangeArrowheads="1"/>
          </p:cNvSpPr>
          <p:nvPr>
            <p:ph type="dt" sz="half" idx="10"/>
          </p:nvPr>
        </p:nvSpPr>
        <p:spPr>
          <a:ln/>
        </p:spPr>
        <p:txBody>
          <a:bodyPr/>
          <a:lstStyle>
            <a:lvl1pPr>
              <a:defRPr/>
            </a:lvl1pPr>
          </a:lstStyle>
          <a:p>
            <a:pPr>
              <a:defRPr/>
            </a:pPr>
            <a:fld id="{CCBE5304-EA83-4166-A84E-FA98984EB41E}" type="datetime1">
              <a:rPr lang="zh-CN" altLang="en-US"/>
              <a:pPr>
                <a:defRPr/>
              </a:pPr>
              <a:t>2019/6/3</a:t>
            </a:fld>
            <a:endParaRPr lang="en-US" altLang="zh-CN"/>
          </a:p>
        </p:txBody>
      </p:sp>
      <p:sp>
        <p:nvSpPr>
          <p:cNvPr id="8" name="Rectangle 10">
            <a:extLst>
              <a:ext uri="{FF2B5EF4-FFF2-40B4-BE49-F238E27FC236}">
                <a16:creationId xmlns:a16="http://schemas.microsoft.com/office/drawing/2014/main" id="{123AB8A3-E3F9-4F2E-86F6-02718B936415}"/>
              </a:ext>
            </a:extLst>
          </p:cNvPr>
          <p:cNvSpPr>
            <a:spLocks noGrp="1" noChangeArrowheads="1"/>
          </p:cNvSpPr>
          <p:nvPr>
            <p:ph type="sldNum" sz="quarter" idx="11"/>
          </p:nvPr>
        </p:nvSpPr>
        <p:spPr>
          <a:ln/>
        </p:spPr>
        <p:txBody>
          <a:bodyPr/>
          <a:lstStyle>
            <a:lvl1pPr>
              <a:defRPr/>
            </a:lvl1pPr>
          </a:lstStyle>
          <a:p>
            <a:r>
              <a:rPr lang="en-US" altLang="zh-CN"/>
              <a:t>Page</a:t>
            </a:r>
            <a:fld id="{2F5CAD9F-F93D-41A7-B610-F669E56E91B0}" type="slidenum">
              <a:rPr lang="en-US" altLang="zh-CN"/>
              <a:pPr/>
              <a:t>‹#›</a:t>
            </a:fld>
            <a:endParaRPr lang="en-US" altLang="zh-CN"/>
          </a:p>
        </p:txBody>
      </p:sp>
    </p:spTree>
    <p:extLst>
      <p:ext uri="{BB962C8B-B14F-4D97-AF65-F5344CB8AC3E}">
        <p14:creationId xmlns:p14="http://schemas.microsoft.com/office/powerpoint/2010/main" val="240034929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Rectangle 8">
            <a:extLst>
              <a:ext uri="{FF2B5EF4-FFF2-40B4-BE49-F238E27FC236}">
                <a16:creationId xmlns:a16="http://schemas.microsoft.com/office/drawing/2014/main" id="{78BF09AD-ADBC-4325-B751-CEE30EE6FF39}"/>
              </a:ext>
            </a:extLst>
          </p:cNvPr>
          <p:cNvSpPr>
            <a:spLocks noGrp="1" noChangeArrowheads="1"/>
          </p:cNvSpPr>
          <p:nvPr>
            <p:ph type="dt" sz="half" idx="10"/>
          </p:nvPr>
        </p:nvSpPr>
        <p:spPr>
          <a:ln/>
        </p:spPr>
        <p:txBody>
          <a:bodyPr/>
          <a:lstStyle>
            <a:lvl1pPr>
              <a:defRPr/>
            </a:lvl1pPr>
          </a:lstStyle>
          <a:p>
            <a:pPr>
              <a:defRPr/>
            </a:pPr>
            <a:fld id="{E1ED7CEE-7571-429A-9E27-7A4BCAB17374}" type="datetime1">
              <a:rPr lang="zh-CN" altLang="en-US"/>
              <a:pPr>
                <a:defRPr/>
              </a:pPr>
              <a:t>2019/6/3</a:t>
            </a:fld>
            <a:endParaRPr lang="en-US" altLang="zh-CN"/>
          </a:p>
        </p:txBody>
      </p:sp>
      <p:sp>
        <p:nvSpPr>
          <p:cNvPr id="4" name="Rectangle 10">
            <a:extLst>
              <a:ext uri="{FF2B5EF4-FFF2-40B4-BE49-F238E27FC236}">
                <a16:creationId xmlns:a16="http://schemas.microsoft.com/office/drawing/2014/main" id="{4A1125FA-1C35-424C-B7EB-2DAD5C9F5588}"/>
              </a:ext>
            </a:extLst>
          </p:cNvPr>
          <p:cNvSpPr>
            <a:spLocks noGrp="1" noChangeArrowheads="1"/>
          </p:cNvSpPr>
          <p:nvPr>
            <p:ph type="sldNum" sz="quarter" idx="11"/>
          </p:nvPr>
        </p:nvSpPr>
        <p:spPr>
          <a:ln/>
        </p:spPr>
        <p:txBody>
          <a:bodyPr/>
          <a:lstStyle>
            <a:lvl1pPr>
              <a:defRPr/>
            </a:lvl1pPr>
          </a:lstStyle>
          <a:p>
            <a:r>
              <a:rPr lang="en-US" altLang="zh-CN"/>
              <a:t>Page</a:t>
            </a:r>
            <a:fld id="{D7904B75-1279-4EED-A8D5-52E723C211C8}" type="slidenum">
              <a:rPr lang="en-US" altLang="zh-CN"/>
              <a:pPr/>
              <a:t>‹#›</a:t>
            </a:fld>
            <a:endParaRPr lang="en-US" altLang="zh-CN"/>
          </a:p>
        </p:txBody>
      </p:sp>
    </p:spTree>
    <p:extLst>
      <p:ext uri="{BB962C8B-B14F-4D97-AF65-F5344CB8AC3E}">
        <p14:creationId xmlns:p14="http://schemas.microsoft.com/office/powerpoint/2010/main" val="40506542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Rectangle 8">
            <a:extLst>
              <a:ext uri="{FF2B5EF4-FFF2-40B4-BE49-F238E27FC236}">
                <a16:creationId xmlns:a16="http://schemas.microsoft.com/office/drawing/2014/main" id="{BB5AAFE3-5E3F-460A-A144-43362AB7615E}"/>
              </a:ext>
            </a:extLst>
          </p:cNvPr>
          <p:cNvSpPr>
            <a:spLocks noGrp="1" noChangeArrowheads="1"/>
          </p:cNvSpPr>
          <p:nvPr>
            <p:ph type="dt" sz="half" idx="10"/>
          </p:nvPr>
        </p:nvSpPr>
        <p:spPr>
          <a:ln/>
        </p:spPr>
        <p:txBody>
          <a:bodyPr/>
          <a:lstStyle>
            <a:lvl1pPr>
              <a:defRPr/>
            </a:lvl1pPr>
          </a:lstStyle>
          <a:p>
            <a:pPr>
              <a:defRPr/>
            </a:pPr>
            <a:fld id="{91C6F8CE-EDD8-4E96-A0A1-867A739057DF}" type="datetime1">
              <a:rPr lang="zh-CN" altLang="en-US"/>
              <a:pPr>
                <a:defRPr/>
              </a:pPr>
              <a:t>2019/6/3</a:t>
            </a:fld>
            <a:endParaRPr lang="en-US" altLang="zh-CN"/>
          </a:p>
        </p:txBody>
      </p:sp>
      <p:sp>
        <p:nvSpPr>
          <p:cNvPr id="3" name="Rectangle 10">
            <a:extLst>
              <a:ext uri="{FF2B5EF4-FFF2-40B4-BE49-F238E27FC236}">
                <a16:creationId xmlns:a16="http://schemas.microsoft.com/office/drawing/2014/main" id="{44259F28-4BD8-494E-A2C2-67BA07C505AE}"/>
              </a:ext>
            </a:extLst>
          </p:cNvPr>
          <p:cNvSpPr>
            <a:spLocks noGrp="1" noChangeArrowheads="1"/>
          </p:cNvSpPr>
          <p:nvPr>
            <p:ph type="sldNum" sz="quarter" idx="11"/>
          </p:nvPr>
        </p:nvSpPr>
        <p:spPr>
          <a:ln/>
        </p:spPr>
        <p:txBody>
          <a:bodyPr/>
          <a:lstStyle>
            <a:lvl1pPr>
              <a:defRPr/>
            </a:lvl1pPr>
          </a:lstStyle>
          <a:p>
            <a:r>
              <a:rPr lang="en-US" altLang="zh-CN"/>
              <a:t>Page</a:t>
            </a:r>
            <a:fld id="{72626C3A-3F7B-4B3C-AEDD-572A113F7A7E}" type="slidenum">
              <a:rPr lang="en-US" altLang="zh-CN"/>
              <a:pPr/>
              <a:t>‹#›</a:t>
            </a:fld>
            <a:endParaRPr lang="en-US" altLang="zh-CN"/>
          </a:p>
        </p:txBody>
      </p:sp>
    </p:spTree>
    <p:extLst>
      <p:ext uri="{BB962C8B-B14F-4D97-AF65-F5344CB8AC3E}">
        <p14:creationId xmlns:p14="http://schemas.microsoft.com/office/powerpoint/2010/main" val="65513143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457200" y="273050"/>
            <a:ext cx="3008313" cy="1162050"/>
          </a:xfrm>
        </p:spPr>
        <p:txBody>
          <a:bodyPr anchor="b"/>
          <a:lstStyle>
            <a:lvl1pPr algn="l">
              <a:defRPr sz="2000" b="1"/>
            </a:lvl1pPr>
          </a:lstStyle>
          <a:p>
            <a:r>
              <a:rPr lang="zh-CN" altLang="en-US"/>
              <a:t>单击此处编辑母版标题样式</a:t>
            </a:r>
          </a:p>
        </p:txBody>
      </p:sp>
      <p:sp>
        <p:nvSpPr>
          <p:cNvPr id="3" name="内容占位符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文本占位符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a:t>单击此处编辑母版文本样式</a:t>
            </a:r>
          </a:p>
        </p:txBody>
      </p:sp>
      <p:sp>
        <p:nvSpPr>
          <p:cNvPr id="5" name="Rectangle 8">
            <a:extLst>
              <a:ext uri="{FF2B5EF4-FFF2-40B4-BE49-F238E27FC236}">
                <a16:creationId xmlns:a16="http://schemas.microsoft.com/office/drawing/2014/main" id="{B9220562-3E6E-4BE1-961E-F09D1859FF89}"/>
              </a:ext>
            </a:extLst>
          </p:cNvPr>
          <p:cNvSpPr>
            <a:spLocks noGrp="1" noChangeArrowheads="1"/>
          </p:cNvSpPr>
          <p:nvPr>
            <p:ph type="dt" sz="half" idx="10"/>
          </p:nvPr>
        </p:nvSpPr>
        <p:spPr>
          <a:ln/>
        </p:spPr>
        <p:txBody>
          <a:bodyPr/>
          <a:lstStyle>
            <a:lvl1pPr>
              <a:defRPr/>
            </a:lvl1pPr>
          </a:lstStyle>
          <a:p>
            <a:pPr>
              <a:defRPr/>
            </a:pPr>
            <a:fld id="{C48BAF0B-C369-464C-AAB5-8107A42CE789}" type="datetime1">
              <a:rPr lang="zh-CN" altLang="en-US"/>
              <a:pPr>
                <a:defRPr/>
              </a:pPr>
              <a:t>2019/6/3</a:t>
            </a:fld>
            <a:endParaRPr lang="en-US" altLang="zh-CN"/>
          </a:p>
        </p:txBody>
      </p:sp>
      <p:sp>
        <p:nvSpPr>
          <p:cNvPr id="6" name="Rectangle 10">
            <a:extLst>
              <a:ext uri="{FF2B5EF4-FFF2-40B4-BE49-F238E27FC236}">
                <a16:creationId xmlns:a16="http://schemas.microsoft.com/office/drawing/2014/main" id="{C284228F-3011-4CAE-83A4-C50F18560EF1}"/>
              </a:ext>
            </a:extLst>
          </p:cNvPr>
          <p:cNvSpPr>
            <a:spLocks noGrp="1" noChangeArrowheads="1"/>
          </p:cNvSpPr>
          <p:nvPr>
            <p:ph type="sldNum" sz="quarter" idx="11"/>
          </p:nvPr>
        </p:nvSpPr>
        <p:spPr>
          <a:ln/>
        </p:spPr>
        <p:txBody>
          <a:bodyPr/>
          <a:lstStyle>
            <a:lvl1pPr>
              <a:defRPr/>
            </a:lvl1pPr>
          </a:lstStyle>
          <a:p>
            <a:r>
              <a:rPr lang="en-US" altLang="zh-CN"/>
              <a:t>Page</a:t>
            </a:r>
            <a:fld id="{8BAFBBEF-DA3C-4EAC-AFF5-18F4A83EFB7E}" type="slidenum">
              <a:rPr lang="en-US" altLang="zh-CN"/>
              <a:pPr/>
              <a:t>‹#›</a:t>
            </a:fld>
            <a:endParaRPr lang="en-US" altLang="zh-CN"/>
          </a:p>
        </p:txBody>
      </p:sp>
    </p:spTree>
    <p:extLst>
      <p:ext uri="{BB962C8B-B14F-4D97-AF65-F5344CB8AC3E}">
        <p14:creationId xmlns:p14="http://schemas.microsoft.com/office/powerpoint/2010/main" val="362228019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1792288" y="4800600"/>
            <a:ext cx="5486400" cy="566738"/>
          </a:xfrm>
        </p:spPr>
        <p:txBody>
          <a:bodyPr anchor="b"/>
          <a:lstStyle>
            <a:lvl1pPr algn="l">
              <a:defRPr sz="2000" b="1"/>
            </a:lvl1pPr>
          </a:lstStyle>
          <a:p>
            <a:r>
              <a:rPr lang="zh-CN" altLang="en-US"/>
              <a:t>单击此处编辑母版标题样式</a:t>
            </a:r>
          </a:p>
        </p:txBody>
      </p:sp>
      <p:sp>
        <p:nvSpPr>
          <p:cNvPr id="3" name="图片占位符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zh-CN" altLang="en-US" noProof="0"/>
          </a:p>
        </p:txBody>
      </p:sp>
      <p:sp>
        <p:nvSpPr>
          <p:cNvPr id="4" name="文本占位符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a:t>单击此处编辑母版文本样式</a:t>
            </a:r>
          </a:p>
        </p:txBody>
      </p:sp>
      <p:sp>
        <p:nvSpPr>
          <p:cNvPr id="5" name="Rectangle 8">
            <a:extLst>
              <a:ext uri="{FF2B5EF4-FFF2-40B4-BE49-F238E27FC236}">
                <a16:creationId xmlns:a16="http://schemas.microsoft.com/office/drawing/2014/main" id="{BF740059-CBD5-4D6A-9608-2FFEDBC40C58}"/>
              </a:ext>
            </a:extLst>
          </p:cNvPr>
          <p:cNvSpPr>
            <a:spLocks noGrp="1" noChangeArrowheads="1"/>
          </p:cNvSpPr>
          <p:nvPr>
            <p:ph type="dt" sz="half" idx="10"/>
          </p:nvPr>
        </p:nvSpPr>
        <p:spPr>
          <a:ln/>
        </p:spPr>
        <p:txBody>
          <a:bodyPr/>
          <a:lstStyle>
            <a:lvl1pPr>
              <a:defRPr/>
            </a:lvl1pPr>
          </a:lstStyle>
          <a:p>
            <a:pPr>
              <a:defRPr/>
            </a:pPr>
            <a:fld id="{791532FC-7C97-485F-AAEF-13473544BC27}" type="datetime1">
              <a:rPr lang="zh-CN" altLang="en-US"/>
              <a:pPr>
                <a:defRPr/>
              </a:pPr>
              <a:t>2019/6/3</a:t>
            </a:fld>
            <a:endParaRPr lang="en-US" altLang="zh-CN"/>
          </a:p>
        </p:txBody>
      </p:sp>
      <p:sp>
        <p:nvSpPr>
          <p:cNvPr id="6" name="Rectangle 10">
            <a:extLst>
              <a:ext uri="{FF2B5EF4-FFF2-40B4-BE49-F238E27FC236}">
                <a16:creationId xmlns:a16="http://schemas.microsoft.com/office/drawing/2014/main" id="{609BA2F7-780E-48C5-AFEE-E9910AFF9356}"/>
              </a:ext>
            </a:extLst>
          </p:cNvPr>
          <p:cNvSpPr>
            <a:spLocks noGrp="1" noChangeArrowheads="1"/>
          </p:cNvSpPr>
          <p:nvPr>
            <p:ph type="sldNum" sz="quarter" idx="11"/>
          </p:nvPr>
        </p:nvSpPr>
        <p:spPr>
          <a:ln/>
        </p:spPr>
        <p:txBody>
          <a:bodyPr/>
          <a:lstStyle>
            <a:lvl1pPr>
              <a:defRPr/>
            </a:lvl1pPr>
          </a:lstStyle>
          <a:p>
            <a:r>
              <a:rPr lang="en-US" altLang="zh-CN"/>
              <a:t>Page</a:t>
            </a:r>
            <a:fld id="{614B70A6-896D-4430-A22B-42CB9A20D050}" type="slidenum">
              <a:rPr lang="en-US" altLang="zh-CN"/>
              <a:pPr/>
              <a:t>‹#›</a:t>
            </a:fld>
            <a:endParaRPr lang="en-US" altLang="zh-CN"/>
          </a:p>
        </p:txBody>
      </p:sp>
    </p:spTree>
    <p:extLst>
      <p:ext uri="{BB962C8B-B14F-4D97-AF65-F5344CB8AC3E}">
        <p14:creationId xmlns:p14="http://schemas.microsoft.com/office/powerpoint/2010/main" val="53534099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1026" name="Group 2">
            <a:extLst>
              <a:ext uri="{FF2B5EF4-FFF2-40B4-BE49-F238E27FC236}">
                <a16:creationId xmlns:a16="http://schemas.microsoft.com/office/drawing/2014/main" id="{3991EF39-9C06-4A72-9F72-4D8D5B718D03}"/>
              </a:ext>
            </a:extLst>
          </p:cNvPr>
          <p:cNvGrpSpPr>
            <a:grpSpLocks/>
          </p:cNvGrpSpPr>
          <p:nvPr/>
        </p:nvGrpSpPr>
        <p:grpSpPr bwMode="auto">
          <a:xfrm>
            <a:off x="0" y="152400"/>
            <a:ext cx="8686800" cy="6096000"/>
            <a:chOff x="0" y="96"/>
            <a:chExt cx="5472" cy="3840"/>
          </a:xfrm>
        </p:grpSpPr>
        <p:sp>
          <p:nvSpPr>
            <p:cNvPr id="1031" name="AutoShape 3">
              <a:extLst>
                <a:ext uri="{FF2B5EF4-FFF2-40B4-BE49-F238E27FC236}">
                  <a16:creationId xmlns:a16="http://schemas.microsoft.com/office/drawing/2014/main" id="{07EF69F6-0FA8-4682-BA0B-97649A753695}"/>
                </a:ext>
              </a:extLst>
            </p:cNvPr>
            <p:cNvSpPr>
              <a:spLocks noChangeArrowheads="1"/>
            </p:cNvSpPr>
            <p:nvPr/>
          </p:nvSpPr>
          <p:spPr bwMode="auto">
            <a:xfrm>
              <a:off x="240" y="336"/>
              <a:ext cx="5232" cy="3600"/>
            </a:xfrm>
            <a:prstGeom prst="roundRect">
              <a:avLst>
                <a:gd name="adj" fmla="val 13727"/>
              </a:avLst>
            </a:prstGeom>
            <a:noFill/>
            <a:ln w="50800">
              <a:solidFill>
                <a:schemeClr val="bg2"/>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charset="0"/>
                  <a:ea typeface="宋体" pitchFamily="2" charset="-122"/>
                </a:defRPr>
              </a:lvl1pPr>
              <a:lvl2pPr marL="742950" indent="-285750" eaLnBrk="0" hangingPunct="0">
                <a:defRPr>
                  <a:solidFill>
                    <a:schemeClr val="tx1"/>
                  </a:solidFill>
                  <a:latin typeface="Arial" charset="0"/>
                  <a:ea typeface="宋体" pitchFamily="2" charset="-122"/>
                </a:defRPr>
              </a:lvl2pPr>
              <a:lvl3pPr marL="1143000" indent="-228600" eaLnBrk="0" hangingPunct="0">
                <a:defRPr>
                  <a:solidFill>
                    <a:schemeClr val="tx1"/>
                  </a:solidFill>
                  <a:latin typeface="Arial" charset="0"/>
                  <a:ea typeface="宋体" pitchFamily="2" charset="-122"/>
                </a:defRPr>
              </a:lvl3pPr>
              <a:lvl4pPr marL="1600200" indent="-228600" eaLnBrk="0" hangingPunct="0">
                <a:defRPr>
                  <a:solidFill>
                    <a:schemeClr val="tx1"/>
                  </a:solidFill>
                  <a:latin typeface="Arial" charset="0"/>
                  <a:ea typeface="宋体" pitchFamily="2" charset="-122"/>
                </a:defRPr>
              </a:lvl4pPr>
              <a:lvl5pPr marL="2057400" indent="-228600" eaLnBrk="0" hangingPunct="0">
                <a:defRPr>
                  <a:solidFill>
                    <a:schemeClr val="tx1"/>
                  </a:solidFill>
                  <a:latin typeface="Arial" charset="0"/>
                  <a:ea typeface="宋体" pitchFamily="2" charset="-122"/>
                </a:defRPr>
              </a:lvl5pPr>
              <a:lvl6pPr marL="2514600" indent="-228600" eaLnBrk="0" fontAlgn="base" hangingPunct="0">
                <a:spcBef>
                  <a:spcPct val="0"/>
                </a:spcBef>
                <a:spcAft>
                  <a:spcPct val="0"/>
                </a:spcAft>
                <a:defRPr>
                  <a:solidFill>
                    <a:schemeClr val="tx1"/>
                  </a:solidFill>
                  <a:latin typeface="Arial" charset="0"/>
                  <a:ea typeface="宋体" pitchFamily="2" charset="-122"/>
                </a:defRPr>
              </a:lvl6pPr>
              <a:lvl7pPr marL="2971800" indent="-228600" eaLnBrk="0" fontAlgn="base" hangingPunct="0">
                <a:spcBef>
                  <a:spcPct val="0"/>
                </a:spcBef>
                <a:spcAft>
                  <a:spcPct val="0"/>
                </a:spcAft>
                <a:defRPr>
                  <a:solidFill>
                    <a:schemeClr val="tx1"/>
                  </a:solidFill>
                  <a:latin typeface="Arial" charset="0"/>
                  <a:ea typeface="宋体" pitchFamily="2" charset="-122"/>
                </a:defRPr>
              </a:lvl7pPr>
              <a:lvl8pPr marL="3429000" indent="-228600" eaLnBrk="0" fontAlgn="base" hangingPunct="0">
                <a:spcBef>
                  <a:spcPct val="0"/>
                </a:spcBef>
                <a:spcAft>
                  <a:spcPct val="0"/>
                </a:spcAft>
                <a:defRPr>
                  <a:solidFill>
                    <a:schemeClr val="tx1"/>
                  </a:solidFill>
                  <a:latin typeface="Arial" charset="0"/>
                  <a:ea typeface="宋体" pitchFamily="2" charset="-122"/>
                </a:defRPr>
              </a:lvl8pPr>
              <a:lvl9pPr marL="3886200" indent="-228600" eaLnBrk="0" fontAlgn="base" hangingPunct="0">
                <a:spcBef>
                  <a:spcPct val="0"/>
                </a:spcBef>
                <a:spcAft>
                  <a:spcPct val="0"/>
                </a:spcAft>
                <a:defRPr>
                  <a:solidFill>
                    <a:schemeClr val="tx1"/>
                  </a:solidFill>
                  <a:latin typeface="Arial" charset="0"/>
                  <a:ea typeface="宋体" pitchFamily="2" charset="-122"/>
                </a:defRPr>
              </a:lvl9pPr>
            </a:lstStyle>
            <a:p>
              <a:pPr algn="ctr" eaLnBrk="1" hangingPunct="1">
                <a:defRPr/>
              </a:pPr>
              <a:endParaRPr lang="zh-CN" altLang="zh-CN" sz="2400">
                <a:latin typeface="Times New Roman" pitchFamily="18" charset="0"/>
              </a:endParaRPr>
            </a:p>
          </p:txBody>
        </p:sp>
        <p:sp>
          <p:nvSpPr>
            <p:cNvPr id="1032" name="AutoShape 4">
              <a:extLst>
                <a:ext uri="{FF2B5EF4-FFF2-40B4-BE49-F238E27FC236}">
                  <a16:creationId xmlns:a16="http://schemas.microsoft.com/office/drawing/2014/main" id="{130B7B9B-53B9-4FF0-A4D6-BACED6802D4B}"/>
                </a:ext>
              </a:extLst>
            </p:cNvPr>
            <p:cNvSpPr>
              <a:spLocks noChangeArrowheads="1"/>
            </p:cNvSpPr>
            <p:nvPr/>
          </p:nvSpPr>
          <p:spPr bwMode="blackWhite">
            <a:xfrm>
              <a:off x="0" y="96"/>
              <a:ext cx="5376" cy="768"/>
            </a:xfrm>
            <a:custGeom>
              <a:avLst/>
              <a:gdLst>
                <a:gd name="T0" fmla="*/ 0 w 7000"/>
                <a:gd name="T1" fmla="*/ 0 h 1000"/>
                <a:gd name="T2" fmla="*/ 20608 w 7000"/>
                <a:gd name="T3" fmla="*/ 0 h 1000"/>
                <a:gd name="T4" fmla="*/ 22196 w 7000"/>
                <a:gd name="T5" fmla="*/ 227 h 1000"/>
                <a:gd name="T6" fmla="*/ 20611 w 7000"/>
                <a:gd name="T7" fmla="*/ 453 h 1000"/>
                <a:gd name="T8" fmla="*/ 0 w 7000"/>
                <a:gd name="T9" fmla="*/ 453 h 1000"/>
                <a:gd name="T10" fmla="*/ 0 60000 65536"/>
                <a:gd name="T11" fmla="*/ 0 60000 65536"/>
                <a:gd name="T12" fmla="*/ 0 60000 65536"/>
                <a:gd name="T13" fmla="*/ 0 60000 65536"/>
                <a:gd name="T14" fmla="*/ 0 60000 65536"/>
                <a:gd name="T15" fmla="*/ 0 w 7000"/>
                <a:gd name="T16" fmla="*/ 0 h 1000"/>
                <a:gd name="T17" fmla="*/ 3500 w 7000"/>
                <a:gd name="T18" fmla="*/ 1000 h 1000"/>
              </a:gdLst>
              <a:ahLst/>
              <a:cxnLst>
                <a:cxn ang="T10">
                  <a:pos x="T0" y="T1"/>
                </a:cxn>
                <a:cxn ang="T11">
                  <a:pos x="T2" y="T3"/>
                </a:cxn>
                <a:cxn ang="T12">
                  <a:pos x="T4" y="T5"/>
                </a:cxn>
                <a:cxn ang="T13">
                  <a:pos x="T6" y="T7"/>
                </a:cxn>
                <a:cxn ang="T14">
                  <a:pos x="T8" y="T9"/>
                </a:cxn>
              </a:cxnLst>
              <a:rect l="T15" t="T16" r="T17" b="T18"/>
              <a:pathLst>
                <a:path w="7000" h="1000">
                  <a:moveTo>
                    <a:pt x="0" y="0"/>
                  </a:moveTo>
                  <a:lnTo>
                    <a:pt x="6499" y="0"/>
                  </a:lnTo>
                  <a:cubicBezTo>
                    <a:pt x="6776" y="0"/>
                    <a:pt x="7000" y="223"/>
                    <a:pt x="7000" y="500"/>
                  </a:cubicBezTo>
                  <a:cubicBezTo>
                    <a:pt x="7000" y="776"/>
                    <a:pt x="6776" y="999"/>
                    <a:pt x="6500" y="1000"/>
                  </a:cubicBezTo>
                  <a:lnTo>
                    <a:pt x="0" y="1000"/>
                  </a:lnTo>
                  <a:lnTo>
                    <a:pt x="0" y="0"/>
                  </a:lnTo>
                  <a:close/>
                </a:path>
              </a:pathLst>
            </a:custGeom>
            <a:solidFill>
              <a:schemeClr val="folHlink"/>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zh-CN" altLang="en-US"/>
            </a:p>
          </p:txBody>
        </p:sp>
        <p:sp>
          <p:nvSpPr>
            <p:cNvPr id="1033" name="Line 5">
              <a:extLst>
                <a:ext uri="{FF2B5EF4-FFF2-40B4-BE49-F238E27FC236}">
                  <a16:creationId xmlns:a16="http://schemas.microsoft.com/office/drawing/2014/main" id="{4ED0FB5F-122B-4CCF-93B4-79643129E75B}"/>
                </a:ext>
              </a:extLst>
            </p:cNvPr>
            <p:cNvSpPr>
              <a:spLocks noChangeShapeType="1"/>
            </p:cNvSpPr>
            <p:nvPr/>
          </p:nvSpPr>
          <p:spPr bwMode="auto">
            <a:xfrm>
              <a:off x="0" y="768"/>
              <a:ext cx="5088"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zh-CN" altLang="en-US"/>
            </a:p>
          </p:txBody>
        </p:sp>
      </p:grpSp>
      <p:sp>
        <p:nvSpPr>
          <p:cNvPr id="1027" name="Rectangle 6">
            <a:extLst>
              <a:ext uri="{FF2B5EF4-FFF2-40B4-BE49-F238E27FC236}">
                <a16:creationId xmlns:a16="http://schemas.microsoft.com/office/drawing/2014/main" id="{1FFA74C3-BDC2-4866-BF20-0EF975B1E68F}"/>
              </a:ext>
            </a:extLst>
          </p:cNvPr>
          <p:cNvSpPr>
            <a:spLocks noGrp="1" noChangeArrowheads="1"/>
          </p:cNvSpPr>
          <p:nvPr>
            <p:ph type="title"/>
          </p:nvPr>
        </p:nvSpPr>
        <p:spPr bwMode="auto">
          <a:xfrm>
            <a:off x="323850" y="228600"/>
            <a:ext cx="7886700" cy="914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zh-CN" altLang="en-US"/>
              <a:t>单击此处编辑母版标题样式</a:t>
            </a:r>
          </a:p>
        </p:txBody>
      </p:sp>
      <p:sp>
        <p:nvSpPr>
          <p:cNvPr id="1028" name="Rectangle 7">
            <a:extLst>
              <a:ext uri="{FF2B5EF4-FFF2-40B4-BE49-F238E27FC236}">
                <a16:creationId xmlns:a16="http://schemas.microsoft.com/office/drawing/2014/main" id="{F708F384-8010-4ACE-9736-5EE3C9DA6F84}"/>
              </a:ext>
            </a:extLst>
          </p:cNvPr>
          <p:cNvSpPr>
            <a:spLocks noGrp="1" noChangeArrowheads="1"/>
          </p:cNvSpPr>
          <p:nvPr>
            <p:ph type="body" idx="1"/>
          </p:nvPr>
        </p:nvSpPr>
        <p:spPr bwMode="auto">
          <a:xfrm>
            <a:off x="468313" y="1412875"/>
            <a:ext cx="8135937" cy="48244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159752" name="Rectangle 8">
            <a:extLst>
              <a:ext uri="{FF2B5EF4-FFF2-40B4-BE49-F238E27FC236}">
                <a16:creationId xmlns:a16="http://schemas.microsoft.com/office/drawing/2014/main" id="{7A0DBD24-64FB-49F6-A85C-1DBF49BD2C9D}"/>
              </a:ext>
            </a:extLst>
          </p:cNvPr>
          <p:cNvSpPr>
            <a:spLocks noGrp="1" noChangeArrowheads="1"/>
          </p:cNvSpPr>
          <p:nvPr>
            <p:ph type="dt" sz="half" idx="2"/>
          </p:nvPr>
        </p:nvSpPr>
        <p:spPr bwMode="auto">
          <a:xfrm>
            <a:off x="457200" y="6381750"/>
            <a:ext cx="2133600" cy="3238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600" b="1">
                <a:latin typeface="+mj-lt"/>
              </a:defRPr>
            </a:lvl1pPr>
          </a:lstStyle>
          <a:p>
            <a:pPr>
              <a:defRPr/>
            </a:pPr>
            <a:fld id="{0C8F6F54-CA8B-4CBE-88FB-837CC69B8E47}" type="datetime1">
              <a:rPr lang="zh-CN" altLang="en-US"/>
              <a:pPr>
                <a:defRPr/>
              </a:pPr>
              <a:t>2019/6/3</a:t>
            </a:fld>
            <a:endParaRPr lang="en-US" altLang="zh-CN"/>
          </a:p>
        </p:txBody>
      </p:sp>
      <p:sp>
        <p:nvSpPr>
          <p:cNvPr id="159754" name="Rectangle 10">
            <a:extLst>
              <a:ext uri="{FF2B5EF4-FFF2-40B4-BE49-F238E27FC236}">
                <a16:creationId xmlns:a16="http://schemas.microsoft.com/office/drawing/2014/main" id="{3B486B21-9D67-4AEC-9115-51A162912CE9}"/>
              </a:ext>
            </a:extLst>
          </p:cNvPr>
          <p:cNvSpPr>
            <a:spLocks noGrp="1" noChangeArrowheads="1"/>
          </p:cNvSpPr>
          <p:nvPr>
            <p:ph type="sldNum" sz="quarter" idx="4"/>
          </p:nvPr>
        </p:nvSpPr>
        <p:spPr bwMode="auto">
          <a:xfrm>
            <a:off x="6553200" y="6381750"/>
            <a:ext cx="2133600" cy="3238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600" b="1">
                <a:latin typeface="Times New Roman" panose="02020603050405020304" pitchFamily="18" charset="0"/>
              </a:defRPr>
            </a:lvl1pPr>
          </a:lstStyle>
          <a:p>
            <a:r>
              <a:rPr lang="en-US" altLang="zh-CN"/>
              <a:t>Page</a:t>
            </a:r>
            <a:fld id="{5E59C177-E77F-41BC-9F3D-776F33DB0F54}" type="slidenum">
              <a:rPr lang="en-US" altLang="zh-CN"/>
              <a:pPr/>
              <a:t>‹#›</a:t>
            </a:fld>
            <a:endParaRPr lang="en-US" altLang="zh-CN"/>
          </a:p>
        </p:txBody>
      </p:sp>
    </p:spTree>
  </p:cSld>
  <p:clrMap bg1="lt1" tx1="dk1" bg2="lt2" tx2="dk2" accent1="accent1" accent2="accent2" accent3="accent3" accent4="accent4" accent5="accent5" accent6="accent6" hlink="hlink" folHlink="folHlink"/>
  <p:sldLayoutIdLst>
    <p:sldLayoutId id="2147483713" r:id="rId1"/>
    <p:sldLayoutId id="2147483703" r:id="rId2"/>
    <p:sldLayoutId id="2147483704" r:id="rId3"/>
    <p:sldLayoutId id="2147483705" r:id="rId4"/>
    <p:sldLayoutId id="2147483706" r:id="rId5"/>
    <p:sldLayoutId id="2147483707" r:id="rId6"/>
    <p:sldLayoutId id="2147483708" r:id="rId7"/>
    <p:sldLayoutId id="2147483709" r:id="rId8"/>
    <p:sldLayoutId id="2147483710" r:id="rId9"/>
    <p:sldLayoutId id="2147483711" r:id="rId10"/>
    <p:sldLayoutId id="2147483712" r:id="rId11"/>
  </p:sldLayoutIdLst>
  <p:hf hdr="0" ftr="0"/>
  <p:txStyles>
    <p:titleStyle>
      <a:lvl1pPr algn="l" rtl="0" eaLnBrk="0" fontAlgn="base" hangingPunct="0">
        <a:spcBef>
          <a:spcPct val="0"/>
        </a:spcBef>
        <a:spcAft>
          <a:spcPct val="0"/>
        </a:spcAft>
        <a:defRPr sz="4200" b="1">
          <a:solidFill>
            <a:schemeClr val="tx2"/>
          </a:solidFill>
          <a:latin typeface="+mj-lt"/>
          <a:ea typeface="+mj-ea"/>
          <a:cs typeface="+mj-cs"/>
        </a:defRPr>
      </a:lvl1pPr>
      <a:lvl2pPr algn="l" rtl="0" eaLnBrk="0" fontAlgn="base" hangingPunct="0">
        <a:spcBef>
          <a:spcPct val="0"/>
        </a:spcBef>
        <a:spcAft>
          <a:spcPct val="0"/>
        </a:spcAft>
        <a:defRPr sz="4200" b="1">
          <a:solidFill>
            <a:schemeClr val="tx2"/>
          </a:solidFill>
          <a:latin typeface="Times New Roman" pitchFamily="18" charset="0"/>
          <a:ea typeface="楷体" pitchFamily="49" charset="-122"/>
        </a:defRPr>
      </a:lvl2pPr>
      <a:lvl3pPr algn="l" rtl="0" eaLnBrk="0" fontAlgn="base" hangingPunct="0">
        <a:spcBef>
          <a:spcPct val="0"/>
        </a:spcBef>
        <a:spcAft>
          <a:spcPct val="0"/>
        </a:spcAft>
        <a:defRPr sz="4200" b="1">
          <a:solidFill>
            <a:schemeClr val="tx2"/>
          </a:solidFill>
          <a:latin typeface="Times New Roman" pitchFamily="18" charset="0"/>
          <a:ea typeface="楷体" pitchFamily="49" charset="-122"/>
        </a:defRPr>
      </a:lvl3pPr>
      <a:lvl4pPr algn="l" rtl="0" eaLnBrk="0" fontAlgn="base" hangingPunct="0">
        <a:spcBef>
          <a:spcPct val="0"/>
        </a:spcBef>
        <a:spcAft>
          <a:spcPct val="0"/>
        </a:spcAft>
        <a:defRPr sz="4200" b="1">
          <a:solidFill>
            <a:schemeClr val="tx2"/>
          </a:solidFill>
          <a:latin typeface="Times New Roman" pitchFamily="18" charset="0"/>
          <a:ea typeface="楷体" pitchFamily="49" charset="-122"/>
        </a:defRPr>
      </a:lvl4pPr>
      <a:lvl5pPr algn="l" rtl="0" eaLnBrk="0" fontAlgn="base" hangingPunct="0">
        <a:spcBef>
          <a:spcPct val="0"/>
        </a:spcBef>
        <a:spcAft>
          <a:spcPct val="0"/>
        </a:spcAft>
        <a:defRPr sz="4200" b="1">
          <a:solidFill>
            <a:schemeClr val="tx2"/>
          </a:solidFill>
          <a:latin typeface="Times New Roman" pitchFamily="18" charset="0"/>
          <a:ea typeface="楷体" pitchFamily="49" charset="-122"/>
        </a:defRPr>
      </a:lvl5pPr>
      <a:lvl6pPr marL="457200" algn="l" rtl="0" fontAlgn="base">
        <a:spcBef>
          <a:spcPct val="0"/>
        </a:spcBef>
        <a:spcAft>
          <a:spcPct val="0"/>
        </a:spcAft>
        <a:defRPr sz="4200" b="1">
          <a:solidFill>
            <a:schemeClr val="tx2"/>
          </a:solidFill>
          <a:latin typeface="Times New Roman" pitchFamily="18" charset="0"/>
          <a:ea typeface="楷体" pitchFamily="49" charset="-122"/>
        </a:defRPr>
      </a:lvl6pPr>
      <a:lvl7pPr marL="914400" algn="l" rtl="0" fontAlgn="base">
        <a:spcBef>
          <a:spcPct val="0"/>
        </a:spcBef>
        <a:spcAft>
          <a:spcPct val="0"/>
        </a:spcAft>
        <a:defRPr sz="4200" b="1">
          <a:solidFill>
            <a:schemeClr val="tx2"/>
          </a:solidFill>
          <a:latin typeface="Times New Roman" pitchFamily="18" charset="0"/>
          <a:ea typeface="楷体" pitchFamily="49" charset="-122"/>
        </a:defRPr>
      </a:lvl7pPr>
      <a:lvl8pPr marL="1371600" algn="l" rtl="0" fontAlgn="base">
        <a:spcBef>
          <a:spcPct val="0"/>
        </a:spcBef>
        <a:spcAft>
          <a:spcPct val="0"/>
        </a:spcAft>
        <a:defRPr sz="4200" b="1">
          <a:solidFill>
            <a:schemeClr val="tx2"/>
          </a:solidFill>
          <a:latin typeface="Times New Roman" pitchFamily="18" charset="0"/>
          <a:ea typeface="楷体" pitchFamily="49" charset="-122"/>
        </a:defRPr>
      </a:lvl8pPr>
      <a:lvl9pPr marL="1828800" algn="l" rtl="0" fontAlgn="base">
        <a:spcBef>
          <a:spcPct val="0"/>
        </a:spcBef>
        <a:spcAft>
          <a:spcPct val="0"/>
        </a:spcAft>
        <a:defRPr sz="4200" b="1">
          <a:solidFill>
            <a:schemeClr val="tx2"/>
          </a:solidFill>
          <a:latin typeface="Times New Roman" pitchFamily="18" charset="0"/>
          <a:ea typeface="楷体" pitchFamily="49" charset="-122"/>
        </a:defRPr>
      </a:lvl9pPr>
    </p:titleStyle>
    <p:bodyStyle>
      <a:lvl1pPr marL="342900" indent="-342900" algn="just" rtl="0" eaLnBrk="0" fontAlgn="base" hangingPunct="0">
        <a:spcBef>
          <a:spcPct val="0"/>
        </a:spcBef>
        <a:spcAft>
          <a:spcPct val="5000"/>
        </a:spcAft>
        <a:buClr>
          <a:schemeClr val="hlink"/>
        </a:buClr>
        <a:buSzPct val="80000"/>
        <a:buFont typeface="Wingdings" panose="05000000000000000000" pitchFamily="2" charset="2"/>
        <a:buChar char="l"/>
        <a:defRPr sz="3200">
          <a:solidFill>
            <a:schemeClr val="tx1"/>
          </a:solidFill>
          <a:latin typeface="+mn-lt"/>
          <a:ea typeface="+mn-ea"/>
          <a:cs typeface="+mn-cs"/>
        </a:defRPr>
      </a:lvl1pPr>
      <a:lvl2pPr marL="363538" indent="-184150" algn="just" rtl="0" eaLnBrk="0" fontAlgn="base" hangingPunct="0">
        <a:spcBef>
          <a:spcPct val="0"/>
        </a:spcBef>
        <a:spcAft>
          <a:spcPct val="5000"/>
        </a:spcAft>
        <a:buClr>
          <a:schemeClr val="accent1"/>
        </a:buClr>
        <a:buSzPct val="70000"/>
        <a:buFont typeface="Wingdings" panose="05000000000000000000" pitchFamily="2" charset="2"/>
        <a:buChar char="l"/>
        <a:defRPr sz="2800">
          <a:solidFill>
            <a:schemeClr val="tx1"/>
          </a:solidFill>
          <a:latin typeface="+mn-lt"/>
          <a:ea typeface="+mn-ea"/>
        </a:defRPr>
      </a:lvl2pPr>
      <a:lvl3pPr marL="714375" indent="-171450" algn="just" rtl="0" eaLnBrk="0" fontAlgn="base" hangingPunct="0">
        <a:spcBef>
          <a:spcPct val="0"/>
        </a:spcBef>
        <a:spcAft>
          <a:spcPct val="5000"/>
        </a:spcAft>
        <a:buClr>
          <a:schemeClr val="bg2"/>
        </a:buClr>
        <a:buSzPct val="65000"/>
        <a:buFont typeface="Wingdings" panose="05000000000000000000" pitchFamily="2" charset="2"/>
        <a:buChar char="l"/>
        <a:defRPr sz="2400">
          <a:solidFill>
            <a:schemeClr val="tx1"/>
          </a:solidFill>
          <a:latin typeface="+mn-lt"/>
          <a:ea typeface="+mn-ea"/>
        </a:defRPr>
      </a:lvl3pPr>
      <a:lvl4pPr marL="1077913" indent="-184150" algn="just" rtl="0" eaLnBrk="0" fontAlgn="base" hangingPunct="0">
        <a:spcBef>
          <a:spcPct val="0"/>
        </a:spcBef>
        <a:spcAft>
          <a:spcPct val="5000"/>
        </a:spcAft>
        <a:buClr>
          <a:schemeClr val="hlink"/>
        </a:buClr>
        <a:buSzPct val="60000"/>
        <a:buFont typeface="Wingdings" panose="05000000000000000000" pitchFamily="2" charset="2"/>
        <a:buChar char="l"/>
        <a:defRPr sz="2000">
          <a:solidFill>
            <a:schemeClr val="tx1"/>
          </a:solidFill>
          <a:latin typeface="+mn-lt"/>
          <a:ea typeface="+mn-ea"/>
        </a:defRPr>
      </a:lvl4pPr>
      <a:lvl5pPr marL="1430338" indent="-173038" algn="just" rtl="0" eaLnBrk="0" fontAlgn="base" hangingPunct="0">
        <a:spcBef>
          <a:spcPct val="0"/>
        </a:spcBef>
        <a:spcAft>
          <a:spcPct val="5000"/>
        </a:spcAft>
        <a:buClr>
          <a:schemeClr val="bg2"/>
        </a:buClr>
        <a:buSzPct val="40000"/>
        <a:buFont typeface="Wingdings" panose="05000000000000000000" pitchFamily="2" charset="2"/>
        <a:buChar char="l"/>
        <a:defRPr sz="2000">
          <a:solidFill>
            <a:schemeClr val="tx1"/>
          </a:solidFill>
          <a:latin typeface="+mn-lt"/>
          <a:ea typeface="+mn-ea"/>
        </a:defRPr>
      </a:lvl5pPr>
      <a:lvl6pPr marL="1887538" indent="-173038" algn="just" rtl="0" fontAlgn="base">
        <a:spcBef>
          <a:spcPct val="0"/>
        </a:spcBef>
        <a:spcAft>
          <a:spcPct val="5000"/>
        </a:spcAft>
        <a:buClr>
          <a:schemeClr val="bg2"/>
        </a:buClr>
        <a:buSzPct val="40000"/>
        <a:buFont typeface="Wingdings" pitchFamily="2" charset="2"/>
        <a:buChar char="l"/>
        <a:defRPr sz="2000">
          <a:solidFill>
            <a:schemeClr val="tx1"/>
          </a:solidFill>
          <a:latin typeface="+mn-lt"/>
          <a:ea typeface="+mn-ea"/>
        </a:defRPr>
      </a:lvl6pPr>
      <a:lvl7pPr marL="2344738" indent="-173038" algn="just" rtl="0" fontAlgn="base">
        <a:spcBef>
          <a:spcPct val="0"/>
        </a:spcBef>
        <a:spcAft>
          <a:spcPct val="5000"/>
        </a:spcAft>
        <a:buClr>
          <a:schemeClr val="bg2"/>
        </a:buClr>
        <a:buSzPct val="40000"/>
        <a:buFont typeface="Wingdings" pitchFamily="2" charset="2"/>
        <a:buChar char="l"/>
        <a:defRPr sz="2000">
          <a:solidFill>
            <a:schemeClr val="tx1"/>
          </a:solidFill>
          <a:latin typeface="+mn-lt"/>
          <a:ea typeface="+mn-ea"/>
        </a:defRPr>
      </a:lvl7pPr>
      <a:lvl8pPr marL="2801938" indent="-173038" algn="just" rtl="0" fontAlgn="base">
        <a:spcBef>
          <a:spcPct val="0"/>
        </a:spcBef>
        <a:spcAft>
          <a:spcPct val="5000"/>
        </a:spcAft>
        <a:buClr>
          <a:schemeClr val="bg2"/>
        </a:buClr>
        <a:buSzPct val="40000"/>
        <a:buFont typeface="Wingdings" pitchFamily="2" charset="2"/>
        <a:buChar char="l"/>
        <a:defRPr sz="2000">
          <a:solidFill>
            <a:schemeClr val="tx1"/>
          </a:solidFill>
          <a:latin typeface="+mn-lt"/>
          <a:ea typeface="+mn-ea"/>
        </a:defRPr>
      </a:lvl8pPr>
      <a:lvl9pPr marL="3259138" indent="-173038" algn="just" rtl="0" fontAlgn="base">
        <a:spcBef>
          <a:spcPct val="0"/>
        </a:spcBef>
        <a:spcAft>
          <a:spcPct val="5000"/>
        </a:spcAft>
        <a:buClr>
          <a:schemeClr val="bg2"/>
        </a:buClr>
        <a:buSzPct val="40000"/>
        <a:buFont typeface="Wingdings" pitchFamily="2" charset="2"/>
        <a:buChar char="l"/>
        <a:defRPr sz="2000">
          <a:solidFill>
            <a:schemeClr val="tx1"/>
          </a:solidFill>
          <a:latin typeface="+mn-lt"/>
          <a:ea typeface="+mn-ea"/>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image" Target="../media/image5.emf"/><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10.emf"/><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6.xml"/></Relationships>
</file>

<file path=ppt/slides/_rels/slide29.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6.xml"/></Relationships>
</file>

<file path=ppt/slides/_rels/slide42.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6.xml"/></Relationships>
</file>

<file path=ppt/slides/_rels/slide43.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6.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6.xml"/><Relationship Id="rId1" Type="http://schemas.openxmlformats.org/officeDocument/2006/relationships/vmlDrawing" Target="../drawings/vmlDrawing1.vml"/><Relationship Id="rId4" Type="http://schemas.openxmlformats.org/officeDocument/2006/relationships/image" Target="../media/image15.png"/></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0.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7.xml"/></Relationships>
</file>

<file path=ppt/slides/_rels/slide51.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6.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image" Target="../media/image18.png"/><Relationship Id="rId1" Type="http://schemas.openxmlformats.org/officeDocument/2006/relationships/slideLayout" Target="../slideLayouts/slideLayout6.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http://www.3rd56.com/jingtai/xinxihua/3/images/311.gif" TargetMode="External"/><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4">
            <a:extLst>
              <a:ext uri="{FF2B5EF4-FFF2-40B4-BE49-F238E27FC236}">
                <a16:creationId xmlns:a16="http://schemas.microsoft.com/office/drawing/2014/main" id="{9525D515-4174-4178-8AAB-FF4ED78796C0}"/>
              </a:ext>
            </a:extLst>
          </p:cNvPr>
          <p:cNvSpPr>
            <a:spLocks noGrp="1" noChangeArrowheads="1"/>
          </p:cNvSpPr>
          <p:nvPr>
            <p:ph type="ctrTitle"/>
          </p:nvPr>
        </p:nvSpPr>
        <p:spPr/>
        <p:txBody>
          <a:bodyPr/>
          <a:lstStyle/>
          <a:p>
            <a:pPr eaLnBrk="1" hangingPunct="1"/>
            <a:r>
              <a:rPr lang="zh-CN" altLang="en-US" b="0" dirty="0"/>
              <a:t>第二章 模具</a:t>
            </a:r>
            <a:r>
              <a:rPr lang="en-US" altLang="zh-CN" b="0" dirty="0"/>
              <a:t>CAD</a:t>
            </a:r>
            <a:r>
              <a:rPr lang="zh-CN" altLang="en-US" b="0" dirty="0"/>
              <a:t>技术基础</a:t>
            </a:r>
          </a:p>
        </p:txBody>
      </p:sp>
      <p:sp>
        <p:nvSpPr>
          <p:cNvPr id="3075" name="Rectangle 5">
            <a:extLst>
              <a:ext uri="{FF2B5EF4-FFF2-40B4-BE49-F238E27FC236}">
                <a16:creationId xmlns:a16="http://schemas.microsoft.com/office/drawing/2014/main" id="{8092E8EC-B02D-4A81-A8A6-F413D58AD147}"/>
              </a:ext>
            </a:extLst>
          </p:cNvPr>
          <p:cNvSpPr>
            <a:spLocks noGrp="1" noChangeArrowheads="1"/>
          </p:cNvSpPr>
          <p:nvPr>
            <p:ph type="subTitle" idx="1"/>
          </p:nvPr>
        </p:nvSpPr>
        <p:spPr>
          <a:xfrm>
            <a:off x="1066800" y="3717032"/>
            <a:ext cx="6629400" cy="1401068"/>
          </a:xfrm>
        </p:spPr>
        <p:txBody>
          <a:bodyPr/>
          <a:lstStyle/>
          <a:p>
            <a:pPr marL="0" indent="0" algn="ctr" eaLnBrk="1" hangingPunct="1"/>
            <a:r>
              <a:rPr lang="zh-CN" altLang="en-US" sz="3600" dirty="0">
                <a:solidFill>
                  <a:srgbClr val="000000"/>
                </a:solidFill>
              </a:rPr>
              <a:t>主讲：</a:t>
            </a:r>
            <a:r>
              <a:rPr lang="zh-CN" altLang="en-US" sz="3600" b="1" dirty="0">
                <a:solidFill>
                  <a:srgbClr val="FF0000"/>
                </a:solidFill>
                <a:ea typeface="华文行楷" panose="02010800040101010101" pitchFamily="2" charset="-122"/>
              </a:rPr>
              <a:t>程永奇</a:t>
            </a:r>
            <a:r>
              <a:rPr lang="zh-CN" altLang="en-US" sz="3600" dirty="0">
                <a:solidFill>
                  <a:srgbClr val="000000"/>
                </a:solidFill>
              </a:rPr>
              <a:t> </a:t>
            </a:r>
            <a:endParaRPr lang="zh-CN" altLang="en-US" b="1" dirty="0">
              <a:solidFill>
                <a:srgbClr val="000000"/>
              </a:solidFill>
              <a:ea typeface="楷体_GB2312" panose="02010609030101010101" pitchFamily="49" charset="-122"/>
            </a:endParaRPr>
          </a:p>
          <a:p>
            <a:pPr marL="0" indent="0" algn="ctr" eaLnBrk="1" hangingPunct="1"/>
            <a:r>
              <a:rPr lang="zh-CN" altLang="en-US" sz="3600" dirty="0">
                <a:solidFill>
                  <a:srgbClr val="000000"/>
                </a:solidFill>
                <a:ea typeface="楷体_GB2312" panose="02010609030101010101" pitchFamily="49" charset="-122"/>
              </a:rPr>
              <a:t>材料与能源学院</a:t>
            </a:r>
            <a:endParaRPr lang="zh-CN" altLang="en-US" sz="36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日期占位符 3">
            <a:extLst>
              <a:ext uri="{FF2B5EF4-FFF2-40B4-BE49-F238E27FC236}">
                <a16:creationId xmlns:a16="http://schemas.microsoft.com/office/drawing/2014/main" id="{D269A650-BBA9-45C0-9F34-B7493B18B997}"/>
              </a:ext>
            </a:extLst>
          </p:cNvPr>
          <p:cNvSpPr>
            <a:spLocks noGrp="1"/>
          </p:cNvSpPr>
          <p:nvPr>
            <p:ph type="dt" sz="quarter" idx="10"/>
          </p:nvPr>
        </p:nvSpPr>
        <p:spPr/>
        <p:txBody>
          <a:bodyPr/>
          <a:lstStyle/>
          <a:p>
            <a:pPr>
              <a:defRPr/>
            </a:pPr>
            <a:fld id="{BBC12516-2FFB-43D5-BF6E-50A72086683E}" type="datetime1">
              <a:rPr lang="zh-CN" altLang="en-US"/>
              <a:pPr>
                <a:defRPr/>
              </a:pPr>
              <a:t>2019/6/3</a:t>
            </a:fld>
            <a:endParaRPr lang="en-US" altLang="zh-CN"/>
          </a:p>
        </p:txBody>
      </p:sp>
      <p:sp>
        <p:nvSpPr>
          <p:cNvPr id="5" name="灯片编号占位符 4">
            <a:extLst>
              <a:ext uri="{FF2B5EF4-FFF2-40B4-BE49-F238E27FC236}">
                <a16:creationId xmlns:a16="http://schemas.microsoft.com/office/drawing/2014/main" id="{A0EFD2A6-E2D2-413D-95F4-06DFB8407E48}"/>
              </a:ext>
            </a:extLst>
          </p:cNvPr>
          <p:cNvSpPr>
            <a:spLocks noGrp="1"/>
          </p:cNvSpPr>
          <p:nvPr>
            <p:ph type="sldNum" sz="quarter" idx="11"/>
          </p:nvPr>
        </p:nvSpPr>
        <p:spPr/>
        <p:txBody>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eaLnBrk="1" hangingPunct="1"/>
            <a:r>
              <a:rPr lang="en-US" altLang="zh-CN">
                <a:latin typeface="Times New Roman" panose="02020603050405020304" pitchFamily="18" charset="0"/>
              </a:rPr>
              <a:t>Page</a:t>
            </a:r>
            <a:fld id="{C711452C-9119-40C7-8AF2-11885C6ACACE}" type="slidenum">
              <a:rPr lang="en-US" altLang="zh-CN">
                <a:latin typeface="Times New Roman" panose="02020603050405020304" pitchFamily="18" charset="0"/>
              </a:rPr>
              <a:pPr eaLnBrk="1" hangingPunct="1"/>
              <a:t>10</a:t>
            </a:fld>
            <a:endParaRPr lang="en-US" altLang="zh-CN">
              <a:latin typeface="Times New Roman" panose="02020603050405020304" pitchFamily="18" charset="0"/>
            </a:endParaRPr>
          </a:p>
        </p:txBody>
      </p:sp>
      <p:sp>
        <p:nvSpPr>
          <p:cNvPr id="12292" name="Rectangle 2">
            <a:extLst>
              <a:ext uri="{FF2B5EF4-FFF2-40B4-BE49-F238E27FC236}">
                <a16:creationId xmlns:a16="http://schemas.microsoft.com/office/drawing/2014/main" id="{7EAC5B78-EB0F-42D2-A03A-0DE080D32D30}"/>
              </a:ext>
            </a:extLst>
          </p:cNvPr>
          <p:cNvSpPr>
            <a:spLocks noGrp="1" noChangeArrowheads="1"/>
          </p:cNvSpPr>
          <p:nvPr>
            <p:ph type="title"/>
          </p:nvPr>
        </p:nvSpPr>
        <p:spPr/>
        <p:txBody>
          <a:bodyPr/>
          <a:lstStyle/>
          <a:p>
            <a:pPr eaLnBrk="1" hangingPunct="1"/>
            <a:r>
              <a:rPr lang="zh-CN" altLang="en-US"/>
              <a:t>第一节 </a:t>
            </a:r>
            <a:r>
              <a:rPr lang="en-US" altLang="zh-CN"/>
              <a:t>CAD</a:t>
            </a:r>
            <a:r>
              <a:rPr lang="zh-CN" altLang="en-US"/>
              <a:t>系统的组成与分类</a:t>
            </a:r>
          </a:p>
        </p:txBody>
      </p:sp>
      <p:sp>
        <p:nvSpPr>
          <p:cNvPr id="12293" name="Rectangle 3">
            <a:extLst>
              <a:ext uri="{FF2B5EF4-FFF2-40B4-BE49-F238E27FC236}">
                <a16:creationId xmlns:a16="http://schemas.microsoft.com/office/drawing/2014/main" id="{EE16595B-7964-4B30-A6AB-4F68E99911DD}"/>
              </a:ext>
            </a:extLst>
          </p:cNvPr>
          <p:cNvSpPr>
            <a:spLocks noGrp="1" noChangeArrowheads="1"/>
          </p:cNvSpPr>
          <p:nvPr>
            <p:ph type="body" idx="1"/>
          </p:nvPr>
        </p:nvSpPr>
        <p:spPr/>
        <p:txBody>
          <a:bodyPr/>
          <a:lstStyle/>
          <a:p>
            <a:pPr marL="0" indent="0" eaLnBrk="1" hangingPunct="1">
              <a:lnSpc>
                <a:spcPct val="90000"/>
              </a:lnSpc>
            </a:pPr>
            <a:r>
              <a:rPr lang="zh-CN" altLang="en-US" b="1" u="sng">
                <a:solidFill>
                  <a:srgbClr val="FF0000"/>
                </a:solidFill>
                <a:latin typeface="隶书" panose="02010509060101010101" pitchFamily="49" charset="-122"/>
                <a:ea typeface="隶书" panose="02010509060101010101" pitchFamily="49" charset="-122"/>
              </a:rPr>
              <a:t>应用软件</a:t>
            </a:r>
            <a:r>
              <a:rPr lang="zh-CN" altLang="en-US">
                <a:solidFill>
                  <a:srgbClr val="000000"/>
                </a:solidFill>
                <a:latin typeface="宋体" panose="02010600030101010101" pitchFamily="2" charset="-122"/>
              </a:rPr>
              <a:t>是根据本领域工程特点，利用支撑软件系统开发的解决本工程领域特定问题的应用软件系统。</a:t>
            </a:r>
            <a:r>
              <a:rPr lang="zh-CN" altLang="en-US">
                <a:solidFill>
                  <a:srgbClr val="0000FF"/>
                </a:solidFill>
                <a:latin typeface="宋体" panose="02010600030101010101" pitchFamily="2" charset="-122"/>
              </a:rPr>
              <a:t>应用软件系统包括</a:t>
            </a:r>
            <a:r>
              <a:rPr lang="zh-CN" altLang="en-US">
                <a:solidFill>
                  <a:srgbClr val="000000"/>
                </a:solidFill>
                <a:latin typeface="宋体" panose="02010600030101010101" pitchFamily="2" charset="-122"/>
              </a:rPr>
              <a:t>：设计计算方法库（常用数学方法库、统计数学方法库、常规设计计算方法库、优化设计方法库、可靠性设计软件、动态设计软件等）和各种专业程序库（常用机械零件设计计算方法库、常用产品设计软件包等）。</a:t>
            </a:r>
          </a:p>
          <a:p>
            <a:pPr marL="0" indent="0" eaLnBrk="1" hangingPunct="1">
              <a:lnSpc>
                <a:spcPct val="90000"/>
              </a:lnSpc>
            </a:pPr>
            <a:r>
              <a:rPr lang="zh-CN" altLang="en-US">
                <a:solidFill>
                  <a:srgbClr val="000000"/>
                </a:solidFill>
                <a:latin typeface="宋体" panose="02010600030101010101" pitchFamily="2" charset="-122"/>
              </a:rPr>
              <a:t>应用软件的性能对</a:t>
            </a:r>
            <a:r>
              <a:rPr lang="en-US" altLang="zh-CN">
                <a:solidFill>
                  <a:srgbClr val="000000"/>
                </a:solidFill>
              </a:rPr>
              <a:t>CAD</a:t>
            </a:r>
            <a:r>
              <a:rPr lang="zh-CN" altLang="en-US">
                <a:solidFill>
                  <a:srgbClr val="000000"/>
                </a:solidFill>
                <a:latin typeface="宋体" panose="02010600030101010101" pitchFamily="2" charset="-122"/>
              </a:rPr>
              <a:t>的效率有极大的影响，所以应特别重视它的开发和应用。</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日期占位符 3">
            <a:extLst>
              <a:ext uri="{FF2B5EF4-FFF2-40B4-BE49-F238E27FC236}">
                <a16:creationId xmlns:a16="http://schemas.microsoft.com/office/drawing/2014/main" id="{A502826A-0DAE-40BE-812C-21E11FC771EC}"/>
              </a:ext>
            </a:extLst>
          </p:cNvPr>
          <p:cNvSpPr>
            <a:spLocks noGrp="1"/>
          </p:cNvSpPr>
          <p:nvPr>
            <p:ph type="dt" sz="quarter" idx="10"/>
          </p:nvPr>
        </p:nvSpPr>
        <p:spPr/>
        <p:txBody>
          <a:bodyPr/>
          <a:lstStyle/>
          <a:p>
            <a:pPr>
              <a:defRPr/>
            </a:pPr>
            <a:fld id="{FA94F71F-D97C-4331-A4F4-62FABE1BF015}" type="datetime1">
              <a:rPr lang="zh-CN" altLang="en-US"/>
              <a:pPr>
                <a:defRPr/>
              </a:pPr>
              <a:t>2019/6/3</a:t>
            </a:fld>
            <a:endParaRPr lang="en-US" altLang="zh-CN"/>
          </a:p>
        </p:txBody>
      </p:sp>
      <p:sp>
        <p:nvSpPr>
          <p:cNvPr id="5" name="灯片编号占位符 4">
            <a:extLst>
              <a:ext uri="{FF2B5EF4-FFF2-40B4-BE49-F238E27FC236}">
                <a16:creationId xmlns:a16="http://schemas.microsoft.com/office/drawing/2014/main" id="{20A12DDD-CAED-4B2C-BD12-9F2D201D471A}"/>
              </a:ext>
            </a:extLst>
          </p:cNvPr>
          <p:cNvSpPr>
            <a:spLocks noGrp="1"/>
          </p:cNvSpPr>
          <p:nvPr>
            <p:ph type="sldNum" sz="quarter" idx="11"/>
          </p:nvPr>
        </p:nvSpPr>
        <p:spPr/>
        <p:txBody>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eaLnBrk="1" hangingPunct="1"/>
            <a:r>
              <a:rPr lang="en-US" altLang="zh-CN">
                <a:latin typeface="Times New Roman" panose="02020603050405020304" pitchFamily="18" charset="0"/>
              </a:rPr>
              <a:t>Page</a:t>
            </a:r>
            <a:fld id="{1C2285AD-F043-48A9-A3C4-01C6F6F6DAE2}" type="slidenum">
              <a:rPr lang="en-US" altLang="zh-CN">
                <a:latin typeface="Times New Roman" panose="02020603050405020304" pitchFamily="18" charset="0"/>
              </a:rPr>
              <a:pPr eaLnBrk="1" hangingPunct="1"/>
              <a:t>11</a:t>
            </a:fld>
            <a:endParaRPr lang="en-US" altLang="zh-CN">
              <a:latin typeface="Times New Roman" panose="02020603050405020304" pitchFamily="18" charset="0"/>
            </a:endParaRPr>
          </a:p>
        </p:txBody>
      </p:sp>
      <p:sp>
        <p:nvSpPr>
          <p:cNvPr id="13316" name="Rectangle 2">
            <a:extLst>
              <a:ext uri="{FF2B5EF4-FFF2-40B4-BE49-F238E27FC236}">
                <a16:creationId xmlns:a16="http://schemas.microsoft.com/office/drawing/2014/main" id="{40DF462B-C3DD-4914-95D9-6EA5B06334C3}"/>
              </a:ext>
            </a:extLst>
          </p:cNvPr>
          <p:cNvSpPr>
            <a:spLocks noGrp="1" noChangeArrowheads="1"/>
          </p:cNvSpPr>
          <p:nvPr>
            <p:ph type="title"/>
          </p:nvPr>
        </p:nvSpPr>
        <p:spPr/>
        <p:txBody>
          <a:bodyPr/>
          <a:lstStyle/>
          <a:p>
            <a:pPr eaLnBrk="1" hangingPunct="1"/>
            <a:r>
              <a:rPr lang="zh-CN" altLang="en-US"/>
              <a:t>第一节 </a:t>
            </a:r>
            <a:r>
              <a:rPr lang="en-US" altLang="zh-CN"/>
              <a:t>CAD</a:t>
            </a:r>
            <a:r>
              <a:rPr lang="zh-CN" altLang="en-US"/>
              <a:t>系统的组成与分类</a:t>
            </a:r>
          </a:p>
        </p:txBody>
      </p:sp>
      <p:sp>
        <p:nvSpPr>
          <p:cNvPr id="13317" name="Rectangle 3">
            <a:extLst>
              <a:ext uri="{FF2B5EF4-FFF2-40B4-BE49-F238E27FC236}">
                <a16:creationId xmlns:a16="http://schemas.microsoft.com/office/drawing/2014/main" id="{DF496DA0-B0AB-46B6-A0CA-E5C8B1DBEDBF}"/>
              </a:ext>
            </a:extLst>
          </p:cNvPr>
          <p:cNvSpPr>
            <a:spLocks noGrp="1" noChangeArrowheads="1"/>
          </p:cNvSpPr>
          <p:nvPr>
            <p:ph type="body" idx="1"/>
          </p:nvPr>
        </p:nvSpPr>
        <p:spPr/>
        <p:txBody>
          <a:bodyPr/>
          <a:lstStyle/>
          <a:p>
            <a:pPr marL="0" indent="0" eaLnBrk="1" hangingPunct="1"/>
            <a:r>
              <a:rPr lang="zh-CN" altLang="en-US">
                <a:solidFill>
                  <a:srgbClr val="FF0000"/>
                </a:solidFill>
              </a:rPr>
              <a:t>应用软件</a:t>
            </a:r>
            <a:r>
              <a:rPr lang="zh-CN" altLang="en-US"/>
              <a:t>：通用和专用</a:t>
            </a:r>
          </a:p>
          <a:p>
            <a:pPr lvl="1" eaLnBrk="1" hangingPunct="1"/>
            <a:r>
              <a:rPr lang="zh-CN" altLang="en-US"/>
              <a:t>通用应用软件：</a:t>
            </a:r>
            <a:r>
              <a:rPr lang="en-US" altLang="zh-CN"/>
              <a:t>UG/PROE/CATIA</a:t>
            </a:r>
            <a:r>
              <a:rPr lang="zh-CN" altLang="en-US"/>
              <a:t>等；</a:t>
            </a:r>
          </a:p>
          <a:p>
            <a:pPr lvl="1" eaLnBrk="1" hangingPunct="1"/>
            <a:r>
              <a:rPr lang="zh-CN" altLang="en-US"/>
              <a:t>专用应用软件：</a:t>
            </a:r>
            <a:r>
              <a:rPr lang="en-US" altLang="zh-CN"/>
              <a:t>MOLDWIZARD</a:t>
            </a:r>
            <a:r>
              <a:rPr lang="zh-CN" altLang="en-US"/>
              <a:t>等。</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日期占位符 3">
            <a:extLst>
              <a:ext uri="{FF2B5EF4-FFF2-40B4-BE49-F238E27FC236}">
                <a16:creationId xmlns:a16="http://schemas.microsoft.com/office/drawing/2014/main" id="{D330CDA6-56BC-4281-813F-9A79DEEB4EE9}"/>
              </a:ext>
            </a:extLst>
          </p:cNvPr>
          <p:cNvSpPr>
            <a:spLocks noGrp="1"/>
          </p:cNvSpPr>
          <p:nvPr>
            <p:ph type="dt" sz="quarter" idx="10"/>
          </p:nvPr>
        </p:nvSpPr>
        <p:spPr/>
        <p:txBody>
          <a:bodyPr/>
          <a:lstStyle/>
          <a:p>
            <a:pPr>
              <a:defRPr/>
            </a:pPr>
            <a:fld id="{AAB3F666-80DA-47BA-8E75-B2AC5246E719}" type="datetime1">
              <a:rPr lang="zh-CN" altLang="en-US"/>
              <a:pPr>
                <a:defRPr/>
              </a:pPr>
              <a:t>2019/6/3</a:t>
            </a:fld>
            <a:endParaRPr lang="en-US" altLang="zh-CN"/>
          </a:p>
        </p:txBody>
      </p:sp>
      <p:sp>
        <p:nvSpPr>
          <p:cNvPr id="5" name="灯片编号占位符 4">
            <a:extLst>
              <a:ext uri="{FF2B5EF4-FFF2-40B4-BE49-F238E27FC236}">
                <a16:creationId xmlns:a16="http://schemas.microsoft.com/office/drawing/2014/main" id="{C1AA5F2A-18A7-4068-B2EB-BBF5F1D60433}"/>
              </a:ext>
            </a:extLst>
          </p:cNvPr>
          <p:cNvSpPr>
            <a:spLocks noGrp="1"/>
          </p:cNvSpPr>
          <p:nvPr>
            <p:ph type="sldNum" sz="quarter" idx="11"/>
          </p:nvPr>
        </p:nvSpPr>
        <p:spPr/>
        <p:txBody>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eaLnBrk="1" hangingPunct="1"/>
            <a:r>
              <a:rPr lang="en-US" altLang="zh-CN">
                <a:latin typeface="Times New Roman" panose="02020603050405020304" pitchFamily="18" charset="0"/>
              </a:rPr>
              <a:t>Page</a:t>
            </a:r>
            <a:fld id="{D3224F15-8646-4419-8081-A814ABE190CB}" type="slidenum">
              <a:rPr lang="en-US" altLang="zh-CN">
                <a:latin typeface="Times New Roman" panose="02020603050405020304" pitchFamily="18" charset="0"/>
              </a:rPr>
              <a:pPr eaLnBrk="1" hangingPunct="1"/>
              <a:t>12</a:t>
            </a:fld>
            <a:endParaRPr lang="en-US" altLang="zh-CN">
              <a:latin typeface="Times New Roman" panose="02020603050405020304" pitchFamily="18" charset="0"/>
            </a:endParaRPr>
          </a:p>
        </p:txBody>
      </p:sp>
      <p:sp>
        <p:nvSpPr>
          <p:cNvPr id="14340" name="Rectangle 4">
            <a:extLst>
              <a:ext uri="{FF2B5EF4-FFF2-40B4-BE49-F238E27FC236}">
                <a16:creationId xmlns:a16="http://schemas.microsoft.com/office/drawing/2014/main" id="{126DBDAB-97DF-41A0-89C4-07EBDA3B7DD4}"/>
              </a:ext>
            </a:extLst>
          </p:cNvPr>
          <p:cNvSpPr>
            <a:spLocks noGrp="1" noChangeArrowheads="1"/>
          </p:cNvSpPr>
          <p:nvPr>
            <p:ph type="title"/>
          </p:nvPr>
        </p:nvSpPr>
        <p:spPr/>
        <p:txBody>
          <a:bodyPr/>
          <a:lstStyle/>
          <a:p>
            <a:pPr eaLnBrk="1" hangingPunct="1"/>
            <a:r>
              <a:rPr lang="zh-CN" altLang="en-US"/>
              <a:t>第一节 </a:t>
            </a:r>
            <a:r>
              <a:rPr lang="en-US" altLang="zh-CN"/>
              <a:t>CAD</a:t>
            </a:r>
            <a:r>
              <a:rPr lang="zh-CN" altLang="en-US"/>
              <a:t>系统的组成与分类</a:t>
            </a:r>
          </a:p>
        </p:txBody>
      </p:sp>
      <p:sp>
        <p:nvSpPr>
          <p:cNvPr id="14341" name="Rectangle 5">
            <a:extLst>
              <a:ext uri="{FF2B5EF4-FFF2-40B4-BE49-F238E27FC236}">
                <a16:creationId xmlns:a16="http://schemas.microsoft.com/office/drawing/2014/main" id="{9AE0C7D7-7B0D-4A51-B250-9C2DA41F90A0}"/>
              </a:ext>
            </a:extLst>
          </p:cNvPr>
          <p:cNvSpPr>
            <a:spLocks noGrp="1" noChangeArrowheads="1"/>
          </p:cNvSpPr>
          <p:nvPr>
            <p:ph type="body" idx="1"/>
          </p:nvPr>
        </p:nvSpPr>
        <p:spPr/>
        <p:txBody>
          <a:bodyPr/>
          <a:lstStyle/>
          <a:p>
            <a:pPr marL="0" indent="0" eaLnBrk="1" hangingPunct="1"/>
            <a:r>
              <a:rPr lang="zh-CN" altLang="en-US" b="1">
                <a:solidFill>
                  <a:srgbClr val="FF0000"/>
                </a:solidFill>
                <a:latin typeface="Times New Roman" panose="02020603050405020304" pitchFamily="18" charset="0"/>
                <a:ea typeface="楷体" panose="02010609060101010101" pitchFamily="49" charset="-122"/>
              </a:rPr>
              <a:t>二、</a:t>
            </a:r>
            <a:r>
              <a:rPr lang="en-US" altLang="zh-CN" b="1">
                <a:solidFill>
                  <a:srgbClr val="FF0000"/>
                </a:solidFill>
                <a:latin typeface="Times New Roman" panose="02020603050405020304" pitchFamily="18" charset="0"/>
                <a:ea typeface="楷体" panose="02010609060101010101" pitchFamily="49" charset="-122"/>
              </a:rPr>
              <a:t>CAD</a:t>
            </a:r>
            <a:r>
              <a:rPr lang="zh-CN" altLang="en-US" b="1">
                <a:solidFill>
                  <a:srgbClr val="FF0000"/>
                </a:solidFill>
                <a:latin typeface="Times New Roman" panose="02020603050405020304" pitchFamily="18" charset="0"/>
                <a:ea typeface="楷体" panose="02010609060101010101" pitchFamily="49" charset="-122"/>
              </a:rPr>
              <a:t>系统分类</a:t>
            </a:r>
          </a:p>
          <a:p>
            <a:pPr lvl="1" eaLnBrk="1" hangingPunct="1"/>
            <a:r>
              <a:rPr lang="zh-CN" altLang="en-US"/>
              <a:t>信息检索型</a:t>
            </a:r>
            <a:r>
              <a:rPr lang="en-US" altLang="zh-CN"/>
              <a:t>CAD</a:t>
            </a:r>
            <a:r>
              <a:rPr lang="zh-CN" altLang="en-US"/>
              <a:t>系统</a:t>
            </a:r>
          </a:p>
          <a:p>
            <a:pPr lvl="1" eaLnBrk="1" hangingPunct="1"/>
            <a:r>
              <a:rPr lang="zh-CN" altLang="en-US"/>
              <a:t>人机交互型</a:t>
            </a:r>
            <a:r>
              <a:rPr lang="en-US" altLang="zh-CN"/>
              <a:t>CAD</a:t>
            </a:r>
            <a:r>
              <a:rPr lang="zh-CN" altLang="en-US"/>
              <a:t>系统</a:t>
            </a:r>
          </a:p>
          <a:p>
            <a:pPr lvl="1" eaLnBrk="1" hangingPunct="1"/>
            <a:r>
              <a:rPr lang="zh-CN" altLang="en-US"/>
              <a:t>智能型</a:t>
            </a:r>
            <a:r>
              <a:rPr lang="en-US" altLang="zh-CN"/>
              <a:t>CAD</a:t>
            </a:r>
            <a:r>
              <a:rPr lang="zh-CN" altLang="en-US"/>
              <a:t>系统</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日期占位符 3">
            <a:extLst>
              <a:ext uri="{FF2B5EF4-FFF2-40B4-BE49-F238E27FC236}">
                <a16:creationId xmlns:a16="http://schemas.microsoft.com/office/drawing/2014/main" id="{AB45F384-EB35-4125-BFBF-2AC19E8F2E25}"/>
              </a:ext>
            </a:extLst>
          </p:cNvPr>
          <p:cNvSpPr>
            <a:spLocks noGrp="1"/>
          </p:cNvSpPr>
          <p:nvPr>
            <p:ph type="dt" sz="quarter" idx="10"/>
          </p:nvPr>
        </p:nvSpPr>
        <p:spPr/>
        <p:txBody>
          <a:bodyPr/>
          <a:lstStyle/>
          <a:p>
            <a:pPr>
              <a:defRPr/>
            </a:pPr>
            <a:fld id="{BBF915E8-D574-40EB-BAF4-FDD7E722C30E}" type="datetime1">
              <a:rPr lang="zh-CN" altLang="en-US"/>
              <a:pPr>
                <a:defRPr/>
              </a:pPr>
              <a:t>2019/6/3</a:t>
            </a:fld>
            <a:endParaRPr lang="en-US" altLang="zh-CN"/>
          </a:p>
        </p:txBody>
      </p:sp>
      <p:sp>
        <p:nvSpPr>
          <p:cNvPr id="6" name="灯片编号占位符 4">
            <a:extLst>
              <a:ext uri="{FF2B5EF4-FFF2-40B4-BE49-F238E27FC236}">
                <a16:creationId xmlns:a16="http://schemas.microsoft.com/office/drawing/2014/main" id="{A27CFAC3-B0B8-4F5A-8F0C-40A9ECF7856A}"/>
              </a:ext>
            </a:extLst>
          </p:cNvPr>
          <p:cNvSpPr>
            <a:spLocks noGrp="1"/>
          </p:cNvSpPr>
          <p:nvPr>
            <p:ph type="sldNum" sz="quarter" idx="11"/>
          </p:nvPr>
        </p:nvSpPr>
        <p:spPr/>
        <p:txBody>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eaLnBrk="1" hangingPunct="1"/>
            <a:r>
              <a:rPr lang="en-US" altLang="zh-CN">
                <a:latin typeface="Times New Roman" panose="02020603050405020304" pitchFamily="18" charset="0"/>
              </a:rPr>
              <a:t>Page</a:t>
            </a:r>
            <a:fld id="{8DE54DA4-18FE-4204-801E-17471976CCEC}" type="slidenum">
              <a:rPr lang="en-US" altLang="zh-CN">
                <a:latin typeface="Times New Roman" panose="02020603050405020304" pitchFamily="18" charset="0"/>
              </a:rPr>
              <a:pPr eaLnBrk="1" hangingPunct="1"/>
              <a:t>13</a:t>
            </a:fld>
            <a:endParaRPr lang="en-US" altLang="zh-CN">
              <a:latin typeface="Times New Roman" panose="02020603050405020304" pitchFamily="18" charset="0"/>
            </a:endParaRPr>
          </a:p>
        </p:txBody>
      </p:sp>
      <p:sp>
        <p:nvSpPr>
          <p:cNvPr id="15364" name="Rectangle 2">
            <a:extLst>
              <a:ext uri="{FF2B5EF4-FFF2-40B4-BE49-F238E27FC236}">
                <a16:creationId xmlns:a16="http://schemas.microsoft.com/office/drawing/2014/main" id="{D0751701-793E-4EB1-B2A2-B56A52883690}"/>
              </a:ext>
            </a:extLst>
          </p:cNvPr>
          <p:cNvSpPr>
            <a:spLocks noGrp="1" noChangeArrowheads="1"/>
          </p:cNvSpPr>
          <p:nvPr>
            <p:ph type="title"/>
          </p:nvPr>
        </p:nvSpPr>
        <p:spPr/>
        <p:txBody>
          <a:bodyPr/>
          <a:lstStyle/>
          <a:p>
            <a:pPr eaLnBrk="1" hangingPunct="1"/>
            <a:r>
              <a:rPr lang="zh-CN" altLang="en-US"/>
              <a:t>第一节 </a:t>
            </a:r>
            <a:r>
              <a:rPr lang="en-US" altLang="zh-CN"/>
              <a:t>CAD</a:t>
            </a:r>
            <a:r>
              <a:rPr lang="zh-CN" altLang="en-US"/>
              <a:t>系统的组成与分类</a:t>
            </a:r>
          </a:p>
        </p:txBody>
      </p:sp>
      <p:sp>
        <p:nvSpPr>
          <p:cNvPr id="15365" name="Rectangle 3">
            <a:extLst>
              <a:ext uri="{FF2B5EF4-FFF2-40B4-BE49-F238E27FC236}">
                <a16:creationId xmlns:a16="http://schemas.microsoft.com/office/drawing/2014/main" id="{253012B3-0608-4736-9998-786A40A79A4B}"/>
              </a:ext>
            </a:extLst>
          </p:cNvPr>
          <p:cNvSpPr>
            <a:spLocks noGrp="1" noChangeArrowheads="1"/>
          </p:cNvSpPr>
          <p:nvPr>
            <p:ph type="body" idx="1"/>
          </p:nvPr>
        </p:nvSpPr>
        <p:spPr>
          <a:xfrm>
            <a:off x="468313" y="1412875"/>
            <a:ext cx="3671887" cy="4824413"/>
          </a:xfrm>
        </p:spPr>
        <p:txBody>
          <a:bodyPr/>
          <a:lstStyle/>
          <a:p>
            <a:pPr marL="0" indent="0" eaLnBrk="1" hangingPunct="1"/>
            <a:r>
              <a:rPr lang="zh-CN" altLang="en-US" sz="2800" b="1">
                <a:solidFill>
                  <a:srgbClr val="FF0000"/>
                </a:solidFill>
                <a:latin typeface="Times New Roman" panose="02020603050405020304" pitchFamily="18" charset="0"/>
                <a:ea typeface="楷体" panose="02010609060101010101" pitchFamily="49" charset="-122"/>
              </a:rPr>
              <a:t>信息检索型</a:t>
            </a:r>
            <a:r>
              <a:rPr lang="en-US" altLang="zh-CN" sz="2800" b="1">
                <a:solidFill>
                  <a:srgbClr val="FF0000"/>
                </a:solidFill>
                <a:latin typeface="Times New Roman" panose="02020603050405020304" pitchFamily="18" charset="0"/>
                <a:ea typeface="楷体" panose="02010609060101010101" pitchFamily="49" charset="-122"/>
              </a:rPr>
              <a:t>CAD</a:t>
            </a:r>
            <a:r>
              <a:rPr lang="zh-CN" altLang="en-US" sz="2800" b="1">
                <a:solidFill>
                  <a:srgbClr val="FF0000"/>
                </a:solidFill>
                <a:latin typeface="Times New Roman" panose="02020603050405020304" pitchFamily="18" charset="0"/>
                <a:ea typeface="楷体" panose="02010609060101010101" pitchFamily="49" charset="-122"/>
              </a:rPr>
              <a:t>系统</a:t>
            </a:r>
          </a:p>
          <a:p>
            <a:pPr lvl="1" eaLnBrk="1" hangingPunct="1"/>
            <a:r>
              <a:rPr lang="zh-CN" altLang="en-US" sz="2400"/>
              <a:t>主要用于设计已定型的、标准化和系列化程度很高的产品。工作原理是将已定型产品的标准化图纸，变成图形信息存入计算机，设计时根据订货要求输入必要信息，在计算机进行必要的计算之后，自动检索出最佳的标准图形。</a:t>
            </a:r>
          </a:p>
        </p:txBody>
      </p:sp>
      <p:pic>
        <p:nvPicPr>
          <p:cNvPr id="15366" name="Picture 4" descr="Fig2-2">
            <a:extLst>
              <a:ext uri="{FF2B5EF4-FFF2-40B4-BE49-F238E27FC236}">
                <a16:creationId xmlns:a16="http://schemas.microsoft.com/office/drawing/2014/main" id="{8355E8D3-EB53-4E3A-AFC3-A9CD195E445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075113" y="1196975"/>
            <a:ext cx="5068887" cy="5111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日期占位符 3">
            <a:extLst>
              <a:ext uri="{FF2B5EF4-FFF2-40B4-BE49-F238E27FC236}">
                <a16:creationId xmlns:a16="http://schemas.microsoft.com/office/drawing/2014/main" id="{1B44F0FF-486E-4C59-A1EE-C371D0F5A395}"/>
              </a:ext>
            </a:extLst>
          </p:cNvPr>
          <p:cNvSpPr>
            <a:spLocks noGrp="1"/>
          </p:cNvSpPr>
          <p:nvPr>
            <p:ph type="dt" sz="quarter" idx="10"/>
          </p:nvPr>
        </p:nvSpPr>
        <p:spPr/>
        <p:txBody>
          <a:bodyPr/>
          <a:lstStyle/>
          <a:p>
            <a:pPr>
              <a:defRPr/>
            </a:pPr>
            <a:fld id="{D057530B-EECC-4CDC-AF89-D15E31C6646C}" type="datetime1">
              <a:rPr lang="zh-CN" altLang="en-US"/>
              <a:pPr>
                <a:defRPr/>
              </a:pPr>
              <a:t>2019/6/3</a:t>
            </a:fld>
            <a:endParaRPr lang="en-US" altLang="zh-CN"/>
          </a:p>
        </p:txBody>
      </p:sp>
      <p:sp>
        <p:nvSpPr>
          <p:cNvPr id="6" name="灯片编号占位符 4">
            <a:extLst>
              <a:ext uri="{FF2B5EF4-FFF2-40B4-BE49-F238E27FC236}">
                <a16:creationId xmlns:a16="http://schemas.microsoft.com/office/drawing/2014/main" id="{E8A25403-2AF9-44A2-9A98-B7AE04110FD4}"/>
              </a:ext>
            </a:extLst>
          </p:cNvPr>
          <p:cNvSpPr>
            <a:spLocks noGrp="1"/>
          </p:cNvSpPr>
          <p:nvPr>
            <p:ph type="sldNum" sz="quarter" idx="11"/>
          </p:nvPr>
        </p:nvSpPr>
        <p:spPr/>
        <p:txBody>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eaLnBrk="1" hangingPunct="1"/>
            <a:r>
              <a:rPr lang="en-US" altLang="zh-CN">
                <a:latin typeface="Times New Roman" panose="02020603050405020304" pitchFamily="18" charset="0"/>
              </a:rPr>
              <a:t>Page</a:t>
            </a:r>
            <a:fld id="{AC306EBD-745F-4C9E-91D1-B50541581978}" type="slidenum">
              <a:rPr lang="en-US" altLang="zh-CN">
                <a:latin typeface="Times New Roman" panose="02020603050405020304" pitchFamily="18" charset="0"/>
              </a:rPr>
              <a:pPr eaLnBrk="1" hangingPunct="1"/>
              <a:t>14</a:t>
            </a:fld>
            <a:endParaRPr lang="en-US" altLang="zh-CN">
              <a:latin typeface="Times New Roman" panose="02020603050405020304" pitchFamily="18" charset="0"/>
            </a:endParaRPr>
          </a:p>
        </p:txBody>
      </p:sp>
      <p:sp>
        <p:nvSpPr>
          <p:cNvPr id="16388" name="Rectangle 2">
            <a:extLst>
              <a:ext uri="{FF2B5EF4-FFF2-40B4-BE49-F238E27FC236}">
                <a16:creationId xmlns:a16="http://schemas.microsoft.com/office/drawing/2014/main" id="{9DA74078-3FF4-46D2-B333-7616840D4C34}"/>
              </a:ext>
            </a:extLst>
          </p:cNvPr>
          <p:cNvSpPr>
            <a:spLocks noGrp="1" noChangeArrowheads="1"/>
          </p:cNvSpPr>
          <p:nvPr>
            <p:ph type="title"/>
          </p:nvPr>
        </p:nvSpPr>
        <p:spPr/>
        <p:txBody>
          <a:bodyPr/>
          <a:lstStyle/>
          <a:p>
            <a:pPr eaLnBrk="1" hangingPunct="1"/>
            <a:r>
              <a:rPr lang="zh-CN" altLang="en-US"/>
              <a:t>第一节 </a:t>
            </a:r>
            <a:r>
              <a:rPr lang="en-US" altLang="zh-CN"/>
              <a:t>CAD</a:t>
            </a:r>
            <a:r>
              <a:rPr lang="zh-CN" altLang="en-US"/>
              <a:t>系统的组成与分类</a:t>
            </a:r>
          </a:p>
        </p:txBody>
      </p:sp>
      <p:sp>
        <p:nvSpPr>
          <p:cNvPr id="16389" name="Rectangle 3">
            <a:extLst>
              <a:ext uri="{FF2B5EF4-FFF2-40B4-BE49-F238E27FC236}">
                <a16:creationId xmlns:a16="http://schemas.microsoft.com/office/drawing/2014/main" id="{AAD96D2C-648D-4593-8DD6-53F97723B5A9}"/>
              </a:ext>
            </a:extLst>
          </p:cNvPr>
          <p:cNvSpPr>
            <a:spLocks noGrp="1" noChangeArrowheads="1"/>
          </p:cNvSpPr>
          <p:nvPr>
            <p:ph type="body" idx="1"/>
          </p:nvPr>
        </p:nvSpPr>
        <p:spPr>
          <a:xfrm>
            <a:off x="468313" y="1412875"/>
            <a:ext cx="8135937" cy="3168650"/>
          </a:xfrm>
        </p:spPr>
        <p:txBody>
          <a:bodyPr/>
          <a:lstStyle/>
          <a:p>
            <a:pPr marL="0" indent="0" eaLnBrk="1" hangingPunct="1"/>
            <a:r>
              <a:rPr lang="zh-CN" altLang="en-US" sz="2800" b="1">
                <a:solidFill>
                  <a:srgbClr val="FF0000"/>
                </a:solidFill>
                <a:latin typeface="Times New Roman" panose="02020603050405020304" pitchFamily="18" charset="0"/>
                <a:ea typeface="楷体" panose="02010609060101010101" pitchFamily="49" charset="-122"/>
              </a:rPr>
              <a:t>人机交互型</a:t>
            </a:r>
            <a:r>
              <a:rPr lang="en-US" altLang="zh-CN" sz="2800" b="1">
                <a:solidFill>
                  <a:srgbClr val="FF0000"/>
                </a:solidFill>
                <a:latin typeface="Times New Roman" panose="02020603050405020304" pitchFamily="18" charset="0"/>
                <a:ea typeface="楷体" panose="02010609060101010101" pitchFamily="49" charset="-122"/>
              </a:rPr>
              <a:t>CAD</a:t>
            </a:r>
            <a:r>
              <a:rPr lang="zh-CN" altLang="en-US" sz="2800" b="1">
                <a:solidFill>
                  <a:srgbClr val="FF0000"/>
                </a:solidFill>
                <a:latin typeface="Times New Roman" panose="02020603050405020304" pitchFamily="18" charset="0"/>
                <a:ea typeface="楷体" panose="02010609060101010101" pitchFamily="49" charset="-122"/>
              </a:rPr>
              <a:t>系统</a:t>
            </a:r>
          </a:p>
          <a:p>
            <a:pPr lvl="1" eaLnBrk="1" hangingPunct="1"/>
            <a:r>
              <a:rPr lang="zh-CN" altLang="en-US" sz="2400"/>
              <a:t>工作原理如下：由设计者描述出设计模型，再由计算机对有关产品的大量资料进行检索，并对有关数据和公式进行高速运算；通过草图和标准图的显示，设计者运用长期工作中积累的经验对其进行分析，用光笔或键盘等输入装置，人机对话式地直接对图形中不满意之处进行实时修改；计算机根据修改指令作出响应，重新组织显示，反复循环，使之完善。</a:t>
            </a:r>
          </a:p>
        </p:txBody>
      </p:sp>
      <p:pic>
        <p:nvPicPr>
          <p:cNvPr id="16390" name="Picture 4" descr="Fig2-3">
            <a:extLst>
              <a:ext uri="{FF2B5EF4-FFF2-40B4-BE49-F238E27FC236}">
                <a16:creationId xmlns:a16="http://schemas.microsoft.com/office/drawing/2014/main" id="{523CA5EF-4A4A-4CB6-8618-D5C80AF6033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68313" y="4437063"/>
            <a:ext cx="8135937" cy="1936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日期占位符 3">
            <a:extLst>
              <a:ext uri="{FF2B5EF4-FFF2-40B4-BE49-F238E27FC236}">
                <a16:creationId xmlns:a16="http://schemas.microsoft.com/office/drawing/2014/main" id="{E2FFFC66-11CF-4D80-ADBF-28B082EDB4FE}"/>
              </a:ext>
            </a:extLst>
          </p:cNvPr>
          <p:cNvSpPr>
            <a:spLocks noGrp="1"/>
          </p:cNvSpPr>
          <p:nvPr>
            <p:ph type="dt" sz="quarter" idx="10"/>
          </p:nvPr>
        </p:nvSpPr>
        <p:spPr/>
        <p:txBody>
          <a:bodyPr/>
          <a:lstStyle/>
          <a:p>
            <a:pPr>
              <a:defRPr/>
            </a:pPr>
            <a:fld id="{7CC45678-EF8D-4CAE-91F9-5645D2D233D8}" type="datetime1">
              <a:rPr lang="zh-CN" altLang="en-US"/>
              <a:pPr>
                <a:defRPr/>
              </a:pPr>
              <a:t>2019/6/3</a:t>
            </a:fld>
            <a:endParaRPr lang="en-US" altLang="zh-CN"/>
          </a:p>
        </p:txBody>
      </p:sp>
      <p:sp>
        <p:nvSpPr>
          <p:cNvPr id="6" name="灯片编号占位符 4">
            <a:extLst>
              <a:ext uri="{FF2B5EF4-FFF2-40B4-BE49-F238E27FC236}">
                <a16:creationId xmlns:a16="http://schemas.microsoft.com/office/drawing/2014/main" id="{07E4D029-C330-4707-84BA-A62357C9C213}"/>
              </a:ext>
            </a:extLst>
          </p:cNvPr>
          <p:cNvSpPr>
            <a:spLocks noGrp="1"/>
          </p:cNvSpPr>
          <p:nvPr>
            <p:ph type="sldNum" sz="quarter" idx="11"/>
          </p:nvPr>
        </p:nvSpPr>
        <p:spPr/>
        <p:txBody>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eaLnBrk="1" hangingPunct="1"/>
            <a:r>
              <a:rPr lang="en-US" altLang="zh-CN">
                <a:latin typeface="Times New Roman" panose="02020603050405020304" pitchFamily="18" charset="0"/>
              </a:rPr>
              <a:t>Page</a:t>
            </a:r>
            <a:fld id="{A4555DA1-54AF-4A18-BE73-AE30B9D6BE7E}" type="slidenum">
              <a:rPr lang="en-US" altLang="zh-CN">
                <a:latin typeface="Times New Roman" panose="02020603050405020304" pitchFamily="18" charset="0"/>
              </a:rPr>
              <a:pPr eaLnBrk="1" hangingPunct="1"/>
              <a:t>15</a:t>
            </a:fld>
            <a:endParaRPr lang="en-US" altLang="zh-CN">
              <a:latin typeface="Times New Roman" panose="02020603050405020304" pitchFamily="18" charset="0"/>
            </a:endParaRPr>
          </a:p>
        </p:txBody>
      </p:sp>
      <p:sp>
        <p:nvSpPr>
          <p:cNvPr id="17412" name="Rectangle 2">
            <a:extLst>
              <a:ext uri="{FF2B5EF4-FFF2-40B4-BE49-F238E27FC236}">
                <a16:creationId xmlns:a16="http://schemas.microsoft.com/office/drawing/2014/main" id="{3A2D27DB-6AD4-4AAF-BFC0-9CDA3752A65C}"/>
              </a:ext>
            </a:extLst>
          </p:cNvPr>
          <p:cNvSpPr>
            <a:spLocks noGrp="1" noChangeArrowheads="1"/>
          </p:cNvSpPr>
          <p:nvPr>
            <p:ph type="title"/>
          </p:nvPr>
        </p:nvSpPr>
        <p:spPr/>
        <p:txBody>
          <a:bodyPr/>
          <a:lstStyle/>
          <a:p>
            <a:pPr eaLnBrk="1" hangingPunct="1"/>
            <a:r>
              <a:rPr lang="zh-CN" altLang="en-US"/>
              <a:t>第一节 </a:t>
            </a:r>
            <a:r>
              <a:rPr lang="en-US" altLang="zh-CN"/>
              <a:t>CAD</a:t>
            </a:r>
            <a:r>
              <a:rPr lang="zh-CN" altLang="en-US"/>
              <a:t>系统的组成与分类</a:t>
            </a:r>
          </a:p>
        </p:txBody>
      </p:sp>
      <p:sp>
        <p:nvSpPr>
          <p:cNvPr id="17413" name="Rectangle 3">
            <a:extLst>
              <a:ext uri="{FF2B5EF4-FFF2-40B4-BE49-F238E27FC236}">
                <a16:creationId xmlns:a16="http://schemas.microsoft.com/office/drawing/2014/main" id="{7494F13D-F13B-4BD8-A61E-5E897B8A5B8C}"/>
              </a:ext>
            </a:extLst>
          </p:cNvPr>
          <p:cNvSpPr>
            <a:spLocks noGrp="1" noChangeArrowheads="1"/>
          </p:cNvSpPr>
          <p:nvPr>
            <p:ph type="body" idx="1"/>
          </p:nvPr>
        </p:nvSpPr>
        <p:spPr>
          <a:xfrm>
            <a:off x="468313" y="1412875"/>
            <a:ext cx="8135937" cy="2808288"/>
          </a:xfrm>
        </p:spPr>
        <p:txBody>
          <a:bodyPr/>
          <a:lstStyle/>
          <a:p>
            <a:pPr marL="0" indent="0" eaLnBrk="1" hangingPunct="1">
              <a:lnSpc>
                <a:spcPct val="90000"/>
              </a:lnSpc>
            </a:pPr>
            <a:r>
              <a:rPr lang="zh-CN" altLang="en-US" sz="2400" b="1">
                <a:solidFill>
                  <a:srgbClr val="FF0000"/>
                </a:solidFill>
                <a:latin typeface="Times New Roman" panose="02020603050405020304" pitchFamily="18" charset="0"/>
                <a:ea typeface="楷体" panose="02010609060101010101" pitchFamily="49" charset="-122"/>
              </a:rPr>
              <a:t>智能型</a:t>
            </a:r>
            <a:r>
              <a:rPr lang="en-US" altLang="zh-CN" sz="2400" b="1">
                <a:solidFill>
                  <a:srgbClr val="FF0000"/>
                </a:solidFill>
                <a:latin typeface="Times New Roman" panose="02020603050405020304" pitchFamily="18" charset="0"/>
                <a:ea typeface="楷体" panose="02010609060101010101" pitchFamily="49" charset="-122"/>
              </a:rPr>
              <a:t>CAD</a:t>
            </a:r>
            <a:r>
              <a:rPr lang="zh-CN" altLang="en-US" sz="2400" b="1">
                <a:solidFill>
                  <a:srgbClr val="FF0000"/>
                </a:solidFill>
                <a:latin typeface="Times New Roman" panose="02020603050405020304" pitchFamily="18" charset="0"/>
                <a:ea typeface="楷体" panose="02010609060101010101" pitchFamily="49" charset="-122"/>
              </a:rPr>
              <a:t>系统</a:t>
            </a:r>
          </a:p>
          <a:p>
            <a:pPr lvl="1" eaLnBrk="1" hangingPunct="1">
              <a:lnSpc>
                <a:spcPct val="90000"/>
              </a:lnSpc>
            </a:pPr>
            <a:r>
              <a:rPr lang="zh-CN" altLang="en-US" sz="2000"/>
              <a:t>在现阶段人工智能的应用主要是以专家系统的方式来体现的，即把专家系统和原有</a:t>
            </a:r>
            <a:r>
              <a:rPr lang="en-US" altLang="zh-CN" sz="2000"/>
              <a:t>CAD</a:t>
            </a:r>
            <a:r>
              <a:rPr lang="zh-CN" altLang="en-US" sz="2000"/>
              <a:t>系统有机结合起来。专家系统是一种使计算机能够在专家级水平上工作的计算机程序，这种系统能运用人类专家的专门知识和推理能力，来解决一般人难以妥善解决的问题。在智能型</a:t>
            </a:r>
            <a:r>
              <a:rPr lang="en-US" altLang="zh-CN" sz="2000"/>
              <a:t>CAD</a:t>
            </a:r>
            <a:r>
              <a:rPr lang="zh-CN" altLang="en-US" sz="2000"/>
              <a:t>中，专家系统承担需要依靠知识和经验作出推理和判断的工作，主要有设计过程决策</a:t>
            </a:r>
            <a:r>
              <a:rPr lang="en-US" altLang="zh-CN" sz="2000"/>
              <a:t>(</a:t>
            </a:r>
            <a:r>
              <a:rPr lang="zh-CN" altLang="en-US" sz="2000"/>
              <a:t>解决设计路线问题</a:t>
            </a:r>
            <a:r>
              <a:rPr lang="en-US" altLang="zh-CN" sz="2000"/>
              <a:t>)</a:t>
            </a:r>
            <a:r>
              <a:rPr lang="zh-CN" altLang="en-US" sz="2000"/>
              <a:t>、设计技术决策</a:t>
            </a:r>
            <a:r>
              <a:rPr lang="en-US" altLang="zh-CN" sz="2000"/>
              <a:t>(</a:t>
            </a:r>
            <a:r>
              <a:rPr lang="zh-CN" altLang="en-US" sz="2000"/>
              <a:t>解决设计中遇到的具体技术问题的决策</a:t>
            </a:r>
            <a:r>
              <a:rPr lang="en-US" altLang="zh-CN" sz="2000"/>
              <a:t>)</a:t>
            </a:r>
            <a:r>
              <a:rPr lang="zh-CN" altLang="en-US" sz="2000"/>
              <a:t>和各种结果评价等。而一些可以用数学模型来描述的工作则由通常的</a:t>
            </a:r>
            <a:r>
              <a:rPr lang="en-US" altLang="zh-CN" sz="2000"/>
              <a:t>CAD</a:t>
            </a:r>
            <a:r>
              <a:rPr lang="zh-CN" altLang="en-US" sz="2000"/>
              <a:t>系统来承担。</a:t>
            </a:r>
          </a:p>
        </p:txBody>
      </p:sp>
      <p:pic>
        <p:nvPicPr>
          <p:cNvPr id="17414" name="Picture 4" descr="Fig2-4">
            <a:extLst>
              <a:ext uri="{FF2B5EF4-FFF2-40B4-BE49-F238E27FC236}">
                <a16:creationId xmlns:a16="http://schemas.microsoft.com/office/drawing/2014/main" id="{2CF23A36-4D2D-4D26-99EF-AFE212ACF6F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79613" y="4005263"/>
            <a:ext cx="5738812" cy="284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日期占位符 3">
            <a:extLst>
              <a:ext uri="{FF2B5EF4-FFF2-40B4-BE49-F238E27FC236}">
                <a16:creationId xmlns:a16="http://schemas.microsoft.com/office/drawing/2014/main" id="{C95D801A-AE16-4D51-8FC6-63C8FCA9FB43}"/>
              </a:ext>
            </a:extLst>
          </p:cNvPr>
          <p:cNvSpPr>
            <a:spLocks noGrp="1"/>
          </p:cNvSpPr>
          <p:nvPr>
            <p:ph type="dt" sz="quarter" idx="10"/>
          </p:nvPr>
        </p:nvSpPr>
        <p:spPr/>
        <p:txBody>
          <a:bodyPr/>
          <a:lstStyle/>
          <a:p>
            <a:pPr>
              <a:defRPr/>
            </a:pPr>
            <a:fld id="{F5E7E691-44AA-44F2-BA42-C73DB60B2334}" type="datetime1">
              <a:rPr lang="zh-CN" altLang="en-US"/>
              <a:pPr>
                <a:defRPr/>
              </a:pPr>
              <a:t>2019/6/3</a:t>
            </a:fld>
            <a:endParaRPr lang="en-US" altLang="zh-CN"/>
          </a:p>
        </p:txBody>
      </p:sp>
      <p:sp>
        <p:nvSpPr>
          <p:cNvPr id="5" name="灯片编号占位符 4">
            <a:extLst>
              <a:ext uri="{FF2B5EF4-FFF2-40B4-BE49-F238E27FC236}">
                <a16:creationId xmlns:a16="http://schemas.microsoft.com/office/drawing/2014/main" id="{DCB8A3B4-B91D-4456-B00F-1EC11D98BB38}"/>
              </a:ext>
            </a:extLst>
          </p:cNvPr>
          <p:cNvSpPr>
            <a:spLocks noGrp="1"/>
          </p:cNvSpPr>
          <p:nvPr>
            <p:ph type="sldNum" sz="quarter" idx="11"/>
          </p:nvPr>
        </p:nvSpPr>
        <p:spPr/>
        <p:txBody>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eaLnBrk="1" hangingPunct="1"/>
            <a:r>
              <a:rPr lang="en-US" altLang="zh-CN">
                <a:latin typeface="Times New Roman" panose="02020603050405020304" pitchFamily="18" charset="0"/>
              </a:rPr>
              <a:t>Page</a:t>
            </a:r>
            <a:fld id="{5D8B3671-5BA1-49D3-B21B-0CC0D74E2292}" type="slidenum">
              <a:rPr lang="en-US" altLang="zh-CN">
                <a:latin typeface="Times New Roman" panose="02020603050405020304" pitchFamily="18" charset="0"/>
              </a:rPr>
              <a:pPr eaLnBrk="1" hangingPunct="1"/>
              <a:t>16</a:t>
            </a:fld>
            <a:endParaRPr lang="en-US" altLang="zh-CN">
              <a:latin typeface="Times New Roman" panose="02020603050405020304" pitchFamily="18" charset="0"/>
            </a:endParaRPr>
          </a:p>
        </p:txBody>
      </p:sp>
      <p:sp>
        <p:nvSpPr>
          <p:cNvPr id="18436" name="Rectangle 2">
            <a:extLst>
              <a:ext uri="{FF2B5EF4-FFF2-40B4-BE49-F238E27FC236}">
                <a16:creationId xmlns:a16="http://schemas.microsoft.com/office/drawing/2014/main" id="{8BFAC5EF-AA8D-4B37-A704-0EC57A57EFAD}"/>
              </a:ext>
            </a:extLst>
          </p:cNvPr>
          <p:cNvSpPr>
            <a:spLocks noGrp="1" noChangeArrowheads="1"/>
          </p:cNvSpPr>
          <p:nvPr>
            <p:ph type="title"/>
          </p:nvPr>
        </p:nvSpPr>
        <p:spPr/>
        <p:txBody>
          <a:bodyPr/>
          <a:lstStyle/>
          <a:p>
            <a:pPr eaLnBrk="1" hangingPunct="1"/>
            <a:r>
              <a:rPr lang="zh-CN" altLang="en-US"/>
              <a:t>第二节 计算机辅助绘图</a:t>
            </a:r>
          </a:p>
        </p:txBody>
      </p:sp>
      <p:sp>
        <p:nvSpPr>
          <p:cNvPr id="18437" name="Rectangle 3">
            <a:extLst>
              <a:ext uri="{FF2B5EF4-FFF2-40B4-BE49-F238E27FC236}">
                <a16:creationId xmlns:a16="http://schemas.microsoft.com/office/drawing/2014/main" id="{7FB86A37-8294-4459-82A7-C14685497B43}"/>
              </a:ext>
            </a:extLst>
          </p:cNvPr>
          <p:cNvSpPr>
            <a:spLocks noGrp="1" noChangeArrowheads="1"/>
          </p:cNvSpPr>
          <p:nvPr>
            <p:ph type="body" idx="1"/>
          </p:nvPr>
        </p:nvSpPr>
        <p:spPr/>
        <p:txBody>
          <a:bodyPr/>
          <a:lstStyle/>
          <a:p>
            <a:pPr marL="177800" indent="-177800" eaLnBrk="1" hangingPunct="1">
              <a:lnSpc>
                <a:spcPct val="90000"/>
              </a:lnSpc>
            </a:pPr>
            <a:r>
              <a:rPr lang="zh-CN" altLang="en-US" sz="2400" b="1">
                <a:solidFill>
                  <a:srgbClr val="000000"/>
                </a:solidFill>
                <a:latin typeface="宋体" panose="02010600030101010101" pitchFamily="2" charset="-122"/>
              </a:rPr>
              <a:t>计算机辅助绘图是</a:t>
            </a:r>
            <a:r>
              <a:rPr lang="en-US" altLang="zh-CN" sz="2400" b="1">
                <a:solidFill>
                  <a:srgbClr val="000000"/>
                </a:solidFill>
                <a:latin typeface="宋体" panose="02010600030101010101" pitchFamily="2" charset="-122"/>
              </a:rPr>
              <a:t>CAD</a:t>
            </a:r>
            <a:r>
              <a:rPr lang="zh-CN" altLang="en-US" sz="2400" b="1">
                <a:solidFill>
                  <a:srgbClr val="000000"/>
                </a:solidFill>
                <a:latin typeface="宋体" panose="02010600030101010101" pitchFamily="2" charset="-122"/>
              </a:rPr>
              <a:t>中计算机应用最成熟的领域。</a:t>
            </a:r>
          </a:p>
          <a:p>
            <a:pPr marL="177800" indent="-177800" eaLnBrk="1" hangingPunct="1">
              <a:lnSpc>
                <a:spcPct val="90000"/>
              </a:lnSpc>
            </a:pPr>
            <a:r>
              <a:rPr lang="zh-CN" altLang="en-US" sz="2800">
                <a:solidFill>
                  <a:srgbClr val="000000"/>
                </a:solidFill>
                <a:latin typeface="宋体" panose="02010600030101010101" pitchFamily="2" charset="-122"/>
              </a:rPr>
              <a:t>计算机辅助绘制二维图形常用的方法有四种：</a:t>
            </a:r>
          </a:p>
          <a:p>
            <a:pPr marL="541338" lvl="1" eaLnBrk="1" hangingPunct="1">
              <a:lnSpc>
                <a:spcPct val="90000"/>
              </a:lnSpc>
            </a:pPr>
            <a:r>
              <a:rPr lang="zh-CN" altLang="en-US" sz="2400">
                <a:solidFill>
                  <a:srgbClr val="0000FF"/>
                </a:solidFill>
                <a:latin typeface="宋体" panose="02010600030101010101" pitchFamily="2" charset="-122"/>
              </a:rPr>
              <a:t>第一种</a:t>
            </a:r>
            <a:r>
              <a:rPr lang="zh-CN" altLang="en-US" sz="2400">
                <a:solidFill>
                  <a:srgbClr val="000000"/>
                </a:solidFill>
                <a:latin typeface="宋体" panose="02010600030101010101" pitchFamily="2" charset="-122"/>
              </a:rPr>
              <a:t>是直接利用图形支撑软件提供的各种功能，利用人机交互方式将图形一笔一笔地画出来。比较老式的</a:t>
            </a:r>
            <a:r>
              <a:rPr lang="en-US" altLang="zh-CN" sz="2400">
                <a:solidFill>
                  <a:srgbClr val="000000"/>
                </a:solidFill>
                <a:latin typeface="宋体" panose="02010600030101010101" pitchFamily="2" charset="-122"/>
              </a:rPr>
              <a:t>CAD</a:t>
            </a:r>
            <a:r>
              <a:rPr lang="zh-CN" altLang="en-US" sz="2400">
                <a:solidFill>
                  <a:srgbClr val="000000"/>
                </a:solidFill>
                <a:latin typeface="宋体" panose="02010600030101010101" pitchFamily="2" charset="-122"/>
              </a:rPr>
              <a:t>系统都是采用这种方式，主要缺点是速度慢，绘图工作量大。</a:t>
            </a:r>
          </a:p>
          <a:p>
            <a:pPr marL="541338" lvl="1" eaLnBrk="1" hangingPunct="1">
              <a:lnSpc>
                <a:spcPct val="90000"/>
              </a:lnSpc>
            </a:pPr>
            <a:r>
              <a:rPr lang="zh-CN" altLang="en-US" sz="2400">
                <a:solidFill>
                  <a:srgbClr val="0000FF"/>
                </a:solidFill>
                <a:latin typeface="宋体" panose="02010600030101010101" pitchFamily="2" charset="-122"/>
              </a:rPr>
              <a:t>第二种</a:t>
            </a:r>
            <a:r>
              <a:rPr lang="zh-CN" altLang="en-US" sz="2400">
                <a:solidFill>
                  <a:srgbClr val="000000"/>
                </a:solidFill>
                <a:latin typeface="宋体" panose="02010600030101010101" pitchFamily="2" charset="-122"/>
              </a:rPr>
              <a:t>是利用图形支撑软件提供的尺寸驱动方式进行绘图（又称参数化绘图），比较先进的图形支撑软件都提供这种功能。尺寸驱动一般是建立在变量几何原理上的，设计者可以采用</a:t>
            </a:r>
            <a:r>
              <a:rPr lang="zh-CN" altLang="en-US" sz="2400">
                <a:solidFill>
                  <a:srgbClr val="000000"/>
                </a:solidFill>
              </a:rPr>
              <a:t>“</a:t>
            </a:r>
            <a:r>
              <a:rPr lang="en-US" altLang="zh-CN" sz="2400">
                <a:solidFill>
                  <a:srgbClr val="000000"/>
                </a:solidFill>
                <a:latin typeface="宋体" panose="02010600030101010101" pitchFamily="2" charset="-122"/>
              </a:rPr>
              <a:t>Hand Free</a:t>
            </a:r>
            <a:r>
              <a:rPr lang="en-US" altLang="zh-CN" sz="2400">
                <a:solidFill>
                  <a:srgbClr val="000000"/>
                </a:solidFill>
              </a:rPr>
              <a:t>”</a:t>
            </a:r>
            <a:r>
              <a:rPr lang="zh-CN" altLang="en-US" sz="2400">
                <a:solidFill>
                  <a:srgbClr val="000000"/>
                </a:solidFill>
                <a:latin typeface="宋体" panose="02010600030101010101" pitchFamily="2" charset="-122"/>
              </a:rPr>
              <a:t>方式随手勾画出零件的拓扑结构，然后再给拓扑结构添加几何和尺寸约束，系统会自动将拓扑结构按照给定的约束转换成零件的几何形状和几何大小。这种方式大大提高了绘图效率，它也支持快速的概念设计。</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日期占位符 3">
            <a:extLst>
              <a:ext uri="{FF2B5EF4-FFF2-40B4-BE49-F238E27FC236}">
                <a16:creationId xmlns:a16="http://schemas.microsoft.com/office/drawing/2014/main" id="{E69E1797-ED1D-4B22-8775-350443B3F237}"/>
              </a:ext>
            </a:extLst>
          </p:cNvPr>
          <p:cNvSpPr>
            <a:spLocks noGrp="1"/>
          </p:cNvSpPr>
          <p:nvPr>
            <p:ph type="dt" sz="quarter" idx="10"/>
          </p:nvPr>
        </p:nvSpPr>
        <p:spPr/>
        <p:txBody>
          <a:bodyPr/>
          <a:lstStyle/>
          <a:p>
            <a:pPr>
              <a:defRPr/>
            </a:pPr>
            <a:fld id="{C3C3F17F-9A3D-4279-8E7F-0027DBB1015C}" type="datetime1">
              <a:rPr lang="zh-CN" altLang="en-US"/>
              <a:pPr>
                <a:defRPr/>
              </a:pPr>
              <a:t>2019/6/3</a:t>
            </a:fld>
            <a:endParaRPr lang="en-US" altLang="zh-CN"/>
          </a:p>
        </p:txBody>
      </p:sp>
      <p:sp>
        <p:nvSpPr>
          <p:cNvPr id="5" name="灯片编号占位符 4">
            <a:extLst>
              <a:ext uri="{FF2B5EF4-FFF2-40B4-BE49-F238E27FC236}">
                <a16:creationId xmlns:a16="http://schemas.microsoft.com/office/drawing/2014/main" id="{827A7AB1-5494-4CBA-903E-294CCE43F4D5}"/>
              </a:ext>
            </a:extLst>
          </p:cNvPr>
          <p:cNvSpPr>
            <a:spLocks noGrp="1"/>
          </p:cNvSpPr>
          <p:nvPr>
            <p:ph type="sldNum" sz="quarter" idx="11"/>
          </p:nvPr>
        </p:nvSpPr>
        <p:spPr/>
        <p:txBody>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eaLnBrk="1" hangingPunct="1"/>
            <a:r>
              <a:rPr lang="en-US" altLang="zh-CN">
                <a:latin typeface="Times New Roman" panose="02020603050405020304" pitchFamily="18" charset="0"/>
              </a:rPr>
              <a:t>Page</a:t>
            </a:r>
            <a:fld id="{C2257B26-C945-479D-84A4-56FC2CF75D34}" type="slidenum">
              <a:rPr lang="en-US" altLang="zh-CN">
                <a:latin typeface="Times New Roman" panose="02020603050405020304" pitchFamily="18" charset="0"/>
              </a:rPr>
              <a:pPr eaLnBrk="1" hangingPunct="1"/>
              <a:t>17</a:t>
            </a:fld>
            <a:endParaRPr lang="en-US" altLang="zh-CN">
              <a:latin typeface="Times New Roman" panose="02020603050405020304" pitchFamily="18" charset="0"/>
            </a:endParaRPr>
          </a:p>
        </p:txBody>
      </p:sp>
      <p:sp>
        <p:nvSpPr>
          <p:cNvPr id="19460" name="Rectangle 2">
            <a:extLst>
              <a:ext uri="{FF2B5EF4-FFF2-40B4-BE49-F238E27FC236}">
                <a16:creationId xmlns:a16="http://schemas.microsoft.com/office/drawing/2014/main" id="{ED118069-F131-45ED-8126-35D21698268E}"/>
              </a:ext>
            </a:extLst>
          </p:cNvPr>
          <p:cNvSpPr>
            <a:spLocks noGrp="1" noChangeArrowheads="1"/>
          </p:cNvSpPr>
          <p:nvPr>
            <p:ph type="title"/>
          </p:nvPr>
        </p:nvSpPr>
        <p:spPr/>
        <p:txBody>
          <a:bodyPr/>
          <a:lstStyle/>
          <a:p>
            <a:pPr eaLnBrk="1" hangingPunct="1"/>
            <a:r>
              <a:rPr lang="zh-CN" altLang="en-US" sz="4600"/>
              <a:t>第二节 计算机辅助绘图</a:t>
            </a:r>
          </a:p>
        </p:txBody>
      </p:sp>
      <p:sp>
        <p:nvSpPr>
          <p:cNvPr id="19461" name="Rectangle 3">
            <a:extLst>
              <a:ext uri="{FF2B5EF4-FFF2-40B4-BE49-F238E27FC236}">
                <a16:creationId xmlns:a16="http://schemas.microsoft.com/office/drawing/2014/main" id="{A3DD486C-3A21-4828-9EC6-D4C74F44D35F}"/>
              </a:ext>
            </a:extLst>
          </p:cNvPr>
          <p:cNvSpPr>
            <a:spLocks noGrp="1" noChangeArrowheads="1"/>
          </p:cNvSpPr>
          <p:nvPr>
            <p:ph type="body" idx="1"/>
          </p:nvPr>
        </p:nvSpPr>
        <p:spPr>
          <a:xfrm>
            <a:off x="463550" y="1412875"/>
            <a:ext cx="8140700" cy="4824413"/>
          </a:xfrm>
        </p:spPr>
        <p:txBody>
          <a:bodyPr/>
          <a:lstStyle/>
          <a:p>
            <a:pPr lvl="1" eaLnBrk="1" hangingPunct="1">
              <a:lnSpc>
                <a:spcPct val="90000"/>
              </a:lnSpc>
              <a:spcAft>
                <a:spcPct val="10000"/>
              </a:spcAft>
            </a:pPr>
            <a:r>
              <a:rPr lang="zh-CN" altLang="en-US" sz="2200">
                <a:solidFill>
                  <a:srgbClr val="0000FF"/>
                </a:solidFill>
                <a:latin typeface="宋体" panose="02010600030101010101" pitchFamily="2" charset="-122"/>
              </a:rPr>
              <a:t>第三种</a:t>
            </a:r>
            <a:r>
              <a:rPr lang="zh-CN" altLang="en-US" sz="2200">
                <a:solidFill>
                  <a:srgbClr val="000000"/>
                </a:solidFill>
                <a:latin typeface="宋体" panose="02010600030101010101" pitchFamily="2" charset="-122"/>
              </a:rPr>
              <a:t>是利用图形支撑软件提供的二次开发工具，将一些常用的图素参数化，并将这些图素存在图库中。绘图时，根据需要从图库中按菜单调用有关图素，并将之拼装成有关的零件图形。由于图素已经参数化，可以方便地修改尺寸。这种利用参数化图素拼装成零件的绘图方法可以极大地提高绘图效率。</a:t>
            </a:r>
          </a:p>
          <a:p>
            <a:pPr lvl="1" eaLnBrk="1" hangingPunct="1">
              <a:lnSpc>
                <a:spcPct val="90000"/>
              </a:lnSpc>
              <a:spcAft>
                <a:spcPct val="10000"/>
              </a:spcAft>
            </a:pPr>
            <a:r>
              <a:rPr lang="zh-CN" altLang="en-US" sz="2200" b="1">
                <a:solidFill>
                  <a:srgbClr val="0000FF"/>
                </a:solidFill>
                <a:latin typeface="宋体" panose="02010600030101010101" pitchFamily="2" charset="-122"/>
              </a:rPr>
              <a:t>第四种</a:t>
            </a:r>
            <a:r>
              <a:rPr lang="zh-CN" altLang="en-US" sz="2200" b="1">
                <a:solidFill>
                  <a:srgbClr val="000000"/>
                </a:solidFill>
                <a:latin typeface="宋体" panose="02010600030101010101" pitchFamily="2" charset="-122"/>
              </a:rPr>
              <a:t>方法是采用三维造型系统完成零件的三维立体模型，然后采用投影和剖切方式由三维模型生成二维图形，最后再对二维图形进行必要的修改和补充并标注尺寸、公差和其它技术要求。</a:t>
            </a:r>
            <a:r>
              <a:rPr lang="zh-CN" altLang="en-US" sz="2200">
                <a:solidFill>
                  <a:srgbClr val="000000"/>
                </a:solidFill>
                <a:latin typeface="宋体" panose="02010600030101010101" pitchFamily="2" charset="-122"/>
              </a:rPr>
              <a:t>目前比较先进的</a:t>
            </a:r>
            <a:r>
              <a:rPr lang="en-US" altLang="zh-CN" sz="2200">
                <a:solidFill>
                  <a:srgbClr val="000000"/>
                </a:solidFill>
                <a:latin typeface="宋体" panose="02010600030101010101" pitchFamily="2" charset="-122"/>
              </a:rPr>
              <a:t>CAD</a:t>
            </a:r>
            <a:r>
              <a:rPr lang="zh-CN" altLang="en-US" sz="2200">
                <a:solidFill>
                  <a:srgbClr val="000000"/>
                </a:solidFill>
                <a:latin typeface="宋体" panose="02010600030101010101" pitchFamily="2" charset="-122"/>
              </a:rPr>
              <a:t>系统都具有这种功能。这是最为理想的绘图方法。这种绘图方式一般均可提供相关修改功能。在计算机辅助绘图系统中，要特别重视尺寸、公差和其它技术要求的标注问题，标注不仅繁琐、工作量大，而且容易出错（漏标、错标、重复标）。据统计，绘图工作量的</a:t>
            </a:r>
            <a:r>
              <a:rPr lang="en-US" altLang="zh-CN" sz="2200">
                <a:solidFill>
                  <a:srgbClr val="000000"/>
                </a:solidFill>
                <a:latin typeface="宋体" panose="02010600030101010101" pitchFamily="2" charset="-122"/>
              </a:rPr>
              <a:t>40</a:t>
            </a:r>
            <a:r>
              <a:rPr lang="zh-CN" altLang="en-US" sz="2200">
                <a:solidFill>
                  <a:srgbClr val="000000"/>
                </a:solidFill>
                <a:latin typeface="宋体" panose="02010600030101010101" pitchFamily="2" charset="-122"/>
              </a:rPr>
              <a:t>～</a:t>
            </a:r>
            <a:r>
              <a:rPr lang="en-US" altLang="zh-CN" sz="2200">
                <a:solidFill>
                  <a:srgbClr val="000000"/>
                </a:solidFill>
                <a:latin typeface="宋体" panose="02010600030101010101" pitchFamily="2" charset="-122"/>
              </a:rPr>
              <a:t>60%</a:t>
            </a:r>
            <a:r>
              <a:rPr lang="zh-CN" altLang="en-US" sz="2200">
                <a:solidFill>
                  <a:srgbClr val="000000"/>
                </a:solidFill>
                <a:latin typeface="宋体" panose="02010600030101010101" pitchFamily="2" charset="-122"/>
              </a:rPr>
              <a:t>是各种标注。所以计算机辅助绘图的研究和应用重点应放在标注上。</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日期占位符 3">
            <a:extLst>
              <a:ext uri="{FF2B5EF4-FFF2-40B4-BE49-F238E27FC236}">
                <a16:creationId xmlns:a16="http://schemas.microsoft.com/office/drawing/2014/main" id="{5B239C7A-3278-480D-A6FE-06DBF1878817}"/>
              </a:ext>
            </a:extLst>
          </p:cNvPr>
          <p:cNvSpPr>
            <a:spLocks noGrp="1"/>
          </p:cNvSpPr>
          <p:nvPr>
            <p:ph type="dt" sz="quarter" idx="10"/>
          </p:nvPr>
        </p:nvSpPr>
        <p:spPr/>
        <p:txBody>
          <a:bodyPr/>
          <a:lstStyle/>
          <a:p>
            <a:pPr>
              <a:defRPr/>
            </a:pPr>
            <a:fld id="{B83FC61B-AAD6-4D3A-BA5C-D299E42CD90A}" type="datetime1">
              <a:rPr lang="zh-CN" altLang="en-US"/>
              <a:pPr>
                <a:defRPr/>
              </a:pPr>
              <a:t>2019/6/3</a:t>
            </a:fld>
            <a:endParaRPr lang="en-US" altLang="zh-CN"/>
          </a:p>
        </p:txBody>
      </p:sp>
      <p:sp>
        <p:nvSpPr>
          <p:cNvPr id="5" name="灯片编号占位符 4">
            <a:extLst>
              <a:ext uri="{FF2B5EF4-FFF2-40B4-BE49-F238E27FC236}">
                <a16:creationId xmlns:a16="http://schemas.microsoft.com/office/drawing/2014/main" id="{758E26C4-3A5E-40A8-BE8B-D278C3EA665A}"/>
              </a:ext>
            </a:extLst>
          </p:cNvPr>
          <p:cNvSpPr>
            <a:spLocks noGrp="1"/>
          </p:cNvSpPr>
          <p:nvPr>
            <p:ph type="sldNum" sz="quarter" idx="11"/>
          </p:nvPr>
        </p:nvSpPr>
        <p:spPr/>
        <p:txBody>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eaLnBrk="1" hangingPunct="1"/>
            <a:r>
              <a:rPr lang="en-US" altLang="zh-CN">
                <a:latin typeface="Times New Roman" panose="02020603050405020304" pitchFamily="18" charset="0"/>
              </a:rPr>
              <a:t>Page</a:t>
            </a:r>
            <a:fld id="{FE651074-0310-4AC6-AB46-B1D5DEAC56B5}" type="slidenum">
              <a:rPr lang="en-US" altLang="zh-CN">
                <a:latin typeface="Times New Roman" panose="02020603050405020304" pitchFamily="18" charset="0"/>
              </a:rPr>
              <a:pPr eaLnBrk="1" hangingPunct="1"/>
              <a:t>18</a:t>
            </a:fld>
            <a:endParaRPr lang="en-US" altLang="zh-CN">
              <a:latin typeface="Times New Roman" panose="02020603050405020304" pitchFamily="18" charset="0"/>
            </a:endParaRPr>
          </a:p>
        </p:txBody>
      </p:sp>
      <p:sp>
        <p:nvSpPr>
          <p:cNvPr id="20484" name="Rectangle 2">
            <a:extLst>
              <a:ext uri="{FF2B5EF4-FFF2-40B4-BE49-F238E27FC236}">
                <a16:creationId xmlns:a16="http://schemas.microsoft.com/office/drawing/2014/main" id="{759AAF73-B671-4F08-9758-F49D7530D911}"/>
              </a:ext>
            </a:extLst>
          </p:cNvPr>
          <p:cNvSpPr>
            <a:spLocks noGrp="1" noChangeArrowheads="1"/>
          </p:cNvSpPr>
          <p:nvPr>
            <p:ph type="title"/>
          </p:nvPr>
        </p:nvSpPr>
        <p:spPr/>
        <p:txBody>
          <a:bodyPr/>
          <a:lstStyle/>
          <a:p>
            <a:pPr eaLnBrk="1" hangingPunct="1"/>
            <a:r>
              <a:rPr lang="zh-CN" altLang="en-US"/>
              <a:t>第三节  </a:t>
            </a:r>
            <a:r>
              <a:rPr lang="en-US" altLang="zh-CN"/>
              <a:t>CAD</a:t>
            </a:r>
            <a:r>
              <a:rPr lang="zh-CN" altLang="en-US"/>
              <a:t>系统的建模技术</a:t>
            </a:r>
          </a:p>
        </p:txBody>
      </p:sp>
      <p:sp>
        <p:nvSpPr>
          <p:cNvPr id="20485" name="Rectangle 3">
            <a:extLst>
              <a:ext uri="{FF2B5EF4-FFF2-40B4-BE49-F238E27FC236}">
                <a16:creationId xmlns:a16="http://schemas.microsoft.com/office/drawing/2014/main" id="{D3AF523D-7BA0-4053-A3E1-5C80556CB67A}"/>
              </a:ext>
            </a:extLst>
          </p:cNvPr>
          <p:cNvSpPr>
            <a:spLocks noGrp="1" noChangeArrowheads="1"/>
          </p:cNvSpPr>
          <p:nvPr>
            <p:ph type="body" idx="1"/>
          </p:nvPr>
        </p:nvSpPr>
        <p:spPr/>
        <p:txBody>
          <a:bodyPr/>
          <a:lstStyle/>
          <a:p>
            <a:pPr marL="0" indent="0" eaLnBrk="1" hangingPunct="1">
              <a:lnSpc>
                <a:spcPct val="90000"/>
              </a:lnSpc>
            </a:pPr>
            <a:r>
              <a:rPr lang="zh-CN" altLang="en-US" sz="2800">
                <a:solidFill>
                  <a:srgbClr val="000000"/>
                </a:solidFill>
                <a:latin typeface="宋体" panose="02010600030101010101" pitchFamily="2" charset="-122"/>
              </a:rPr>
              <a:t>对于现实世界中的物体，从人们的想象出发，利用交互的方式将物体的想象模型输入计算机，而计算机以一定的方式将模型存储起来，这种过程称为</a:t>
            </a:r>
            <a:r>
              <a:rPr lang="zh-CN" altLang="en-US" sz="2800" b="1" u="sng">
                <a:solidFill>
                  <a:srgbClr val="FF0000"/>
                </a:solidFill>
                <a:latin typeface="隶书" panose="02010509060101010101" pitchFamily="49" charset="-122"/>
                <a:ea typeface="隶书" panose="02010509060101010101" pitchFamily="49" charset="-122"/>
              </a:rPr>
              <a:t>几何建模</a:t>
            </a:r>
            <a:r>
              <a:rPr lang="zh-CN" altLang="en-US" sz="2800">
                <a:solidFill>
                  <a:srgbClr val="000000"/>
                </a:solidFill>
                <a:latin typeface="宋体" panose="02010600030101010101" pitchFamily="2" charset="-122"/>
              </a:rPr>
              <a:t>。</a:t>
            </a:r>
          </a:p>
          <a:p>
            <a:pPr marL="0" indent="0" eaLnBrk="1" hangingPunct="1">
              <a:lnSpc>
                <a:spcPct val="90000"/>
              </a:lnSpc>
            </a:pPr>
            <a:r>
              <a:rPr lang="zh-CN" altLang="en-US" sz="2800" b="1">
                <a:solidFill>
                  <a:srgbClr val="0000FF"/>
                </a:solidFill>
                <a:latin typeface="隶书" panose="02010509060101010101" pitchFamily="49" charset="-122"/>
                <a:ea typeface="隶书" panose="02010509060101010101" pitchFamily="49" charset="-122"/>
              </a:rPr>
              <a:t>建模技术</a:t>
            </a:r>
            <a:r>
              <a:rPr lang="zh-CN" altLang="en-US" sz="2800" b="1">
                <a:solidFill>
                  <a:srgbClr val="000000"/>
                </a:solidFill>
                <a:latin typeface="宋体" panose="02010600030101010101" pitchFamily="2" charset="-122"/>
              </a:rPr>
              <a:t>是</a:t>
            </a:r>
            <a:r>
              <a:rPr lang="en-US" altLang="zh-CN" sz="2800" b="1">
                <a:solidFill>
                  <a:srgbClr val="000000"/>
                </a:solidFill>
              </a:rPr>
              <a:t>CAD</a:t>
            </a:r>
            <a:r>
              <a:rPr lang="zh-CN" altLang="en-US" sz="2800" b="1">
                <a:solidFill>
                  <a:srgbClr val="000000"/>
                </a:solidFill>
                <a:latin typeface="宋体" panose="02010600030101010101" pitchFamily="2" charset="-122"/>
              </a:rPr>
              <a:t>系统的核心技术，是分析计算的基础，也是实现计算机辅助制造的基本手段。</a:t>
            </a:r>
          </a:p>
          <a:p>
            <a:pPr marL="0" indent="0" eaLnBrk="1" hangingPunct="1">
              <a:lnSpc>
                <a:spcPct val="90000"/>
              </a:lnSpc>
            </a:pPr>
            <a:r>
              <a:rPr lang="zh-CN" altLang="en-US" sz="2800" b="1">
                <a:solidFill>
                  <a:srgbClr val="000000"/>
                </a:solidFill>
                <a:latin typeface="宋体" panose="02010600030101010101" pitchFamily="2" charset="-122"/>
              </a:rPr>
              <a:t>几何建模主要处理零件的几何信息和拓扑信息。</a:t>
            </a:r>
            <a:r>
              <a:rPr lang="zh-CN" altLang="en-US" sz="2800" b="1">
                <a:solidFill>
                  <a:srgbClr val="FF0000"/>
                </a:solidFill>
                <a:latin typeface="楷体" panose="02010609060101010101" pitchFamily="49" charset="-122"/>
                <a:ea typeface="楷体" panose="02010609060101010101" pitchFamily="49" charset="-122"/>
              </a:rPr>
              <a:t>几何信息</a:t>
            </a:r>
            <a:r>
              <a:rPr lang="zh-CN" altLang="en-US" sz="2800" b="1">
                <a:solidFill>
                  <a:srgbClr val="000000"/>
                </a:solidFill>
                <a:latin typeface="宋体" panose="02010600030101010101" pitchFamily="2" charset="-122"/>
              </a:rPr>
              <a:t>一般是指物体在欧氏空间中的形状、位置和大小，</a:t>
            </a:r>
            <a:r>
              <a:rPr lang="zh-CN" altLang="en-US" sz="2800" b="1">
                <a:solidFill>
                  <a:srgbClr val="FF0000"/>
                </a:solidFill>
                <a:latin typeface="楷体" panose="02010609060101010101" pitchFamily="49" charset="-122"/>
                <a:ea typeface="楷体" panose="02010609060101010101" pitchFamily="49" charset="-122"/>
              </a:rPr>
              <a:t>拓扑信息</a:t>
            </a:r>
            <a:r>
              <a:rPr lang="zh-CN" altLang="en-US" sz="2800" b="1">
                <a:solidFill>
                  <a:srgbClr val="000000"/>
                </a:solidFill>
                <a:latin typeface="宋体" panose="02010600030101010101" pitchFamily="2" charset="-122"/>
              </a:rPr>
              <a:t>则是指物体各分量的数目及其相互间的联接关系</a:t>
            </a:r>
            <a:r>
              <a:rPr lang="en-US" altLang="zh-CN" sz="2800">
                <a:solidFill>
                  <a:srgbClr val="000000"/>
                </a:solidFill>
                <a:latin typeface="宋体" panose="02010600030101010101" pitchFamily="2" charset="-122"/>
              </a:rPr>
              <a:t>(</a:t>
            </a:r>
            <a:r>
              <a:rPr lang="zh-CN" altLang="en-US" sz="2800">
                <a:solidFill>
                  <a:srgbClr val="000000"/>
                </a:solidFill>
                <a:latin typeface="宋体" panose="02010600030101010101" pitchFamily="2" charset="-122"/>
              </a:rPr>
              <a:t>同样的系列结构其几何信息不同，但拓扑信息相同，目前参数化设计主要就是解决这种问题）。</a:t>
            </a:r>
            <a:r>
              <a:rPr lang="zh-CN" altLang="en-US" sz="2800"/>
              <a:t> </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日期占位符 3">
            <a:extLst>
              <a:ext uri="{FF2B5EF4-FFF2-40B4-BE49-F238E27FC236}">
                <a16:creationId xmlns:a16="http://schemas.microsoft.com/office/drawing/2014/main" id="{20F42742-AADC-4275-A67E-0471236DD80D}"/>
              </a:ext>
            </a:extLst>
          </p:cNvPr>
          <p:cNvSpPr>
            <a:spLocks noGrp="1"/>
          </p:cNvSpPr>
          <p:nvPr>
            <p:ph type="dt" sz="quarter" idx="10"/>
          </p:nvPr>
        </p:nvSpPr>
        <p:spPr/>
        <p:txBody>
          <a:bodyPr/>
          <a:lstStyle/>
          <a:p>
            <a:pPr>
              <a:defRPr/>
            </a:pPr>
            <a:fld id="{9F09A868-0AB0-4167-9E9E-C6DF3C307287}" type="datetime1">
              <a:rPr lang="zh-CN" altLang="en-US"/>
              <a:pPr>
                <a:defRPr/>
              </a:pPr>
              <a:t>2019/6/3</a:t>
            </a:fld>
            <a:endParaRPr lang="en-US" altLang="zh-CN"/>
          </a:p>
        </p:txBody>
      </p:sp>
      <p:sp>
        <p:nvSpPr>
          <p:cNvPr id="5" name="灯片编号占位符 4">
            <a:extLst>
              <a:ext uri="{FF2B5EF4-FFF2-40B4-BE49-F238E27FC236}">
                <a16:creationId xmlns:a16="http://schemas.microsoft.com/office/drawing/2014/main" id="{69D684F1-5B51-4D85-B3FD-5A96A7A217D9}"/>
              </a:ext>
            </a:extLst>
          </p:cNvPr>
          <p:cNvSpPr>
            <a:spLocks noGrp="1"/>
          </p:cNvSpPr>
          <p:nvPr>
            <p:ph type="sldNum" sz="quarter" idx="11"/>
          </p:nvPr>
        </p:nvSpPr>
        <p:spPr/>
        <p:txBody>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eaLnBrk="1" hangingPunct="1"/>
            <a:r>
              <a:rPr lang="en-US" altLang="zh-CN">
                <a:latin typeface="Times New Roman" panose="02020603050405020304" pitchFamily="18" charset="0"/>
              </a:rPr>
              <a:t>Page</a:t>
            </a:r>
            <a:fld id="{BCB21484-D9CD-4BF6-9700-F72E5A86D902}" type="slidenum">
              <a:rPr lang="en-US" altLang="zh-CN">
                <a:latin typeface="Times New Roman" panose="02020603050405020304" pitchFamily="18" charset="0"/>
              </a:rPr>
              <a:pPr eaLnBrk="1" hangingPunct="1"/>
              <a:t>19</a:t>
            </a:fld>
            <a:endParaRPr lang="en-US" altLang="zh-CN">
              <a:latin typeface="Times New Roman" panose="02020603050405020304" pitchFamily="18" charset="0"/>
            </a:endParaRPr>
          </a:p>
        </p:txBody>
      </p:sp>
      <p:sp>
        <p:nvSpPr>
          <p:cNvPr id="21508" name="Rectangle 2">
            <a:extLst>
              <a:ext uri="{FF2B5EF4-FFF2-40B4-BE49-F238E27FC236}">
                <a16:creationId xmlns:a16="http://schemas.microsoft.com/office/drawing/2014/main" id="{72F9E571-0F25-4134-A8F3-53D43A950ADC}"/>
              </a:ext>
            </a:extLst>
          </p:cNvPr>
          <p:cNvSpPr>
            <a:spLocks noGrp="1" noChangeArrowheads="1"/>
          </p:cNvSpPr>
          <p:nvPr>
            <p:ph type="title"/>
          </p:nvPr>
        </p:nvSpPr>
        <p:spPr/>
        <p:txBody>
          <a:bodyPr/>
          <a:lstStyle/>
          <a:p>
            <a:pPr eaLnBrk="1" hangingPunct="1"/>
            <a:r>
              <a:rPr lang="zh-CN" altLang="en-US"/>
              <a:t>第三节  </a:t>
            </a:r>
            <a:r>
              <a:rPr lang="en-US" altLang="zh-CN"/>
              <a:t>CAD</a:t>
            </a:r>
            <a:r>
              <a:rPr lang="zh-CN" altLang="en-US"/>
              <a:t>系统的建模技术</a:t>
            </a:r>
          </a:p>
        </p:txBody>
      </p:sp>
      <p:sp>
        <p:nvSpPr>
          <p:cNvPr id="21509" name="Rectangle 3">
            <a:extLst>
              <a:ext uri="{FF2B5EF4-FFF2-40B4-BE49-F238E27FC236}">
                <a16:creationId xmlns:a16="http://schemas.microsoft.com/office/drawing/2014/main" id="{D6882F62-68FF-42A2-900A-97BD89D76DF5}"/>
              </a:ext>
            </a:extLst>
          </p:cNvPr>
          <p:cNvSpPr>
            <a:spLocks noGrp="1" noChangeArrowheads="1"/>
          </p:cNvSpPr>
          <p:nvPr>
            <p:ph type="body" idx="1"/>
          </p:nvPr>
        </p:nvSpPr>
        <p:spPr/>
        <p:txBody>
          <a:bodyPr/>
          <a:lstStyle/>
          <a:p>
            <a:pPr marL="0" indent="0" eaLnBrk="1" hangingPunct="1"/>
            <a:r>
              <a:rPr lang="zh-CN" altLang="en-US" b="1">
                <a:solidFill>
                  <a:srgbClr val="FF0000"/>
                </a:solidFill>
                <a:ea typeface="楷体" panose="02010609060101010101" pitchFamily="49" charset="-122"/>
              </a:rPr>
              <a:t>基本概念</a:t>
            </a:r>
          </a:p>
          <a:p>
            <a:pPr lvl="1" eaLnBrk="1" hangingPunct="1"/>
            <a:r>
              <a:rPr lang="zh-CN" altLang="en-US" b="1">
                <a:solidFill>
                  <a:srgbClr val="000000"/>
                </a:solidFill>
                <a:latin typeface="宋体" panose="02010600030101010101" pitchFamily="2" charset="-122"/>
              </a:rPr>
              <a:t>目前常用的建模系统是三维几何建模系统，一般常用三种建模方式：</a:t>
            </a:r>
          </a:p>
          <a:p>
            <a:pPr lvl="2" eaLnBrk="1" hangingPunct="1"/>
            <a:r>
              <a:rPr lang="zh-CN" altLang="en-US" b="1">
                <a:solidFill>
                  <a:srgbClr val="0000FF"/>
                </a:solidFill>
                <a:latin typeface="宋体" panose="02010600030101010101" pitchFamily="2" charset="-122"/>
              </a:rPr>
              <a:t>线框建模</a:t>
            </a:r>
          </a:p>
          <a:p>
            <a:pPr lvl="2" eaLnBrk="1" hangingPunct="1"/>
            <a:r>
              <a:rPr lang="zh-CN" altLang="en-US" b="1">
                <a:solidFill>
                  <a:srgbClr val="0000FF"/>
                </a:solidFill>
                <a:latin typeface="宋体" panose="02010600030101010101" pitchFamily="2" charset="-122"/>
              </a:rPr>
              <a:t>表面建模</a:t>
            </a:r>
          </a:p>
          <a:p>
            <a:pPr lvl="2" eaLnBrk="1" hangingPunct="1"/>
            <a:r>
              <a:rPr lang="zh-CN" altLang="en-US" b="1">
                <a:solidFill>
                  <a:srgbClr val="0000FF"/>
                </a:solidFill>
                <a:latin typeface="宋体" panose="02010600030101010101" pitchFamily="2" charset="-122"/>
              </a:rPr>
              <a:t>实体建模</a:t>
            </a:r>
            <a:endParaRPr lang="zh-CN" altLang="en-US">
              <a:solidFill>
                <a:srgbClr val="0000FF"/>
              </a:solidFill>
              <a:latin typeface="宋体" panose="02010600030101010101" pitchFamily="2" charset="-122"/>
            </a:endParaRPr>
          </a:p>
          <a:p>
            <a:pPr marL="0" indent="0" eaLnBrk="1" hangingPunct="1"/>
            <a:endParaRPr lang="en-US" altLang="zh-CN"/>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日期占位符 3">
            <a:extLst>
              <a:ext uri="{FF2B5EF4-FFF2-40B4-BE49-F238E27FC236}">
                <a16:creationId xmlns:a16="http://schemas.microsoft.com/office/drawing/2014/main" id="{0E94C59D-0F11-4247-ACAF-CCD112B4B637}"/>
              </a:ext>
            </a:extLst>
          </p:cNvPr>
          <p:cNvSpPr>
            <a:spLocks noGrp="1"/>
          </p:cNvSpPr>
          <p:nvPr>
            <p:ph type="dt" sz="quarter" idx="10"/>
          </p:nvPr>
        </p:nvSpPr>
        <p:spPr/>
        <p:txBody>
          <a:bodyPr/>
          <a:lstStyle/>
          <a:p>
            <a:pPr>
              <a:defRPr/>
            </a:pPr>
            <a:fld id="{89DFB00D-D635-431C-A903-19E146A9F260}" type="datetime1">
              <a:rPr lang="zh-CN" altLang="en-US"/>
              <a:pPr>
                <a:defRPr/>
              </a:pPr>
              <a:t>2019/6/3</a:t>
            </a:fld>
            <a:endParaRPr lang="en-US" altLang="zh-CN"/>
          </a:p>
        </p:txBody>
      </p:sp>
      <p:sp>
        <p:nvSpPr>
          <p:cNvPr id="5" name="灯片编号占位符 4">
            <a:extLst>
              <a:ext uri="{FF2B5EF4-FFF2-40B4-BE49-F238E27FC236}">
                <a16:creationId xmlns:a16="http://schemas.microsoft.com/office/drawing/2014/main" id="{D722BFB8-3A92-4C49-AB15-BEA730238139}"/>
              </a:ext>
            </a:extLst>
          </p:cNvPr>
          <p:cNvSpPr>
            <a:spLocks noGrp="1"/>
          </p:cNvSpPr>
          <p:nvPr>
            <p:ph type="sldNum" sz="quarter" idx="11"/>
          </p:nvPr>
        </p:nvSpPr>
        <p:spPr/>
        <p:txBody>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eaLnBrk="1" hangingPunct="1"/>
            <a:r>
              <a:rPr lang="en-US" altLang="zh-CN">
                <a:latin typeface="Times New Roman" panose="02020603050405020304" pitchFamily="18" charset="0"/>
              </a:rPr>
              <a:t>Page</a:t>
            </a:r>
            <a:fld id="{08AE9016-2892-4EA8-A06F-21AD2AD01A56}" type="slidenum">
              <a:rPr lang="en-US" altLang="zh-CN">
                <a:latin typeface="Times New Roman" panose="02020603050405020304" pitchFamily="18" charset="0"/>
              </a:rPr>
              <a:pPr eaLnBrk="1" hangingPunct="1"/>
              <a:t>2</a:t>
            </a:fld>
            <a:endParaRPr lang="en-US" altLang="zh-CN">
              <a:latin typeface="Times New Roman" panose="02020603050405020304" pitchFamily="18" charset="0"/>
            </a:endParaRPr>
          </a:p>
        </p:txBody>
      </p:sp>
      <p:sp>
        <p:nvSpPr>
          <p:cNvPr id="4100" name="Rectangle 2">
            <a:extLst>
              <a:ext uri="{FF2B5EF4-FFF2-40B4-BE49-F238E27FC236}">
                <a16:creationId xmlns:a16="http://schemas.microsoft.com/office/drawing/2014/main" id="{628CC8AB-DCF5-40F5-B498-43C307C64235}"/>
              </a:ext>
            </a:extLst>
          </p:cNvPr>
          <p:cNvSpPr>
            <a:spLocks noGrp="1" noChangeArrowheads="1"/>
          </p:cNvSpPr>
          <p:nvPr>
            <p:ph type="title"/>
          </p:nvPr>
        </p:nvSpPr>
        <p:spPr/>
        <p:txBody>
          <a:bodyPr/>
          <a:lstStyle/>
          <a:p>
            <a:pPr algn="ctr" eaLnBrk="1" hangingPunct="1"/>
            <a:r>
              <a:rPr lang="zh-CN" altLang="en-US"/>
              <a:t>主要内容</a:t>
            </a:r>
          </a:p>
        </p:txBody>
      </p:sp>
      <p:sp>
        <p:nvSpPr>
          <p:cNvPr id="4101" name="Rectangle 3">
            <a:extLst>
              <a:ext uri="{FF2B5EF4-FFF2-40B4-BE49-F238E27FC236}">
                <a16:creationId xmlns:a16="http://schemas.microsoft.com/office/drawing/2014/main" id="{D6D83757-FD9D-48FB-9995-451253C12A55}"/>
              </a:ext>
            </a:extLst>
          </p:cNvPr>
          <p:cNvSpPr>
            <a:spLocks noGrp="1" noChangeArrowheads="1"/>
          </p:cNvSpPr>
          <p:nvPr>
            <p:ph type="body" idx="1"/>
          </p:nvPr>
        </p:nvSpPr>
        <p:spPr>
          <a:xfrm>
            <a:off x="900113" y="1700213"/>
            <a:ext cx="7272337" cy="3384550"/>
          </a:xfrm>
        </p:spPr>
        <p:txBody>
          <a:bodyPr/>
          <a:lstStyle/>
          <a:p>
            <a:pPr marL="0" indent="0" eaLnBrk="1" hangingPunct="1"/>
            <a:r>
              <a:rPr lang="zh-CN" altLang="en-US" sz="3600" b="1">
                <a:latin typeface="Times New Roman" panose="02020603050405020304" pitchFamily="18" charset="0"/>
                <a:ea typeface="楷体" panose="02010609060101010101" pitchFamily="49" charset="-122"/>
              </a:rPr>
              <a:t>第一节 </a:t>
            </a:r>
            <a:r>
              <a:rPr lang="en-US" altLang="zh-CN" sz="3600" b="1">
                <a:latin typeface="Times New Roman" panose="02020603050405020304" pitchFamily="18" charset="0"/>
                <a:ea typeface="楷体" panose="02010609060101010101" pitchFamily="49" charset="-122"/>
              </a:rPr>
              <a:t>CAD</a:t>
            </a:r>
            <a:r>
              <a:rPr lang="zh-CN" altLang="en-US" sz="3600" b="1">
                <a:latin typeface="Times New Roman" panose="02020603050405020304" pitchFamily="18" charset="0"/>
                <a:ea typeface="楷体" panose="02010609060101010101" pitchFamily="49" charset="-122"/>
              </a:rPr>
              <a:t>系统的组成与分类</a:t>
            </a:r>
          </a:p>
          <a:p>
            <a:pPr marL="0" indent="0" eaLnBrk="1" hangingPunct="1"/>
            <a:r>
              <a:rPr lang="zh-CN" altLang="en-US" sz="3600" b="1">
                <a:latin typeface="Times New Roman" panose="02020603050405020304" pitchFamily="18" charset="0"/>
                <a:ea typeface="楷体" panose="02010609060101010101" pitchFamily="49" charset="-122"/>
              </a:rPr>
              <a:t>第二节 计算机辅助绘图</a:t>
            </a:r>
          </a:p>
          <a:p>
            <a:pPr marL="0" indent="0" eaLnBrk="1" hangingPunct="1"/>
            <a:r>
              <a:rPr lang="zh-CN" altLang="en-US" sz="3600" b="1">
                <a:latin typeface="Times New Roman" panose="02020603050405020304" pitchFamily="18" charset="0"/>
                <a:ea typeface="楷体" panose="02010609060101010101" pitchFamily="49" charset="-122"/>
              </a:rPr>
              <a:t>第三节 </a:t>
            </a:r>
            <a:r>
              <a:rPr lang="en-US" altLang="zh-CN" sz="3600" b="1">
                <a:latin typeface="Times New Roman" panose="02020603050405020304" pitchFamily="18" charset="0"/>
                <a:ea typeface="楷体" panose="02010609060101010101" pitchFamily="49" charset="-122"/>
              </a:rPr>
              <a:t>CAD</a:t>
            </a:r>
            <a:r>
              <a:rPr lang="zh-CN" altLang="en-US" sz="3600" b="1">
                <a:latin typeface="Times New Roman" panose="02020603050405020304" pitchFamily="18" charset="0"/>
                <a:ea typeface="楷体" panose="02010609060101010101" pitchFamily="49" charset="-122"/>
              </a:rPr>
              <a:t>系统的建模技术</a:t>
            </a:r>
          </a:p>
          <a:p>
            <a:pPr marL="0" indent="0" eaLnBrk="1" hangingPunct="1"/>
            <a:r>
              <a:rPr lang="zh-CN" altLang="en-US" sz="3600" b="1">
                <a:latin typeface="Times New Roman" panose="02020603050405020304" pitchFamily="18" charset="0"/>
                <a:ea typeface="楷体" panose="02010609060101010101" pitchFamily="49" charset="-122"/>
              </a:rPr>
              <a:t>第四节 </a:t>
            </a:r>
            <a:r>
              <a:rPr lang="en-US" altLang="zh-CN" sz="3600" b="1">
                <a:latin typeface="Times New Roman" panose="02020603050405020304" pitchFamily="18" charset="0"/>
                <a:ea typeface="楷体" panose="02010609060101010101" pitchFamily="49" charset="-122"/>
              </a:rPr>
              <a:t>CAD</a:t>
            </a:r>
            <a:r>
              <a:rPr lang="zh-CN" altLang="en-US" sz="3600" b="1">
                <a:latin typeface="Times New Roman" panose="02020603050405020304" pitchFamily="18" charset="0"/>
                <a:ea typeface="楷体" panose="02010609060101010101" pitchFamily="49" charset="-122"/>
              </a:rPr>
              <a:t>系统的其他技术</a:t>
            </a:r>
            <a:endParaRPr lang="zh-CN" altLang="en-US" sz="360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日期占位符 3">
            <a:extLst>
              <a:ext uri="{FF2B5EF4-FFF2-40B4-BE49-F238E27FC236}">
                <a16:creationId xmlns:a16="http://schemas.microsoft.com/office/drawing/2014/main" id="{56F02EB1-443C-4498-BEA5-F75095D03D33}"/>
              </a:ext>
            </a:extLst>
          </p:cNvPr>
          <p:cNvSpPr>
            <a:spLocks noGrp="1"/>
          </p:cNvSpPr>
          <p:nvPr>
            <p:ph type="dt" sz="quarter" idx="10"/>
          </p:nvPr>
        </p:nvSpPr>
        <p:spPr/>
        <p:txBody>
          <a:bodyPr/>
          <a:lstStyle/>
          <a:p>
            <a:pPr>
              <a:defRPr/>
            </a:pPr>
            <a:fld id="{1E78228D-6C23-4A26-819E-81575D26B51E}" type="datetime1">
              <a:rPr lang="zh-CN" altLang="en-US"/>
              <a:pPr>
                <a:defRPr/>
              </a:pPr>
              <a:t>2019/6/3</a:t>
            </a:fld>
            <a:endParaRPr lang="en-US" altLang="zh-CN"/>
          </a:p>
        </p:txBody>
      </p:sp>
      <p:sp>
        <p:nvSpPr>
          <p:cNvPr id="7" name="灯片编号占位符 4">
            <a:extLst>
              <a:ext uri="{FF2B5EF4-FFF2-40B4-BE49-F238E27FC236}">
                <a16:creationId xmlns:a16="http://schemas.microsoft.com/office/drawing/2014/main" id="{D1BBF0CD-D238-4969-B90E-FC640B067C0B}"/>
              </a:ext>
            </a:extLst>
          </p:cNvPr>
          <p:cNvSpPr>
            <a:spLocks noGrp="1"/>
          </p:cNvSpPr>
          <p:nvPr>
            <p:ph type="sldNum" sz="quarter" idx="11"/>
          </p:nvPr>
        </p:nvSpPr>
        <p:spPr/>
        <p:txBody>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eaLnBrk="1" hangingPunct="1"/>
            <a:r>
              <a:rPr lang="en-US" altLang="zh-CN">
                <a:latin typeface="Times New Roman" panose="02020603050405020304" pitchFamily="18" charset="0"/>
              </a:rPr>
              <a:t>Page</a:t>
            </a:r>
            <a:fld id="{05BFE764-AB04-45DB-97D3-446AD940493F}" type="slidenum">
              <a:rPr lang="en-US" altLang="zh-CN">
                <a:latin typeface="Times New Roman" panose="02020603050405020304" pitchFamily="18" charset="0"/>
              </a:rPr>
              <a:pPr eaLnBrk="1" hangingPunct="1"/>
              <a:t>20</a:t>
            </a:fld>
            <a:endParaRPr lang="en-US" altLang="zh-CN">
              <a:latin typeface="Times New Roman" panose="02020603050405020304" pitchFamily="18" charset="0"/>
            </a:endParaRPr>
          </a:p>
        </p:txBody>
      </p:sp>
      <p:sp>
        <p:nvSpPr>
          <p:cNvPr id="22532" name="Rectangle 10">
            <a:extLst>
              <a:ext uri="{FF2B5EF4-FFF2-40B4-BE49-F238E27FC236}">
                <a16:creationId xmlns:a16="http://schemas.microsoft.com/office/drawing/2014/main" id="{E7E88CEA-BDDC-4916-9311-BC88BD0CCE11}"/>
              </a:ext>
            </a:extLst>
          </p:cNvPr>
          <p:cNvSpPr>
            <a:spLocks noGrp="1" noChangeArrowheads="1"/>
          </p:cNvSpPr>
          <p:nvPr>
            <p:ph type="title"/>
          </p:nvPr>
        </p:nvSpPr>
        <p:spPr/>
        <p:txBody>
          <a:bodyPr/>
          <a:lstStyle/>
          <a:p>
            <a:pPr eaLnBrk="1" hangingPunct="1"/>
            <a:r>
              <a:rPr lang="zh-CN" altLang="en-US"/>
              <a:t>第三节  </a:t>
            </a:r>
            <a:r>
              <a:rPr lang="en-US" altLang="zh-CN"/>
              <a:t>CAD</a:t>
            </a:r>
            <a:r>
              <a:rPr lang="zh-CN" altLang="en-US"/>
              <a:t>系统的建模技术</a:t>
            </a:r>
          </a:p>
        </p:txBody>
      </p:sp>
      <p:sp>
        <p:nvSpPr>
          <p:cNvPr id="22533" name="Rectangle 3">
            <a:extLst>
              <a:ext uri="{FF2B5EF4-FFF2-40B4-BE49-F238E27FC236}">
                <a16:creationId xmlns:a16="http://schemas.microsoft.com/office/drawing/2014/main" id="{E212B411-0C30-4DFA-A6D3-8DB157A4374E}"/>
              </a:ext>
            </a:extLst>
          </p:cNvPr>
          <p:cNvSpPr>
            <a:spLocks noGrp="1" noChangeArrowheads="1"/>
          </p:cNvSpPr>
          <p:nvPr>
            <p:ph type="body" idx="1"/>
          </p:nvPr>
        </p:nvSpPr>
        <p:spPr/>
        <p:txBody>
          <a:bodyPr/>
          <a:lstStyle/>
          <a:p>
            <a:pPr marL="0" indent="0" eaLnBrk="1" hangingPunct="1"/>
            <a:r>
              <a:rPr lang="zh-CN" altLang="en-US">
                <a:latin typeface="宋体" panose="02010600030101010101" pitchFamily="2" charset="-122"/>
              </a:rPr>
              <a:t>一般意义的线框建模、表面建模和实体建模其区别也主要在于表达拓扑信息和基本元素的维数的方式。</a:t>
            </a:r>
            <a:endParaRPr lang="zh-CN" altLang="en-US"/>
          </a:p>
        </p:txBody>
      </p:sp>
      <p:pic>
        <p:nvPicPr>
          <p:cNvPr id="22534" name="Picture 7">
            <a:extLst>
              <a:ext uri="{FF2B5EF4-FFF2-40B4-BE49-F238E27FC236}">
                <a16:creationId xmlns:a16="http://schemas.microsoft.com/office/drawing/2014/main" id="{E1681728-E055-4F66-8E1C-EA48347115DA}"/>
              </a:ext>
            </a:extLst>
          </p:cNvPr>
          <p:cNvPicPr>
            <a:picLocks noGrp="1" noChangeAspect="1" noChangeArrowheads="1"/>
          </p:cNvPicPr>
          <p:nvPr>
            <p:ph type="clipArt" sz="half" idx="4294967295"/>
          </p:nvPr>
        </p:nvPicPr>
        <p:blipFill>
          <a:blip r:embed="rId2" cstate="hqprint">
            <a:extLst>
              <a:ext uri="{28A0092B-C50C-407E-A947-70E740481C1C}">
                <a14:useLocalDpi xmlns:a14="http://schemas.microsoft.com/office/drawing/2010/main" val="0"/>
              </a:ext>
            </a:extLst>
          </a:blip>
          <a:srcRect/>
          <a:stretch>
            <a:fillRect/>
          </a:stretch>
        </p:blipFill>
        <p:spPr>
          <a:xfrm>
            <a:off x="1042988" y="3078163"/>
            <a:ext cx="2917825" cy="2871787"/>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pic>
        <p:nvPicPr>
          <p:cNvPr id="22535" name="Picture 8">
            <a:extLst>
              <a:ext uri="{FF2B5EF4-FFF2-40B4-BE49-F238E27FC236}">
                <a16:creationId xmlns:a16="http://schemas.microsoft.com/office/drawing/2014/main" id="{DDAFEA91-61EB-4B8A-8902-B659F00CDDB0}"/>
              </a:ext>
            </a:extLst>
          </p:cNvPr>
          <p:cNvPicPr>
            <a:picLocks noChangeAspect="1" noChangeArrowheads="1"/>
          </p:cNvPicPr>
          <p:nvPr/>
        </p:nvPicPr>
        <p:blipFill>
          <a:blip r:embed="rId3" cstate="hqprint">
            <a:extLst>
              <a:ext uri="{28A0092B-C50C-407E-A947-70E740481C1C}">
                <a14:useLocalDpi xmlns:a14="http://schemas.microsoft.com/office/drawing/2010/main" val="0"/>
              </a:ext>
            </a:extLst>
          </a:blip>
          <a:srcRect/>
          <a:stretch>
            <a:fillRect/>
          </a:stretch>
        </p:blipFill>
        <p:spPr bwMode="auto">
          <a:xfrm>
            <a:off x="4932363" y="3043238"/>
            <a:ext cx="3240087" cy="3086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日期占位符 2">
            <a:extLst>
              <a:ext uri="{FF2B5EF4-FFF2-40B4-BE49-F238E27FC236}">
                <a16:creationId xmlns:a16="http://schemas.microsoft.com/office/drawing/2014/main" id="{AC8EF377-4EB7-4341-9F47-473DC0B1321A}"/>
              </a:ext>
            </a:extLst>
          </p:cNvPr>
          <p:cNvSpPr>
            <a:spLocks noGrp="1"/>
          </p:cNvSpPr>
          <p:nvPr>
            <p:ph type="dt" sz="quarter" idx="10"/>
          </p:nvPr>
        </p:nvSpPr>
        <p:spPr/>
        <p:txBody>
          <a:bodyPr/>
          <a:lstStyle/>
          <a:p>
            <a:pPr>
              <a:defRPr/>
            </a:pPr>
            <a:fld id="{D9B2BBDB-DDE7-4716-8CCF-ECB9D2540D4E}" type="datetime1">
              <a:rPr lang="zh-CN" altLang="en-US"/>
              <a:pPr>
                <a:defRPr/>
              </a:pPr>
              <a:t>2019/6/3</a:t>
            </a:fld>
            <a:endParaRPr lang="en-US" altLang="zh-CN"/>
          </a:p>
        </p:txBody>
      </p:sp>
      <p:sp>
        <p:nvSpPr>
          <p:cNvPr id="5" name="灯片编号占位符 3">
            <a:extLst>
              <a:ext uri="{FF2B5EF4-FFF2-40B4-BE49-F238E27FC236}">
                <a16:creationId xmlns:a16="http://schemas.microsoft.com/office/drawing/2014/main" id="{F6E55741-FCB2-45B5-8808-DE8AF3C58914}"/>
              </a:ext>
            </a:extLst>
          </p:cNvPr>
          <p:cNvSpPr>
            <a:spLocks noGrp="1"/>
          </p:cNvSpPr>
          <p:nvPr>
            <p:ph type="sldNum" sz="quarter" idx="11"/>
          </p:nvPr>
        </p:nvSpPr>
        <p:spPr/>
        <p:txBody>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eaLnBrk="1" hangingPunct="1"/>
            <a:r>
              <a:rPr lang="en-US" altLang="zh-CN">
                <a:latin typeface="Times New Roman" panose="02020603050405020304" pitchFamily="18" charset="0"/>
              </a:rPr>
              <a:t>Page</a:t>
            </a:r>
            <a:fld id="{7DC7E31D-5365-4147-9F1F-6B27F42F02E1}" type="slidenum">
              <a:rPr lang="en-US" altLang="zh-CN">
                <a:latin typeface="Times New Roman" panose="02020603050405020304" pitchFamily="18" charset="0"/>
              </a:rPr>
              <a:pPr eaLnBrk="1" hangingPunct="1"/>
              <a:t>21</a:t>
            </a:fld>
            <a:endParaRPr lang="en-US" altLang="zh-CN">
              <a:latin typeface="Times New Roman" panose="02020603050405020304" pitchFamily="18" charset="0"/>
            </a:endParaRPr>
          </a:p>
        </p:txBody>
      </p:sp>
      <p:sp>
        <p:nvSpPr>
          <p:cNvPr id="23556" name="Rectangle 6">
            <a:extLst>
              <a:ext uri="{FF2B5EF4-FFF2-40B4-BE49-F238E27FC236}">
                <a16:creationId xmlns:a16="http://schemas.microsoft.com/office/drawing/2014/main" id="{4DF06E78-4AD3-46DC-B74C-0F82CD3EEED3}"/>
              </a:ext>
            </a:extLst>
          </p:cNvPr>
          <p:cNvSpPr>
            <a:spLocks noGrp="1" noChangeArrowheads="1"/>
          </p:cNvSpPr>
          <p:nvPr>
            <p:ph type="title"/>
          </p:nvPr>
        </p:nvSpPr>
        <p:spPr/>
        <p:txBody>
          <a:bodyPr/>
          <a:lstStyle/>
          <a:p>
            <a:pPr eaLnBrk="1" hangingPunct="1"/>
            <a:r>
              <a:rPr lang="zh-CN" altLang="en-US"/>
              <a:t>第三节  </a:t>
            </a:r>
            <a:r>
              <a:rPr lang="en-US" altLang="zh-CN"/>
              <a:t>CAD</a:t>
            </a:r>
            <a:r>
              <a:rPr lang="zh-CN" altLang="en-US"/>
              <a:t>系统的建模技术</a:t>
            </a:r>
          </a:p>
        </p:txBody>
      </p:sp>
      <p:pic>
        <p:nvPicPr>
          <p:cNvPr id="23557" name="Picture 2" descr="aaa0002">
            <a:extLst>
              <a:ext uri="{FF2B5EF4-FFF2-40B4-BE49-F238E27FC236}">
                <a16:creationId xmlns:a16="http://schemas.microsoft.com/office/drawing/2014/main" id="{2E622146-1954-43D5-A426-F2ECE2DE1DDD}"/>
              </a:ext>
            </a:extLst>
          </p:cNvPr>
          <p:cNvPicPr>
            <a:picLocks noGrp="1" noChangeAspect="1" noChangeArrowheads="1"/>
          </p:cNvPicPr>
          <p:nvPr>
            <p:ph type="clipArt" sz="half" idx="4294967295"/>
          </p:nvPr>
        </p:nvPicPr>
        <p:blipFill>
          <a:blip r:embed="rId2">
            <a:extLst>
              <a:ext uri="{28A0092B-C50C-407E-A947-70E740481C1C}">
                <a14:useLocalDpi xmlns:a14="http://schemas.microsoft.com/office/drawing/2010/main" val="0"/>
              </a:ext>
            </a:extLst>
          </a:blip>
          <a:srcRect/>
          <a:stretch>
            <a:fillRect/>
          </a:stretch>
        </p:blipFill>
        <p:spPr>
          <a:xfrm>
            <a:off x="755650" y="1196975"/>
            <a:ext cx="7556500" cy="559117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Tree>
  </p:cSld>
  <p:clrMapOvr>
    <a:masterClrMapping/>
  </p:clrMapOvr>
  <p:transition advClick="0" advTm="0"/>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日期占位符 2">
            <a:extLst>
              <a:ext uri="{FF2B5EF4-FFF2-40B4-BE49-F238E27FC236}">
                <a16:creationId xmlns:a16="http://schemas.microsoft.com/office/drawing/2014/main" id="{82C14D6D-1B74-4E76-9BBA-529177D3B76B}"/>
              </a:ext>
            </a:extLst>
          </p:cNvPr>
          <p:cNvSpPr>
            <a:spLocks noGrp="1"/>
          </p:cNvSpPr>
          <p:nvPr>
            <p:ph type="dt" sz="quarter" idx="10"/>
          </p:nvPr>
        </p:nvSpPr>
        <p:spPr/>
        <p:txBody>
          <a:bodyPr/>
          <a:lstStyle/>
          <a:p>
            <a:pPr>
              <a:defRPr/>
            </a:pPr>
            <a:fld id="{F5D031ED-9948-49B0-BD7C-F1AAA3F70440}" type="datetime1">
              <a:rPr lang="zh-CN" altLang="en-US"/>
              <a:pPr>
                <a:defRPr/>
              </a:pPr>
              <a:t>2019/6/3</a:t>
            </a:fld>
            <a:endParaRPr lang="en-US" altLang="zh-CN"/>
          </a:p>
        </p:txBody>
      </p:sp>
      <p:sp>
        <p:nvSpPr>
          <p:cNvPr id="5" name="灯片编号占位符 3">
            <a:extLst>
              <a:ext uri="{FF2B5EF4-FFF2-40B4-BE49-F238E27FC236}">
                <a16:creationId xmlns:a16="http://schemas.microsoft.com/office/drawing/2014/main" id="{37516108-6183-471F-8621-2CDC1996876F}"/>
              </a:ext>
            </a:extLst>
          </p:cNvPr>
          <p:cNvSpPr>
            <a:spLocks noGrp="1"/>
          </p:cNvSpPr>
          <p:nvPr>
            <p:ph type="sldNum" sz="quarter" idx="11"/>
          </p:nvPr>
        </p:nvSpPr>
        <p:spPr/>
        <p:txBody>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eaLnBrk="1" hangingPunct="1"/>
            <a:r>
              <a:rPr lang="en-US" altLang="zh-CN">
                <a:latin typeface="Times New Roman" panose="02020603050405020304" pitchFamily="18" charset="0"/>
              </a:rPr>
              <a:t>Page</a:t>
            </a:r>
            <a:fld id="{D005BB8F-84DF-4B30-9457-C3170637F6B7}" type="slidenum">
              <a:rPr lang="en-US" altLang="zh-CN">
                <a:latin typeface="Times New Roman" panose="02020603050405020304" pitchFamily="18" charset="0"/>
              </a:rPr>
              <a:pPr eaLnBrk="1" hangingPunct="1"/>
              <a:t>22</a:t>
            </a:fld>
            <a:endParaRPr lang="en-US" altLang="zh-CN">
              <a:latin typeface="Times New Roman" panose="02020603050405020304" pitchFamily="18" charset="0"/>
            </a:endParaRPr>
          </a:p>
        </p:txBody>
      </p:sp>
      <p:pic>
        <p:nvPicPr>
          <p:cNvPr id="24580" name="Picture 5">
            <a:extLst>
              <a:ext uri="{FF2B5EF4-FFF2-40B4-BE49-F238E27FC236}">
                <a16:creationId xmlns:a16="http://schemas.microsoft.com/office/drawing/2014/main" id="{B21E27D0-38AF-4E45-843F-F14FBD7A44A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68313" y="1844675"/>
            <a:ext cx="8135937" cy="3384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4581" name="Rectangle 6">
            <a:extLst>
              <a:ext uri="{FF2B5EF4-FFF2-40B4-BE49-F238E27FC236}">
                <a16:creationId xmlns:a16="http://schemas.microsoft.com/office/drawing/2014/main" id="{1887113F-A27C-4C46-879A-8E02D62FB108}"/>
              </a:ext>
            </a:extLst>
          </p:cNvPr>
          <p:cNvSpPr>
            <a:spLocks noGrp="1" noChangeArrowheads="1"/>
          </p:cNvSpPr>
          <p:nvPr>
            <p:ph type="title"/>
          </p:nvPr>
        </p:nvSpPr>
        <p:spPr/>
        <p:txBody>
          <a:bodyPr/>
          <a:lstStyle/>
          <a:p>
            <a:pPr eaLnBrk="1" hangingPunct="1"/>
            <a:r>
              <a:rPr lang="zh-CN" altLang="en-US"/>
              <a:t>第三节  </a:t>
            </a:r>
            <a:r>
              <a:rPr lang="en-US" altLang="zh-CN"/>
              <a:t>CAD</a:t>
            </a:r>
            <a:r>
              <a:rPr lang="zh-CN" altLang="en-US"/>
              <a:t>系统的建模技术</a:t>
            </a:r>
          </a:p>
        </p:txBody>
      </p:sp>
    </p:spTree>
  </p:cSld>
  <p:clrMapOvr>
    <a:masterClrMapping/>
  </p:clrMapOvr>
  <p:transition advClick="0" advTm="0"/>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日期占位符 3">
            <a:extLst>
              <a:ext uri="{FF2B5EF4-FFF2-40B4-BE49-F238E27FC236}">
                <a16:creationId xmlns:a16="http://schemas.microsoft.com/office/drawing/2014/main" id="{445CF351-FE11-4BF0-B1EB-5BAE29AD9BFE}"/>
              </a:ext>
            </a:extLst>
          </p:cNvPr>
          <p:cNvSpPr>
            <a:spLocks noGrp="1"/>
          </p:cNvSpPr>
          <p:nvPr>
            <p:ph type="dt" sz="quarter" idx="10"/>
          </p:nvPr>
        </p:nvSpPr>
        <p:spPr/>
        <p:txBody>
          <a:bodyPr/>
          <a:lstStyle/>
          <a:p>
            <a:pPr>
              <a:defRPr/>
            </a:pPr>
            <a:fld id="{0CE197D4-E6FF-42B2-B276-3603A445BBE7}" type="datetime1">
              <a:rPr lang="zh-CN" altLang="en-US"/>
              <a:pPr>
                <a:defRPr/>
              </a:pPr>
              <a:t>2019/6/3</a:t>
            </a:fld>
            <a:endParaRPr lang="en-US" altLang="zh-CN"/>
          </a:p>
        </p:txBody>
      </p:sp>
      <p:sp>
        <p:nvSpPr>
          <p:cNvPr id="6" name="灯片编号占位符 4">
            <a:extLst>
              <a:ext uri="{FF2B5EF4-FFF2-40B4-BE49-F238E27FC236}">
                <a16:creationId xmlns:a16="http://schemas.microsoft.com/office/drawing/2014/main" id="{6801C8C7-CEC8-4718-AA54-E08AC6EF38A9}"/>
              </a:ext>
            </a:extLst>
          </p:cNvPr>
          <p:cNvSpPr>
            <a:spLocks noGrp="1"/>
          </p:cNvSpPr>
          <p:nvPr>
            <p:ph type="sldNum" sz="quarter" idx="11"/>
          </p:nvPr>
        </p:nvSpPr>
        <p:spPr/>
        <p:txBody>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eaLnBrk="1" hangingPunct="1"/>
            <a:r>
              <a:rPr lang="en-US" altLang="zh-CN">
                <a:latin typeface="Times New Roman" panose="02020603050405020304" pitchFamily="18" charset="0"/>
              </a:rPr>
              <a:t>Page</a:t>
            </a:r>
            <a:fld id="{C8F2D846-8466-4846-96D5-743E5C73B56E}" type="slidenum">
              <a:rPr lang="en-US" altLang="zh-CN">
                <a:latin typeface="Times New Roman" panose="02020603050405020304" pitchFamily="18" charset="0"/>
              </a:rPr>
              <a:pPr eaLnBrk="1" hangingPunct="1"/>
              <a:t>23</a:t>
            </a:fld>
            <a:endParaRPr lang="en-US" altLang="zh-CN">
              <a:latin typeface="Times New Roman" panose="02020603050405020304" pitchFamily="18" charset="0"/>
            </a:endParaRPr>
          </a:p>
        </p:txBody>
      </p:sp>
      <p:sp>
        <p:nvSpPr>
          <p:cNvPr id="25604" name="Rectangle 2">
            <a:extLst>
              <a:ext uri="{FF2B5EF4-FFF2-40B4-BE49-F238E27FC236}">
                <a16:creationId xmlns:a16="http://schemas.microsoft.com/office/drawing/2014/main" id="{5B2F5858-D036-4AD0-96F4-30D511454529}"/>
              </a:ext>
            </a:extLst>
          </p:cNvPr>
          <p:cNvSpPr>
            <a:spLocks noGrp="1" noChangeArrowheads="1"/>
          </p:cNvSpPr>
          <p:nvPr>
            <p:ph type="title"/>
          </p:nvPr>
        </p:nvSpPr>
        <p:spPr/>
        <p:txBody>
          <a:bodyPr/>
          <a:lstStyle/>
          <a:p>
            <a:pPr eaLnBrk="1" hangingPunct="1"/>
            <a:r>
              <a:rPr lang="zh-CN" altLang="en-US"/>
              <a:t>第三节  </a:t>
            </a:r>
            <a:r>
              <a:rPr lang="en-US" altLang="zh-CN"/>
              <a:t>CAD</a:t>
            </a:r>
            <a:r>
              <a:rPr lang="zh-CN" altLang="en-US"/>
              <a:t>系统的建模技术</a:t>
            </a:r>
          </a:p>
        </p:txBody>
      </p:sp>
      <p:sp>
        <p:nvSpPr>
          <p:cNvPr id="25605" name="Rectangle 3">
            <a:extLst>
              <a:ext uri="{FF2B5EF4-FFF2-40B4-BE49-F238E27FC236}">
                <a16:creationId xmlns:a16="http://schemas.microsoft.com/office/drawing/2014/main" id="{C57725DE-F8A3-4837-97F2-86D513904E00}"/>
              </a:ext>
            </a:extLst>
          </p:cNvPr>
          <p:cNvSpPr>
            <a:spLocks noGrp="1" noChangeArrowheads="1"/>
          </p:cNvSpPr>
          <p:nvPr>
            <p:ph type="body" idx="1"/>
          </p:nvPr>
        </p:nvSpPr>
        <p:spPr>
          <a:xfrm>
            <a:off x="468313" y="1412875"/>
            <a:ext cx="8135937" cy="2952750"/>
          </a:xfrm>
        </p:spPr>
        <p:txBody>
          <a:bodyPr/>
          <a:lstStyle/>
          <a:p>
            <a:pPr marL="0" indent="0" eaLnBrk="1" hangingPunct="1"/>
            <a:r>
              <a:rPr lang="zh-CN" altLang="en-US" b="1">
                <a:solidFill>
                  <a:srgbClr val="FF0000"/>
                </a:solidFill>
                <a:latin typeface="楷体" panose="02010609060101010101" pitchFamily="49" charset="-122"/>
                <a:ea typeface="楷体" panose="02010609060101010101" pitchFamily="49" charset="-122"/>
              </a:rPr>
              <a:t>线框建模</a:t>
            </a:r>
          </a:p>
          <a:p>
            <a:pPr lvl="1" eaLnBrk="1" hangingPunct="1"/>
            <a:r>
              <a:rPr lang="zh-CN" altLang="en-US">
                <a:solidFill>
                  <a:srgbClr val="000000"/>
                </a:solidFill>
                <a:latin typeface="宋体" panose="02010600030101010101" pitchFamily="2" charset="-122"/>
              </a:rPr>
              <a:t>线框建模是最简单的建模系统，物体只通过棱边（直线、圆弧、圆）来描述，体－边－点的拓扑关系，所需信息量少，所占存贮空间也最少。但没有面的信息，有些情况下信息不完整，存在多义性。</a:t>
            </a:r>
            <a:r>
              <a:rPr lang="zh-CN" altLang="en-US"/>
              <a:t> </a:t>
            </a:r>
          </a:p>
        </p:txBody>
      </p:sp>
      <p:pic>
        <p:nvPicPr>
          <p:cNvPr id="25606" name="Picture 4" descr="STL">
            <a:extLst>
              <a:ext uri="{FF2B5EF4-FFF2-40B4-BE49-F238E27FC236}">
                <a16:creationId xmlns:a16="http://schemas.microsoft.com/office/drawing/2014/main" id="{73DE8A76-53A4-4B94-9A22-7F4D44C3072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l="17912" r="17490"/>
          <a:stretch>
            <a:fillRect/>
          </a:stretch>
        </p:blipFill>
        <p:spPr bwMode="auto">
          <a:xfrm>
            <a:off x="3419475" y="3860800"/>
            <a:ext cx="2362200" cy="2330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日期占位符 3">
            <a:extLst>
              <a:ext uri="{FF2B5EF4-FFF2-40B4-BE49-F238E27FC236}">
                <a16:creationId xmlns:a16="http://schemas.microsoft.com/office/drawing/2014/main" id="{2E7B9E3F-806C-4C4F-9B05-819DA4D30DF8}"/>
              </a:ext>
            </a:extLst>
          </p:cNvPr>
          <p:cNvSpPr>
            <a:spLocks noGrp="1"/>
          </p:cNvSpPr>
          <p:nvPr>
            <p:ph type="dt" sz="quarter" idx="10"/>
          </p:nvPr>
        </p:nvSpPr>
        <p:spPr/>
        <p:txBody>
          <a:bodyPr/>
          <a:lstStyle/>
          <a:p>
            <a:pPr>
              <a:defRPr/>
            </a:pPr>
            <a:fld id="{F5D94AFA-3FBE-439B-9E9F-CACC4558E154}" type="datetime1">
              <a:rPr lang="zh-CN" altLang="en-US"/>
              <a:pPr>
                <a:defRPr/>
              </a:pPr>
              <a:t>2019/6/3</a:t>
            </a:fld>
            <a:endParaRPr lang="en-US" altLang="zh-CN"/>
          </a:p>
        </p:txBody>
      </p:sp>
      <p:sp>
        <p:nvSpPr>
          <p:cNvPr id="5" name="灯片编号占位符 4">
            <a:extLst>
              <a:ext uri="{FF2B5EF4-FFF2-40B4-BE49-F238E27FC236}">
                <a16:creationId xmlns:a16="http://schemas.microsoft.com/office/drawing/2014/main" id="{F0ED2660-D7D0-4DAF-8B16-76FE422984EF}"/>
              </a:ext>
            </a:extLst>
          </p:cNvPr>
          <p:cNvSpPr>
            <a:spLocks noGrp="1"/>
          </p:cNvSpPr>
          <p:nvPr>
            <p:ph type="sldNum" sz="quarter" idx="11"/>
          </p:nvPr>
        </p:nvSpPr>
        <p:spPr/>
        <p:txBody>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eaLnBrk="1" hangingPunct="1"/>
            <a:r>
              <a:rPr lang="en-US" altLang="zh-CN">
                <a:latin typeface="Times New Roman" panose="02020603050405020304" pitchFamily="18" charset="0"/>
              </a:rPr>
              <a:t>Page</a:t>
            </a:r>
            <a:fld id="{DC2CD669-6EC8-442F-8342-2D139D0450BD}" type="slidenum">
              <a:rPr lang="en-US" altLang="zh-CN">
                <a:latin typeface="Times New Roman" panose="02020603050405020304" pitchFamily="18" charset="0"/>
              </a:rPr>
              <a:pPr eaLnBrk="1" hangingPunct="1"/>
              <a:t>24</a:t>
            </a:fld>
            <a:endParaRPr lang="en-US" altLang="zh-CN">
              <a:latin typeface="Times New Roman" panose="02020603050405020304" pitchFamily="18" charset="0"/>
            </a:endParaRPr>
          </a:p>
        </p:txBody>
      </p:sp>
      <p:sp>
        <p:nvSpPr>
          <p:cNvPr id="26628" name="Rectangle 2">
            <a:extLst>
              <a:ext uri="{FF2B5EF4-FFF2-40B4-BE49-F238E27FC236}">
                <a16:creationId xmlns:a16="http://schemas.microsoft.com/office/drawing/2014/main" id="{3C4458CF-B591-4312-ADC1-41E249E8D8E4}"/>
              </a:ext>
            </a:extLst>
          </p:cNvPr>
          <p:cNvSpPr>
            <a:spLocks noGrp="1" noChangeArrowheads="1"/>
          </p:cNvSpPr>
          <p:nvPr>
            <p:ph type="title"/>
          </p:nvPr>
        </p:nvSpPr>
        <p:spPr/>
        <p:txBody>
          <a:bodyPr/>
          <a:lstStyle/>
          <a:p>
            <a:pPr eaLnBrk="1" hangingPunct="1"/>
            <a:r>
              <a:rPr lang="zh-CN" altLang="en-US"/>
              <a:t>第三节  </a:t>
            </a:r>
            <a:r>
              <a:rPr lang="en-US" altLang="zh-CN"/>
              <a:t>CAD</a:t>
            </a:r>
            <a:r>
              <a:rPr lang="zh-CN" altLang="en-US"/>
              <a:t>系统的建模技术</a:t>
            </a:r>
          </a:p>
        </p:txBody>
      </p:sp>
      <p:sp>
        <p:nvSpPr>
          <p:cNvPr id="26629" name="Rectangle 3">
            <a:extLst>
              <a:ext uri="{FF2B5EF4-FFF2-40B4-BE49-F238E27FC236}">
                <a16:creationId xmlns:a16="http://schemas.microsoft.com/office/drawing/2014/main" id="{CCF43C1A-D502-48F7-AE9C-8101DE6B30D4}"/>
              </a:ext>
            </a:extLst>
          </p:cNvPr>
          <p:cNvSpPr>
            <a:spLocks noGrp="1" noChangeArrowheads="1"/>
          </p:cNvSpPr>
          <p:nvPr>
            <p:ph type="body" idx="1"/>
          </p:nvPr>
        </p:nvSpPr>
        <p:spPr/>
        <p:txBody>
          <a:bodyPr/>
          <a:lstStyle/>
          <a:p>
            <a:pPr marL="0" indent="0" eaLnBrk="1" hangingPunct="1"/>
            <a:r>
              <a:rPr lang="zh-CN" altLang="en-US" sz="2800" b="1">
                <a:solidFill>
                  <a:srgbClr val="FF0000"/>
                </a:solidFill>
                <a:latin typeface="楷体" panose="02010609060101010101" pitchFamily="49" charset="-122"/>
                <a:ea typeface="楷体" panose="02010609060101010101" pitchFamily="49" charset="-122"/>
              </a:rPr>
              <a:t>表面建模</a:t>
            </a:r>
          </a:p>
          <a:p>
            <a:pPr lvl="1" eaLnBrk="1" hangingPunct="1"/>
            <a:r>
              <a:rPr lang="zh-CN" altLang="en-US" sz="2400">
                <a:solidFill>
                  <a:srgbClr val="000000"/>
                </a:solidFill>
                <a:latin typeface="宋体" panose="02010600030101010101" pitchFamily="2" charset="-122"/>
              </a:rPr>
              <a:t>表面建模是通过对物体各种表面或曲面进行描述的建模方法。表面建模常用于其表面不能用简单的数学模型进行描述的物体，如汽车、飞机、船舶的一些外表面。这种系统的重点在于由给出的离散数据构造曲面，使该曲面通过或逼近这些点，一般都采用插值、逼近和拟合算法。常用的算法有</a:t>
            </a:r>
            <a:r>
              <a:rPr lang="en-US" altLang="zh-CN" sz="2400">
                <a:solidFill>
                  <a:srgbClr val="000000"/>
                </a:solidFill>
              </a:rPr>
              <a:t>Bezier</a:t>
            </a:r>
            <a:r>
              <a:rPr lang="zh-CN" altLang="en-US" sz="2400">
                <a:solidFill>
                  <a:srgbClr val="000000"/>
                </a:solidFill>
                <a:latin typeface="宋体" panose="02010600030101010101" pitchFamily="2" charset="-122"/>
              </a:rPr>
              <a:t>曲线、</a:t>
            </a:r>
            <a:r>
              <a:rPr lang="en-US" altLang="zh-CN" sz="2400">
                <a:solidFill>
                  <a:srgbClr val="000000"/>
                </a:solidFill>
              </a:rPr>
              <a:t>B</a:t>
            </a:r>
            <a:r>
              <a:rPr lang="zh-CN" altLang="en-US" sz="2400">
                <a:solidFill>
                  <a:srgbClr val="000000"/>
                </a:solidFill>
                <a:latin typeface="宋体" panose="02010600030101010101" pitchFamily="2" charset="-122"/>
              </a:rPr>
              <a:t>样条曲线、</a:t>
            </a:r>
            <a:r>
              <a:rPr lang="en-US" altLang="zh-CN" sz="2400">
                <a:solidFill>
                  <a:srgbClr val="000000"/>
                </a:solidFill>
              </a:rPr>
              <a:t>Coons</a:t>
            </a:r>
            <a:r>
              <a:rPr lang="zh-CN" altLang="en-US" sz="2400">
                <a:solidFill>
                  <a:srgbClr val="000000"/>
                </a:solidFill>
                <a:latin typeface="宋体" panose="02010600030101010101" pitchFamily="2" charset="-122"/>
              </a:rPr>
              <a:t>曲面、</a:t>
            </a:r>
            <a:r>
              <a:rPr lang="en-US" altLang="zh-CN" sz="2400">
                <a:solidFill>
                  <a:srgbClr val="000000"/>
                </a:solidFill>
              </a:rPr>
              <a:t>Bezier</a:t>
            </a:r>
            <a:r>
              <a:rPr lang="zh-CN" altLang="en-US" sz="2400">
                <a:solidFill>
                  <a:srgbClr val="000000"/>
                </a:solidFill>
                <a:latin typeface="宋体" panose="02010600030101010101" pitchFamily="2" charset="-122"/>
              </a:rPr>
              <a:t>曲面和最近几年发展起来的</a:t>
            </a:r>
            <a:r>
              <a:rPr lang="en-US" altLang="zh-CN" sz="2400">
                <a:solidFill>
                  <a:srgbClr val="000000"/>
                </a:solidFill>
              </a:rPr>
              <a:t>NUBERS</a:t>
            </a:r>
            <a:r>
              <a:rPr lang="zh-CN" altLang="en-US" sz="2400">
                <a:solidFill>
                  <a:srgbClr val="000000"/>
                </a:solidFill>
                <a:latin typeface="宋体" panose="02010600030101010101" pitchFamily="2" charset="-122"/>
              </a:rPr>
              <a:t>曲面。表面建模还可以用于有限元网格划分、多坐标数控编程、计算刀具的运动轨迹等。表面建模的缺点是不存在各个表面之间相互关系的信息，如果要同时考虑各个表面时，就不能采用表面建模方法。</a:t>
            </a:r>
            <a:r>
              <a:rPr lang="zh-CN" altLang="en-US" sz="2400"/>
              <a:t> </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日期占位符 2">
            <a:extLst>
              <a:ext uri="{FF2B5EF4-FFF2-40B4-BE49-F238E27FC236}">
                <a16:creationId xmlns:a16="http://schemas.microsoft.com/office/drawing/2014/main" id="{174ADB26-D9BD-40DF-9403-40B621302594}"/>
              </a:ext>
            </a:extLst>
          </p:cNvPr>
          <p:cNvSpPr>
            <a:spLocks noGrp="1"/>
          </p:cNvSpPr>
          <p:nvPr>
            <p:ph type="dt" sz="quarter" idx="10"/>
          </p:nvPr>
        </p:nvSpPr>
        <p:spPr/>
        <p:txBody>
          <a:bodyPr/>
          <a:lstStyle/>
          <a:p>
            <a:pPr>
              <a:defRPr/>
            </a:pPr>
            <a:fld id="{1EA30C63-E3DA-45A9-B153-47629142BD3E}" type="datetime1">
              <a:rPr lang="zh-CN" altLang="en-US"/>
              <a:pPr>
                <a:defRPr/>
              </a:pPr>
              <a:t>2019/6/3</a:t>
            </a:fld>
            <a:endParaRPr lang="en-US" altLang="zh-CN"/>
          </a:p>
        </p:txBody>
      </p:sp>
      <p:sp>
        <p:nvSpPr>
          <p:cNvPr id="5" name="灯片编号占位符 3">
            <a:extLst>
              <a:ext uri="{FF2B5EF4-FFF2-40B4-BE49-F238E27FC236}">
                <a16:creationId xmlns:a16="http://schemas.microsoft.com/office/drawing/2014/main" id="{31F80E8B-D300-48DC-A8F2-91EC32ADA8E1}"/>
              </a:ext>
            </a:extLst>
          </p:cNvPr>
          <p:cNvSpPr>
            <a:spLocks noGrp="1"/>
          </p:cNvSpPr>
          <p:nvPr>
            <p:ph type="sldNum" sz="quarter" idx="11"/>
          </p:nvPr>
        </p:nvSpPr>
        <p:spPr/>
        <p:txBody>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eaLnBrk="1" hangingPunct="1"/>
            <a:r>
              <a:rPr lang="en-US" altLang="zh-CN">
                <a:latin typeface="Times New Roman" panose="02020603050405020304" pitchFamily="18" charset="0"/>
              </a:rPr>
              <a:t>Page</a:t>
            </a:r>
            <a:fld id="{63D567B0-D085-4B7E-890F-3AE13715E77E}" type="slidenum">
              <a:rPr lang="en-US" altLang="zh-CN">
                <a:latin typeface="Times New Roman" panose="02020603050405020304" pitchFamily="18" charset="0"/>
              </a:rPr>
              <a:pPr eaLnBrk="1" hangingPunct="1"/>
              <a:t>25</a:t>
            </a:fld>
            <a:endParaRPr lang="en-US" altLang="zh-CN">
              <a:latin typeface="Times New Roman" panose="02020603050405020304" pitchFamily="18" charset="0"/>
            </a:endParaRPr>
          </a:p>
        </p:txBody>
      </p:sp>
      <p:sp>
        <p:nvSpPr>
          <p:cNvPr id="27652" name="Rectangle 7">
            <a:extLst>
              <a:ext uri="{FF2B5EF4-FFF2-40B4-BE49-F238E27FC236}">
                <a16:creationId xmlns:a16="http://schemas.microsoft.com/office/drawing/2014/main" id="{BE5E1F59-3561-4A95-92C9-16853048AA1A}"/>
              </a:ext>
            </a:extLst>
          </p:cNvPr>
          <p:cNvSpPr>
            <a:spLocks noGrp="1" noChangeArrowheads="1"/>
          </p:cNvSpPr>
          <p:nvPr>
            <p:ph type="title"/>
          </p:nvPr>
        </p:nvSpPr>
        <p:spPr/>
        <p:txBody>
          <a:bodyPr/>
          <a:lstStyle/>
          <a:p>
            <a:pPr eaLnBrk="1" hangingPunct="1"/>
            <a:r>
              <a:rPr lang="zh-CN" altLang="en-US"/>
              <a:t>第三节  </a:t>
            </a:r>
            <a:r>
              <a:rPr lang="en-US" altLang="zh-CN"/>
              <a:t>CAD</a:t>
            </a:r>
            <a:r>
              <a:rPr lang="zh-CN" altLang="en-US"/>
              <a:t>系统的建模技术</a:t>
            </a:r>
          </a:p>
        </p:txBody>
      </p:sp>
      <p:pic>
        <p:nvPicPr>
          <p:cNvPr id="27653" name="Picture 4">
            <a:extLst>
              <a:ext uri="{FF2B5EF4-FFF2-40B4-BE49-F238E27FC236}">
                <a16:creationId xmlns:a16="http://schemas.microsoft.com/office/drawing/2014/main" id="{BB79EBE4-63BE-4419-8938-CFEB2BB653D0}"/>
              </a:ext>
            </a:extLst>
          </p:cNvPr>
          <p:cNvPicPr>
            <a:picLocks noChangeAspect="1" noChangeArrowheads="1"/>
          </p:cNvPicPr>
          <p:nvPr/>
        </p:nvPicPr>
        <p:blipFill>
          <a:blip r:embed="rId2" cstate="hqprint">
            <a:extLst>
              <a:ext uri="{28A0092B-C50C-407E-A947-70E740481C1C}">
                <a14:useLocalDpi xmlns:a14="http://schemas.microsoft.com/office/drawing/2010/main" val="0"/>
              </a:ext>
            </a:extLst>
          </a:blip>
          <a:srcRect/>
          <a:stretch>
            <a:fillRect/>
          </a:stretch>
        </p:blipFill>
        <p:spPr bwMode="auto">
          <a:xfrm>
            <a:off x="1066800" y="2379663"/>
            <a:ext cx="6934200" cy="31480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日期占位符 3">
            <a:extLst>
              <a:ext uri="{FF2B5EF4-FFF2-40B4-BE49-F238E27FC236}">
                <a16:creationId xmlns:a16="http://schemas.microsoft.com/office/drawing/2014/main" id="{3DBBEA71-BD46-4EA3-90AA-B0540A0C2CD6}"/>
              </a:ext>
            </a:extLst>
          </p:cNvPr>
          <p:cNvSpPr>
            <a:spLocks noGrp="1"/>
          </p:cNvSpPr>
          <p:nvPr>
            <p:ph type="dt" sz="quarter" idx="10"/>
          </p:nvPr>
        </p:nvSpPr>
        <p:spPr/>
        <p:txBody>
          <a:bodyPr/>
          <a:lstStyle/>
          <a:p>
            <a:pPr>
              <a:defRPr/>
            </a:pPr>
            <a:fld id="{6E16080B-1C9F-4239-A679-86FC839F1FAC}" type="datetime1">
              <a:rPr lang="zh-CN" altLang="en-US"/>
              <a:pPr>
                <a:defRPr/>
              </a:pPr>
              <a:t>2019/6/3</a:t>
            </a:fld>
            <a:endParaRPr lang="en-US" altLang="zh-CN"/>
          </a:p>
        </p:txBody>
      </p:sp>
      <p:sp>
        <p:nvSpPr>
          <p:cNvPr id="5" name="灯片编号占位符 4">
            <a:extLst>
              <a:ext uri="{FF2B5EF4-FFF2-40B4-BE49-F238E27FC236}">
                <a16:creationId xmlns:a16="http://schemas.microsoft.com/office/drawing/2014/main" id="{A27A7308-0CD6-4C79-B5FE-341C298F3CD5}"/>
              </a:ext>
            </a:extLst>
          </p:cNvPr>
          <p:cNvSpPr>
            <a:spLocks noGrp="1"/>
          </p:cNvSpPr>
          <p:nvPr>
            <p:ph type="sldNum" sz="quarter" idx="11"/>
          </p:nvPr>
        </p:nvSpPr>
        <p:spPr/>
        <p:txBody>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eaLnBrk="1" hangingPunct="1"/>
            <a:r>
              <a:rPr lang="en-US" altLang="zh-CN">
                <a:latin typeface="Times New Roman" panose="02020603050405020304" pitchFamily="18" charset="0"/>
              </a:rPr>
              <a:t>Page</a:t>
            </a:r>
            <a:fld id="{E9620C69-3BA2-4CA3-BD1A-6C471ED077D0}" type="slidenum">
              <a:rPr lang="en-US" altLang="zh-CN">
                <a:latin typeface="Times New Roman" panose="02020603050405020304" pitchFamily="18" charset="0"/>
              </a:rPr>
              <a:pPr eaLnBrk="1" hangingPunct="1"/>
              <a:t>26</a:t>
            </a:fld>
            <a:endParaRPr lang="en-US" altLang="zh-CN">
              <a:latin typeface="Times New Roman" panose="02020603050405020304" pitchFamily="18" charset="0"/>
            </a:endParaRPr>
          </a:p>
        </p:txBody>
      </p:sp>
      <p:sp>
        <p:nvSpPr>
          <p:cNvPr id="28676" name="Rectangle 2">
            <a:extLst>
              <a:ext uri="{FF2B5EF4-FFF2-40B4-BE49-F238E27FC236}">
                <a16:creationId xmlns:a16="http://schemas.microsoft.com/office/drawing/2014/main" id="{30C09132-71A7-4028-A961-16A06B8A676D}"/>
              </a:ext>
            </a:extLst>
          </p:cNvPr>
          <p:cNvSpPr>
            <a:spLocks noGrp="1" noChangeArrowheads="1"/>
          </p:cNvSpPr>
          <p:nvPr>
            <p:ph type="title"/>
          </p:nvPr>
        </p:nvSpPr>
        <p:spPr/>
        <p:txBody>
          <a:bodyPr/>
          <a:lstStyle/>
          <a:p>
            <a:pPr eaLnBrk="1" hangingPunct="1"/>
            <a:r>
              <a:rPr lang="zh-CN" altLang="en-US"/>
              <a:t>第三节  </a:t>
            </a:r>
            <a:r>
              <a:rPr lang="en-US" altLang="zh-CN"/>
              <a:t>CAD</a:t>
            </a:r>
            <a:r>
              <a:rPr lang="zh-CN" altLang="en-US"/>
              <a:t>系统的建模技术</a:t>
            </a:r>
          </a:p>
        </p:txBody>
      </p:sp>
      <p:sp>
        <p:nvSpPr>
          <p:cNvPr id="28677" name="Rectangle 3">
            <a:extLst>
              <a:ext uri="{FF2B5EF4-FFF2-40B4-BE49-F238E27FC236}">
                <a16:creationId xmlns:a16="http://schemas.microsoft.com/office/drawing/2014/main" id="{CC86F637-6CC0-4D5D-9455-D27CAA59E15E}"/>
              </a:ext>
            </a:extLst>
          </p:cNvPr>
          <p:cNvSpPr>
            <a:spLocks noGrp="1" noChangeArrowheads="1"/>
          </p:cNvSpPr>
          <p:nvPr>
            <p:ph type="body" idx="1"/>
          </p:nvPr>
        </p:nvSpPr>
        <p:spPr/>
        <p:txBody>
          <a:bodyPr/>
          <a:lstStyle/>
          <a:p>
            <a:pPr marL="0" indent="0" eaLnBrk="1" hangingPunct="1"/>
            <a:r>
              <a:rPr lang="zh-CN" altLang="en-US" b="1">
                <a:solidFill>
                  <a:srgbClr val="FF0000"/>
                </a:solidFill>
                <a:latin typeface="楷体" panose="02010609060101010101" pitchFamily="49" charset="-122"/>
                <a:ea typeface="楷体" panose="02010609060101010101" pitchFamily="49" charset="-122"/>
              </a:rPr>
              <a:t>实体建模</a:t>
            </a:r>
          </a:p>
          <a:p>
            <a:pPr lvl="1" eaLnBrk="1" hangingPunct="1"/>
            <a:r>
              <a:rPr lang="zh-CN" altLang="en-US">
                <a:solidFill>
                  <a:srgbClr val="000000"/>
                </a:solidFill>
                <a:latin typeface="宋体" panose="02010600030101010101" pitchFamily="2" charset="-122"/>
              </a:rPr>
              <a:t>三维实体建模是目前应用最多的一种技术，它在运动学分析、物理特性计算、装配干涉检验、有限元分析方面都已成为不可缺少的工具。实体建模生成物体的方法有体素法、轮廓扫描法（二维平面封闭轮廓在空间平移或旋转形成实体）和实体扫描法（刚体在空间运动以产生新的物体）。</a:t>
            </a:r>
            <a:r>
              <a:rPr lang="zh-CN" altLang="en-US"/>
              <a:t> </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日期占位符 3">
            <a:extLst>
              <a:ext uri="{FF2B5EF4-FFF2-40B4-BE49-F238E27FC236}">
                <a16:creationId xmlns:a16="http://schemas.microsoft.com/office/drawing/2014/main" id="{56312C39-126B-4194-890E-02A1A5B51C60}"/>
              </a:ext>
            </a:extLst>
          </p:cNvPr>
          <p:cNvSpPr>
            <a:spLocks noGrp="1"/>
          </p:cNvSpPr>
          <p:nvPr>
            <p:ph type="dt" sz="quarter" idx="10"/>
          </p:nvPr>
        </p:nvSpPr>
        <p:spPr/>
        <p:txBody>
          <a:bodyPr/>
          <a:lstStyle/>
          <a:p>
            <a:pPr>
              <a:defRPr/>
            </a:pPr>
            <a:fld id="{9B154792-C677-46FE-A444-607E44A0266D}" type="datetime1">
              <a:rPr lang="zh-CN" altLang="en-US"/>
              <a:pPr>
                <a:defRPr/>
              </a:pPr>
              <a:t>2019/6/3</a:t>
            </a:fld>
            <a:endParaRPr lang="en-US" altLang="zh-CN"/>
          </a:p>
        </p:txBody>
      </p:sp>
      <p:sp>
        <p:nvSpPr>
          <p:cNvPr id="5" name="灯片编号占位符 4">
            <a:extLst>
              <a:ext uri="{FF2B5EF4-FFF2-40B4-BE49-F238E27FC236}">
                <a16:creationId xmlns:a16="http://schemas.microsoft.com/office/drawing/2014/main" id="{34C75779-FE9D-4081-A739-02B0688CE165}"/>
              </a:ext>
            </a:extLst>
          </p:cNvPr>
          <p:cNvSpPr>
            <a:spLocks noGrp="1"/>
          </p:cNvSpPr>
          <p:nvPr>
            <p:ph type="sldNum" sz="quarter" idx="11"/>
          </p:nvPr>
        </p:nvSpPr>
        <p:spPr/>
        <p:txBody>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eaLnBrk="1" hangingPunct="1"/>
            <a:r>
              <a:rPr lang="en-US" altLang="zh-CN">
                <a:latin typeface="Times New Roman" panose="02020603050405020304" pitchFamily="18" charset="0"/>
              </a:rPr>
              <a:t>Page</a:t>
            </a:r>
            <a:fld id="{F65666B6-3961-4EB1-9915-198BFBB8AB0A}" type="slidenum">
              <a:rPr lang="en-US" altLang="zh-CN">
                <a:latin typeface="Times New Roman" panose="02020603050405020304" pitchFamily="18" charset="0"/>
              </a:rPr>
              <a:pPr eaLnBrk="1" hangingPunct="1"/>
              <a:t>27</a:t>
            </a:fld>
            <a:endParaRPr lang="en-US" altLang="zh-CN">
              <a:latin typeface="Times New Roman" panose="02020603050405020304" pitchFamily="18" charset="0"/>
            </a:endParaRPr>
          </a:p>
        </p:txBody>
      </p:sp>
      <p:sp>
        <p:nvSpPr>
          <p:cNvPr id="29700" name="Rectangle 2">
            <a:extLst>
              <a:ext uri="{FF2B5EF4-FFF2-40B4-BE49-F238E27FC236}">
                <a16:creationId xmlns:a16="http://schemas.microsoft.com/office/drawing/2014/main" id="{2808671F-BC6A-4FA4-A33C-620632E7C384}"/>
              </a:ext>
            </a:extLst>
          </p:cNvPr>
          <p:cNvSpPr>
            <a:spLocks noGrp="1" noChangeArrowheads="1"/>
          </p:cNvSpPr>
          <p:nvPr>
            <p:ph type="title"/>
          </p:nvPr>
        </p:nvSpPr>
        <p:spPr/>
        <p:txBody>
          <a:bodyPr/>
          <a:lstStyle/>
          <a:p>
            <a:pPr eaLnBrk="1" hangingPunct="1"/>
            <a:r>
              <a:rPr lang="zh-CN" altLang="en-US"/>
              <a:t>第三节  </a:t>
            </a:r>
            <a:r>
              <a:rPr lang="en-US" altLang="zh-CN"/>
              <a:t>CAD</a:t>
            </a:r>
            <a:r>
              <a:rPr lang="zh-CN" altLang="en-US"/>
              <a:t>系统的建模技术</a:t>
            </a:r>
          </a:p>
        </p:txBody>
      </p:sp>
      <p:sp>
        <p:nvSpPr>
          <p:cNvPr id="29701" name="Rectangle 3">
            <a:extLst>
              <a:ext uri="{FF2B5EF4-FFF2-40B4-BE49-F238E27FC236}">
                <a16:creationId xmlns:a16="http://schemas.microsoft.com/office/drawing/2014/main" id="{273EE8AB-DEA5-4496-919E-CFDEB229BD4E}"/>
              </a:ext>
            </a:extLst>
          </p:cNvPr>
          <p:cNvSpPr>
            <a:spLocks noGrp="1" noChangeArrowheads="1"/>
          </p:cNvSpPr>
          <p:nvPr>
            <p:ph type="body" idx="1"/>
          </p:nvPr>
        </p:nvSpPr>
        <p:spPr/>
        <p:txBody>
          <a:bodyPr/>
          <a:lstStyle/>
          <a:p>
            <a:pPr marL="0" indent="0" eaLnBrk="1" hangingPunct="1"/>
            <a:r>
              <a:rPr lang="zh-CN" altLang="en-US" b="1">
                <a:solidFill>
                  <a:srgbClr val="0000FF"/>
                </a:solidFill>
                <a:latin typeface="楷体" panose="02010609060101010101" pitchFamily="49" charset="-122"/>
                <a:ea typeface="楷体" panose="02010609060101010101" pitchFamily="49" charset="-122"/>
              </a:rPr>
              <a:t>实体建模在计算机内部的表达方式</a:t>
            </a:r>
          </a:p>
          <a:p>
            <a:pPr lvl="1" eaLnBrk="1" hangingPunct="1"/>
            <a:r>
              <a:rPr lang="zh-CN" altLang="en-US">
                <a:solidFill>
                  <a:srgbClr val="000000"/>
                </a:solidFill>
                <a:latin typeface="宋体" panose="02010600030101010101" pitchFamily="2" charset="-122"/>
              </a:rPr>
              <a:t>三维实体建模在计算机内部的表达方式（数据的逻辑结构）有多种，常用的</a:t>
            </a:r>
            <a:r>
              <a:rPr lang="zh-CN" altLang="en-US" b="1">
                <a:solidFill>
                  <a:srgbClr val="FF0000"/>
                </a:solidFill>
                <a:latin typeface="隶书" panose="02010509060101010101" pitchFamily="49" charset="-122"/>
                <a:ea typeface="隶书" panose="02010509060101010101" pitchFamily="49" charset="-122"/>
              </a:rPr>
              <a:t>边界表示法</a:t>
            </a:r>
            <a:r>
              <a:rPr lang="en-US" altLang="zh-CN" b="1">
                <a:solidFill>
                  <a:srgbClr val="FF0000"/>
                </a:solidFill>
                <a:latin typeface="隶书" panose="02010509060101010101" pitchFamily="49" charset="-122"/>
                <a:ea typeface="隶书" panose="02010509060101010101" pitchFamily="49" charset="-122"/>
              </a:rPr>
              <a:t>Brep</a:t>
            </a:r>
            <a:r>
              <a:rPr lang="zh-CN" altLang="en-US">
                <a:solidFill>
                  <a:srgbClr val="000000"/>
                </a:solidFill>
                <a:latin typeface="宋体" panose="02010600030101010101" pitchFamily="2" charset="-122"/>
              </a:rPr>
              <a:t>，</a:t>
            </a:r>
            <a:r>
              <a:rPr lang="zh-CN" altLang="en-US" b="1">
                <a:solidFill>
                  <a:srgbClr val="FF0000"/>
                </a:solidFill>
                <a:latin typeface="隶书" panose="02010509060101010101" pitchFamily="49" charset="-122"/>
                <a:ea typeface="隶书" panose="02010509060101010101" pitchFamily="49" charset="-122"/>
              </a:rPr>
              <a:t>构造实体几何法</a:t>
            </a:r>
            <a:r>
              <a:rPr lang="en-US" altLang="zh-CN" b="1">
                <a:solidFill>
                  <a:srgbClr val="FF0000"/>
                </a:solidFill>
                <a:latin typeface="隶书" panose="02010509060101010101" pitchFamily="49" charset="-122"/>
                <a:ea typeface="隶书" panose="02010509060101010101" pitchFamily="49" charset="-122"/>
              </a:rPr>
              <a:t>CSG</a:t>
            </a:r>
            <a:r>
              <a:rPr lang="zh-CN" altLang="en-US">
                <a:solidFill>
                  <a:srgbClr val="000000"/>
                </a:solidFill>
                <a:latin typeface="宋体" panose="02010600030101010101" pitchFamily="2" charset="-122"/>
              </a:rPr>
              <a:t>，</a:t>
            </a:r>
            <a:r>
              <a:rPr lang="zh-CN" altLang="en-US" b="1">
                <a:solidFill>
                  <a:srgbClr val="FF0000"/>
                </a:solidFill>
                <a:latin typeface="隶书" panose="02010509060101010101" pitchFamily="49" charset="-122"/>
                <a:ea typeface="隶书" panose="02010509060101010101" pitchFamily="49" charset="-122"/>
              </a:rPr>
              <a:t>混合模式</a:t>
            </a:r>
            <a:r>
              <a:rPr lang="en-US" altLang="zh-CN" b="1">
                <a:solidFill>
                  <a:srgbClr val="FF0000"/>
                </a:solidFill>
                <a:latin typeface="隶书" panose="02010509060101010101" pitchFamily="49" charset="-122"/>
                <a:ea typeface="隶书" panose="02010509060101010101" pitchFamily="49" charset="-122"/>
              </a:rPr>
              <a:t>Brep</a:t>
            </a:r>
            <a:r>
              <a:rPr lang="zh-CN" altLang="en-US" b="1">
                <a:solidFill>
                  <a:srgbClr val="FF0000"/>
                </a:solidFill>
                <a:latin typeface="隶书" panose="02010509060101010101" pitchFamily="49" charset="-122"/>
                <a:ea typeface="隶书" panose="02010509060101010101" pitchFamily="49" charset="-122"/>
              </a:rPr>
              <a:t>＋</a:t>
            </a:r>
            <a:r>
              <a:rPr lang="en-US" altLang="zh-CN" b="1">
                <a:solidFill>
                  <a:srgbClr val="FF0000"/>
                </a:solidFill>
                <a:latin typeface="隶书" panose="02010509060101010101" pitchFamily="49" charset="-122"/>
                <a:ea typeface="隶书" panose="02010509060101010101" pitchFamily="49" charset="-122"/>
              </a:rPr>
              <a:t>CSG</a:t>
            </a:r>
            <a:r>
              <a:rPr lang="zh-CN" altLang="en-US">
                <a:solidFill>
                  <a:srgbClr val="000000"/>
                </a:solidFill>
                <a:latin typeface="宋体" panose="02010600030101010101" pitchFamily="2" charset="-122"/>
              </a:rPr>
              <a:t>和</a:t>
            </a:r>
            <a:r>
              <a:rPr lang="zh-CN" altLang="en-US" b="1">
                <a:solidFill>
                  <a:srgbClr val="FF0000"/>
                </a:solidFill>
                <a:latin typeface="隶书" panose="02010509060101010101" pitchFamily="49" charset="-122"/>
                <a:ea typeface="隶书" panose="02010509060101010101" pitchFamily="49" charset="-122"/>
              </a:rPr>
              <a:t>空间单元表示法</a:t>
            </a:r>
            <a:r>
              <a:rPr lang="zh-CN" altLang="en-US">
                <a:solidFill>
                  <a:srgbClr val="000000"/>
                </a:solidFill>
                <a:latin typeface="宋体" panose="02010600030101010101" pitchFamily="2" charset="-122"/>
              </a:rPr>
              <a:t>。</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日期占位符 2">
            <a:extLst>
              <a:ext uri="{FF2B5EF4-FFF2-40B4-BE49-F238E27FC236}">
                <a16:creationId xmlns:a16="http://schemas.microsoft.com/office/drawing/2014/main" id="{EEFEDC3D-16E6-4826-AD86-25D350F012C7}"/>
              </a:ext>
            </a:extLst>
          </p:cNvPr>
          <p:cNvSpPr>
            <a:spLocks noGrp="1"/>
          </p:cNvSpPr>
          <p:nvPr>
            <p:ph type="dt" sz="quarter" idx="10"/>
          </p:nvPr>
        </p:nvSpPr>
        <p:spPr/>
        <p:txBody>
          <a:bodyPr/>
          <a:lstStyle/>
          <a:p>
            <a:pPr>
              <a:defRPr/>
            </a:pPr>
            <a:fld id="{F7E76278-911B-416E-9DAA-66B2ACE4F3C5}" type="datetime1">
              <a:rPr lang="zh-CN" altLang="en-US"/>
              <a:pPr>
                <a:defRPr/>
              </a:pPr>
              <a:t>2019/6/3</a:t>
            </a:fld>
            <a:endParaRPr lang="en-US" altLang="zh-CN"/>
          </a:p>
        </p:txBody>
      </p:sp>
      <p:sp>
        <p:nvSpPr>
          <p:cNvPr id="6" name="灯片编号占位符 3">
            <a:extLst>
              <a:ext uri="{FF2B5EF4-FFF2-40B4-BE49-F238E27FC236}">
                <a16:creationId xmlns:a16="http://schemas.microsoft.com/office/drawing/2014/main" id="{60198B92-9CA8-42F8-AC51-C288EBBCCC70}"/>
              </a:ext>
            </a:extLst>
          </p:cNvPr>
          <p:cNvSpPr>
            <a:spLocks noGrp="1"/>
          </p:cNvSpPr>
          <p:nvPr>
            <p:ph type="sldNum" sz="quarter" idx="11"/>
          </p:nvPr>
        </p:nvSpPr>
        <p:spPr/>
        <p:txBody>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eaLnBrk="1" hangingPunct="1"/>
            <a:r>
              <a:rPr lang="en-US" altLang="zh-CN">
                <a:latin typeface="Times New Roman" panose="02020603050405020304" pitchFamily="18" charset="0"/>
              </a:rPr>
              <a:t>Page</a:t>
            </a:r>
            <a:fld id="{CE75EDC7-B01F-434E-A0EE-BAD87C8E8127}" type="slidenum">
              <a:rPr lang="en-US" altLang="zh-CN">
                <a:latin typeface="Times New Roman" panose="02020603050405020304" pitchFamily="18" charset="0"/>
              </a:rPr>
              <a:pPr eaLnBrk="1" hangingPunct="1"/>
              <a:t>28</a:t>
            </a:fld>
            <a:endParaRPr lang="en-US" altLang="zh-CN">
              <a:latin typeface="Times New Roman" panose="02020603050405020304" pitchFamily="18" charset="0"/>
            </a:endParaRPr>
          </a:p>
        </p:txBody>
      </p:sp>
      <p:sp>
        <p:nvSpPr>
          <p:cNvPr id="30724" name="Text Box 6">
            <a:extLst>
              <a:ext uri="{FF2B5EF4-FFF2-40B4-BE49-F238E27FC236}">
                <a16:creationId xmlns:a16="http://schemas.microsoft.com/office/drawing/2014/main" id="{7AA47554-6FC1-4A05-BA2D-AFB7C1F5DB85}"/>
              </a:ext>
            </a:extLst>
          </p:cNvPr>
          <p:cNvSpPr txBox="1">
            <a:spLocks noChangeArrowheads="1"/>
          </p:cNvSpPr>
          <p:nvPr/>
        </p:nvSpPr>
        <p:spPr bwMode="auto">
          <a:xfrm>
            <a:off x="457200" y="4953000"/>
            <a:ext cx="7620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just" eaLnBrk="0" hangingPunct="0">
              <a:spcAft>
                <a:spcPct val="5000"/>
              </a:spcAft>
              <a:buClr>
                <a:schemeClr val="hlink"/>
              </a:buClr>
              <a:buSzPct val="80000"/>
              <a:buFont typeface="Wingdings" panose="05000000000000000000" pitchFamily="2" charset="2"/>
              <a:buChar char="l"/>
              <a:defRPr sz="3200">
                <a:solidFill>
                  <a:schemeClr val="tx1"/>
                </a:solidFill>
                <a:latin typeface="Arial" panose="020B0604020202020204" pitchFamily="34" charset="0"/>
                <a:ea typeface="宋体" panose="02010600030101010101" pitchFamily="2" charset="-122"/>
              </a:defRPr>
            </a:lvl1pPr>
            <a:lvl2pPr marL="742950" indent="-285750" algn="just" eaLnBrk="0" hangingPunct="0">
              <a:spcAft>
                <a:spcPct val="5000"/>
              </a:spcAft>
              <a:buClr>
                <a:schemeClr val="accent1"/>
              </a:buClr>
              <a:buSzPct val="70000"/>
              <a:buFont typeface="Wingdings" panose="05000000000000000000" pitchFamily="2" charset="2"/>
              <a:buChar char="l"/>
              <a:defRPr sz="2800">
                <a:solidFill>
                  <a:schemeClr val="tx1"/>
                </a:solidFill>
                <a:latin typeface="Arial" panose="020B0604020202020204" pitchFamily="34" charset="0"/>
                <a:ea typeface="宋体" panose="02010600030101010101" pitchFamily="2" charset="-122"/>
              </a:defRPr>
            </a:lvl2pPr>
            <a:lvl3pPr marL="1143000" indent="-228600" algn="just" eaLnBrk="0" hangingPunct="0">
              <a:spcAft>
                <a:spcPct val="5000"/>
              </a:spcAft>
              <a:buClr>
                <a:schemeClr val="bg2"/>
              </a:buClr>
              <a:buSzPct val="65000"/>
              <a:buFont typeface="Wingdings" panose="05000000000000000000" pitchFamily="2" charset="2"/>
              <a:buChar char="l"/>
              <a:defRPr sz="2400">
                <a:solidFill>
                  <a:schemeClr val="tx1"/>
                </a:solidFill>
                <a:latin typeface="Arial" panose="020B0604020202020204" pitchFamily="34" charset="0"/>
                <a:ea typeface="宋体" panose="02010600030101010101" pitchFamily="2" charset="-122"/>
              </a:defRPr>
            </a:lvl3pPr>
            <a:lvl4pPr marL="1600200" indent="-228600" algn="just" eaLnBrk="0" hangingPunct="0">
              <a:spcAft>
                <a:spcPct val="5000"/>
              </a:spcAft>
              <a:buClr>
                <a:schemeClr val="hlink"/>
              </a:buClr>
              <a:buSzPct val="60000"/>
              <a:buFont typeface="Wingdings" panose="05000000000000000000" pitchFamily="2" charset="2"/>
              <a:buChar char="l"/>
              <a:defRPr sz="2000">
                <a:solidFill>
                  <a:schemeClr val="tx1"/>
                </a:solidFill>
                <a:latin typeface="Arial" panose="020B0604020202020204" pitchFamily="34" charset="0"/>
                <a:ea typeface="宋体" panose="02010600030101010101" pitchFamily="2" charset="-122"/>
              </a:defRPr>
            </a:lvl4pPr>
            <a:lvl5pPr marL="2057400" indent="-228600" algn="just" eaLnBrk="0" hangingPunct="0">
              <a:spcAft>
                <a:spcPct val="5000"/>
              </a:spcAft>
              <a:buClr>
                <a:schemeClr val="bg2"/>
              </a:buClr>
              <a:buSzPct val="40000"/>
              <a:buFont typeface="Wingdings" panose="05000000000000000000" pitchFamily="2" charset="2"/>
              <a:buChar char="l"/>
              <a:defRPr sz="2000">
                <a:solidFill>
                  <a:schemeClr val="tx1"/>
                </a:solidFill>
                <a:latin typeface="Arial" panose="020B0604020202020204" pitchFamily="34" charset="0"/>
                <a:ea typeface="宋体" panose="02010600030101010101" pitchFamily="2" charset="-122"/>
              </a:defRPr>
            </a:lvl5pPr>
            <a:lvl6pPr marL="2514600" indent="-228600" algn="just" eaLnBrk="0" fontAlgn="base" hangingPunct="0">
              <a:spcBef>
                <a:spcPct val="0"/>
              </a:spcBef>
              <a:spcAft>
                <a:spcPct val="5000"/>
              </a:spcAft>
              <a:buClr>
                <a:schemeClr val="bg2"/>
              </a:buClr>
              <a:buSzPct val="40000"/>
              <a:buFont typeface="Wingdings" panose="05000000000000000000" pitchFamily="2" charset="2"/>
              <a:buChar char="l"/>
              <a:defRPr sz="2000">
                <a:solidFill>
                  <a:schemeClr val="tx1"/>
                </a:solidFill>
                <a:latin typeface="Arial" panose="020B0604020202020204" pitchFamily="34" charset="0"/>
                <a:ea typeface="宋体" panose="02010600030101010101" pitchFamily="2" charset="-122"/>
              </a:defRPr>
            </a:lvl6pPr>
            <a:lvl7pPr marL="2971800" indent="-228600" algn="just" eaLnBrk="0" fontAlgn="base" hangingPunct="0">
              <a:spcBef>
                <a:spcPct val="0"/>
              </a:spcBef>
              <a:spcAft>
                <a:spcPct val="5000"/>
              </a:spcAft>
              <a:buClr>
                <a:schemeClr val="bg2"/>
              </a:buClr>
              <a:buSzPct val="40000"/>
              <a:buFont typeface="Wingdings" panose="05000000000000000000" pitchFamily="2" charset="2"/>
              <a:buChar char="l"/>
              <a:defRPr sz="2000">
                <a:solidFill>
                  <a:schemeClr val="tx1"/>
                </a:solidFill>
                <a:latin typeface="Arial" panose="020B0604020202020204" pitchFamily="34" charset="0"/>
                <a:ea typeface="宋体" panose="02010600030101010101" pitchFamily="2" charset="-122"/>
              </a:defRPr>
            </a:lvl7pPr>
            <a:lvl8pPr marL="3429000" indent="-228600" algn="just" eaLnBrk="0" fontAlgn="base" hangingPunct="0">
              <a:spcBef>
                <a:spcPct val="0"/>
              </a:spcBef>
              <a:spcAft>
                <a:spcPct val="5000"/>
              </a:spcAft>
              <a:buClr>
                <a:schemeClr val="bg2"/>
              </a:buClr>
              <a:buSzPct val="40000"/>
              <a:buFont typeface="Wingdings" panose="05000000000000000000" pitchFamily="2" charset="2"/>
              <a:buChar char="l"/>
              <a:defRPr sz="2000">
                <a:solidFill>
                  <a:schemeClr val="tx1"/>
                </a:solidFill>
                <a:latin typeface="Arial" panose="020B0604020202020204" pitchFamily="34" charset="0"/>
                <a:ea typeface="宋体" panose="02010600030101010101" pitchFamily="2" charset="-122"/>
              </a:defRPr>
            </a:lvl8pPr>
            <a:lvl9pPr marL="3886200" indent="-228600" algn="just" eaLnBrk="0" fontAlgn="base" hangingPunct="0">
              <a:spcBef>
                <a:spcPct val="0"/>
              </a:spcBef>
              <a:spcAft>
                <a:spcPct val="5000"/>
              </a:spcAft>
              <a:buClr>
                <a:schemeClr val="bg2"/>
              </a:buClr>
              <a:buSzPct val="40000"/>
              <a:buFont typeface="Wingdings" panose="05000000000000000000" pitchFamily="2" charset="2"/>
              <a:buChar char="l"/>
              <a:defRPr sz="2000">
                <a:solidFill>
                  <a:schemeClr val="tx1"/>
                </a:solidFill>
                <a:latin typeface="Arial" panose="020B0604020202020204" pitchFamily="34" charset="0"/>
                <a:ea typeface="宋体" panose="02010600030101010101" pitchFamily="2" charset="-122"/>
              </a:defRPr>
            </a:lvl9pPr>
          </a:lstStyle>
          <a:p>
            <a:pPr algn="l" eaLnBrk="1" hangingPunct="1">
              <a:spcBef>
                <a:spcPct val="50000"/>
              </a:spcBef>
              <a:spcAft>
                <a:spcPct val="0"/>
              </a:spcAft>
              <a:buClrTx/>
              <a:buSzTx/>
              <a:buFontTx/>
              <a:buNone/>
            </a:pPr>
            <a:endParaRPr kumimoji="1" lang="zh-CN" altLang="zh-CN" sz="2400">
              <a:latin typeface="Times New Roman" panose="02020603050405020304" pitchFamily="18" charset="0"/>
            </a:endParaRPr>
          </a:p>
        </p:txBody>
      </p:sp>
      <p:sp>
        <p:nvSpPr>
          <p:cNvPr id="30725" name="Rectangle 7">
            <a:extLst>
              <a:ext uri="{FF2B5EF4-FFF2-40B4-BE49-F238E27FC236}">
                <a16:creationId xmlns:a16="http://schemas.microsoft.com/office/drawing/2014/main" id="{20D29036-779B-4EF1-952E-599675BDDF35}"/>
              </a:ext>
            </a:extLst>
          </p:cNvPr>
          <p:cNvSpPr>
            <a:spLocks noGrp="1" noChangeArrowheads="1"/>
          </p:cNvSpPr>
          <p:nvPr>
            <p:ph type="title"/>
          </p:nvPr>
        </p:nvSpPr>
        <p:spPr/>
        <p:txBody>
          <a:bodyPr/>
          <a:lstStyle/>
          <a:p>
            <a:pPr eaLnBrk="1" hangingPunct="1"/>
            <a:r>
              <a:rPr lang="zh-CN" altLang="en-US"/>
              <a:t>第三节  </a:t>
            </a:r>
            <a:r>
              <a:rPr lang="en-US" altLang="zh-CN"/>
              <a:t>CAD</a:t>
            </a:r>
            <a:r>
              <a:rPr lang="zh-CN" altLang="en-US"/>
              <a:t>系统的建模技术</a:t>
            </a:r>
          </a:p>
        </p:txBody>
      </p:sp>
      <p:pic>
        <p:nvPicPr>
          <p:cNvPr id="30726" name="Picture 9">
            <a:extLst>
              <a:ext uri="{FF2B5EF4-FFF2-40B4-BE49-F238E27FC236}">
                <a16:creationId xmlns:a16="http://schemas.microsoft.com/office/drawing/2014/main" id="{12E6EA66-7031-4783-A777-F45474826832}"/>
              </a:ext>
            </a:extLst>
          </p:cNvPr>
          <p:cNvPicPr>
            <a:picLocks noChangeAspect="1" noChangeArrowheads="1"/>
          </p:cNvPicPr>
          <p:nvPr/>
        </p:nvPicPr>
        <p:blipFill>
          <a:blip r:embed="rId2" cstate="hqprint">
            <a:extLst>
              <a:ext uri="{28A0092B-C50C-407E-A947-70E740481C1C}">
                <a14:useLocalDpi xmlns:a14="http://schemas.microsoft.com/office/drawing/2010/main" val="0"/>
              </a:ext>
            </a:extLst>
          </a:blip>
          <a:srcRect/>
          <a:stretch>
            <a:fillRect/>
          </a:stretch>
        </p:blipFill>
        <p:spPr bwMode="auto">
          <a:xfrm>
            <a:off x="1258888" y="1125538"/>
            <a:ext cx="6626225" cy="5683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日期占位符 3">
            <a:extLst>
              <a:ext uri="{FF2B5EF4-FFF2-40B4-BE49-F238E27FC236}">
                <a16:creationId xmlns:a16="http://schemas.microsoft.com/office/drawing/2014/main" id="{4003A0DA-52F4-48B9-BA8E-483AF0190AB0}"/>
              </a:ext>
            </a:extLst>
          </p:cNvPr>
          <p:cNvSpPr>
            <a:spLocks noGrp="1"/>
          </p:cNvSpPr>
          <p:nvPr>
            <p:ph type="dt" sz="quarter" idx="10"/>
          </p:nvPr>
        </p:nvSpPr>
        <p:spPr/>
        <p:txBody>
          <a:bodyPr/>
          <a:lstStyle/>
          <a:p>
            <a:pPr>
              <a:defRPr/>
            </a:pPr>
            <a:fld id="{083025DB-EB6F-46B4-8C65-37F744703277}" type="datetime1">
              <a:rPr lang="zh-CN" altLang="en-US"/>
              <a:pPr>
                <a:defRPr/>
              </a:pPr>
              <a:t>2019/6/3</a:t>
            </a:fld>
            <a:endParaRPr lang="en-US" altLang="zh-CN"/>
          </a:p>
        </p:txBody>
      </p:sp>
      <p:sp>
        <p:nvSpPr>
          <p:cNvPr id="6" name="灯片编号占位符 4">
            <a:extLst>
              <a:ext uri="{FF2B5EF4-FFF2-40B4-BE49-F238E27FC236}">
                <a16:creationId xmlns:a16="http://schemas.microsoft.com/office/drawing/2014/main" id="{D3B26D96-A31D-4A94-A653-6903F131210E}"/>
              </a:ext>
            </a:extLst>
          </p:cNvPr>
          <p:cNvSpPr>
            <a:spLocks noGrp="1"/>
          </p:cNvSpPr>
          <p:nvPr>
            <p:ph type="sldNum" sz="quarter" idx="11"/>
          </p:nvPr>
        </p:nvSpPr>
        <p:spPr/>
        <p:txBody>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eaLnBrk="1" hangingPunct="1"/>
            <a:r>
              <a:rPr lang="en-US" altLang="zh-CN">
                <a:latin typeface="Times New Roman" panose="02020603050405020304" pitchFamily="18" charset="0"/>
              </a:rPr>
              <a:t>Page</a:t>
            </a:r>
            <a:fld id="{2096B509-B991-44B6-A05C-7AF88A23B2A9}" type="slidenum">
              <a:rPr lang="en-US" altLang="zh-CN">
                <a:latin typeface="Times New Roman" panose="02020603050405020304" pitchFamily="18" charset="0"/>
              </a:rPr>
              <a:pPr eaLnBrk="1" hangingPunct="1"/>
              <a:t>29</a:t>
            </a:fld>
            <a:endParaRPr lang="en-US" altLang="zh-CN">
              <a:latin typeface="Times New Roman" panose="02020603050405020304" pitchFamily="18" charset="0"/>
            </a:endParaRPr>
          </a:p>
        </p:txBody>
      </p:sp>
      <p:sp>
        <p:nvSpPr>
          <p:cNvPr id="31748" name="Rectangle 2">
            <a:extLst>
              <a:ext uri="{FF2B5EF4-FFF2-40B4-BE49-F238E27FC236}">
                <a16:creationId xmlns:a16="http://schemas.microsoft.com/office/drawing/2014/main" id="{F72A814C-CE35-4BAC-B217-0F85C7980641}"/>
              </a:ext>
            </a:extLst>
          </p:cNvPr>
          <p:cNvSpPr>
            <a:spLocks noGrp="1" noChangeArrowheads="1"/>
          </p:cNvSpPr>
          <p:nvPr>
            <p:ph type="title"/>
          </p:nvPr>
        </p:nvSpPr>
        <p:spPr/>
        <p:txBody>
          <a:bodyPr/>
          <a:lstStyle/>
          <a:p>
            <a:pPr eaLnBrk="1" hangingPunct="1"/>
            <a:r>
              <a:rPr lang="zh-CN" altLang="en-US"/>
              <a:t>第三节  </a:t>
            </a:r>
            <a:r>
              <a:rPr lang="en-US" altLang="zh-CN"/>
              <a:t>CAD</a:t>
            </a:r>
            <a:r>
              <a:rPr lang="zh-CN" altLang="en-US"/>
              <a:t>系统的建模技术</a:t>
            </a:r>
          </a:p>
        </p:txBody>
      </p:sp>
      <p:sp>
        <p:nvSpPr>
          <p:cNvPr id="31749" name="Rectangle 3">
            <a:extLst>
              <a:ext uri="{FF2B5EF4-FFF2-40B4-BE49-F238E27FC236}">
                <a16:creationId xmlns:a16="http://schemas.microsoft.com/office/drawing/2014/main" id="{CE2DB3DD-86E6-4B6B-882D-217DE145EED0}"/>
              </a:ext>
            </a:extLst>
          </p:cNvPr>
          <p:cNvSpPr>
            <a:spLocks noGrp="1" noChangeArrowheads="1"/>
          </p:cNvSpPr>
          <p:nvPr>
            <p:ph type="body" idx="1"/>
          </p:nvPr>
        </p:nvSpPr>
        <p:spPr>
          <a:xfrm>
            <a:off x="468313" y="1412875"/>
            <a:ext cx="8135937" cy="1800225"/>
          </a:xfrm>
        </p:spPr>
        <p:txBody>
          <a:bodyPr/>
          <a:lstStyle/>
          <a:p>
            <a:pPr marL="0" indent="0" eaLnBrk="1" hangingPunct="1">
              <a:lnSpc>
                <a:spcPct val="90000"/>
              </a:lnSpc>
            </a:pPr>
            <a:r>
              <a:rPr lang="zh-CN" altLang="en-US" b="1">
                <a:solidFill>
                  <a:srgbClr val="0000FF"/>
                </a:solidFill>
                <a:latin typeface="宋体" panose="02010600030101010101" pitchFamily="2" charset="-122"/>
              </a:rPr>
              <a:t>边界表示法</a:t>
            </a:r>
            <a:r>
              <a:rPr lang="en-US" altLang="zh-CN" b="1">
                <a:solidFill>
                  <a:srgbClr val="0000FF"/>
                </a:solidFill>
                <a:latin typeface="宋体" panose="02010600030101010101" pitchFamily="2" charset="-122"/>
              </a:rPr>
              <a:t>Brep</a:t>
            </a:r>
          </a:p>
          <a:p>
            <a:pPr lvl="1" eaLnBrk="1" hangingPunct="1">
              <a:lnSpc>
                <a:spcPct val="90000"/>
              </a:lnSpc>
            </a:pPr>
            <a:r>
              <a:rPr lang="en-US" altLang="zh-CN">
                <a:solidFill>
                  <a:srgbClr val="000000"/>
                </a:solidFill>
                <a:latin typeface="宋体" panose="02010600030101010101" pitchFamily="2" charset="-122"/>
              </a:rPr>
              <a:t>Brep</a:t>
            </a:r>
            <a:r>
              <a:rPr lang="zh-CN" altLang="en-US">
                <a:solidFill>
                  <a:srgbClr val="000000"/>
                </a:solidFill>
                <a:latin typeface="宋体" panose="02010600030101010101" pitchFamily="2" charset="-122"/>
              </a:rPr>
              <a:t>法采用</a:t>
            </a:r>
            <a:r>
              <a:rPr lang="zh-CN" altLang="en-US">
                <a:solidFill>
                  <a:srgbClr val="000000"/>
                </a:solidFill>
              </a:rPr>
              <a:t>“</a:t>
            </a:r>
            <a:r>
              <a:rPr lang="zh-CN" altLang="en-US">
                <a:solidFill>
                  <a:srgbClr val="000000"/>
                </a:solidFill>
                <a:latin typeface="宋体" panose="02010600030101010101" pitchFamily="2" charset="-122"/>
              </a:rPr>
              <a:t>坐标值－点－边－面－物体</a:t>
            </a:r>
            <a:r>
              <a:rPr lang="zh-CN" altLang="en-US">
                <a:solidFill>
                  <a:srgbClr val="000000"/>
                </a:solidFill>
              </a:rPr>
              <a:t>”</a:t>
            </a:r>
            <a:r>
              <a:rPr lang="zh-CN" altLang="en-US">
                <a:solidFill>
                  <a:srgbClr val="000000"/>
                </a:solidFill>
                <a:latin typeface="宋体" panose="02010600030101010101" pitchFamily="2" charset="-122"/>
              </a:rPr>
              <a:t>的方式表示物体，能提供较全面的关于点、边、面的信息。</a:t>
            </a:r>
          </a:p>
        </p:txBody>
      </p:sp>
      <p:pic>
        <p:nvPicPr>
          <p:cNvPr id="31750" name="Picture 4">
            <a:extLst>
              <a:ext uri="{FF2B5EF4-FFF2-40B4-BE49-F238E27FC236}">
                <a16:creationId xmlns:a16="http://schemas.microsoft.com/office/drawing/2014/main" id="{1361E7EA-1D53-4FB9-B07C-302D66983D10}"/>
              </a:ext>
            </a:extLst>
          </p:cNvPr>
          <p:cNvPicPr>
            <a:picLocks noChangeAspect="1" noChangeArrowheads="1"/>
          </p:cNvPicPr>
          <p:nvPr/>
        </p:nvPicPr>
        <p:blipFill>
          <a:blip r:embed="rId2" cstate="hqprint">
            <a:extLst>
              <a:ext uri="{28A0092B-C50C-407E-A947-70E740481C1C}">
                <a14:useLocalDpi xmlns:a14="http://schemas.microsoft.com/office/drawing/2010/main" val="0"/>
              </a:ext>
            </a:extLst>
          </a:blip>
          <a:srcRect/>
          <a:stretch>
            <a:fillRect/>
          </a:stretch>
        </p:blipFill>
        <p:spPr bwMode="auto">
          <a:xfrm>
            <a:off x="2771775" y="2708275"/>
            <a:ext cx="3671888" cy="3495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日期占位符 3">
            <a:extLst>
              <a:ext uri="{FF2B5EF4-FFF2-40B4-BE49-F238E27FC236}">
                <a16:creationId xmlns:a16="http://schemas.microsoft.com/office/drawing/2014/main" id="{9783D451-387F-45C5-AA33-E6D3A34A44C5}"/>
              </a:ext>
            </a:extLst>
          </p:cNvPr>
          <p:cNvSpPr>
            <a:spLocks noGrp="1"/>
          </p:cNvSpPr>
          <p:nvPr>
            <p:ph type="dt" sz="quarter" idx="10"/>
          </p:nvPr>
        </p:nvSpPr>
        <p:spPr/>
        <p:txBody>
          <a:bodyPr/>
          <a:lstStyle/>
          <a:p>
            <a:pPr>
              <a:defRPr/>
            </a:pPr>
            <a:fld id="{85F6A187-E7FC-4885-8549-96C1FDD30DC6}" type="datetime1">
              <a:rPr lang="zh-CN" altLang="en-US"/>
              <a:pPr>
                <a:defRPr/>
              </a:pPr>
              <a:t>2019/6/3</a:t>
            </a:fld>
            <a:endParaRPr lang="en-US" altLang="zh-CN"/>
          </a:p>
        </p:txBody>
      </p:sp>
      <p:sp>
        <p:nvSpPr>
          <p:cNvPr id="5" name="灯片编号占位符 4">
            <a:extLst>
              <a:ext uri="{FF2B5EF4-FFF2-40B4-BE49-F238E27FC236}">
                <a16:creationId xmlns:a16="http://schemas.microsoft.com/office/drawing/2014/main" id="{E003FCD0-B09D-474A-98CA-8CC2418DD189}"/>
              </a:ext>
            </a:extLst>
          </p:cNvPr>
          <p:cNvSpPr>
            <a:spLocks noGrp="1"/>
          </p:cNvSpPr>
          <p:nvPr>
            <p:ph type="sldNum" sz="quarter" idx="11"/>
          </p:nvPr>
        </p:nvSpPr>
        <p:spPr/>
        <p:txBody>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eaLnBrk="1" hangingPunct="1"/>
            <a:r>
              <a:rPr lang="en-US" altLang="zh-CN">
                <a:latin typeface="Times New Roman" panose="02020603050405020304" pitchFamily="18" charset="0"/>
              </a:rPr>
              <a:t>Page</a:t>
            </a:r>
            <a:fld id="{F305B6E7-91B1-412F-A15B-85031AAC3308}" type="slidenum">
              <a:rPr lang="en-US" altLang="zh-CN">
                <a:latin typeface="Times New Roman" panose="02020603050405020304" pitchFamily="18" charset="0"/>
              </a:rPr>
              <a:pPr eaLnBrk="1" hangingPunct="1"/>
              <a:t>3</a:t>
            </a:fld>
            <a:endParaRPr lang="en-US" altLang="zh-CN">
              <a:latin typeface="Times New Roman" panose="02020603050405020304" pitchFamily="18" charset="0"/>
            </a:endParaRPr>
          </a:p>
        </p:txBody>
      </p:sp>
      <p:sp>
        <p:nvSpPr>
          <p:cNvPr id="5124" name="Rectangle 2">
            <a:extLst>
              <a:ext uri="{FF2B5EF4-FFF2-40B4-BE49-F238E27FC236}">
                <a16:creationId xmlns:a16="http://schemas.microsoft.com/office/drawing/2014/main" id="{56E27847-C8FF-42EE-A931-788D0C5ED4BC}"/>
              </a:ext>
            </a:extLst>
          </p:cNvPr>
          <p:cNvSpPr>
            <a:spLocks noGrp="1" noChangeArrowheads="1"/>
          </p:cNvSpPr>
          <p:nvPr>
            <p:ph type="title"/>
          </p:nvPr>
        </p:nvSpPr>
        <p:spPr/>
        <p:txBody>
          <a:bodyPr/>
          <a:lstStyle/>
          <a:p>
            <a:pPr eaLnBrk="1" hangingPunct="1"/>
            <a:r>
              <a:rPr lang="zh-CN" altLang="en-US"/>
              <a:t>第一节 </a:t>
            </a:r>
            <a:r>
              <a:rPr lang="en-US" altLang="zh-CN"/>
              <a:t>CAD</a:t>
            </a:r>
            <a:r>
              <a:rPr lang="zh-CN" altLang="en-US"/>
              <a:t>系统的组成与分类</a:t>
            </a:r>
          </a:p>
        </p:txBody>
      </p:sp>
      <p:sp>
        <p:nvSpPr>
          <p:cNvPr id="5125" name="Rectangle 3">
            <a:extLst>
              <a:ext uri="{FF2B5EF4-FFF2-40B4-BE49-F238E27FC236}">
                <a16:creationId xmlns:a16="http://schemas.microsoft.com/office/drawing/2014/main" id="{94ABF1A6-FBDD-4B38-B816-59BCC59E569E}"/>
              </a:ext>
            </a:extLst>
          </p:cNvPr>
          <p:cNvSpPr>
            <a:spLocks noGrp="1" noChangeArrowheads="1"/>
          </p:cNvSpPr>
          <p:nvPr>
            <p:ph type="body" idx="1"/>
          </p:nvPr>
        </p:nvSpPr>
        <p:spPr/>
        <p:txBody>
          <a:bodyPr/>
          <a:lstStyle/>
          <a:p>
            <a:pPr marL="0" indent="0" eaLnBrk="1" hangingPunct="1"/>
            <a:r>
              <a:rPr lang="zh-CN" altLang="en-US" b="1">
                <a:solidFill>
                  <a:srgbClr val="FF0000"/>
                </a:solidFill>
                <a:latin typeface="Times New Roman" panose="02020603050405020304" pitchFamily="18" charset="0"/>
                <a:ea typeface="楷体" panose="02010609060101010101" pitchFamily="49" charset="-122"/>
              </a:rPr>
              <a:t>一、 </a:t>
            </a:r>
            <a:r>
              <a:rPr lang="en-US" altLang="zh-CN" b="1">
                <a:solidFill>
                  <a:srgbClr val="FF0000"/>
                </a:solidFill>
                <a:latin typeface="Times New Roman" panose="02020603050405020304" pitchFamily="18" charset="0"/>
                <a:ea typeface="楷体" panose="02010609060101010101" pitchFamily="49" charset="-122"/>
              </a:rPr>
              <a:t>CAD</a:t>
            </a:r>
            <a:r>
              <a:rPr lang="zh-CN" altLang="en-US" b="1">
                <a:solidFill>
                  <a:srgbClr val="FF0000"/>
                </a:solidFill>
                <a:latin typeface="Times New Roman" panose="02020603050405020304" pitchFamily="18" charset="0"/>
                <a:ea typeface="楷体" panose="02010609060101010101" pitchFamily="49" charset="-122"/>
              </a:rPr>
              <a:t>系统的组成</a:t>
            </a:r>
          </a:p>
          <a:p>
            <a:pPr lvl="1" eaLnBrk="1" hangingPunct="1"/>
            <a:r>
              <a:rPr lang="zh-CN" altLang="en-US">
                <a:solidFill>
                  <a:srgbClr val="000000"/>
                </a:solidFill>
              </a:rPr>
              <a:t>一个</a:t>
            </a:r>
            <a:r>
              <a:rPr lang="en-US" altLang="zh-CN">
                <a:solidFill>
                  <a:srgbClr val="000000"/>
                </a:solidFill>
              </a:rPr>
              <a:t>CAD</a:t>
            </a:r>
            <a:r>
              <a:rPr lang="zh-CN" altLang="en-US">
                <a:solidFill>
                  <a:srgbClr val="000000"/>
                </a:solidFill>
              </a:rPr>
              <a:t>系统由硬件和软件两部分组成，要想充分发挥</a:t>
            </a:r>
            <a:r>
              <a:rPr lang="en-US" altLang="zh-CN">
                <a:solidFill>
                  <a:srgbClr val="000000"/>
                </a:solidFill>
              </a:rPr>
              <a:t>CAD</a:t>
            </a:r>
            <a:r>
              <a:rPr lang="zh-CN" altLang="en-US">
                <a:solidFill>
                  <a:srgbClr val="000000"/>
                </a:solidFill>
              </a:rPr>
              <a:t>的作用，必须要有高性能的硬件和功能强大的软件。</a:t>
            </a:r>
          </a:p>
          <a:p>
            <a:pPr lvl="2" eaLnBrk="1" hangingPunct="1"/>
            <a:r>
              <a:rPr lang="zh-CN" altLang="en-US"/>
              <a:t>硬件</a:t>
            </a:r>
          </a:p>
          <a:p>
            <a:pPr lvl="2" eaLnBrk="1" hangingPunct="1"/>
            <a:r>
              <a:rPr lang="zh-CN" altLang="en-US"/>
              <a:t>软件</a:t>
            </a:r>
          </a:p>
          <a:p>
            <a:pPr marL="0" indent="0" eaLnBrk="1" hangingPunct="1"/>
            <a:endParaRPr lang="en-US" altLang="zh-CN"/>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日期占位符 3">
            <a:extLst>
              <a:ext uri="{FF2B5EF4-FFF2-40B4-BE49-F238E27FC236}">
                <a16:creationId xmlns:a16="http://schemas.microsoft.com/office/drawing/2014/main" id="{6DC86AD8-5743-43E1-A833-B07EA4494DC2}"/>
              </a:ext>
            </a:extLst>
          </p:cNvPr>
          <p:cNvSpPr>
            <a:spLocks noGrp="1"/>
          </p:cNvSpPr>
          <p:nvPr>
            <p:ph type="dt" sz="quarter" idx="10"/>
          </p:nvPr>
        </p:nvSpPr>
        <p:spPr/>
        <p:txBody>
          <a:bodyPr/>
          <a:lstStyle/>
          <a:p>
            <a:pPr>
              <a:defRPr/>
            </a:pPr>
            <a:fld id="{E03A068E-8B17-4C5B-B71C-5407EAC2219F}" type="datetime1">
              <a:rPr lang="zh-CN" altLang="en-US"/>
              <a:pPr>
                <a:defRPr/>
              </a:pPr>
              <a:t>2019/6/3</a:t>
            </a:fld>
            <a:endParaRPr lang="en-US" altLang="zh-CN"/>
          </a:p>
        </p:txBody>
      </p:sp>
      <p:sp>
        <p:nvSpPr>
          <p:cNvPr id="5" name="灯片编号占位符 4">
            <a:extLst>
              <a:ext uri="{FF2B5EF4-FFF2-40B4-BE49-F238E27FC236}">
                <a16:creationId xmlns:a16="http://schemas.microsoft.com/office/drawing/2014/main" id="{67C23137-9843-43D5-BDA7-3F6DD5A332BA}"/>
              </a:ext>
            </a:extLst>
          </p:cNvPr>
          <p:cNvSpPr>
            <a:spLocks noGrp="1"/>
          </p:cNvSpPr>
          <p:nvPr>
            <p:ph type="sldNum" sz="quarter" idx="11"/>
          </p:nvPr>
        </p:nvSpPr>
        <p:spPr/>
        <p:txBody>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eaLnBrk="1" hangingPunct="1"/>
            <a:r>
              <a:rPr lang="en-US" altLang="zh-CN">
                <a:latin typeface="Times New Roman" panose="02020603050405020304" pitchFamily="18" charset="0"/>
              </a:rPr>
              <a:t>Page</a:t>
            </a:r>
            <a:fld id="{49356948-E9B5-43E9-986A-67706D4B8A5C}" type="slidenum">
              <a:rPr lang="en-US" altLang="zh-CN">
                <a:latin typeface="Times New Roman" panose="02020603050405020304" pitchFamily="18" charset="0"/>
              </a:rPr>
              <a:pPr eaLnBrk="1" hangingPunct="1"/>
              <a:t>30</a:t>
            </a:fld>
            <a:endParaRPr lang="en-US" altLang="zh-CN">
              <a:latin typeface="Times New Roman" panose="02020603050405020304" pitchFamily="18" charset="0"/>
            </a:endParaRPr>
          </a:p>
        </p:txBody>
      </p:sp>
      <p:sp>
        <p:nvSpPr>
          <p:cNvPr id="32772" name="Rectangle 2">
            <a:extLst>
              <a:ext uri="{FF2B5EF4-FFF2-40B4-BE49-F238E27FC236}">
                <a16:creationId xmlns:a16="http://schemas.microsoft.com/office/drawing/2014/main" id="{A820A467-72AE-47CA-9845-2FE27A54AE68}"/>
              </a:ext>
            </a:extLst>
          </p:cNvPr>
          <p:cNvSpPr>
            <a:spLocks noGrp="1" noChangeArrowheads="1"/>
          </p:cNvSpPr>
          <p:nvPr>
            <p:ph type="title"/>
          </p:nvPr>
        </p:nvSpPr>
        <p:spPr/>
        <p:txBody>
          <a:bodyPr/>
          <a:lstStyle/>
          <a:p>
            <a:pPr eaLnBrk="1" hangingPunct="1"/>
            <a:r>
              <a:rPr lang="zh-CN" altLang="en-US"/>
              <a:t>第三节  </a:t>
            </a:r>
            <a:r>
              <a:rPr lang="en-US" altLang="zh-CN"/>
              <a:t>CAD</a:t>
            </a:r>
            <a:r>
              <a:rPr lang="zh-CN" altLang="en-US"/>
              <a:t>系统的建模技术</a:t>
            </a:r>
          </a:p>
        </p:txBody>
      </p:sp>
      <p:sp>
        <p:nvSpPr>
          <p:cNvPr id="32773" name="Rectangle 3">
            <a:extLst>
              <a:ext uri="{FF2B5EF4-FFF2-40B4-BE49-F238E27FC236}">
                <a16:creationId xmlns:a16="http://schemas.microsoft.com/office/drawing/2014/main" id="{488B12DB-01DB-4B05-84A9-B688245857D2}"/>
              </a:ext>
            </a:extLst>
          </p:cNvPr>
          <p:cNvSpPr>
            <a:spLocks noGrp="1" noChangeArrowheads="1"/>
          </p:cNvSpPr>
          <p:nvPr>
            <p:ph type="body" idx="1"/>
          </p:nvPr>
        </p:nvSpPr>
        <p:spPr/>
        <p:txBody>
          <a:bodyPr/>
          <a:lstStyle/>
          <a:p>
            <a:pPr marL="0" indent="0" eaLnBrk="1" hangingPunct="1"/>
            <a:r>
              <a:rPr lang="en-US" altLang="zh-CN">
                <a:solidFill>
                  <a:srgbClr val="0000FF"/>
                </a:solidFill>
              </a:rPr>
              <a:t>CSG</a:t>
            </a:r>
            <a:r>
              <a:rPr lang="zh-CN" altLang="en-US">
                <a:solidFill>
                  <a:srgbClr val="0000FF"/>
                </a:solidFill>
                <a:latin typeface="宋体" panose="02010600030101010101" pitchFamily="2" charset="-122"/>
              </a:rPr>
              <a:t>法</a:t>
            </a:r>
          </a:p>
          <a:p>
            <a:pPr lvl="1" eaLnBrk="1" hangingPunct="1"/>
            <a:r>
              <a:rPr lang="en-US" altLang="zh-CN">
                <a:solidFill>
                  <a:srgbClr val="000000"/>
                </a:solidFill>
              </a:rPr>
              <a:t>CSG</a:t>
            </a:r>
            <a:r>
              <a:rPr lang="zh-CN" altLang="en-US">
                <a:solidFill>
                  <a:srgbClr val="000000"/>
                </a:solidFill>
                <a:latin typeface="宋体" panose="02010600030101010101" pitchFamily="2" charset="-122"/>
              </a:rPr>
              <a:t>法又称布尔模型，它是通过基本体素及它们之间的</a:t>
            </a:r>
            <a:r>
              <a:rPr lang="zh-CN" altLang="en-US" b="1">
                <a:solidFill>
                  <a:srgbClr val="000000"/>
                </a:solidFill>
                <a:latin typeface="宋体" panose="02010600030101010101" pitchFamily="2" charset="-122"/>
              </a:rPr>
              <a:t>布尔运算</a:t>
            </a:r>
            <a:r>
              <a:rPr lang="zh-CN" altLang="en-US">
                <a:solidFill>
                  <a:srgbClr val="000000"/>
                </a:solidFill>
                <a:latin typeface="宋体" panose="02010600030101010101" pitchFamily="2" charset="-122"/>
              </a:rPr>
              <a:t>（相加、相减、相交）来表示的。计算机内部存贮的主要是物体的生成过程。因此，其数据结构成树状，称为</a:t>
            </a:r>
            <a:r>
              <a:rPr lang="en-US" altLang="zh-CN">
                <a:solidFill>
                  <a:srgbClr val="000000"/>
                </a:solidFill>
              </a:rPr>
              <a:t>CSG</a:t>
            </a:r>
            <a:r>
              <a:rPr lang="zh-CN" altLang="en-US">
                <a:solidFill>
                  <a:srgbClr val="000000"/>
                </a:solidFill>
                <a:latin typeface="宋体" panose="02010600030101010101" pitchFamily="2" charset="-122"/>
              </a:rPr>
              <a:t>树。</a:t>
            </a:r>
            <a:r>
              <a:rPr lang="en-US" altLang="zh-CN">
                <a:solidFill>
                  <a:srgbClr val="000000"/>
                </a:solidFill>
              </a:rPr>
              <a:t>CSG</a:t>
            </a:r>
            <a:r>
              <a:rPr lang="zh-CN" altLang="en-US">
                <a:solidFill>
                  <a:srgbClr val="000000"/>
                </a:solidFill>
                <a:latin typeface="宋体" panose="02010600030101010101" pitchFamily="2" charset="-122"/>
              </a:rPr>
              <a:t>法的缺点是信息表示不完整，但是对零件的修改却容易得多。（同一结构可以有多种运算来实现）</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日期占位符 3">
            <a:extLst>
              <a:ext uri="{FF2B5EF4-FFF2-40B4-BE49-F238E27FC236}">
                <a16:creationId xmlns:a16="http://schemas.microsoft.com/office/drawing/2014/main" id="{BA196B75-7769-4F63-8C86-C9E1A95EDFFC}"/>
              </a:ext>
            </a:extLst>
          </p:cNvPr>
          <p:cNvSpPr>
            <a:spLocks noGrp="1"/>
          </p:cNvSpPr>
          <p:nvPr>
            <p:ph type="dt" sz="quarter" idx="10"/>
          </p:nvPr>
        </p:nvSpPr>
        <p:spPr/>
        <p:txBody>
          <a:bodyPr/>
          <a:lstStyle/>
          <a:p>
            <a:pPr>
              <a:defRPr/>
            </a:pPr>
            <a:fld id="{8A755351-82A7-4668-9FCA-786EC0C9FACE}" type="datetime1">
              <a:rPr lang="zh-CN" altLang="en-US"/>
              <a:pPr>
                <a:defRPr/>
              </a:pPr>
              <a:t>2019/6/3</a:t>
            </a:fld>
            <a:endParaRPr lang="en-US" altLang="zh-CN"/>
          </a:p>
        </p:txBody>
      </p:sp>
      <p:sp>
        <p:nvSpPr>
          <p:cNvPr id="5" name="灯片编号占位符 4">
            <a:extLst>
              <a:ext uri="{FF2B5EF4-FFF2-40B4-BE49-F238E27FC236}">
                <a16:creationId xmlns:a16="http://schemas.microsoft.com/office/drawing/2014/main" id="{0D0499D5-21EA-4931-B16C-8FEA826B8070}"/>
              </a:ext>
            </a:extLst>
          </p:cNvPr>
          <p:cNvSpPr>
            <a:spLocks noGrp="1"/>
          </p:cNvSpPr>
          <p:nvPr>
            <p:ph type="sldNum" sz="quarter" idx="11"/>
          </p:nvPr>
        </p:nvSpPr>
        <p:spPr/>
        <p:txBody>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eaLnBrk="1" hangingPunct="1"/>
            <a:r>
              <a:rPr lang="en-US" altLang="zh-CN">
                <a:latin typeface="Times New Roman" panose="02020603050405020304" pitchFamily="18" charset="0"/>
              </a:rPr>
              <a:t>Page</a:t>
            </a:r>
            <a:fld id="{ED9AE078-FE41-40E7-A986-77D2BDA34F6B}" type="slidenum">
              <a:rPr lang="en-US" altLang="zh-CN">
                <a:latin typeface="Times New Roman" panose="02020603050405020304" pitchFamily="18" charset="0"/>
              </a:rPr>
              <a:pPr eaLnBrk="1" hangingPunct="1"/>
              <a:t>31</a:t>
            </a:fld>
            <a:endParaRPr lang="en-US" altLang="zh-CN">
              <a:latin typeface="Times New Roman" panose="02020603050405020304" pitchFamily="18" charset="0"/>
            </a:endParaRPr>
          </a:p>
        </p:txBody>
      </p:sp>
      <p:sp>
        <p:nvSpPr>
          <p:cNvPr id="33796" name="Rectangle 2">
            <a:extLst>
              <a:ext uri="{FF2B5EF4-FFF2-40B4-BE49-F238E27FC236}">
                <a16:creationId xmlns:a16="http://schemas.microsoft.com/office/drawing/2014/main" id="{37E6C085-3C97-43F7-8D22-EFE303756872}"/>
              </a:ext>
            </a:extLst>
          </p:cNvPr>
          <p:cNvSpPr>
            <a:spLocks noGrp="1" noChangeArrowheads="1"/>
          </p:cNvSpPr>
          <p:nvPr>
            <p:ph type="title"/>
          </p:nvPr>
        </p:nvSpPr>
        <p:spPr/>
        <p:txBody>
          <a:bodyPr/>
          <a:lstStyle/>
          <a:p>
            <a:pPr eaLnBrk="1" hangingPunct="1"/>
            <a:r>
              <a:rPr lang="zh-CN" altLang="en-US"/>
              <a:t>第三节  </a:t>
            </a:r>
            <a:r>
              <a:rPr lang="en-US" altLang="zh-CN"/>
              <a:t>CAD</a:t>
            </a:r>
            <a:r>
              <a:rPr lang="zh-CN" altLang="en-US"/>
              <a:t>系统的建模技术</a:t>
            </a:r>
          </a:p>
        </p:txBody>
      </p:sp>
      <p:sp>
        <p:nvSpPr>
          <p:cNvPr id="33797" name="Rectangle 3">
            <a:extLst>
              <a:ext uri="{FF2B5EF4-FFF2-40B4-BE49-F238E27FC236}">
                <a16:creationId xmlns:a16="http://schemas.microsoft.com/office/drawing/2014/main" id="{EBFDF7C8-33AD-4CB4-A8C5-53E0D0F4947E}"/>
              </a:ext>
            </a:extLst>
          </p:cNvPr>
          <p:cNvSpPr>
            <a:spLocks noGrp="1" noChangeArrowheads="1"/>
          </p:cNvSpPr>
          <p:nvPr>
            <p:ph type="body" idx="1"/>
          </p:nvPr>
        </p:nvSpPr>
        <p:spPr/>
        <p:txBody>
          <a:bodyPr/>
          <a:lstStyle/>
          <a:p>
            <a:pPr marL="0" indent="0" eaLnBrk="1" hangingPunct="1"/>
            <a:r>
              <a:rPr lang="zh-CN" altLang="en-US">
                <a:solidFill>
                  <a:srgbClr val="0000FF"/>
                </a:solidFill>
                <a:latin typeface="宋体" panose="02010600030101010101" pitchFamily="2" charset="-122"/>
              </a:rPr>
              <a:t>混合格式</a:t>
            </a:r>
          </a:p>
          <a:p>
            <a:pPr lvl="1" eaLnBrk="1" hangingPunct="1"/>
            <a:r>
              <a:rPr lang="zh-CN" altLang="en-US">
                <a:solidFill>
                  <a:srgbClr val="000000"/>
                </a:solidFill>
                <a:latin typeface="宋体" panose="02010600030101010101" pitchFamily="2" charset="-122"/>
              </a:rPr>
              <a:t>混合格式一般采用</a:t>
            </a:r>
            <a:r>
              <a:rPr lang="en-US" altLang="zh-CN">
                <a:solidFill>
                  <a:srgbClr val="000000"/>
                </a:solidFill>
              </a:rPr>
              <a:t>Brep</a:t>
            </a:r>
            <a:r>
              <a:rPr lang="zh-CN" altLang="en-US">
                <a:solidFill>
                  <a:srgbClr val="000000"/>
                </a:solidFill>
                <a:latin typeface="宋体" panose="02010600030101010101" pitchFamily="2" charset="-122"/>
              </a:rPr>
              <a:t>法和</a:t>
            </a:r>
            <a:r>
              <a:rPr lang="en-US" altLang="zh-CN">
                <a:solidFill>
                  <a:srgbClr val="000000"/>
                </a:solidFill>
              </a:rPr>
              <a:t>CSG</a:t>
            </a:r>
            <a:r>
              <a:rPr lang="zh-CN" altLang="en-US">
                <a:solidFill>
                  <a:srgbClr val="000000"/>
                </a:solidFill>
                <a:latin typeface="宋体" panose="02010600030101010101" pitchFamily="2" charset="-122"/>
              </a:rPr>
              <a:t>法的组合，可以取各自的长处。通常情况下用</a:t>
            </a:r>
            <a:r>
              <a:rPr lang="en-US" altLang="zh-CN">
                <a:solidFill>
                  <a:srgbClr val="000000"/>
                </a:solidFill>
                <a:latin typeface="宋体" panose="02010600030101010101" pitchFamily="2" charset="-122"/>
                <a:ea typeface="Arial Unicode MS" pitchFamily="34" charset="-122"/>
              </a:rPr>
              <a:t>CSG</a:t>
            </a:r>
            <a:r>
              <a:rPr lang="zh-CN" altLang="en-US">
                <a:solidFill>
                  <a:srgbClr val="000000"/>
                </a:solidFill>
                <a:latin typeface="宋体" panose="02010600030101010101" pitchFamily="2" charset="-122"/>
              </a:rPr>
              <a:t>法作为外部模型，用</a:t>
            </a:r>
            <a:r>
              <a:rPr lang="en-US" altLang="zh-CN">
                <a:solidFill>
                  <a:srgbClr val="000000"/>
                </a:solidFill>
                <a:latin typeface="宋体" panose="02010600030101010101" pitchFamily="2" charset="-122"/>
                <a:ea typeface="Arial Unicode MS" pitchFamily="34" charset="-122"/>
              </a:rPr>
              <a:t>B-rep</a:t>
            </a:r>
            <a:r>
              <a:rPr lang="zh-CN" altLang="en-US">
                <a:solidFill>
                  <a:srgbClr val="000000"/>
                </a:solidFill>
                <a:latin typeface="宋体" panose="02010600030101010101" pitchFamily="2" charset="-122"/>
              </a:rPr>
              <a:t>作为内部模型。</a:t>
            </a:r>
            <a:endParaRPr lang="zh-CN" altLang="en-US"/>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日期占位符 3">
            <a:extLst>
              <a:ext uri="{FF2B5EF4-FFF2-40B4-BE49-F238E27FC236}">
                <a16:creationId xmlns:a16="http://schemas.microsoft.com/office/drawing/2014/main" id="{F0623278-147F-4331-BA4F-BB5F609D8362}"/>
              </a:ext>
            </a:extLst>
          </p:cNvPr>
          <p:cNvSpPr>
            <a:spLocks noGrp="1"/>
          </p:cNvSpPr>
          <p:nvPr>
            <p:ph type="dt" sz="quarter" idx="10"/>
          </p:nvPr>
        </p:nvSpPr>
        <p:spPr/>
        <p:txBody>
          <a:bodyPr/>
          <a:lstStyle/>
          <a:p>
            <a:pPr>
              <a:defRPr/>
            </a:pPr>
            <a:fld id="{FBBCF976-5A13-4733-8E51-994AB868DFE8}" type="datetime1">
              <a:rPr lang="zh-CN" altLang="en-US"/>
              <a:pPr>
                <a:defRPr/>
              </a:pPr>
              <a:t>2019/6/3</a:t>
            </a:fld>
            <a:endParaRPr lang="en-US" altLang="zh-CN"/>
          </a:p>
        </p:txBody>
      </p:sp>
      <p:sp>
        <p:nvSpPr>
          <p:cNvPr id="5" name="灯片编号占位符 4">
            <a:extLst>
              <a:ext uri="{FF2B5EF4-FFF2-40B4-BE49-F238E27FC236}">
                <a16:creationId xmlns:a16="http://schemas.microsoft.com/office/drawing/2014/main" id="{25082C9D-8D1C-456A-A43A-7859D511099A}"/>
              </a:ext>
            </a:extLst>
          </p:cNvPr>
          <p:cNvSpPr>
            <a:spLocks noGrp="1"/>
          </p:cNvSpPr>
          <p:nvPr>
            <p:ph type="sldNum" sz="quarter" idx="11"/>
          </p:nvPr>
        </p:nvSpPr>
        <p:spPr/>
        <p:txBody>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eaLnBrk="1" hangingPunct="1"/>
            <a:r>
              <a:rPr lang="en-US" altLang="zh-CN">
                <a:latin typeface="Times New Roman" panose="02020603050405020304" pitchFamily="18" charset="0"/>
              </a:rPr>
              <a:t>Page</a:t>
            </a:r>
            <a:fld id="{0E9E0352-52C9-41BB-ABF6-55016392EE96}" type="slidenum">
              <a:rPr lang="en-US" altLang="zh-CN">
                <a:latin typeface="Times New Roman" panose="02020603050405020304" pitchFamily="18" charset="0"/>
              </a:rPr>
              <a:pPr eaLnBrk="1" hangingPunct="1"/>
              <a:t>32</a:t>
            </a:fld>
            <a:endParaRPr lang="en-US" altLang="zh-CN">
              <a:latin typeface="Times New Roman" panose="02020603050405020304" pitchFamily="18" charset="0"/>
            </a:endParaRPr>
          </a:p>
        </p:txBody>
      </p:sp>
      <p:sp>
        <p:nvSpPr>
          <p:cNvPr id="34820" name="Rectangle 2">
            <a:extLst>
              <a:ext uri="{FF2B5EF4-FFF2-40B4-BE49-F238E27FC236}">
                <a16:creationId xmlns:a16="http://schemas.microsoft.com/office/drawing/2014/main" id="{FA390E7E-0C51-471B-83EF-B9DE193C7BB3}"/>
              </a:ext>
            </a:extLst>
          </p:cNvPr>
          <p:cNvSpPr>
            <a:spLocks noGrp="1" noChangeArrowheads="1"/>
          </p:cNvSpPr>
          <p:nvPr>
            <p:ph type="title"/>
          </p:nvPr>
        </p:nvSpPr>
        <p:spPr/>
        <p:txBody>
          <a:bodyPr/>
          <a:lstStyle/>
          <a:p>
            <a:pPr eaLnBrk="1" hangingPunct="1"/>
            <a:r>
              <a:rPr lang="zh-CN" altLang="en-US"/>
              <a:t>第三节  </a:t>
            </a:r>
            <a:r>
              <a:rPr lang="en-US" altLang="zh-CN"/>
              <a:t>CAD</a:t>
            </a:r>
            <a:r>
              <a:rPr lang="zh-CN" altLang="en-US"/>
              <a:t>系统的建模技术</a:t>
            </a:r>
          </a:p>
        </p:txBody>
      </p:sp>
      <p:sp>
        <p:nvSpPr>
          <p:cNvPr id="34821" name="Rectangle 3">
            <a:extLst>
              <a:ext uri="{FF2B5EF4-FFF2-40B4-BE49-F238E27FC236}">
                <a16:creationId xmlns:a16="http://schemas.microsoft.com/office/drawing/2014/main" id="{CA7A9EE3-2A5D-4B9B-95A2-6C16C0EFE2F9}"/>
              </a:ext>
            </a:extLst>
          </p:cNvPr>
          <p:cNvSpPr>
            <a:spLocks noGrp="1" noChangeArrowheads="1"/>
          </p:cNvSpPr>
          <p:nvPr>
            <p:ph type="body" idx="1"/>
          </p:nvPr>
        </p:nvSpPr>
        <p:spPr/>
        <p:txBody>
          <a:bodyPr/>
          <a:lstStyle/>
          <a:p>
            <a:pPr marL="0" indent="0" eaLnBrk="1" hangingPunct="1">
              <a:lnSpc>
                <a:spcPct val="90000"/>
              </a:lnSpc>
            </a:pPr>
            <a:r>
              <a:rPr lang="zh-CN" altLang="en-US" sz="2800" b="1">
                <a:solidFill>
                  <a:srgbClr val="FF0000"/>
                </a:solidFill>
                <a:ea typeface="楷体" panose="02010609060101010101" pitchFamily="49" charset="-122"/>
              </a:rPr>
              <a:t>特征造型</a:t>
            </a:r>
          </a:p>
          <a:p>
            <a:pPr lvl="1" eaLnBrk="1" hangingPunct="1">
              <a:lnSpc>
                <a:spcPct val="90000"/>
              </a:lnSpc>
            </a:pPr>
            <a:r>
              <a:rPr lang="zh-CN" altLang="en-US" sz="2400">
                <a:latin typeface="宋体" panose="02010600030101010101" pitchFamily="2" charset="-122"/>
              </a:rPr>
              <a:t>特征</a:t>
            </a:r>
            <a:r>
              <a:rPr lang="en-US" altLang="zh-CN" sz="2400">
                <a:ea typeface="Arial Unicode MS" pitchFamily="34" charset="-122"/>
              </a:rPr>
              <a:t>feature</a:t>
            </a:r>
            <a:r>
              <a:rPr lang="zh-CN" altLang="en-US" sz="2400">
                <a:latin typeface="宋体" panose="02010600030101010101" pitchFamily="2" charset="-122"/>
              </a:rPr>
              <a:t>名词的出现，最早见到的是</a:t>
            </a:r>
            <a:r>
              <a:rPr lang="en-US" altLang="zh-CN" sz="2400">
                <a:ea typeface="Arial Unicode MS" pitchFamily="34" charset="-122"/>
              </a:rPr>
              <a:t>1978</a:t>
            </a:r>
            <a:r>
              <a:rPr lang="zh-CN" altLang="en-US" sz="2400">
                <a:latin typeface="宋体" panose="02010600030101010101" pitchFamily="2" charset="-122"/>
              </a:rPr>
              <a:t>年的文献。但在上个世纪</a:t>
            </a:r>
            <a:r>
              <a:rPr lang="en-US" altLang="zh-CN" sz="2400">
                <a:ea typeface="Arial Unicode MS" pitchFamily="34" charset="-122"/>
              </a:rPr>
              <a:t>60</a:t>
            </a:r>
            <a:r>
              <a:rPr lang="zh-CN" altLang="en-US" sz="2400">
                <a:latin typeface="宋体" panose="02010600030101010101" pitchFamily="2" charset="-122"/>
              </a:rPr>
              <a:t>年代由</a:t>
            </a:r>
            <a:r>
              <a:rPr lang="en-US" altLang="zh-CN" sz="2400">
                <a:ea typeface="Arial Unicode MS" pitchFamily="34" charset="-122"/>
              </a:rPr>
              <a:t>Opitz</a:t>
            </a:r>
            <a:r>
              <a:rPr lang="zh-CN" altLang="en-US" sz="2400">
                <a:latin typeface="宋体" panose="02010600030101010101" pitchFamily="2" charset="-122"/>
              </a:rPr>
              <a:t>等人发展的</a:t>
            </a:r>
            <a:r>
              <a:rPr lang="en-US" altLang="zh-CN" sz="2400">
                <a:ea typeface="Arial Unicode MS" pitchFamily="34" charset="-122"/>
              </a:rPr>
              <a:t>EXAPT</a:t>
            </a:r>
            <a:r>
              <a:rPr lang="zh-CN" altLang="en-US" sz="2400">
                <a:latin typeface="宋体" panose="02010600030101010101" pitchFamily="2" charset="-122"/>
              </a:rPr>
              <a:t>系统</a:t>
            </a:r>
            <a:r>
              <a:rPr lang="en-US" altLang="zh-CN" sz="2400">
                <a:ea typeface="Arial Unicode MS" pitchFamily="34" charset="-122"/>
              </a:rPr>
              <a:t>(Extended Subset Of APT)</a:t>
            </a:r>
            <a:r>
              <a:rPr lang="zh-CN" altLang="en-US" sz="2400">
                <a:latin typeface="宋体" panose="02010600030101010101" pitchFamily="2" charset="-122"/>
              </a:rPr>
              <a:t>往往被看作是特征引入的先驱，</a:t>
            </a:r>
            <a:r>
              <a:rPr lang="en-US" altLang="zh-CN" sz="2400">
                <a:ea typeface="Arial Unicode MS" pitchFamily="34" charset="-122"/>
              </a:rPr>
              <a:t>Grayer</a:t>
            </a:r>
            <a:r>
              <a:rPr lang="zh-CN" altLang="en-US" sz="2400">
                <a:latin typeface="宋体" panose="02010600030101010101" pitchFamily="2" charset="-122"/>
              </a:rPr>
              <a:t>定义特征为一个可用机床操作加工的几何区域，这个概念被看作是今天特征概念的起源。此后特征概念在</a:t>
            </a:r>
            <a:r>
              <a:rPr lang="en-US" altLang="zh-CN" sz="2400">
                <a:ea typeface="Arial Unicode MS" pitchFamily="34" charset="-122"/>
              </a:rPr>
              <a:t>1980</a:t>
            </a:r>
            <a:r>
              <a:rPr lang="zh-CN" altLang="en-US" sz="2400">
                <a:latin typeface="宋体" panose="02010600030101010101" pitchFamily="2" charset="-122"/>
              </a:rPr>
              <a:t>年被</a:t>
            </a:r>
            <a:r>
              <a:rPr lang="en-US" altLang="zh-CN" sz="2400">
                <a:ea typeface="Arial Unicode MS" pitchFamily="34" charset="-122"/>
              </a:rPr>
              <a:t>PDES</a:t>
            </a:r>
            <a:r>
              <a:rPr lang="zh-CN" altLang="en-US" sz="2400">
                <a:latin typeface="宋体" panose="02010600030101010101" pitchFamily="2" charset="-122"/>
              </a:rPr>
              <a:t>公布，</a:t>
            </a:r>
            <a:r>
              <a:rPr lang="en-US" altLang="zh-CN" sz="2400">
                <a:ea typeface="Arial Unicode MS" pitchFamily="34" charset="-122"/>
              </a:rPr>
              <a:t>1988</a:t>
            </a:r>
            <a:r>
              <a:rPr lang="zh-CN" altLang="en-US" sz="2400">
                <a:latin typeface="宋体" panose="02010600030101010101" pitchFamily="2" charset="-122"/>
              </a:rPr>
              <a:t>年末公布的</a:t>
            </a:r>
            <a:r>
              <a:rPr lang="en-US" altLang="zh-CN" sz="2400">
                <a:ea typeface="Arial Unicode MS" pitchFamily="34" charset="-122"/>
              </a:rPr>
              <a:t>STEP</a:t>
            </a:r>
            <a:r>
              <a:rPr lang="zh-CN" altLang="en-US" sz="2400">
                <a:latin typeface="宋体" panose="02010600030101010101" pitchFamily="2" charset="-122"/>
              </a:rPr>
              <a:t>标准草案将形状和公差特征等列为产品定义的基本要素，使它从此获得了国际标准的法定地位。由于特征源于设计、分析和制造等生产过程的不同阶段，因此对特征的认识也不尽相同，至今尚无统一的特征定义。</a:t>
            </a:r>
          </a:p>
          <a:p>
            <a:pPr lvl="1" eaLnBrk="1" hangingPunct="1">
              <a:lnSpc>
                <a:spcPct val="90000"/>
              </a:lnSpc>
            </a:pPr>
            <a:r>
              <a:rPr lang="zh-CN" altLang="en-US" sz="2400" b="1">
                <a:ea typeface="楷体" panose="02010609060101010101" pitchFamily="49" charset="-122"/>
              </a:rPr>
              <a:t>不拘泥于点线边面，用组合特征来简化，也符合设计思想。注重工艺、材料等属性。</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日期占位符 3">
            <a:extLst>
              <a:ext uri="{FF2B5EF4-FFF2-40B4-BE49-F238E27FC236}">
                <a16:creationId xmlns:a16="http://schemas.microsoft.com/office/drawing/2014/main" id="{645CA2BA-84A0-4B5E-9DA0-DD147358F638}"/>
              </a:ext>
            </a:extLst>
          </p:cNvPr>
          <p:cNvSpPr>
            <a:spLocks noGrp="1"/>
          </p:cNvSpPr>
          <p:nvPr>
            <p:ph type="dt" sz="quarter" idx="10"/>
          </p:nvPr>
        </p:nvSpPr>
        <p:spPr/>
        <p:txBody>
          <a:bodyPr/>
          <a:lstStyle/>
          <a:p>
            <a:pPr>
              <a:defRPr/>
            </a:pPr>
            <a:fld id="{65D3D884-8445-4503-A510-64198979980C}" type="datetime1">
              <a:rPr lang="zh-CN" altLang="en-US"/>
              <a:pPr>
                <a:defRPr/>
              </a:pPr>
              <a:t>2019/6/3</a:t>
            </a:fld>
            <a:endParaRPr lang="en-US" altLang="zh-CN"/>
          </a:p>
        </p:txBody>
      </p:sp>
      <p:sp>
        <p:nvSpPr>
          <p:cNvPr id="5" name="灯片编号占位符 4">
            <a:extLst>
              <a:ext uri="{FF2B5EF4-FFF2-40B4-BE49-F238E27FC236}">
                <a16:creationId xmlns:a16="http://schemas.microsoft.com/office/drawing/2014/main" id="{F686EAAE-4BA3-45F1-8189-FD400597BCE7}"/>
              </a:ext>
            </a:extLst>
          </p:cNvPr>
          <p:cNvSpPr>
            <a:spLocks noGrp="1"/>
          </p:cNvSpPr>
          <p:nvPr>
            <p:ph type="sldNum" sz="quarter" idx="11"/>
          </p:nvPr>
        </p:nvSpPr>
        <p:spPr/>
        <p:txBody>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eaLnBrk="1" hangingPunct="1"/>
            <a:r>
              <a:rPr lang="en-US" altLang="zh-CN">
                <a:latin typeface="Times New Roman" panose="02020603050405020304" pitchFamily="18" charset="0"/>
              </a:rPr>
              <a:t>Page</a:t>
            </a:r>
            <a:fld id="{C601F93C-8F2E-4500-8A7F-01A577EDF6CA}" type="slidenum">
              <a:rPr lang="en-US" altLang="zh-CN">
                <a:latin typeface="Times New Roman" panose="02020603050405020304" pitchFamily="18" charset="0"/>
              </a:rPr>
              <a:pPr eaLnBrk="1" hangingPunct="1"/>
              <a:t>33</a:t>
            </a:fld>
            <a:endParaRPr lang="en-US" altLang="zh-CN">
              <a:latin typeface="Times New Roman" panose="02020603050405020304" pitchFamily="18" charset="0"/>
            </a:endParaRPr>
          </a:p>
        </p:txBody>
      </p:sp>
      <p:sp>
        <p:nvSpPr>
          <p:cNvPr id="35844" name="Rectangle 2">
            <a:extLst>
              <a:ext uri="{FF2B5EF4-FFF2-40B4-BE49-F238E27FC236}">
                <a16:creationId xmlns:a16="http://schemas.microsoft.com/office/drawing/2014/main" id="{92870D05-C916-4724-91D0-664BBCAB8598}"/>
              </a:ext>
            </a:extLst>
          </p:cNvPr>
          <p:cNvSpPr>
            <a:spLocks noGrp="1" noChangeArrowheads="1"/>
          </p:cNvSpPr>
          <p:nvPr>
            <p:ph type="title"/>
          </p:nvPr>
        </p:nvSpPr>
        <p:spPr/>
        <p:txBody>
          <a:bodyPr/>
          <a:lstStyle/>
          <a:p>
            <a:pPr eaLnBrk="1" hangingPunct="1"/>
            <a:r>
              <a:rPr lang="zh-CN" altLang="en-US"/>
              <a:t>第三节  </a:t>
            </a:r>
            <a:r>
              <a:rPr lang="en-US" altLang="zh-CN"/>
              <a:t>CAD</a:t>
            </a:r>
            <a:r>
              <a:rPr lang="zh-CN" altLang="en-US"/>
              <a:t>系统的建模技术</a:t>
            </a:r>
          </a:p>
        </p:txBody>
      </p:sp>
      <p:sp>
        <p:nvSpPr>
          <p:cNvPr id="35845" name="Rectangle 3">
            <a:extLst>
              <a:ext uri="{FF2B5EF4-FFF2-40B4-BE49-F238E27FC236}">
                <a16:creationId xmlns:a16="http://schemas.microsoft.com/office/drawing/2014/main" id="{ABBB468A-EC81-4B85-9859-16F560D1B36E}"/>
              </a:ext>
            </a:extLst>
          </p:cNvPr>
          <p:cNvSpPr>
            <a:spLocks noGrp="1" noChangeArrowheads="1"/>
          </p:cNvSpPr>
          <p:nvPr>
            <p:ph type="body" idx="1"/>
          </p:nvPr>
        </p:nvSpPr>
        <p:spPr/>
        <p:txBody>
          <a:bodyPr/>
          <a:lstStyle/>
          <a:p>
            <a:pPr marL="0" indent="0" eaLnBrk="1" hangingPunct="1"/>
            <a:r>
              <a:rPr lang="zh-CN" altLang="en-US" b="1">
                <a:solidFill>
                  <a:srgbClr val="FF0000"/>
                </a:solidFill>
                <a:latin typeface="宋体" panose="02010600030101010101" pitchFamily="2" charset="-122"/>
              </a:rPr>
              <a:t>特征的定义</a:t>
            </a:r>
          </a:p>
          <a:p>
            <a:pPr lvl="1" eaLnBrk="1" hangingPunct="1"/>
            <a:r>
              <a:rPr lang="zh-CN" altLang="en-US">
                <a:latin typeface="宋体" panose="02010600030101010101" pitchFamily="2" charset="-122"/>
              </a:rPr>
              <a:t>虽然特征的定义准则一直不是很明确，但特征表示零件上几何的工程语义是毋隐置疑的。从集成的观点，特征的定义为：</a:t>
            </a:r>
            <a:endParaRPr lang="zh-CN" altLang="en-US">
              <a:ea typeface="Arial Unicode MS" pitchFamily="34" charset="-122"/>
            </a:endParaRPr>
          </a:p>
          <a:p>
            <a:pPr lvl="1" eaLnBrk="1" hangingPunct="1">
              <a:buFont typeface="Wingdings" panose="05000000000000000000" pitchFamily="2" charset="2"/>
              <a:buNone/>
            </a:pPr>
            <a:r>
              <a:rPr lang="zh-CN" altLang="en-US" b="1">
                <a:latin typeface="宋体" panose="02010600030101010101" pitchFamily="2" charset="-122"/>
              </a:rPr>
              <a:t>     特征＝形状特征</a:t>
            </a:r>
            <a:r>
              <a:rPr lang="en-US" altLang="zh-CN" b="1">
                <a:ea typeface="Arial Unicode MS" pitchFamily="34" charset="-122"/>
              </a:rPr>
              <a:t>ν</a:t>
            </a:r>
            <a:r>
              <a:rPr lang="zh-CN" altLang="en-US" b="1">
                <a:latin typeface="宋体" panose="02010600030101010101" pitchFamily="2" charset="-122"/>
              </a:rPr>
              <a:t>语义</a:t>
            </a:r>
            <a:endParaRPr lang="zh-CN" altLang="en-US" b="1">
              <a:ea typeface="Arial Unicode MS" pitchFamily="34" charset="-122"/>
            </a:endParaRPr>
          </a:p>
          <a:p>
            <a:pPr lvl="1" eaLnBrk="1" hangingPunct="1">
              <a:buFont typeface="Wingdings" panose="05000000000000000000" pitchFamily="2" charset="2"/>
              <a:buNone/>
            </a:pPr>
            <a:r>
              <a:rPr lang="zh-CN" altLang="en-US">
                <a:latin typeface="宋体" panose="02010600030101010101" pitchFamily="2" charset="-122"/>
              </a:rPr>
              <a:t> 即</a:t>
            </a:r>
            <a:r>
              <a:rPr lang="zh-CN" altLang="en-US" b="1">
                <a:solidFill>
                  <a:srgbClr val="FF0000"/>
                </a:solidFill>
                <a:latin typeface="隶书" panose="02010509060101010101" pitchFamily="49" charset="-122"/>
                <a:ea typeface="隶书" panose="02010509060101010101" pitchFamily="49" charset="-122"/>
              </a:rPr>
              <a:t>特征被定义为形状特征和（或）语义</a:t>
            </a:r>
            <a:r>
              <a:rPr lang="zh-CN" altLang="en-US">
                <a:latin typeface="宋体" panose="02010600030101010101" pitchFamily="2" charset="-122"/>
              </a:rPr>
              <a:t>。</a:t>
            </a:r>
            <a:endParaRPr lang="zh-CN" altLang="en-US">
              <a:ea typeface="Arial Unicode MS" pitchFamily="34" charset="-122"/>
            </a:endParaRPr>
          </a:p>
          <a:p>
            <a:pPr lvl="1" eaLnBrk="1" hangingPunct="1"/>
            <a:r>
              <a:rPr lang="zh-CN" altLang="en-US">
                <a:latin typeface="宋体" panose="02010600030101010101" pitchFamily="2" charset="-122"/>
              </a:rPr>
              <a:t>因此一个特征或者可以是一个语义事态、一个形状特征，或者二者皆是。从这个意义上这种定义区别于那些把语义信息看作是对形状特征的扩充的定义，定义的组成部分可以详尽解释如下：</a:t>
            </a:r>
            <a:endParaRPr lang="zh-CN" altLang="en-US"/>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日期占位符 3">
            <a:extLst>
              <a:ext uri="{FF2B5EF4-FFF2-40B4-BE49-F238E27FC236}">
                <a16:creationId xmlns:a16="http://schemas.microsoft.com/office/drawing/2014/main" id="{223D2953-C574-4B82-8B23-6B746BB204BC}"/>
              </a:ext>
            </a:extLst>
          </p:cNvPr>
          <p:cNvSpPr>
            <a:spLocks noGrp="1"/>
          </p:cNvSpPr>
          <p:nvPr>
            <p:ph type="dt" sz="quarter" idx="10"/>
          </p:nvPr>
        </p:nvSpPr>
        <p:spPr/>
        <p:txBody>
          <a:bodyPr/>
          <a:lstStyle/>
          <a:p>
            <a:pPr>
              <a:defRPr/>
            </a:pPr>
            <a:fld id="{43084E0B-8509-4B57-A43C-B195FC0297AE}" type="datetime1">
              <a:rPr lang="zh-CN" altLang="en-US"/>
              <a:pPr>
                <a:defRPr/>
              </a:pPr>
              <a:t>2019/6/3</a:t>
            </a:fld>
            <a:endParaRPr lang="en-US" altLang="zh-CN"/>
          </a:p>
        </p:txBody>
      </p:sp>
      <p:sp>
        <p:nvSpPr>
          <p:cNvPr id="5" name="灯片编号占位符 4">
            <a:extLst>
              <a:ext uri="{FF2B5EF4-FFF2-40B4-BE49-F238E27FC236}">
                <a16:creationId xmlns:a16="http://schemas.microsoft.com/office/drawing/2014/main" id="{F2AB1C82-8AD9-4C63-9C25-0F61376D8FDD}"/>
              </a:ext>
            </a:extLst>
          </p:cNvPr>
          <p:cNvSpPr>
            <a:spLocks noGrp="1"/>
          </p:cNvSpPr>
          <p:nvPr>
            <p:ph type="sldNum" sz="quarter" idx="11"/>
          </p:nvPr>
        </p:nvSpPr>
        <p:spPr/>
        <p:txBody>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eaLnBrk="1" hangingPunct="1"/>
            <a:r>
              <a:rPr lang="en-US" altLang="zh-CN">
                <a:latin typeface="Times New Roman" panose="02020603050405020304" pitchFamily="18" charset="0"/>
              </a:rPr>
              <a:t>Page</a:t>
            </a:r>
            <a:fld id="{33FC447A-851E-4B11-8890-1D3830D87C3F}" type="slidenum">
              <a:rPr lang="en-US" altLang="zh-CN">
                <a:latin typeface="Times New Roman" panose="02020603050405020304" pitchFamily="18" charset="0"/>
              </a:rPr>
              <a:pPr eaLnBrk="1" hangingPunct="1"/>
              <a:t>34</a:t>
            </a:fld>
            <a:endParaRPr lang="en-US" altLang="zh-CN">
              <a:latin typeface="Times New Roman" panose="02020603050405020304" pitchFamily="18" charset="0"/>
            </a:endParaRPr>
          </a:p>
        </p:txBody>
      </p:sp>
      <p:sp>
        <p:nvSpPr>
          <p:cNvPr id="36868" name="Rectangle 2">
            <a:extLst>
              <a:ext uri="{FF2B5EF4-FFF2-40B4-BE49-F238E27FC236}">
                <a16:creationId xmlns:a16="http://schemas.microsoft.com/office/drawing/2014/main" id="{684F0100-4F18-4972-9D3A-D5D60D6D4D17}"/>
              </a:ext>
            </a:extLst>
          </p:cNvPr>
          <p:cNvSpPr>
            <a:spLocks noGrp="1" noChangeArrowheads="1"/>
          </p:cNvSpPr>
          <p:nvPr>
            <p:ph type="title"/>
          </p:nvPr>
        </p:nvSpPr>
        <p:spPr/>
        <p:txBody>
          <a:bodyPr/>
          <a:lstStyle/>
          <a:p>
            <a:pPr eaLnBrk="1" hangingPunct="1"/>
            <a:r>
              <a:rPr lang="zh-CN" altLang="en-US"/>
              <a:t>第三节  </a:t>
            </a:r>
            <a:r>
              <a:rPr lang="en-US" altLang="zh-CN"/>
              <a:t>CAD</a:t>
            </a:r>
            <a:r>
              <a:rPr lang="zh-CN" altLang="en-US"/>
              <a:t>系统的建模技术</a:t>
            </a:r>
          </a:p>
        </p:txBody>
      </p:sp>
      <p:sp>
        <p:nvSpPr>
          <p:cNvPr id="36869" name="Rectangle 3">
            <a:extLst>
              <a:ext uri="{FF2B5EF4-FFF2-40B4-BE49-F238E27FC236}">
                <a16:creationId xmlns:a16="http://schemas.microsoft.com/office/drawing/2014/main" id="{B0A30896-1414-4F4A-9143-4038865D5B0D}"/>
              </a:ext>
            </a:extLst>
          </p:cNvPr>
          <p:cNvSpPr>
            <a:spLocks noGrp="1" noChangeArrowheads="1"/>
          </p:cNvSpPr>
          <p:nvPr>
            <p:ph type="body" idx="1"/>
          </p:nvPr>
        </p:nvSpPr>
        <p:spPr/>
        <p:txBody>
          <a:bodyPr/>
          <a:lstStyle/>
          <a:p>
            <a:pPr marL="0" indent="0" eaLnBrk="1" hangingPunct="1"/>
            <a:r>
              <a:rPr lang="zh-CN" altLang="en-US" b="1">
                <a:solidFill>
                  <a:srgbClr val="0000FF"/>
                </a:solidFill>
                <a:latin typeface="宋体" panose="02010600030101010101" pitchFamily="2" charset="-122"/>
              </a:rPr>
              <a:t>语义</a:t>
            </a:r>
          </a:p>
          <a:p>
            <a:pPr lvl="1" eaLnBrk="1" hangingPunct="1"/>
            <a:r>
              <a:rPr lang="zh-CN" altLang="en-US">
                <a:latin typeface="宋体" panose="02010600030101010101" pitchFamily="2" charset="-122"/>
              </a:rPr>
              <a:t>语义的特征是面向几何的对象，它们基于三类属性：</a:t>
            </a:r>
            <a:r>
              <a:rPr lang="zh-CN" altLang="en-US" b="1">
                <a:latin typeface="隶书" panose="02010509060101010101" pitchFamily="49" charset="-122"/>
                <a:ea typeface="隶书" panose="02010509060101010101" pitchFamily="49" charset="-122"/>
              </a:rPr>
              <a:t>作为静态信息的数据属性</a:t>
            </a:r>
            <a:r>
              <a:rPr lang="zh-CN" altLang="en-US">
                <a:latin typeface="宋体" panose="02010600030101010101" pitchFamily="2" charset="-122"/>
              </a:rPr>
              <a:t>、</a:t>
            </a:r>
            <a:r>
              <a:rPr lang="zh-CN" altLang="en-US" b="1">
                <a:latin typeface="隶书" panose="02010509060101010101" pitchFamily="49" charset="-122"/>
                <a:ea typeface="隶书" panose="02010509060101010101" pitchFamily="49" charset="-122"/>
              </a:rPr>
              <a:t>用于确定特征行为的规则和方法</a:t>
            </a:r>
            <a:r>
              <a:rPr lang="zh-CN" altLang="en-US">
                <a:latin typeface="宋体" panose="02010600030101010101" pitchFamily="2" charset="-122"/>
              </a:rPr>
              <a:t>以及</a:t>
            </a:r>
            <a:r>
              <a:rPr lang="zh-CN" altLang="en-US" b="1">
                <a:latin typeface="隶书" panose="02010509060101010101" pitchFamily="49" charset="-122"/>
                <a:ea typeface="隶书" panose="02010509060101010101" pitchFamily="49" charset="-122"/>
              </a:rPr>
              <a:t>用于确定语义特征之间关联的关系</a:t>
            </a:r>
            <a:r>
              <a:rPr lang="zh-CN" altLang="en-US">
                <a:latin typeface="宋体" panose="02010600030101010101" pitchFamily="2" charset="-122"/>
              </a:rPr>
              <a:t>。在产品生命周期中，每一个应用领域会出现各种不同的语义，例如有：面向设计、加工、装配或质量的语义。在产品设计过程中为后续集成需要，尽可能考虑制造、装配和质量的设计，也就是目前所说的</a:t>
            </a:r>
            <a:r>
              <a:rPr lang="en-US" altLang="zh-CN">
                <a:ea typeface="Arial Unicode MS" pitchFamily="34" charset="-122"/>
              </a:rPr>
              <a:t>DFM</a:t>
            </a:r>
            <a:r>
              <a:rPr lang="zh-CN" altLang="en-US">
                <a:latin typeface="宋体" panose="02010600030101010101" pitchFamily="2" charset="-122"/>
              </a:rPr>
              <a:t>、</a:t>
            </a:r>
            <a:r>
              <a:rPr lang="en-US" altLang="zh-CN">
                <a:ea typeface="Arial Unicode MS" pitchFamily="34" charset="-122"/>
              </a:rPr>
              <a:t>DFA</a:t>
            </a:r>
            <a:r>
              <a:rPr lang="zh-CN" altLang="en-US">
                <a:latin typeface="宋体" panose="02010600030101010101" pitchFamily="2" charset="-122"/>
              </a:rPr>
              <a:t>和</a:t>
            </a:r>
            <a:r>
              <a:rPr lang="en-US" altLang="zh-CN">
                <a:ea typeface="Arial Unicode MS" pitchFamily="34" charset="-122"/>
              </a:rPr>
              <a:t>DFQ</a:t>
            </a:r>
            <a:r>
              <a:rPr lang="zh-CN" altLang="en-US">
                <a:latin typeface="宋体" panose="02010600030101010101" pitchFamily="2" charset="-122"/>
              </a:rPr>
              <a:t>等。</a:t>
            </a:r>
            <a:endParaRPr lang="zh-CN" altLang="en-US"/>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日期占位符 3">
            <a:extLst>
              <a:ext uri="{FF2B5EF4-FFF2-40B4-BE49-F238E27FC236}">
                <a16:creationId xmlns:a16="http://schemas.microsoft.com/office/drawing/2014/main" id="{58336011-E29F-4C43-AB1D-7B6848EEAFC1}"/>
              </a:ext>
            </a:extLst>
          </p:cNvPr>
          <p:cNvSpPr>
            <a:spLocks noGrp="1"/>
          </p:cNvSpPr>
          <p:nvPr>
            <p:ph type="dt" sz="quarter" idx="10"/>
          </p:nvPr>
        </p:nvSpPr>
        <p:spPr/>
        <p:txBody>
          <a:bodyPr/>
          <a:lstStyle/>
          <a:p>
            <a:pPr>
              <a:defRPr/>
            </a:pPr>
            <a:fld id="{05EAE270-D680-44B8-8DBE-1C22C150A376}" type="datetime1">
              <a:rPr lang="zh-CN" altLang="en-US"/>
              <a:pPr>
                <a:defRPr/>
              </a:pPr>
              <a:t>2019/6/3</a:t>
            </a:fld>
            <a:endParaRPr lang="en-US" altLang="zh-CN"/>
          </a:p>
        </p:txBody>
      </p:sp>
      <p:sp>
        <p:nvSpPr>
          <p:cNvPr id="5" name="灯片编号占位符 4">
            <a:extLst>
              <a:ext uri="{FF2B5EF4-FFF2-40B4-BE49-F238E27FC236}">
                <a16:creationId xmlns:a16="http://schemas.microsoft.com/office/drawing/2014/main" id="{5CCDF24D-79B0-4821-ADD4-DDD0301630FE}"/>
              </a:ext>
            </a:extLst>
          </p:cNvPr>
          <p:cNvSpPr>
            <a:spLocks noGrp="1"/>
          </p:cNvSpPr>
          <p:nvPr>
            <p:ph type="sldNum" sz="quarter" idx="11"/>
          </p:nvPr>
        </p:nvSpPr>
        <p:spPr/>
        <p:txBody>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eaLnBrk="1" hangingPunct="1"/>
            <a:r>
              <a:rPr lang="en-US" altLang="zh-CN">
                <a:latin typeface="Times New Roman" panose="02020603050405020304" pitchFamily="18" charset="0"/>
              </a:rPr>
              <a:t>Page</a:t>
            </a:r>
            <a:fld id="{36B03416-592C-4505-9B25-9EC431282664}" type="slidenum">
              <a:rPr lang="en-US" altLang="zh-CN">
                <a:latin typeface="Times New Roman" panose="02020603050405020304" pitchFamily="18" charset="0"/>
              </a:rPr>
              <a:pPr eaLnBrk="1" hangingPunct="1"/>
              <a:t>35</a:t>
            </a:fld>
            <a:endParaRPr lang="en-US" altLang="zh-CN">
              <a:latin typeface="Times New Roman" panose="02020603050405020304" pitchFamily="18" charset="0"/>
            </a:endParaRPr>
          </a:p>
        </p:txBody>
      </p:sp>
      <p:sp>
        <p:nvSpPr>
          <p:cNvPr id="37892" name="Rectangle 2">
            <a:extLst>
              <a:ext uri="{FF2B5EF4-FFF2-40B4-BE49-F238E27FC236}">
                <a16:creationId xmlns:a16="http://schemas.microsoft.com/office/drawing/2014/main" id="{CFD2FEC9-0CAC-47B9-A3CA-92FE3EF3CCE9}"/>
              </a:ext>
            </a:extLst>
          </p:cNvPr>
          <p:cNvSpPr>
            <a:spLocks noGrp="1" noChangeArrowheads="1"/>
          </p:cNvSpPr>
          <p:nvPr>
            <p:ph type="title"/>
          </p:nvPr>
        </p:nvSpPr>
        <p:spPr/>
        <p:txBody>
          <a:bodyPr/>
          <a:lstStyle/>
          <a:p>
            <a:pPr eaLnBrk="1" hangingPunct="1"/>
            <a:r>
              <a:rPr lang="zh-CN" altLang="en-US"/>
              <a:t>第三节  </a:t>
            </a:r>
            <a:r>
              <a:rPr lang="en-US" altLang="zh-CN"/>
              <a:t>CAD</a:t>
            </a:r>
            <a:r>
              <a:rPr lang="zh-CN" altLang="en-US"/>
              <a:t>系统的建模技术</a:t>
            </a:r>
          </a:p>
        </p:txBody>
      </p:sp>
      <p:sp>
        <p:nvSpPr>
          <p:cNvPr id="37893" name="Rectangle 3">
            <a:extLst>
              <a:ext uri="{FF2B5EF4-FFF2-40B4-BE49-F238E27FC236}">
                <a16:creationId xmlns:a16="http://schemas.microsoft.com/office/drawing/2014/main" id="{168290C0-88CC-44F6-A3B4-800EDC7BBEC5}"/>
              </a:ext>
            </a:extLst>
          </p:cNvPr>
          <p:cNvSpPr>
            <a:spLocks noGrp="1" noChangeArrowheads="1"/>
          </p:cNvSpPr>
          <p:nvPr>
            <p:ph type="body" idx="1"/>
          </p:nvPr>
        </p:nvSpPr>
        <p:spPr/>
        <p:txBody>
          <a:bodyPr/>
          <a:lstStyle/>
          <a:p>
            <a:pPr marL="0" indent="0" eaLnBrk="1" hangingPunct="1"/>
            <a:r>
              <a:rPr lang="zh-CN" altLang="en-US" sz="2800" b="1">
                <a:solidFill>
                  <a:srgbClr val="0000FF"/>
                </a:solidFill>
                <a:latin typeface="宋体" panose="02010600030101010101" pitchFamily="2" charset="-122"/>
              </a:rPr>
              <a:t>面向设计的特征语义根据其内容划分为三类</a:t>
            </a:r>
            <a:r>
              <a:rPr lang="zh-CN" altLang="en-US" sz="2800">
                <a:latin typeface="宋体" panose="02010600030101010101" pitchFamily="2" charset="-122"/>
              </a:rPr>
              <a:t>：</a:t>
            </a:r>
          </a:p>
          <a:p>
            <a:pPr lvl="1" eaLnBrk="1" hangingPunct="1"/>
            <a:r>
              <a:rPr lang="zh-CN" altLang="en-US" sz="2400">
                <a:latin typeface="宋体" panose="02010600030101010101" pitchFamily="2" charset="-122"/>
              </a:rPr>
              <a:t>一是</a:t>
            </a:r>
            <a:r>
              <a:rPr lang="zh-CN" altLang="en-US" sz="2400" b="1">
                <a:solidFill>
                  <a:srgbClr val="FF0000"/>
                </a:solidFill>
                <a:latin typeface="隶书" panose="02010509060101010101" pitchFamily="49" charset="-122"/>
                <a:ea typeface="隶书" panose="02010509060101010101" pitchFamily="49" charset="-122"/>
              </a:rPr>
              <a:t>面向几何的语义</a:t>
            </a:r>
            <a:r>
              <a:rPr lang="zh-CN" altLang="en-US" sz="2400">
                <a:latin typeface="宋体" panose="02010600030101010101" pitchFamily="2" charset="-122"/>
              </a:rPr>
              <a:t>，例如它包括几何元素和它们的关系的分类；</a:t>
            </a:r>
          </a:p>
          <a:p>
            <a:pPr lvl="1" eaLnBrk="1" hangingPunct="1"/>
            <a:r>
              <a:rPr lang="zh-CN" altLang="en-US" sz="2400">
                <a:latin typeface="宋体" panose="02010600030101010101" pitchFamily="2" charset="-122"/>
              </a:rPr>
              <a:t>二是</a:t>
            </a:r>
            <a:r>
              <a:rPr lang="zh-CN" altLang="en-US" sz="2400" b="1">
                <a:solidFill>
                  <a:srgbClr val="FF0000"/>
                </a:solidFill>
                <a:latin typeface="隶书" panose="02010509060101010101" pitchFamily="49" charset="-122"/>
                <a:ea typeface="隶书" panose="02010509060101010101" pitchFamily="49" charset="-122"/>
              </a:rPr>
              <a:t>面向功能的语义</a:t>
            </a:r>
            <a:r>
              <a:rPr lang="zh-CN" altLang="en-US" sz="2400">
                <a:latin typeface="宋体" panose="02010600030101010101" pitchFamily="2" charset="-122"/>
              </a:rPr>
              <a:t>，它包括一个或不同零件的特征之间的功能上的关联；</a:t>
            </a:r>
          </a:p>
          <a:p>
            <a:pPr lvl="1" eaLnBrk="1" hangingPunct="1"/>
            <a:r>
              <a:rPr lang="zh-CN" altLang="en-US" sz="2400">
                <a:latin typeface="宋体" panose="02010600030101010101" pitchFamily="2" charset="-122"/>
              </a:rPr>
              <a:t>三是</a:t>
            </a:r>
            <a:r>
              <a:rPr lang="zh-CN" altLang="en-US" sz="2400" b="1">
                <a:solidFill>
                  <a:srgbClr val="FF0000"/>
                </a:solidFill>
                <a:latin typeface="隶书" panose="02010509060101010101" pitchFamily="49" charset="-122"/>
                <a:ea typeface="隶书" panose="02010509060101010101" pitchFamily="49" charset="-122"/>
              </a:rPr>
              <a:t>面向工艺的语义</a:t>
            </a:r>
            <a:r>
              <a:rPr lang="zh-CN" altLang="en-US" sz="2400">
                <a:latin typeface="宋体" panose="02010600030101010101" pitchFamily="2" charset="-122"/>
              </a:rPr>
              <a:t>，它包括与设计和加工有重大关系的信息，这些信息是以所从属的几何元素描绘的。</a:t>
            </a:r>
          </a:p>
          <a:p>
            <a:pPr marL="0" indent="0" eaLnBrk="1" hangingPunct="1"/>
            <a:r>
              <a:rPr lang="zh-CN" altLang="en-US" sz="2800">
                <a:solidFill>
                  <a:srgbClr val="0000FF"/>
                </a:solidFill>
                <a:latin typeface="宋体" panose="02010600030101010101" pitchFamily="2" charset="-122"/>
              </a:rPr>
              <a:t>语义作为特征信息的组成部分通过下面三种类型来表达</a:t>
            </a:r>
            <a:r>
              <a:rPr lang="zh-CN" altLang="en-US" sz="2800">
                <a:latin typeface="宋体" panose="02010600030101010101" pitchFamily="2" charset="-122"/>
              </a:rPr>
              <a:t>：</a:t>
            </a:r>
            <a:r>
              <a:rPr lang="zh-CN" altLang="en-US" sz="2800" b="1">
                <a:solidFill>
                  <a:srgbClr val="FF0000"/>
                </a:solidFill>
                <a:latin typeface="隶书" panose="02010509060101010101" pitchFamily="49" charset="-122"/>
                <a:ea typeface="隶书" panose="02010509060101010101" pitchFamily="49" charset="-122"/>
              </a:rPr>
              <a:t>静态的功能属性</a:t>
            </a:r>
            <a:r>
              <a:rPr lang="zh-CN" altLang="en-US" sz="2800">
                <a:latin typeface="宋体" panose="02010600030101010101" pitchFamily="2" charset="-122"/>
              </a:rPr>
              <a:t>如表面粗糙度等、</a:t>
            </a:r>
            <a:r>
              <a:rPr lang="zh-CN" altLang="en-US" sz="2800" b="1">
                <a:solidFill>
                  <a:srgbClr val="FF0000"/>
                </a:solidFill>
                <a:latin typeface="隶书" panose="02010509060101010101" pitchFamily="49" charset="-122"/>
                <a:ea typeface="隶书" panose="02010509060101010101" pitchFamily="49" charset="-122"/>
              </a:rPr>
              <a:t>描述特定的特征的参数值</a:t>
            </a:r>
            <a:r>
              <a:rPr lang="zh-CN" altLang="en-US" sz="2800">
                <a:latin typeface="宋体" panose="02010600030101010101" pitchFamily="2" charset="-122"/>
              </a:rPr>
              <a:t>以及</a:t>
            </a:r>
            <a:r>
              <a:rPr lang="zh-CN" altLang="en-US" sz="2800" b="1">
                <a:solidFill>
                  <a:srgbClr val="FF0000"/>
                </a:solidFill>
                <a:latin typeface="隶书" panose="02010509060101010101" pitchFamily="49" charset="-122"/>
                <a:ea typeface="隶书" panose="02010509060101010101" pitchFamily="49" charset="-122"/>
              </a:rPr>
              <a:t>功能的和工艺的边界条件</a:t>
            </a:r>
            <a:r>
              <a:rPr lang="zh-CN" altLang="en-US" sz="2800">
                <a:latin typeface="宋体" panose="02010600030101010101" pitchFamily="2" charset="-122"/>
              </a:rPr>
              <a:t>，以完整表达特征。</a:t>
            </a:r>
            <a:endParaRPr lang="zh-CN" altLang="en-US" sz="280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日期占位符 3">
            <a:extLst>
              <a:ext uri="{FF2B5EF4-FFF2-40B4-BE49-F238E27FC236}">
                <a16:creationId xmlns:a16="http://schemas.microsoft.com/office/drawing/2014/main" id="{869B5CF6-3817-4567-8E51-B5C93710C9C7}"/>
              </a:ext>
            </a:extLst>
          </p:cNvPr>
          <p:cNvSpPr>
            <a:spLocks noGrp="1"/>
          </p:cNvSpPr>
          <p:nvPr>
            <p:ph type="dt" sz="quarter" idx="10"/>
          </p:nvPr>
        </p:nvSpPr>
        <p:spPr/>
        <p:txBody>
          <a:bodyPr/>
          <a:lstStyle/>
          <a:p>
            <a:pPr>
              <a:defRPr/>
            </a:pPr>
            <a:fld id="{09AACC93-C2C1-4BB4-9617-260AC4517A1A}" type="datetime1">
              <a:rPr lang="zh-CN" altLang="en-US"/>
              <a:pPr>
                <a:defRPr/>
              </a:pPr>
              <a:t>2019/6/3</a:t>
            </a:fld>
            <a:endParaRPr lang="en-US" altLang="zh-CN"/>
          </a:p>
        </p:txBody>
      </p:sp>
      <p:sp>
        <p:nvSpPr>
          <p:cNvPr id="5" name="灯片编号占位符 4">
            <a:extLst>
              <a:ext uri="{FF2B5EF4-FFF2-40B4-BE49-F238E27FC236}">
                <a16:creationId xmlns:a16="http://schemas.microsoft.com/office/drawing/2014/main" id="{2B1EC40F-3C28-4891-88F8-9963CF2F3B87}"/>
              </a:ext>
            </a:extLst>
          </p:cNvPr>
          <p:cNvSpPr>
            <a:spLocks noGrp="1"/>
          </p:cNvSpPr>
          <p:nvPr>
            <p:ph type="sldNum" sz="quarter" idx="11"/>
          </p:nvPr>
        </p:nvSpPr>
        <p:spPr/>
        <p:txBody>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eaLnBrk="1" hangingPunct="1"/>
            <a:r>
              <a:rPr lang="en-US" altLang="zh-CN">
                <a:latin typeface="Times New Roman" panose="02020603050405020304" pitchFamily="18" charset="0"/>
              </a:rPr>
              <a:t>Page</a:t>
            </a:r>
            <a:fld id="{98B8733E-9CDE-470F-AB09-17297F00E86F}" type="slidenum">
              <a:rPr lang="en-US" altLang="zh-CN">
                <a:latin typeface="Times New Roman" panose="02020603050405020304" pitchFamily="18" charset="0"/>
              </a:rPr>
              <a:pPr eaLnBrk="1" hangingPunct="1"/>
              <a:t>36</a:t>
            </a:fld>
            <a:endParaRPr lang="en-US" altLang="zh-CN">
              <a:latin typeface="Times New Roman" panose="02020603050405020304" pitchFamily="18" charset="0"/>
            </a:endParaRPr>
          </a:p>
        </p:txBody>
      </p:sp>
      <p:sp>
        <p:nvSpPr>
          <p:cNvPr id="38916" name="Rectangle 2">
            <a:extLst>
              <a:ext uri="{FF2B5EF4-FFF2-40B4-BE49-F238E27FC236}">
                <a16:creationId xmlns:a16="http://schemas.microsoft.com/office/drawing/2014/main" id="{E6CDBFBF-0D5B-4E17-99BD-8C4FE28357D8}"/>
              </a:ext>
            </a:extLst>
          </p:cNvPr>
          <p:cNvSpPr>
            <a:spLocks noGrp="1" noChangeArrowheads="1"/>
          </p:cNvSpPr>
          <p:nvPr>
            <p:ph type="title"/>
          </p:nvPr>
        </p:nvSpPr>
        <p:spPr/>
        <p:txBody>
          <a:bodyPr/>
          <a:lstStyle/>
          <a:p>
            <a:pPr eaLnBrk="1" hangingPunct="1"/>
            <a:r>
              <a:rPr lang="zh-CN" altLang="en-US"/>
              <a:t>第三节  </a:t>
            </a:r>
            <a:r>
              <a:rPr lang="en-US" altLang="zh-CN"/>
              <a:t>CAD</a:t>
            </a:r>
            <a:r>
              <a:rPr lang="zh-CN" altLang="en-US"/>
              <a:t>系统的建模技术</a:t>
            </a:r>
          </a:p>
        </p:txBody>
      </p:sp>
      <p:sp>
        <p:nvSpPr>
          <p:cNvPr id="38917" name="Rectangle 3">
            <a:extLst>
              <a:ext uri="{FF2B5EF4-FFF2-40B4-BE49-F238E27FC236}">
                <a16:creationId xmlns:a16="http://schemas.microsoft.com/office/drawing/2014/main" id="{63513D8B-A4F7-4A10-85AC-FC48BA19A46F}"/>
              </a:ext>
            </a:extLst>
          </p:cNvPr>
          <p:cNvSpPr>
            <a:spLocks noGrp="1" noChangeArrowheads="1"/>
          </p:cNvSpPr>
          <p:nvPr>
            <p:ph type="body" idx="1"/>
          </p:nvPr>
        </p:nvSpPr>
        <p:spPr>
          <a:xfrm>
            <a:off x="323850" y="1412875"/>
            <a:ext cx="8424863" cy="4824413"/>
          </a:xfrm>
        </p:spPr>
        <p:txBody>
          <a:bodyPr/>
          <a:lstStyle/>
          <a:p>
            <a:pPr marL="0" indent="0" eaLnBrk="1" hangingPunct="1">
              <a:lnSpc>
                <a:spcPct val="90000"/>
              </a:lnSpc>
            </a:pPr>
            <a:r>
              <a:rPr lang="zh-CN" altLang="en-US" sz="2800" b="1">
                <a:solidFill>
                  <a:srgbClr val="0000FF"/>
                </a:solidFill>
                <a:latin typeface="宋体" panose="02010600030101010101" pitchFamily="2" charset="-122"/>
              </a:rPr>
              <a:t>形状特征</a:t>
            </a:r>
          </a:p>
          <a:p>
            <a:pPr lvl="1" eaLnBrk="1" hangingPunct="1">
              <a:lnSpc>
                <a:spcPct val="90000"/>
              </a:lnSpc>
            </a:pPr>
            <a:r>
              <a:rPr lang="zh-CN" altLang="en-US" sz="2400" b="1">
                <a:latin typeface="楷体" panose="02010609060101010101" pitchFamily="49" charset="-122"/>
                <a:ea typeface="楷体" panose="02010609060101010101" pitchFamily="49" charset="-122"/>
              </a:rPr>
              <a:t>形状特征被定义为不含语义内容的几何元素的按结构的分类组别，它们含有描述特征几何造型的内容。</a:t>
            </a:r>
            <a:r>
              <a:rPr lang="zh-CN" altLang="en-US" sz="2400">
                <a:latin typeface="宋体" panose="02010600030101010101" pitchFamily="2" charset="-122"/>
              </a:rPr>
              <a:t>形状特征的例子可以是几何基本体</a:t>
            </a:r>
            <a:r>
              <a:rPr lang="en-US" altLang="zh-CN" sz="2400">
                <a:ea typeface="Arial Unicode MS" pitchFamily="34" charset="-122"/>
              </a:rPr>
              <a:t>(</a:t>
            </a:r>
            <a:r>
              <a:rPr lang="zh-CN" altLang="en-US" sz="2400">
                <a:latin typeface="宋体" panose="02010600030101010101" pitchFamily="2" charset="-122"/>
              </a:rPr>
              <a:t>圆柱体或立方体</a:t>
            </a:r>
            <a:r>
              <a:rPr lang="en-US" altLang="zh-CN" sz="2400">
                <a:ea typeface="Arial Unicode MS" pitchFamily="34" charset="-122"/>
              </a:rPr>
              <a:t>)</a:t>
            </a:r>
            <a:r>
              <a:rPr lang="zh-CN" altLang="en-US" sz="2400">
                <a:latin typeface="宋体" panose="02010600030101010101" pitchFamily="2" charset="-122"/>
              </a:rPr>
              <a:t>、面之间的过渡</a:t>
            </a:r>
            <a:r>
              <a:rPr lang="en-US" altLang="zh-CN" sz="2400">
                <a:ea typeface="Arial Unicode MS" pitchFamily="34" charset="-122"/>
              </a:rPr>
              <a:t>(</a:t>
            </a:r>
            <a:r>
              <a:rPr lang="zh-CN" altLang="en-US" sz="2400">
                <a:latin typeface="宋体" panose="02010600030101010101" pitchFamily="2" charset="-122"/>
              </a:rPr>
              <a:t>倒角或圆角</a:t>
            </a:r>
            <a:r>
              <a:rPr lang="en-US" altLang="zh-CN" sz="2400">
                <a:ea typeface="Arial Unicode MS" pitchFamily="34" charset="-122"/>
              </a:rPr>
              <a:t>)</a:t>
            </a:r>
            <a:r>
              <a:rPr lang="zh-CN" altLang="en-US" sz="2400">
                <a:latin typeface="宋体" panose="02010600030101010101" pitchFamily="2" charset="-122"/>
              </a:rPr>
              <a:t>以及造型变化的操作</a:t>
            </a:r>
            <a:r>
              <a:rPr lang="en-US" altLang="zh-CN" sz="2400">
                <a:ea typeface="Arial Unicode MS" pitchFamily="34" charset="-122"/>
              </a:rPr>
              <a:t>(</a:t>
            </a:r>
            <a:r>
              <a:rPr lang="zh-CN" altLang="en-US" sz="2400">
                <a:latin typeface="宋体" panose="02010600030101010101" pitchFamily="2" charset="-122"/>
              </a:rPr>
              <a:t>弯曲或伸展</a:t>
            </a:r>
            <a:r>
              <a:rPr lang="en-US" altLang="zh-CN" sz="2400">
                <a:ea typeface="Arial Unicode MS" pitchFamily="34" charset="-122"/>
              </a:rPr>
              <a:t>)</a:t>
            </a:r>
            <a:r>
              <a:rPr lang="zh-CN" altLang="en-US" sz="2400">
                <a:latin typeface="宋体" panose="02010600030101010101" pitchFamily="2" charset="-122"/>
              </a:rPr>
              <a:t>或者是这三种情况的组合。</a:t>
            </a:r>
            <a:r>
              <a:rPr lang="en-US" altLang="zh-CN" sz="2400">
                <a:ea typeface="Arial Unicode MS" pitchFamily="34" charset="-122"/>
              </a:rPr>
              <a:t>Pratt</a:t>
            </a:r>
            <a:r>
              <a:rPr lang="zh-CN" altLang="en-US" sz="2400">
                <a:latin typeface="宋体" panose="02010600030101010101" pitchFamily="2" charset="-122"/>
              </a:rPr>
              <a:t>和</a:t>
            </a:r>
            <a:r>
              <a:rPr lang="en-US" altLang="zh-CN" sz="2400">
                <a:ea typeface="Arial Unicode MS" pitchFamily="34" charset="-122"/>
              </a:rPr>
              <a:t>Wilson</a:t>
            </a:r>
            <a:r>
              <a:rPr lang="zh-CN" altLang="en-US" sz="2400">
                <a:latin typeface="宋体" panose="02010600030101010101" pitchFamily="2" charset="-122"/>
              </a:rPr>
              <a:t>为</a:t>
            </a:r>
            <a:r>
              <a:rPr lang="en-US" altLang="zh-CN" sz="2400">
                <a:ea typeface="Arial Unicode MS" pitchFamily="34" charset="-122"/>
              </a:rPr>
              <a:t>CAM-I</a:t>
            </a:r>
            <a:r>
              <a:rPr lang="zh-CN" altLang="en-US" sz="2400">
                <a:latin typeface="宋体" panose="02010600030101010101" pitchFamily="2" charset="-122"/>
              </a:rPr>
              <a:t>设计的方案适应于产品数据交换规范</a:t>
            </a:r>
            <a:r>
              <a:rPr lang="en-US" altLang="zh-CN" sz="2400">
                <a:ea typeface="Arial Unicode MS" pitchFamily="34" charset="-122"/>
              </a:rPr>
              <a:t>(PDES)</a:t>
            </a:r>
            <a:r>
              <a:rPr lang="zh-CN" altLang="en-US" sz="2400">
                <a:latin typeface="宋体" panose="02010600030101010101" pitchFamily="2" charset="-122"/>
              </a:rPr>
              <a:t>的形状特征数学模型，这里对形状特征作了如下的划分，这种分类目前也被很多特征建模系统所应用：</a:t>
            </a:r>
            <a:endParaRPr lang="zh-CN" altLang="en-US" sz="2400">
              <a:ea typeface="Arial Unicode MS" pitchFamily="34" charset="-122"/>
            </a:endParaRPr>
          </a:p>
          <a:p>
            <a:pPr lvl="2" eaLnBrk="1" hangingPunct="1">
              <a:lnSpc>
                <a:spcPct val="90000"/>
              </a:lnSpc>
            </a:pPr>
            <a:r>
              <a:rPr lang="zh-CN" altLang="en-US" sz="2000" b="1">
                <a:solidFill>
                  <a:srgbClr val="0000FF"/>
                </a:solidFill>
                <a:latin typeface="宋体" panose="02010600030101010101" pitchFamily="2" charset="-122"/>
              </a:rPr>
              <a:t>通道类：负值，即应当被减去的体积，它们在两端裁剪初始造形。</a:t>
            </a:r>
            <a:endParaRPr lang="zh-CN" altLang="en-US" sz="2000" b="1">
              <a:solidFill>
                <a:srgbClr val="0000FF"/>
              </a:solidFill>
              <a:ea typeface="Arial Unicode MS" pitchFamily="34" charset="-122"/>
            </a:endParaRPr>
          </a:p>
          <a:p>
            <a:pPr lvl="2" eaLnBrk="1" hangingPunct="1">
              <a:lnSpc>
                <a:spcPct val="90000"/>
              </a:lnSpc>
            </a:pPr>
            <a:r>
              <a:rPr lang="zh-CN" altLang="en-US" sz="2000" b="1">
                <a:solidFill>
                  <a:srgbClr val="0000FF"/>
                </a:solidFill>
                <a:latin typeface="宋体" panose="02010600030101010101" pitchFamily="2" charset="-122"/>
              </a:rPr>
              <a:t>凹陷类：负值，即应当被减去的体积，它们在一端裁剪初始造形。</a:t>
            </a:r>
            <a:endParaRPr lang="zh-CN" altLang="en-US" sz="2000" b="1">
              <a:solidFill>
                <a:srgbClr val="0000FF"/>
              </a:solidFill>
              <a:ea typeface="Arial Unicode MS" pitchFamily="34" charset="-122"/>
            </a:endParaRPr>
          </a:p>
          <a:p>
            <a:pPr lvl="2" eaLnBrk="1" hangingPunct="1">
              <a:lnSpc>
                <a:spcPct val="90000"/>
              </a:lnSpc>
            </a:pPr>
            <a:r>
              <a:rPr lang="zh-CN" altLang="en-US" sz="2000" b="1">
                <a:solidFill>
                  <a:srgbClr val="0000FF"/>
                </a:solidFill>
                <a:latin typeface="宋体" panose="02010600030101010101" pitchFamily="2" charset="-122"/>
              </a:rPr>
              <a:t>凸出类：正值，即应当被加上的体积，它们在一端截交初始造形。</a:t>
            </a:r>
            <a:endParaRPr lang="zh-CN" altLang="en-US" sz="2000" b="1">
              <a:solidFill>
                <a:srgbClr val="0000FF"/>
              </a:solidFill>
              <a:ea typeface="Arial Unicode MS" pitchFamily="34" charset="-122"/>
            </a:endParaRPr>
          </a:p>
          <a:p>
            <a:pPr lvl="2" eaLnBrk="1" hangingPunct="1">
              <a:lnSpc>
                <a:spcPct val="90000"/>
              </a:lnSpc>
            </a:pPr>
            <a:r>
              <a:rPr lang="zh-CN" altLang="en-US" sz="2000" b="1">
                <a:solidFill>
                  <a:srgbClr val="0000FF"/>
                </a:solidFill>
                <a:latin typeface="宋体" panose="02010600030101010101" pitchFamily="2" charset="-122"/>
              </a:rPr>
              <a:t>过渡类：一个区域，它们对于光滑的截交区是必需的。</a:t>
            </a:r>
            <a:endParaRPr lang="zh-CN" altLang="en-US" sz="2000" b="1">
              <a:solidFill>
                <a:srgbClr val="0000FF"/>
              </a:solidFill>
              <a:ea typeface="Arial Unicode MS" pitchFamily="34" charset="-122"/>
            </a:endParaRPr>
          </a:p>
          <a:p>
            <a:pPr lvl="2" eaLnBrk="1" hangingPunct="1">
              <a:lnSpc>
                <a:spcPct val="90000"/>
              </a:lnSpc>
            </a:pPr>
            <a:r>
              <a:rPr lang="zh-CN" altLang="en-US" sz="2000" b="1">
                <a:solidFill>
                  <a:srgbClr val="0000FF"/>
                </a:solidFill>
                <a:latin typeface="宋体" panose="02010600030101010101" pitchFamily="2" charset="-122"/>
              </a:rPr>
              <a:t>面积特征：二维的元素，它们被定义为初始造形的面。</a:t>
            </a:r>
            <a:endParaRPr lang="zh-CN" altLang="en-US" sz="2000" b="1">
              <a:solidFill>
                <a:srgbClr val="0000FF"/>
              </a:solidFill>
              <a:ea typeface="Arial Unicode MS" pitchFamily="34" charset="-122"/>
            </a:endParaRPr>
          </a:p>
          <a:p>
            <a:pPr lvl="2" eaLnBrk="1" hangingPunct="1">
              <a:lnSpc>
                <a:spcPct val="90000"/>
              </a:lnSpc>
            </a:pPr>
            <a:r>
              <a:rPr lang="zh-CN" altLang="en-US" sz="2000" b="1">
                <a:solidFill>
                  <a:srgbClr val="0000FF"/>
                </a:solidFill>
                <a:latin typeface="宋体" panose="02010600030101010101" pitchFamily="2" charset="-122"/>
              </a:rPr>
              <a:t>形变类：造形改变的程序</a:t>
            </a:r>
            <a:r>
              <a:rPr lang="en-US" altLang="zh-CN" sz="2000" b="1">
                <a:solidFill>
                  <a:srgbClr val="0000FF"/>
                </a:solidFill>
                <a:ea typeface="Arial Unicode MS" pitchFamily="34" charset="-122"/>
              </a:rPr>
              <a:t>(</a:t>
            </a:r>
            <a:r>
              <a:rPr lang="zh-CN" altLang="en-US" sz="2000" b="1">
                <a:solidFill>
                  <a:srgbClr val="0000FF"/>
                </a:solidFill>
                <a:latin typeface="宋体" panose="02010600030101010101" pitchFamily="2" charset="-122"/>
              </a:rPr>
              <a:t>如弯曲和伸展</a:t>
            </a:r>
            <a:r>
              <a:rPr lang="en-US" altLang="zh-CN" sz="2000" b="1">
                <a:solidFill>
                  <a:srgbClr val="0000FF"/>
                </a:solidFill>
                <a:ea typeface="Arial Unicode MS" pitchFamily="34" charset="-122"/>
              </a:rPr>
              <a:t>)</a:t>
            </a:r>
            <a:r>
              <a:rPr lang="zh-CN" altLang="en-US" sz="2000" b="1">
                <a:solidFill>
                  <a:srgbClr val="0000FF"/>
                </a:solidFill>
                <a:latin typeface="宋体" panose="02010600030101010101" pitchFamily="2" charset="-122"/>
              </a:rPr>
              <a:t>。</a:t>
            </a:r>
            <a:endParaRPr lang="zh-CN" altLang="en-US" sz="2000" b="1">
              <a:solidFill>
                <a:srgbClr val="0000FF"/>
              </a:solidFill>
            </a:endParaRP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日期占位符 3">
            <a:extLst>
              <a:ext uri="{FF2B5EF4-FFF2-40B4-BE49-F238E27FC236}">
                <a16:creationId xmlns:a16="http://schemas.microsoft.com/office/drawing/2014/main" id="{E0C4B6EB-EB42-4C75-9729-33F3B89DC5A2}"/>
              </a:ext>
            </a:extLst>
          </p:cNvPr>
          <p:cNvSpPr>
            <a:spLocks noGrp="1"/>
          </p:cNvSpPr>
          <p:nvPr>
            <p:ph type="dt" sz="quarter" idx="10"/>
          </p:nvPr>
        </p:nvSpPr>
        <p:spPr/>
        <p:txBody>
          <a:bodyPr/>
          <a:lstStyle/>
          <a:p>
            <a:pPr>
              <a:defRPr/>
            </a:pPr>
            <a:fld id="{666A1B28-7DA9-498C-BC07-6F675448A28B}" type="datetime1">
              <a:rPr lang="zh-CN" altLang="en-US"/>
              <a:pPr>
                <a:defRPr/>
              </a:pPr>
              <a:t>2019/6/3</a:t>
            </a:fld>
            <a:endParaRPr lang="en-US" altLang="zh-CN"/>
          </a:p>
        </p:txBody>
      </p:sp>
      <p:sp>
        <p:nvSpPr>
          <p:cNvPr id="5" name="灯片编号占位符 4">
            <a:extLst>
              <a:ext uri="{FF2B5EF4-FFF2-40B4-BE49-F238E27FC236}">
                <a16:creationId xmlns:a16="http://schemas.microsoft.com/office/drawing/2014/main" id="{65C61DEA-2606-41C6-A7D0-A2230F69A46C}"/>
              </a:ext>
            </a:extLst>
          </p:cNvPr>
          <p:cNvSpPr>
            <a:spLocks noGrp="1"/>
          </p:cNvSpPr>
          <p:nvPr>
            <p:ph type="sldNum" sz="quarter" idx="11"/>
          </p:nvPr>
        </p:nvSpPr>
        <p:spPr/>
        <p:txBody>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eaLnBrk="1" hangingPunct="1"/>
            <a:r>
              <a:rPr lang="en-US" altLang="zh-CN">
                <a:latin typeface="Times New Roman" panose="02020603050405020304" pitchFamily="18" charset="0"/>
              </a:rPr>
              <a:t>Page</a:t>
            </a:r>
            <a:fld id="{9F101454-DDE7-4493-B32A-9E5CB900ACB2}" type="slidenum">
              <a:rPr lang="en-US" altLang="zh-CN">
                <a:latin typeface="Times New Roman" panose="02020603050405020304" pitchFamily="18" charset="0"/>
              </a:rPr>
              <a:pPr eaLnBrk="1" hangingPunct="1"/>
              <a:t>37</a:t>
            </a:fld>
            <a:endParaRPr lang="en-US" altLang="zh-CN">
              <a:latin typeface="Times New Roman" panose="02020603050405020304" pitchFamily="18" charset="0"/>
            </a:endParaRPr>
          </a:p>
        </p:txBody>
      </p:sp>
      <p:sp>
        <p:nvSpPr>
          <p:cNvPr id="39940" name="Rectangle 2">
            <a:extLst>
              <a:ext uri="{FF2B5EF4-FFF2-40B4-BE49-F238E27FC236}">
                <a16:creationId xmlns:a16="http://schemas.microsoft.com/office/drawing/2014/main" id="{6C14B45C-91BD-4EFA-BEEF-6A3E070B9653}"/>
              </a:ext>
            </a:extLst>
          </p:cNvPr>
          <p:cNvSpPr>
            <a:spLocks noGrp="1" noChangeArrowheads="1"/>
          </p:cNvSpPr>
          <p:nvPr>
            <p:ph type="title"/>
          </p:nvPr>
        </p:nvSpPr>
        <p:spPr/>
        <p:txBody>
          <a:bodyPr/>
          <a:lstStyle/>
          <a:p>
            <a:pPr eaLnBrk="1" hangingPunct="1"/>
            <a:r>
              <a:rPr lang="zh-CN" altLang="en-US"/>
              <a:t>第三节  </a:t>
            </a:r>
            <a:r>
              <a:rPr lang="en-US" altLang="zh-CN"/>
              <a:t>CAD</a:t>
            </a:r>
            <a:r>
              <a:rPr lang="zh-CN" altLang="en-US"/>
              <a:t>系统的建模技术</a:t>
            </a:r>
          </a:p>
        </p:txBody>
      </p:sp>
      <p:sp>
        <p:nvSpPr>
          <p:cNvPr id="39941" name="Rectangle 3">
            <a:extLst>
              <a:ext uri="{FF2B5EF4-FFF2-40B4-BE49-F238E27FC236}">
                <a16:creationId xmlns:a16="http://schemas.microsoft.com/office/drawing/2014/main" id="{63ABCC51-38A9-409C-9778-FC50FFCA6D93}"/>
              </a:ext>
            </a:extLst>
          </p:cNvPr>
          <p:cNvSpPr>
            <a:spLocks noGrp="1" noChangeArrowheads="1"/>
          </p:cNvSpPr>
          <p:nvPr>
            <p:ph type="body" idx="1"/>
          </p:nvPr>
        </p:nvSpPr>
        <p:spPr>
          <a:xfrm>
            <a:off x="323850" y="1268413"/>
            <a:ext cx="8280400" cy="4968875"/>
          </a:xfrm>
        </p:spPr>
        <p:txBody>
          <a:bodyPr/>
          <a:lstStyle/>
          <a:p>
            <a:pPr marL="0" indent="0" eaLnBrk="1" hangingPunct="1">
              <a:lnSpc>
                <a:spcPct val="90000"/>
              </a:lnSpc>
            </a:pPr>
            <a:r>
              <a:rPr lang="zh-CN" altLang="en-US" sz="2600" b="1">
                <a:solidFill>
                  <a:srgbClr val="FF0000"/>
                </a:solidFill>
                <a:latin typeface="楷体" panose="02010609060101010101" pitchFamily="49" charset="-122"/>
                <a:ea typeface="楷体" panose="02010609060101010101" pitchFamily="49" charset="-122"/>
              </a:rPr>
              <a:t>特征的抽象和分类原则</a:t>
            </a:r>
          </a:p>
          <a:p>
            <a:pPr lvl="1" eaLnBrk="1" hangingPunct="1">
              <a:lnSpc>
                <a:spcPct val="90000"/>
              </a:lnSpc>
            </a:pPr>
            <a:r>
              <a:rPr lang="en-US" altLang="zh-CN" sz="2200">
                <a:latin typeface="宋体" panose="02010600030101010101" pitchFamily="2" charset="-122"/>
                <a:ea typeface="Arial Unicode MS" pitchFamily="34" charset="-122"/>
              </a:rPr>
              <a:t>(1) </a:t>
            </a:r>
            <a:r>
              <a:rPr lang="zh-CN" altLang="en-US" sz="2200" b="1">
                <a:solidFill>
                  <a:srgbClr val="0000FF"/>
                </a:solidFill>
                <a:latin typeface="宋体" panose="02010600030101010101" pitchFamily="2" charset="-122"/>
                <a:ea typeface="Arial Unicode MS" pitchFamily="34" charset="-122"/>
              </a:rPr>
              <a:t>特征</a:t>
            </a:r>
            <a:r>
              <a:rPr lang="zh-CN" altLang="en-US" sz="2200" b="1">
                <a:solidFill>
                  <a:srgbClr val="0000FF"/>
                </a:solidFill>
                <a:latin typeface="宋体" panose="02010600030101010101" pitchFamily="2" charset="-122"/>
              </a:rPr>
              <a:t>要满足设计和制造需求 </a:t>
            </a:r>
            <a:r>
              <a:rPr lang="zh-CN" altLang="en-US" sz="2200">
                <a:latin typeface="宋体" panose="02010600030101010101" pitchFamily="2" charset="-122"/>
              </a:rPr>
              <a:t>在产品设计时，通常每一种特征往往都同产品的某一功能相关联，各特征之间关联组合形成满足产品需求的功能和结构。在加工制造时，将设计的产品按照功能结构进行特征分解，设计合理的加工工艺路线，最后加工出需要的零件来。因此满足设计和（或）制造需求的科学的特征分类是必不可少的。</a:t>
            </a:r>
          </a:p>
          <a:p>
            <a:pPr lvl="1" eaLnBrk="1" hangingPunct="1">
              <a:lnSpc>
                <a:spcPct val="90000"/>
              </a:lnSpc>
            </a:pPr>
            <a:r>
              <a:rPr lang="en-US" altLang="zh-CN" sz="2200">
                <a:latin typeface="宋体" panose="02010600030101010101" pitchFamily="2" charset="-122"/>
                <a:ea typeface="Arial Unicode MS" pitchFamily="34" charset="-122"/>
              </a:rPr>
              <a:t>(2) </a:t>
            </a:r>
            <a:r>
              <a:rPr lang="zh-CN" altLang="en-US" sz="2200" b="1">
                <a:solidFill>
                  <a:srgbClr val="0000FF"/>
                </a:solidFill>
                <a:latin typeface="宋体" panose="02010600030101010101" pitchFamily="2" charset="-122"/>
                <a:ea typeface="Arial Unicode MS" pitchFamily="34" charset="-122"/>
              </a:rPr>
              <a:t>特征要具有典型性和普遍性 </a:t>
            </a:r>
            <a:r>
              <a:rPr lang="zh-CN" altLang="en-US" sz="2200">
                <a:latin typeface="宋体" panose="02010600030101010101" pitchFamily="2" charset="-122"/>
                <a:ea typeface="Arial Unicode MS" pitchFamily="34" charset="-122"/>
              </a:rPr>
              <a:t>具有典型性和普遍性的特征才能使它具有代表性，包含更多的零件信息，应用于各种不同的零件设计当中。</a:t>
            </a:r>
          </a:p>
          <a:p>
            <a:pPr lvl="1" eaLnBrk="1" hangingPunct="1">
              <a:lnSpc>
                <a:spcPct val="90000"/>
              </a:lnSpc>
            </a:pPr>
            <a:r>
              <a:rPr lang="en-US" altLang="zh-CN" sz="2200">
                <a:latin typeface="宋体" panose="02010600030101010101" pitchFamily="2" charset="-122"/>
                <a:ea typeface="Arial Unicode MS" pitchFamily="34" charset="-122"/>
              </a:rPr>
              <a:t>(3) </a:t>
            </a:r>
            <a:r>
              <a:rPr lang="zh-CN" altLang="en-US" sz="2200" b="1">
                <a:solidFill>
                  <a:srgbClr val="0000FF"/>
                </a:solidFill>
                <a:latin typeface="宋体" panose="02010600030101010101" pitchFamily="2" charset="-122"/>
                <a:ea typeface="Arial Unicode MS" pitchFamily="34" charset="-122"/>
              </a:rPr>
              <a:t>注重特征间相互联系 </a:t>
            </a:r>
            <a:r>
              <a:rPr lang="zh-CN" altLang="en-US" sz="2200">
                <a:latin typeface="宋体" panose="02010600030101010101" pitchFamily="2" charset="-122"/>
                <a:ea typeface="Arial Unicode MS" pitchFamily="34" charset="-122"/>
              </a:rPr>
              <a:t>在设计制造中，特征之间相对独立又相互关联。因此，在特征分类和提取时也要尽量去建立这样的关联关系。通过层次关系，将大量的特征用清晰的结构表达出来，而有效避免特征重复和冗余的发生。</a:t>
            </a:r>
          </a:p>
          <a:p>
            <a:pPr lvl="1" eaLnBrk="1" hangingPunct="1">
              <a:lnSpc>
                <a:spcPct val="90000"/>
              </a:lnSpc>
            </a:pPr>
            <a:r>
              <a:rPr lang="en-US" altLang="zh-CN" sz="2200">
                <a:latin typeface="宋体" panose="02010600030101010101" pitchFamily="2" charset="-122"/>
                <a:ea typeface="Arial Unicode MS" pitchFamily="34" charset="-122"/>
              </a:rPr>
              <a:t>(4) </a:t>
            </a:r>
            <a:r>
              <a:rPr lang="zh-CN" altLang="en-US" sz="2200" b="1">
                <a:solidFill>
                  <a:srgbClr val="0000FF"/>
                </a:solidFill>
                <a:latin typeface="宋体" panose="02010600030101010101" pitchFamily="2" charset="-122"/>
                <a:ea typeface="Arial Unicode MS" pitchFamily="34" charset="-122"/>
              </a:rPr>
              <a:t>特征要便于描述和表达 </a:t>
            </a:r>
            <a:r>
              <a:rPr lang="zh-CN" altLang="en-US" sz="2200">
                <a:latin typeface="宋体" panose="02010600030101010101" pitchFamily="2" charset="-122"/>
                <a:ea typeface="Arial Unicode MS" pitchFamily="34" charset="-122"/>
              </a:rPr>
              <a:t>特征要尽量便于描述和表达方便在实际中应用。 </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日期占位符 3">
            <a:extLst>
              <a:ext uri="{FF2B5EF4-FFF2-40B4-BE49-F238E27FC236}">
                <a16:creationId xmlns:a16="http://schemas.microsoft.com/office/drawing/2014/main" id="{C71F5137-1861-4AA1-987E-B0E496F4E65D}"/>
              </a:ext>
            </a:extLst>
          </p:cNvPr>
          <p:cNvSpPr>
            <a:spLocks noGrp="1"/>
          </p:cNvSpPr>
          <p:nvPr>
            <p:ph type="dt" sz="quarter" idx="10"/>
          </p:nvPr>
        </p:nvSpPr>
        <p:spPr/>
        <p:txBody>
          <a:bodyPr/>
          <a:lstStyle/>
          <a:p>
            <a:pPr>
              <a:defRPr/>
            </a:pPr>
            <a:fld id="{B5CFD309-CB55-444E-BA80-F68CF3318F22}" type="datetime1">
              <a:rPr lang="zh-CN" altLang="en-US"/>
              <a:pPr>
                <a:defRPr/>
              </a:pPr>
              <a:t>2019/6/3</a:t>
            </a:fld>
            <a:endParaRPr lang="en-US" altLang="zh-CN"/>
          </a:p>
        </p:txBody>
      </p:sp>
      <p:sp>
        <p:nvSpPr>
          <p:cNvPr id="5" name="灯片编号占位符 4">
            <a:extLst>
              <a:ext uri="{FF2B5EF4-FFF2-40B4-BE49-F238E27FC236}">
                <a16:creationId xmlns:a16="http://schemas.microsoft.com/office/drawing/2014/main" id="{62B45D12-02EB-4897-92AB-A98B385838BF}"/>
              </a:ext>
            </a:extLst>
          </p:cNvPr>
          <p:cNvSpPr>
            <a:spLocks noGrp="1"/>
          </p:cNvSpPr>
          <p:nvPr>
            <p:ph type="sldNum" sz="quarter" idx="11"/>
          </p:nvPr>
        </p:nvSpPr>
        <p:spPr/>
        <p:txBody>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eaLnBrk="1" hangingPunct="1"/>
            <a:r>
              <a:rPr lang="en-US" altLang="zh-CN">
                <a:latin typeface="Times New Roman" panose="02020603050405020304" pitchFamily="18" charset="0"/>
              </a:rPr>
              <a:t>Page</a:t>
            </a:r>
            <a:fld id="{C5088C75-2504-47F7-BB48-C90694D47C36}" type="slidenum">
              <a:rPr lang="en-US" altLang="zh-CN">
                <a:latin typeface="Times New Roman" panose="02020603050405020304" pitchFamily="18" charset="0"/>
              </a:rPr>
              <a:pPr eaLnBrk="1" hangingPunct="1"/>
              <a:t>38</a:t>
            </a:fld>
            <a:endParaRPr lang="en-US" altLang="zh-CN">
              <a:latin typeface="Times New Roman" panose="02020603050405020304" pitchFamily="18" charset="0"/>
            </a:endParaRPr>
          </a:p>
        </p:txBody>
      </p:sp>
      <p:sp>
        <p:nvSpPr>
          <p:cNvPr id="40964" name="Rectangle 2">
            <a:extLst>
              <a:ext uri="{FF2B5EF4-FFF2-40B4-BE49-F238E27FC236}">
                <a16:creationId xmlns:a16="http://schemas.microsoft.com/office/drawing/2014/main" id="{FEC1D906-4DFA-4238-AAAA-D13AAB2AEC66}"/>
              </a:ext>
            </a:extLst>
          </p:cNvPr>
          <p:cNvSpPr>
            <a:spLocks noGrp="1" noChangeArrowheads="1"/>
          </p:cNvSpPr>
          <p:nvPr>
            <p:ph type="title"/>
          </p:nvPr>
        </p:nvSpPr>
        <p:spPr/>
        <p:txBody>
          <a:bodyPr/>
          <a:lstStyle/>
          <a:p>
            <a:pPr eaLnBrk="1" hangingPunct="1"/>
            <a:r>
              <a:rPr lang="zh-CN" altLang="en-US"/>
              <a:t>第三节  </a:t>
            </a:r>
            <a:r>
              <a:rPr lang="en-US" altLang="zh-CN"/>
              <a:t>CAD</a:t>
            </a:r>
            <a:r>
              <a:rPr lang="zh-CN" altLang="en-US"/>
              <a:t>系统的建模技术</a:t>
            </a:r>
          </a:p>
        </p:txBody>
      </p:sp>
      <p:sp>
        <p:nvSpPr>
          <p:cNvPr id="40965" name="Rectangle 3">
            <a:extLst>
              <a:ext uri="{FF2B5EF4-FFF2-40B4-BE49-F238E27FC236}">
                <a16:creationId xmlns:a16="http://schemas.microsoft.com/office/drawing/2014/main" id="{72181AE9-2255-4B07-9D9A-B6F502525A04}"/>
              </a:ext>
            </a:extLst>
          </p:cNvPr>
          <p:cNvSpPr>
            <a:spLocks noGrp="1" noChangeArrowheads="1"/>
          </p:cNvSpPr>
          <p:nvPr>
            <p:ph type="body" idx="1"/>
          </p:nvPr>
        </p:nvSpPr>
        <p:spPr/>
        <p:txBody>
          <a:bodyPr/>
          <a:lstStyle/>
          <a:p>
            <a:pPr marL="0" indent="0" eaLnBrk="1" hangingPunct="1"/>
            <a:r>
              <a:rPr lang="zh-CN" altLang="en-US" b="1">
                <a:solidFill>
                  <a:srgbClr val="0000FF"/>
                </a:solidFill>
                <a:latin typeface="宋体" panose="02010600030101010101" pitchFamily="2" charset="-122"/>
              </a:rPr>
              <a:t>特征模型生成方法</a:t>
            </a:r>
          </a:p>
          <a:p>
            <a:pPr lvl="1" eaLnBrk="1" hangingPunct="1"/>
            <a:r>
              <a:rPr lang="zh-CN" altLang="en-US">
                <a:latin typeface="宋体" panose="02010600030101010101" pitchFamily="2" charset="-122"/>
              </a:rPr>
              <a:t>特征造型是</a:t>
            </a:r>
            <a:r>
              <a:rPr lang="en-US" altLang="zh-CN">
                <a:ea typeface="Arial Unicode MS" pitchFamily="34" charset="-122"/>
              </a:rPr>
              <a:t>CAD</a:t>
            </a:r>
            <a:r>
              <a:rPr lang="zh-CN" altLang="en-US">
                <a:latin typeface="宋体" panose="02010600030101010101" pitchFamily="2" charset="-122"/>
              </a:rPr>
              <a:t>建模方法一个里程碑，它是在</a:t>
            </a:r>
            <a:r>
              <a:rPr lang="en-US" altLang="zh-CN">
                <a:ea typeface="Arial Unicode MS" pitchFamily="34" charset="-122"/>
              </a:rPr>
              <a:t>CAD</a:t>
            </a:r>
            <a:r>
              <a:rPr lang="en-US" altLang="zh-CN">
                <a:latin typeface="宋体" panose="02010600030101010101" pitchFamily="2" charset="-122"/>
              </a:rPr>
              <a:t>/</a:t>
            </a:r>
            <a:r>
              <a:rPr lang="en-US" altLang="zh-CN">
                <a:ea typeface="Arial Unicode MS" pitchFamily="34" charset="-122"/>
              </a:rPr>
              <a:t>CAM</a:t>
            </a:r>
            <a:r>
              <a:rPr lang="zh-CN" altLang="en-US">
                <a:latin typeface="宋体" panose="02010600030101010101" pitchFamily="2" charset="-122"/>
              </a:rPr>
              <a:t>技术的发展和应用达到一定水平、要求进一步提高生产组织的集成化和自动化程度的历史进程中孕育成长起来的。特征造型作为新一代</a:t>
            </a:r>
            <a:r>
              <a:rPr lang="en-US" altLang="zh-CN">
                <a:ea typeface="Arial Unicode MS" pitchFamily="34" charset="-122"/>
              </a:rPr>
              <a:t>CAD</a:t>
            </a:r>
            <a:r>
              <a:rPr lang="zh-CN" altLang="en-US">
                <a:latin typeface="宋体" panose="02010600030101010101" pitchFamily="2" charset="-122"/>
              </a:rPr>
              <a:t>系统的核心越来越显示出强大的生命力，其模型基本上能满足产品信息的需要。</a:t>
            </a:r>
            <a:r>
              <a:rPr lang="zh-CN" altLang="en-US" b="1">
                <a:solidFill>
                  <a:srgbClr val="0000FF"/>
                </a:solidFill>
                <a:latin typeface="宋体" panose="02010600030101010101" pitchFamily="2" charset="-122"/>
              </a:rPr>
              <a:t>目前基于特征的模型生成方法可归纳为</a:t>
            </a:r>
            <a:r>
              <a:rPr lang="zh-CN" altLang="en-US" b="1">
                <a:solidFill>
                  <a:srgbClr val="FF0000"/>
                </a:solidFill>
                <a:latin typeface="隶书" panose="02010509060101010101" pitchFamily="49" charset="-122"/>
                <a:ea typeface="隶书" panose="02010509060101010101" pitchFamily="49" charset="-122"/>
              </a:rPr>
              <a:t>交互式特征定义</a:t>
            </a:r>
            <a:r>
              <a:rPr lang="zh-CN" altLang="en-US" b="1">
                <a:solidFill>
                  <a:srgbClr val="0000FF"/>
                </a:solidFill>
                <a:latin typeface="宋体" panose="02010600030101010101" pitchFamily="2" charset="-122"/>
              </a:rPr>
              <a:t>、</a:t>
            </a:r>
            <a:r>
              <a:rPr lang="zh-CN" altLang="en-US" b="1">
                <a:solidFill>
                  <a:srgbClr val="FF0000"/>
                </a:solidFill>
                <a:latin typeface="隶书" panose="02010509060101010101" pitchFamily="49" charset="-122"/>
                <a:ea typeface="隶书" panose="02010509060101010101" pitchFamily="49" charset="-122"/>
              </a:rPr>
              <a:t>特征识别</a:t>
            </a:r>
            <a:r>
              <a:rPr lang="zh-CN" altLang="en-US" b="1">
                <a:solidFill>
                  <a:srgbClr val="0000FF"/>
                </a:solidFill>
                <a:latin typeface="宋体" panose="02010600030101010101" pitchFamily="2" charset="-122"/>
              </a:rPr>
              <a:t>和</a:t>
            </a:r>
            <a:r>
              <a:rPr lang="zh-CN" altLang="en-US" b="1">
                <a:solidFill>
                  <a:srgbClr val="FF0000"/>
                </a:solidFill>
                <a:latin typeface="隶书" panose="02010509060101010101" pitchFamily="49" charset="-122"/>
                <a:ea typeface="隶书" panose="02010509060101010101" pitchFamily="49" charset="-122"/>
              </a:rPr>
              <a:t>基于特征设计</a:t>
            </a:r>
            <a:r>
              <a:rPr lang="zh-CN" altLang="en-US" b="1">
                <a:solidFill>
                  <a:srgbClr val="0000FF"/>
                </a:solidFill>
                <a:latin typeface="宋体" panose="02010600030101010101" pitchFamily="2" charset="-122"/>
              </a:rPr>
              <a:t>三个方面。</a:t>
            </a: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日期占位符 3">
            <a:extLst>
              <a:ext uri="{FF2B5EF4-FFF2-40B4-BE49-F238E27FC236}">
                <a16:creationId xmlns:a16="http://schemas.microsoft.com/office/drawing/2014/main" id="{8E57B467-7A89-4770-A8C2-7C2BA44BC251}"/>
              </a:ext>
            </a:extLst>
          </p:cNvPr>
          <p:cNvSpPr>
            <a:spLocks noGrp="1"/>
          </p:cNvSpPr>
          <p:nvPr>
            <p:ph type="dt" sz="quarter" idx="10"/>
          </p:nvPr>
        </p:nvSpPr>
        <p:spPr/>
        <p:txBody>
          <a:bodyPr/>
          <a:lstStyle/>
          <a:p>
            <a:pPr>
              <a:defRPr/>
            </a:pPr>
            <a:fld id="{246B899F-DCC6-4821-B220-990BF2C1D6D3}" type="datetime1">
              <a:rPr lang="zh-CN" altLang="en-US"/>
              <a:pPr>
                <a:defRPr/>
              </a:pPr>
              <a:t>2019/6/3</a:t>
            </a:fld>
            <a:endParaRPr lang="en-US" altLang="zh-CN"/>
          </a:p>
        </p:txBody>
      </p:sp>
      <p:sp>
        <p:nvSpPr>
          <p:cNvPr id="5" name="灯片编号占位符 4">
            <a:extLst>
              <a:ext uri="{FF2B5EF4-FFF2-40B4-BE49-F238E27FC236}">
                <a16:creationId xmlns:a16="http://schemas.microsoft.com/office/drawing/2014/main" id="{4743DA30-EA01-485F-99E8-CFDDC68AC21D}"/>
              </a:ext>
            </a:extLst>
          </p:cNvPr>
          <p:cNvSpPr>
            <a:spLocks noGrp="1"/>
          </p:cNvSpPr>
          <p:nvPr>
            <p:ph type="sldNum" sz="quarter" idx="11"/>
          </p:nvPr>
        </p:nvSpPr>
        <p:spPr/>
        <p:txBody>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eaLnBrk="1" hangingPunct="1"/>
            <a:r>
              <a:rPr lang="en-US" altLang="zh-CN">
                <a:latin typeface="Times New Roman" panose="02020603050405020304" pitchFamily="18" charset="0"/>
              </a:rPr>
              <a:t>Page</a:t>
            </a:r>
            <a:fld id="{BBBE6CF6-4075-49D8-8EE4-DB3C45982A64}" type="slidenum">
              <a:rPr lang="en-US" altLang="zh-CN">
                <a:latin typeface="Times New Roman" panose="02020603050405020304" pitchFamily="18" charset="0"/>
              </a:rPr>
              <a:pPr eaLnBrk="1" hangingPunct="1"/>
              <a:t>39</a:t>
            </a:fld>
            <a:endParaRPr lang="en-US" altLang="zh-CN">
              <a:latin typeface="Times New Roman" panose="02020603050405020304" pitchFamily="18" charset="0"/>
            </a:endParaRPr>
          </a:p>
        </p:txBody>
      </p:sp>
      <p:sp>
        <p:nvSpPr>
          <p:cNvPr id="41988" name="Rectangle 2">
            <a:extLst>
              <a:ext uri="{FF2B5EF4-FFF2-40B4-BE49-F238E27FC236}">
                <a16:creationId xmlns:a16="http://schemas.microsoft.com/office/drawing/2014/main" id="{F5F940B1-D990-4429-B57B-C13979EBBAC7}"/>
              </a:ext>
            </a:extLst>
          </p:cNvPr>
          <p:cNvSpPr>
            <a:spLocks noGrp="1" noChangeArrowheads="1"/>
          </p:cNvSpPr>
          <p:nvPr>
            <p:ph type="title"/>
          </p:nvPr>
        </p:nvSpPr>
        <p:spPr/>
        <p:txBody>
          <a:bodyPr/>
          <a:lstStyle/>
          <a:p>
            <a:pPr eaLnBrk="1" hangingPunct="1"/>
            <a:r>
              <a:rPr lang="zh-CN" altLang="en-US"/>
              <a:t>第三节  </a:t>
            </a:r>
            <a:r>
              <a:rPr lang="en-US" altLang="zh-CN"/>
              <a:t>CAD</a:t>
            </a:r>
            <a:r>
              <a:rPr lang="zh-CN" altLang="en-US"/>
              <a:t>系统的建模技术</a:t>
            </a:r>
          </a:p>
        </p:txBody>
      </p:sp>
      <p:sp>
        <p:nvSpPr>
          <p:cNvPr id="41989" name="Rectangle 3">
            <a:extLst>
              <a:ext uri="{FF2B5EF4-FFF2-40B4-BE49-F238E27FC236}">
                <a16:creationId xmlns:a16="http://schemas.microsoft.com/office/drawing/2014/main" id="{B629744A-5638-4E62-94E0-5151AB060EFE}"/>
              </a:ext>
            </a:extLst>
          </p:cNvPr>
          <p:cNvSpPr>
            <a:spLocks noGrp="1" noChangeArrowheads="1"/>
          </p:cNvSpPr>
          <p:nvPr>
            <p:ph type="body" idx="1"/>
          </p:nvPr>
        </p:nvSpPr>
        <p:spPr>
          <a:xfrm>
            <a:off x="323850" y="1412875"/>
            <a:ext cx="8424863" cy="4824413"/>
          </a:xfrm>
        </p:spPr>
        <p:txBody>
          <a:bodyPr/>
          <a:lstStyle/>
          <a:p>
            <a:pPr marL="0" indent="0" eaLnBrk="1" hangingPunct="1">
              <a:lnSpc>
                <a:spcPct val="90000"/>
              </a:lnSpc>
            </a:pPr>
            <a:r>
              <a:rPr lang="zh-CN" altLang="en-US" sz="2800" b="1">
                <a:solidFill>
                  <a:srgbClr val="FF0000"/>
                </a:solidFill>
                <a:latin typeface="隶书" panose="02010509060101010101" pitchFamily="49" charset="-122"/>
                <a:ea typeface="隶书" panose="02010509060101010101" pitchFamily="49" charset="-122"/>
              </a:rPr>
              <a:t>交互式特征定义</a:t>
            </a:r>
            <a:r>
              <a:rPr lang="zh-CN" altLang="en-US" sz="2800" b="1">
                <a:latin typeface="宋体" panose="02010600030101010101" pitchFamily="2" charset="-122"/>
              </a:rPr>
              <a:t>是利用现有的造型系统建立产品的几何模型，由用户直接通过图形交互式拾取，定义特征几何所需要的几何要素，并将特征参数或精度、技术要求、材料热处理等信息作为属性添加到特征模型中。</a:t>
            </a:r>
            <a:r>
              <a:rPr lang="zh-CN" altLang="en-US" sz="2800">
                <a:latin typeface="宋体" panose="02010600030101010101" pitchFamily="2" charset="-122"/>
              </a:rPr>
              <a:t>这种建模方法自动化程度低，产品数据的共享也难易实现，信息处理过程中容易产生人为的错误。</a:t>
            </a:r>
            <a:r>
              <a:rPr lang="zh-CN" altLang="en-US" sz="2800"/>
              <a:t> </a:t>
            </a:r>
          </a:p>
          <a:p>
            <a:pPr marL="0" indent="0" eaLnBrk="1" hangingPunct="1">
              <a:lnSpc>
                <a:spcPct val="90000"/>
              </a:lnSpc>
            </a:pPr>
            <a:r>
              <a:rPr lang="zh-CN" altLang="en-US" sz="2800" b="1">
                <a:solidFill>
                  <a:srgbClr val="FF0000"/>
                </a:solidFill>
                <a:latin typeface="隶书" panose="02010509060101010101" pitchFamily="49" charset="-122"/>
                <a:ea typeface="隶书" panose="02010509060101010101" pitchFamily="49" charset="-122"/>
              </a:rPr>
              <a:t>特征识别</a:t>
            </a:r>
            <a:r>
              <a:rPr lang="zh-CN" altLang="en-US" sz="2800" b="1">
                <a:latin typeface="宋体" panose="02010600030101010101" pitchFamily="2" charset="-122"/>
              </a:rPr>
              <a:t>主要是为了设计下游的应用要求附加特征的工程语义信息，构造适合不同应用的特征模型。</a:t>
            </a:r>
            <a:r>
              <a:rPr lang="zh-CN" altLang="en-US" sz="2800">
                <a:latin typeface="宋体" panose="02010600030101010101" pitchFamily="2" charset="-122"/>
              </a:rPr>
              <a:t>目前识别的主要是加工特征。曾经有不少学者对特征识别的算法进行了深入研究，如特征匹配法、</a:t>
            </a:r>
            <a:r>
              <a:rPr lang="en-US" altLang="zh-CN" sz="2800">
                <a:ea typeface="Arial Unicode MS" pitchFamily="34" charset="-122"/>
              </a:rPr>
              <a:t>CSG</a:t>
            </a:r>
            <a:r>
              <a:rPr lang="zh-CN" altLang="en-US" sz="2800">
                <a:latin typeface="宋体" panose="02010600030101010101" pitchFamily="2" charset="-122"/>
              </a:rPr>
              <a:t>树识别法、体积积分法、实体生成法等，但结果并未令人满意。</a:t>
            </a:r>
            <a:endParaRPr lang="zh-CN" altLang="en-US" sz="280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日期占位符 3">
            <a:extLst>
              <a:ext uri="{FF2B5EF4-FFF2-40B4-BE49-F238E27FC236}">
                <a16:creationId xmlns:a16="http://schemas.microsoft.com/office/drawing/2014/main" id="{0F97FA44-7214-4356-A380-FF1AB122277A}"/>
              </a:ext>
            </a:extLst>
          </p:cNvPr>
          <p:cNvSpPr>
            <a:spLocks noGrp="1"/>
          </p:cNvSpPr>
          <p:nvPr>
            <p:ph type="dt" sz="quarter" idx="10"/>
          </p:nvPr>
        </p:nvSpPr>
        <p:spPr/>
        <p:txBody>
          <a:bodyPr/>
          <a:lstStyle/>
          <a:p>
            <a:pPr>
              <a:defRPr/>
            </a:pPr>
            <a:fld id="{9761F08A-0CF8-4773-9FA8-64435C18B059}" type="datetime1">
              <a:rPr lang="zh-CN" altLang="en-US"/>
              <a:pPr>
                <a:defRPr/>
              </a:pPr>
              <a:t>2019/6/3</a:t>
            </a:fld>
            <a:endParaRPr lang="en-US" altLang="zh-CN"/>
          </a:p>
        </p:txBody>
      </p:sp>
      <p:sp>
        <p:nvSpPr>
          <p:cNvPr id="5" name="灯片编号占位符 4">
            <a:extLst>
              <a:ext uri="{FF2B5EF4-FFF2-40B4-BE49-F238E27FC236}">
                <a16:creationId xmlns:a16="http://schemas.microsoft.com/office/drawing/2014/main" id="{EB989E33-7FF5-4E75-93F4-3CB9860759E6}"/>
              </a:ext>
            </a:extLst>
          </p:cNvPr>
          <p:cNvSpPr>
            <a:spLocks noGrp="1"/>
          </p:cNvSpPr>
          <p:nvPr>
            <p:ph type="sldNum" sz="quarter" idx="11"/>
          </p:nvPr>
        </p:nvSpPr>
        <p:spPr/>
        <p:txBody>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eaLnBrk="1" hangingPunct="1"/>
            <a:r>
              <a:rPr lang="en-US" altLang="zh-CN">
                <a:latin typeface="Times New Roman" panose="02020603050405020304" pitchFamily="18" charset="0"/>
              </a:rPr>
              <a:t>Page</a:t>
            </a:r>
            <a:fld id="{19F9DD70-8875-485C-A88D-0E82D427F3FA}" type="slidenum">
              <a:rPr lang="en-US" altLang="zh-CN">
                <a:latin typeface="Times New Roman" panose="02020603050405020304" pitchFamily="18" charset="0"/>
              </a:rPr>
              <a:pPr eaLnBrk="1" hangingPunct="1"/>
              <a:t>4</a:t>
            </a:fld>
            <a:endParaRPr lang="en-US" altLang="zh-CN">
              <a:latin typeface="Times New Roman" panose="02020603050405020304" pitchFamily="18" charset="0"/>
            </a:endParaRPr>
          </a:p>
        </p:txBody>
      </p:sp>
      <p:sp>
        <p:nvSpPr>
          <p:cNvPr id="6148" name="Rectangle 2">
            <a:extLst>
              <a:ext uri="{FF2B5EF4-FFF2-40B4-BE49-F238E27FC236}">
                <a16:creationId xmlns:a16="http://schemas.microsoft.com/office/drawing/2014/main" id="{6D80D7C0-A51C-40E3-92DA-117D5987318A}"/>
              </a:ext>
            </a:extLst>
          </p:cNvPr>
          <p:cNvSpPr>
            <a:spLocks noGrp="1" noChangeArrowheads="1"/>
          </p:cNvSpPr>
          <p:nvPr>
            <p:ph type="title"/>
          </p:nvPr>
        </p:nvSpPr>
        <p:spPr/>
        <p:txBody>
          <a:bodyPr/>
          <a:lstStyle/>
          <a:p>
            <a:pPr eaLnBrk="1" hangingPunct="1"/>
            <a:r>
              <a:rPr lang="zh-CN" altLang="en-US" sz="3800"/>
              <a:t>第一节 </a:t>
            </a:r>
            <a:r>
              <a:rPr lang="en-US" altLang="zh-CN" sz="3800"/>
              <a:t>CAD</a:t>
            </a:r>
            <a:r>
              <a:rPr lang="zh-CN" altLang="en-US" sz="3800"/>
              <a:t>系统的组成与分类硬件</a:t>
            </a:r>
          </a:p>
        </p:txBody>
      </p:sp>
      <p:sp>
        <p:nvSpPr>
          <p:cNvPr id="6149" name="Rectangle 3">
            <a:extLst>
              <a:ext uri="{FF2B5EF4-FFF2-40B4-BE49-F238E27FC236}">
                <a16:creationId xmlns:a16="http://schemas.microsoft.com/office/drawing/2014/main" id="{073A8FCE-024D-4439-A149-23AAF2D890A9}"/>
              </a:ext>
            </a:extLst>
          </p:cNvPr>
          <p:cNvSpPr>
            <a:spLocks noGrp="1" noChangeArrowheads="1"/>
          </p:cNvSpPr>
          <p:nvPr>
            <p:ph type="body" idx="1"/>
          </p:nvPr>
        </p:nvSpPr>
        <p:spPr/>
        <p:txBody>
          <a:bodyPr/>
          <a:lstStyle/>
          <a:p>
            <a:pPr marL="0" indent="0" eaLnBrk="1" hangingPunct="1"/>
            <a:r>
              <a:rPr lang="zh-CN" altLang="en-US" sz="2400" b="1">
                <a:solidFill>
                  <a:srgbClr val="000000"/>
                </a:solidFill>
                <a:latin typeface="宋体" panose="02010600030101010101" pitchFamily="2" charset="-122"/>
              </a:rPr>
              <a:t>先进的</a:t>
            </a:r>
            <a:r>
              <a:rPr lang="en-US" altLang="zh-CN" sz="2400" b="1">
                <a:solidFill>
                  <a:srgbClr val="000000"/>
                </a:solidFill>
                <a:latin typeface="宋体" panose="02010600030101010101" pitchFamily="2" charset="-122"/>
              </a:rPr>
              <a:t>CAD</a:t>
            </a:r>
            <a:r>
              <a:rPr lang="zh-CN" altLang="en-US" sz="2400" b="1">
                <a:solidFill>
                  <a:srgbClr val="000000"/>
                </a:solidFill>
                <a:latin typeface="宋体" panose="02010600030101010101" pitchFamily="2" charset="-122"/>
              </a:rPr>
              <a:t>系统的</a:t>
            </a:r>
            <a:r>
              <a:rPr lang="zh-CN" altLang="en-US" sz="2400" b="1">
                <a:solidFill>
                  <a:srgbClr val="FF0000"/>
                </a:solidFill>
                <a:latin typeface="Times New Roman" panose="02020603050405020304" pitchFamily="18" charset="0"/>
                <a:ea typeface="楷体" panose="02010609060101010101" pitchFamily="49" charset="-122"/>
              </a:rPr>
              <a:t>硬件</a:t>
            </a:r>
            <a:r>
              <a:rPr lang="zh-CN" altLang="en-US" sz="2400" b="1">
                <a:solidFill>
                  <a:srgbClr val="000000"/>
                </a:solidFill>
                <a:latin typeface="宋体" panose="02010600030101010101" pitchFamily="2" charset="-122"/>
              </a:rPr>
              <a:t>由计算机及其外围设备和网络组成</a:t>
            </a:r>
            <a:r>
              <a:rPr lang="zh-CN" altLang="en-US" sz="2400">
                <a:solidFill>
                  <a:srgbClr val="000000"/>
                </a:solidFill>
                <a:latin typeface="宋体" panose="02010600030101010101" pitchFamily="2" charset="-122"/>
              </a:rPr>
              <a:t>。</a:t>
            </a:r>
            <a:r>
              <a:rPr lang="zh-CN" altLang="en-US" sz="2400" b="1" u="sng">
                <a:solidFill>
                  <a:srgbClr val="FF0000"/>
                </a:solidFill>
                <a:latin typeface="楷体" panose="02010609060101010101" pitchFamily="49" charset="-122"/>
                <a:ea typeface="楷体" panose="02010609060101010101" pitchFamily="49" charset="-122"/>
              </a:rPr>
              <a:t>计算机</a:t>
            </a:r>
            <a:r>
              <a:rPr lang="zh-CN" altLang="en-US" sz="2400">
                <a:solidFill>
                  <a:srgbClr val="000000"/>
                </a:solidFill>
                <a:latin typeface="宋体" panose="02010600030101010101" pitchFamily="2" charset="-122"/>
              </a:rPr>
              <a:t>分为</a:t>
            </a:r>
            <a:r>
              <a:rPr lang="zh-CN" altLang="en-US" sz="2400" b="1">
                <a:solidFill>
                  <a:srgbClr val="000000"/>
                </a:solidFill>
                <a:latin typeface="隶书" panose="02010509060101010101" pitchFamily="49" charset="-122"/>
                <a:ea typeface="隶书" panose="02010509060101010101" pitchFamily="49" charset="-122"/>
              </a:rPr>
              <a:t>大型机，中、小型机，工作站和微机</a:t>
            </a:r>
            <a:r>
              <a:rPr lang="zh-CN" altLang="en-US" sz="2400">
                <a:solidFill>
                  <a:srgbClr val="000000"/>
                </a:solidFill>
                <a:latin typeface="宋体" panose="02010600030101010101" pitchFamily="2" charset="-122"/>
              </a:rPr>
              <a:t>四大类。目前应用较多的是</a:t>
            </a:r>
            <a:r>
              <a:rPr lang="en-US" altLang="zh-CN" sz="2400">
                <a:solidFill>
                  <a:srgbClr val="000000"/>
                </a:solidFill>
                <a:latin typeface="宋体" panose="02010600030101010101" pitchFamily="2" charset="-122"/>
              </a:rPr>
              <a:t>CAD</a:t>
            </a:r>
            <a:r>
              <a:rPr lang="zh-CN" altLang="en-US" sz="2400">
                <a:solidFill>
                  <a:srgbClr val="000000"/>
                </a:solidFill>
                <a:latin typeface="宋体" panose="02010600030101010101" pitchFamily="2" charset="-122"/>
              </a:rPr>
              <a:t>工作站，国内主要是微机和工作站。</a:t>
            </a:r>
            <a:r>
              <a:rPr lang="zh-CN" altLang="en-US" sz="2400" b="1" u="sng">
                <a:solidFill>
                  <a:srgbClr val="FF0000"/>
                </a:solidFill>
                <a:latin typeface="楷体" panose="02010609060101010101" pitchFamily="49" charset="-122"/>
                <a:ea typeface="楷体" panose="02010609060101010101" pitchFamily="49" charset="-122"/>
              </a:rPr>
              <a:t>外围设备</a:t>
            </a:r>
            <a:r>
              <a:rPr lang="zh-CN" altLang="en-US" sz="2400">
                <a:solidFill>
                  <a:srgbClr val="000000"/>
                </a:solidFill>
                <a:latin typeface="宋体" panose="02010600030101010101" pitchFamily="2" charset="-122"/>
              </a:rPr>
              <a:t>包括鼠标、键盘、扫描仪等输入设备和显示器、打印机、绘图仪、拷贝机等输出设备。</a:t>
            </a:r>
            <a:r>
              <a:rPr lang="zh-CN" altLang="en-US" sz="2400" b="1" u="sng">
                <a:solidFill>
                  <a:srgbClr val="FF0000"/>
                </a:solidFill>
                <a:latin typeface="楷体" panose="02010609060101010101" pitchFamily="49" charset="-122"/>
                <a:ea typeface="楷体" panose="02010609060101010101" pitchFamily="49" charset="-122"/>
              </a:rPr>
              <a:t>网络系统</a:t>
            </a:r>
            <a:r>
              <a:rPr lang="zh-CN" altLang="en-US" sz="2400">
                <a:solidFill>
                  <a:srgbClr val="000000"/>
                </a:solidFill>
                <a:latin typeface="宋体" panose="02010600030101010101" pitchFamily="2" charset="-122"/>
              </a:rPr>
              <a:t>包括中继器（增加网线长度）、网桥（同种网相连）、路由器（选择加工路线）、网关（不同协议相连）、</a:t>
            </a:r>
            <a:r>
              <a:rPr lang="en-US" altLang="zh-CN" sz="2400">
                <a:solidFill>
                  <a:srgbClr val="000000"/>
                </a:solidFill>
                <a:latin typeface="宋体" panose="02010600030101010101" pitchFamily="2" charset="-122"/>
              </a:rPr>
              <a:t>Modem</a:t>
            </a:r>
            <a:r>
              <a:rPr lang="zh-CN" altLang="en-US" sz="2400">
                <a:solidFill>
                  <a:srgbClr val="000000"/>
                </a:solidFill>
                <a:latin typeface="宋体" panose="02010600030101010101" pitchFamily="2" charset="-122"/>
              </a:rPr>
              <a:t>方式连接到网络上，以实现资源共享。网络的连接方式即网络的拓扑结构可分为星形、总线形、环形、树形以及星形和环形的组合等形式。先进的</a:t>
            </a:r>
            <a:r>
              <a:rPr lang="en-US" altLang="zh-CN" sz="2400">
                <a:solidFill>
                  <a:srgbClr val="000000"/>
                </a:solidFill>
                <a:latin typeface="宋体" panose="02010600030101010101" pitchFamily="2" charset="-122"/>
              </a:rPr>
              <a:t>CAD</a:t>
            </a:r>
            <a:r>
              <a:rPr lang="zh-CN" altLang="en-US" sz="2400">
                <a:solidFill>
                  <a:srgbClr val="000000"/>
                </a:solidFill>
                <a:latin typeface="宋体" panose="02010600030101010101" pitchFamily="2" charset="-122"/>
              </a:rPr>
              <a:t>系统都是以网络的形式出现的，特别是在并行工程环境中，为了进行产品的</a:t>
            </a:r>
            <a:r>
              <a:rPr lang="zh-CN" altLang="en-US" sz="2400" b="1">
                <a:solidFill>
                  <a:srgbClr val="0000FF"/>
                </a:solidFill>
                <a:latin typeface="隶书" panose="02010509060101010101" pitchFamily="49" charset="-122"/>
                <a:ea typeface="隶书" panose="02010509060101010101" pitchFamily="49" charset="-122"/>
              </a:rPr>
              <a:t>并行设计</a:t>
            </a:r>
            <a:r>
              <a:rPr lang="zh-CN" altLang="en-US" sz="2400">
                <a:solidFill>
                  <a:srgbClr val="000000"/>
                </a:solidFill>
                <a:latin typeface="宋体" panose="02010600030101010101" pitchFamily="2" charset="-122"/>
              </a:rPr>
              <a:t>，网络更是必不可少的。那种单机</a:t>
            </a:r>
            <a:r>
              <a:rPr lang="en-US" altLang="zh-CN" sz="2400">
                <a:solidFill>
                  <a:srgbClr val="000000"/>
                </a:solidFill>
                <a:latin typeface="宋体" panose="02010600030101010101" pitchFamily="2" charset="-122"/>
              </a:rPr>
              <a:t>CAD</a:t>
            </a:r>
            <a:r>
              <a:rPr lang="zh-CN" altLang="en-US" sz="2400">
                <a:solidFill>
                  <a:srgbClr val="000000"/>
                </a:solidFill>
                <a:latin typeface="宋体" panose="02010600030101010101" pitchFamily="2" charset="-122"/>
              </a:rPr>
              <a:t>的工作方式在大中型企业中将逐渐淘汰，因为它远远不能满足现代企业设计的要求。</a:t>
            </a:r>
            <a:endParaRPr lang="zh-CN" altLang="en-US" sz="2400"/>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日期占位符 3">
            <a:extLst>
              <a:ext uri="{FF2B5EF4-FFF2-40B4-BE49-F238E27FC236}">
                <a16:creationId xmlns:a16="http://schemas.microsoft.com/office/drawing/2014/main" id="{EAE4AD4C-5849-497E-9C36-F0597DC585E9}"/>
              </a:ext>
            </a:extLst>
          </p:cNvPr>
          <p:cNvSpPr>
            <a:spLocks noGrp="1"/>
          </p:cNvSpPr>
          <p:nvPr>
            <p:ph type="dt" sz="quarter" idx="10"/>
          </p:nvPr>
        </p:nvSpPr>
        <p:spPr/>
        <p:txBody>
          <a:bodyPr/>
          <a:lstStyle/>
          <a:p>
            <a:pPr>
              <a:defRPr/>
            </a:pPr>
            <a:fld id="{BC1B3BD8-F761-40D4-8CB7-B0708E6E7C81}" type="datetime1">
              <a:rPr lang="zh-CN" altLang="en-US"/>
              <a:pPr>
                <a:defRPr/>
              </a:pPr>
              <a:t>2019/6/3</a:t>
            </a:fld>
            <a:endParaRPr lang="en-US" altLang="zh-CN"/>
          </a:p>
        </p:txBody>
      </p:sp>
      <p:sp>
        <p:nvSpPr>
          <p:cNvPr id="5" name="灯片编号占位符 4">
            <a:extLst>
              <a:ext uri="{FF2B5EF4-FFF2-40B4-BE49-F238E27FC236}">
                <a16:creationId xmlns:a16="http://schemas.microsoft.com/office/drawing/2014/main" id="{66B572E3-6D17-4D41-9653-039FFC205C24}"/>
              </a:ext>
            </a:extLst>
          </p:cNvPr>
          <p:cNvSpPr>
            <a:spLocks noGrp="1"/>
          </p:cNvSpPr>
          <p:nvPr>
            <p:ph type="sldNum" sz="quarter" idx="11"/>
          </p:nvPr>
        </p:nvSpPr>
        <p:spPr/>
        <p:txBody>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eaLnBrk="1" hangingPunct="1"/>
            <a:r>
              <a:rPr lang="en-US" altLang="zh-CN">
                <a:latin typeface="Times New Roman" panose="02020603050405020304" pitchFamily="18" charset="0"/>
              </a:rPr>
              <a:t>Page</a:t>
            </a:r>
            <a:fld id="{C34CE843-9F00-468C-BBA5-78E6998B2CAA}" type="slidenum">
              <a:rPr lang="en-US" altLang="zh-CN">
                <a:latin typeface="Times New Roman" panose="02020603050405020304" pitchFamily="18" charset="0"/>
              </a:rPr>
              <a:pPr eaLnBrk="1" hangingPunct="1"/>
              <a:t>40</a:t>
            </a:fld>
            <a:endParaRPr lang="en-US" altLang="zh-CN">
              <a:latin typeface="Times New Roman" panose="02020603050405020304" pitchFamily="18" charset="0"/>
            </a:endParaRPr>
          </a:p>
        </p:txBody>
      </p:sp>
      <p:sp>
        <p:nvSpPr>
          <p:cNvPr id="43012" name="Rectangle 2">
            <a:extLst>
              <a:ext uri="{FF2B5EF4-FFF2-40B4-BE49-F238E27FC236}">
                <a16:creationId xmlns:a16="http://schemas.microsoft.com/office/drawing/2014/main" id="{968FE60E-DF22-4872-8F92-9F9892BB94F6}"/>
              </a:ext>
            </a:extLst>
          </p:cNvPr>
          <p:cNvSpPr>
            <a:spLocks noGrp="1" noChangeArrowheads="1"/>
          </p:cNvSpPr>
          <p:nvPr>
            <p:ph type="title"/>
          </p:nvPr>
        </p:nvSpPr>
        <p:spPr/>
        <p:txBody>
          <a:bodyPr/>
          <a:lstStyle/>
          <a:p>
            <a:pPr eaLnBrk="1" hangingPunct="1"/>
            <a:r>
              <a:rPr lang="zh-CN" altLang="en-US"/>
              <a:t>第三节  </a:t>
            </a:r>
            <a:r>
              <a:rPr lang="en-US" altLang="zh-CN"/>
              <a:t>CAD</a:t>
            </a:r>
            <a:r>
              <a:rPr lang="zh-CN" altLang="en-US"/>
              <a:t>系统的建模技术</a:t>
            </a:r>
          </a:p>
        </p:txBody>
      </p:sp>
      <p:sp>
        <p:nvSpPr>
          <p:cNvPr id="43013" name="Rectangle 3">
            <a:extLst>
              <a:ext uri="{FF2B5EF4-FFF2-40B4-BE49-F238E27FC236}">
                <a16:creationId xmlns:a16="http://schemas.microsoft.com/office/drawing/2014/main" id="{BFC6D201-329E-4481-BA32-7274A1F65F80}"/>
              </a:ext>
            </a:extLst>
          </p:cNvPr>
          <p:cNvSpPr>
            <a:spLocks noGrp="1" noChangeArrowheads="1"/>
          </p:cNvSpPr>
          <p:nvPr>
            <p:ph type="body" idx="1"/>
          </p:nvPr>
        </p:nvSpPr>
        <p:spPr>
          <a:xfrm>
            <a:off x="323850" y="1412875"/>
            <a:ext cx="8424863" cy="4824413"/>
          </a:xfrm>
        </p:spPr>
        <p:txBody>
          <a:bodyPr/>
          <a:lstStyle/>
          <a:p>
            <a:pPr marL="0" indent="0" eaLnBrk="1" hangingPunct="1">
              <a:lnSpc>
                <a:spcPct val="90000"/>
              </a:lnSpc>
            </a:pPr>
            <a:r>
              <a:rPr lang="zh-CN" altLang="en-US" sz="2400" b="1">
                <a:solidFill>
                  <a:srgbClr val="FF0000"/>
                </a:solidFill>
                <a:latin typeface="隶书" panose="02010509060101010101" pitchFamily="49" charset="-122"/>
                <a:ea typeface="隶书" panose="02010509060101010101" pitchFamily="49" charset="-122"/>
              </a:rPr>
              <a:t>基于特征设计</a:t>
            </a:r>
            <a:r>
              <a:rPr lang="zh-CN" altLang="en-US" sz="2400" b="1">
                <a:latin typeface="宋体" panose="02010600030101010101" pitchFamily="2" charset="-122"/>
              </a:rPr>
              <a:t>是用户直接用特征来定义零件几何体，即将特征库中预定义的特征实例化后，以实例特征为基本单元建立特征模型，从而完成产品的定义或设计。</a:t>
            </a:r>
            <a:r>
              <a:rPr lang="zh-CN" altLang="en-US" sz="2400">
                <a:latin typeface="宋体" panose="02010600030101010101" pitchFamily="2" charset="-122"/>
              </a:rPr>
              <a:t>特征模型是在设计阶段形成的，模型中包括的是设计者的设计意图，描述设计人员在工作时所采用的元素，这些元素可以理解为功能工艺的元素，但它不是几何基本形体或者由这些元素组成的物体，而是在设计人员意义上的物体。除去几何信息之外它们还含有有关的其他一些信息，它们的任务是适应设计者的观点。通过其中所含有的动态信息，它们可以在改变其设计环境方面起作用，并且独立地遵守由它们所满足的功能，因此它们可以被理解为人工智能的设计对象。</a:t>
            </a:r>
            <a:r>
              <a:rPr lang="en-US" altLang="zh-CN" sz="2400">
                <a:ea typeface="Arial Unicode MS" pitchFamily="34" charset="-122"/>
              </a:rPr>
              <a:t>WilsonP.R</a:t>
            </a:r>
            <a:r>
              <a:rPr lang="zh-CN" altLang="en-US" sz="2400">
                <a:latin typeface="宋体" panose="02010600030101010101" pitchFamily="2" charset="-122"/>
              </a:rPr>
              <a:t>等提出直接采用特征建立产品模型，而不是事后去识别特征的观点，这正好反映了基于特征设计基本思想。基于特征的设计也被很多特征建模系统所应用。其中</a:t>
            </a:r>
            <a:r>
              <a:rPr lang="en-US" altLang="zh-CN" sz="2400">
                <a:ea typeface="Arial Unicode MS" pitchFamily="34" charset="-122"/>
              </a:rPr>
              <a:t>UGS</a:t>
            </a:r>
            <a:r>
              <a:rPr lang="zh-CN" altLang="en-US" sz="2400">
                <a:latin typeface="宋体" panose="02010600030101010101" pitchFamily="2" charset="-122"/>
              </a:rPr>
              <a:t>软件就是一个好的特征建模系统。</a:t>
            </a:r>
            <a:endParaRPr lang="zh-CN" altLang="en-US" sz="2400"/>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日期占位符 2">
            <a:extLst>
              <a:ext uri="{FF2B5EF4-FFF2-40B4-BE49-F238E27FC236}">
                <a16:creationId xmlns:a16="http://schemas.microsoft.com/office/drawing/2014/main" id="{E312CF9F-C9BE-49FE-87B2-6E62E6B2AD77}"/>
              </a:ext>
            </a:extLst>
          </p:cNvPr>
          <p:cNvSpPr>
            <a:spLocks noGrp="1"/>
          </p:cNvSpPr>
          <p:nvPr>
            <p:ph type="dt" sz="quarter" idx="10"/>
          </p:nvPr>
        </p:nvSpPr>
        <p:spPr/>
        <p:txBody>
          <a:bodyPr/>
          <a:lstStyle/>
          <a:p>
            <a:pPr>
              <a:defRPr/>
            </a:pPr>
            <a:fld id="{3F523264-7F81-4EED-9F38-712ACE2DBC4A}" type="datetime1">
              <a:rPr lang="zh-CN" altLang="en-US"/>
              <a:pPr>
                <a:defRPr/>
              </a:pPr>
              <a:t>2019/6/3</a:t>
            </a:fld>
            <a:endParaRPr lang="en-US" altLang="zh-CN"/>
          </a:p>
        </p:txBody>
      </p:sp>
      <p:sp>
        <p:nvSpPr>
          <p:cNvPr id="5" name="灯片编号占位符 3">
            <a:extLst>
              <a:ext uri="{FF2B5EF4-FFF2-40B4-BE49-F238E27FC236}">
                <a16:creationId xmlns:a16="http://schemas.microsoft.com/office/drawing/2014/main" id="{C0D6D8E8-AEAE-43B0-8B7C-A9FCAC99319D}"/>
              </a:ext>
            </a:extLst>
          </p:cNvPr>
          <p:cNvSpPr>
            <a:spLocks noGrp="1"/>
          </p:cNvSpPr>
          <p:nvPr>
            <p:ph type="sldNum" sz="quarter" idx="11"/>
          </p:nvPr>
        </p:nvSpPr>
        <p:spPr/>
        <p:txBody>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eaLnBrk="1" hangingPunct="1"/>
            <a:r>
              <a:rPr lang="en-US" altLang="zh-CN">
                <a:latin typeface="Times New Roman" panose="02020603050405020304" pitchFamily="18" charset="0"/>
              </a:rPr>
              <a:t>Page</a:t>
            </a:r>
            <a:fld id="{972B7A76-2764-41E5-BD66-C727128600B9}" type="slidenum">
              <a:rPr lang="en-US" altLang="zh-CN">
                <a:latin typeface="Times New Roman" panose="02020603050405020304" pitchFamily="18" charset="0"/>
              </a:rPr>
              <a:pPr eaLnBrk="1" hangingPunct="1"/>
              <a:t>41</a:t>
            </a:fld>
            <a:endParaRPr lang="en-US" altLang="zh-CN">
              <a:latin typeface="Times New Roman" panose="02020603050405020304" pitchFamily="18" charset="0"/>
            </a:endParaRPr>
          </a:p>
        </p:txBody>
      </p:sp>
      <p:sp>
        <p:nvSpPr>
          <p:cNvPr id="44036" name="Rectangle 6">
            <a:extLst>
              <a:ext uri="{FF2B5EF4-FFF2-40B4-BE49-F238E27FC236}">
                <a16:creationId xmlns:a16="http://schemas.microsoft.com/office/drawing/2014/main" id="{AC218560-FA52-42C3-9F54-1496968794FC}"/>
              </a:ext>
            </a:extLst>
          </p:cNvPr>
          <p:cNvSpPr>
            <a:spLocks noGrp="1" noChangeArrowheads="1"/>
          </p:cNvSpPr>
          <p:nvPr>
            <p:ph type="title"/>
          </p:nvPr>
        </p:nvSpPr>
        <p:spPr/>
        <p:txBody>
          <a:bodyPr/>
          <a:lstStyle/>
          <a:p>
            <a:pPr eaLnBrk="1" hangingPunct="1"/>
            <a:r>
              <a:rPr lang="zh-CN" altLang="en-US"/>
              <a:t>第三节  </a:t>
            </a:r>
            <a:r>
              <a:rPr lang="en-US" altLang="zh-CN"/>
              <a:t>CAD</a:t>
            </a:r>
            <a:r>
              <a:rPr lang="zh-CN" altLang="en-US"/>
              <a:t>系统的建模技术</a:t>
            </a:r>
          </a:p>
        </p:txBody>
      </p:sp>
      <p:pic>
        <p:nvPicPr>
          <p:cNvPr id="44037" name="Picture 7">
            <a:extLst>
              <a:ext uri="{FF2B5EF4-FFF2-40B4-BE49-F238E27FC236}">
                <a16:creationId xmlns:a16="http://schemas.microsoft.com/office/drawing/2014/main" id="{8F2F4B69-B155-44A8-A1A9-D751F90CCF2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23850" y="1074738"/>
            <a:ext cx="8424863" cy="5594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日期占位符 2">
            <a:extLst>
              <a:ext uri="{FF2B5EF4-FFF2-40B4-BE49-F238E27FC236}">
                <a16:creationId xmlns:a16="http://schemas.microsoft.com/office/drawing/2014/main" id="{3A5FFCCE-5C7A-4127-BE11-72868F578667}"/>
              </a:ext>
            </a:extLst>
          </p:cNvPr>
          <p:cNvSpPr>
            <a:spLocks noGrp="1"/>
          </p:cNvSpPr>
          <p:nvPr>
            <p:ph type="dt" sz="quarter" idx="10"/>
          </p:nvPr>
        </p:nvSpPr>
        <p:spPr/>
        <p:txBody>
          <a:bodyPr/>
          <a:lstStyle/>
          <a:p>
            <a:pPr>
              <a:defRPr/>
            </a:pPr>
            <a:fld id="{10A08ACF-B822-4A31-B3C7-6BE730016B0C}" type="datetime1">
              <a:rPr lang="zh-CN" altLang="en-US"/>
              <a:pPr>
                <a:defRPr/>
              </a:pPr>
              <a:t>2019/6/3</a:t>
            </a:fld>
            <a:endParaRPr lang="en-US" altLang="zh-CN"/>
          </a:p>
        </p:txBody>
      </p:sp>
      <p:sp>
        <p:nvSpPr>
          <p:cNvPr id="5" name="灯片编号占位符 3">
            <a:extLst>
              <a:ext uri="{FF2B5EF4-FFF2-40B4-BE49-F238E27FC236}">
                <a16:creationId xmlns:a16="http://schemas.microsoft.com/office/drawing/2014/main" id="{32AEFF43-927E-4775-ADD2-E0337609E31F}"/>
              </a:ext>
            </a:extLst>
          </p:cNvPr>
          <p:cNvSpPr>
            <a:spLocks noGrp="1"/>
          </p:cNvSpPr>
          <p:nvPr>
            <p:ph type="sldNum" sz="quarter" idx="11"/>
          </p:nvPr>
        </p:nvSpPr>
        <p:spPr/>
        <p:txBody>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eaLnBrk="1" hangingPunct="1"/>
            <a:r>
              <a:rPr lang="en-US" altLang="zh-CN">
                <a:latin typeface="Times New Roman" panose="02020603050405020304" pitchFamily="18" charset="0"/>
              </a:rPr>
              <a:t>Page</a:t>
            </a:r>
            <a:fld id="{63D9D07A-8F93-4D8B-B8B6-CF98D686AB9A}" type="slidenum">
              <a:rPr lang="en-US" altLang="zh-CN">
                <a:latin typeface="Times New Roman" panose="02020603050405020304" pitchFamily="18" charset="0"/>
              </a:rPr>
              <a:pPr eaLnBrk="1" hangingPunct="1"/>
              <a:t>42</a:t>
            </a:fld>
            <a:endParaRPr lang="en-US" altLang="zh-CN">
              <a:latin typeface="Times New Roman" panose="02020603050405020304" pitchFamily="18" charset="0"/>
            </a:endParaRPr>
          </a:p>
        </p:txBody>
      </p:sp>
      <p:sp>
        <p:nvSpPr>
          <p:cNvPr id="45060" name="Rectangle 6">
            <a:extLst>
              <a:ext uri="{FF2B5EF4-FFF2-40B4-BE49-F238E27FC236}">
                <a16:creationId xmlns:a16="http://schemas.microsoft.com/office/drawing/2014/main" id="{98ACCB5C-478B-4E71-AAE2-4BC161AF8396}"/>
              </a:ext>
            </a:extLst>
          </p:cNvPr>
          <p:cNvSpPr>
            <a:spLocks noGrp="1" noChangeArrowheads="1"/>
          </p:cNvSpPr>
          <p:nvPr>
            <p:ph type="title"/>
          </p:nvPr>
        </p:nvSpPr>
        <p:spPr/>
        <p:txBody>
          <a:bodyPr/>
          <a:lstStyle/>
          <a:p>
            <a:pPr eaLnBrk="1" hangingPunct="1"/>
            <a:r>
              <a:rPr lang="zh-CN" altLang="en-US"/>
              <a:t>第三节  </a:t>
            </a:r>
            <a:r>
              <a:rPr lang="en-US" altLang="zh-CN"/>
              <a:t>CAD</a:t>
            </a:r>
            <a:r>
              <a:rPr lang="zh-CN" altLang="en-US"/>
              <a:t>系统的建模技术</a:t>
            </a:r>
          </a:p>
        </p:txBody>
      </p:sp>
      <p:pic>
        <p:nvPicPr>
          <p:cNvPr id="45061" name="Picture 7">
            <a:extLst>
              <a:ext uri="{FF2B5EF4-FFF2-40B4-BE49-F238E27FC236}">
                <a16:creationId xmlns:a16="http://schemas.microsoft.com/office/drawing/2014/main" id="{680BB64F-CD8D-4369-87FD-37E0DE8F829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835150" y="1008063"/>
            <a:ext cx="5722938" cy="58054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日期占位符 2">
            <a:extLst>
              <a:ext uri="{FF2B5EF4-FFF2-40B4-BE49-F238E27FC236}">
                <a16:creationId xmlns:a16="http://schemas.microsoft.com/office/drawing/2014/main" id="{82EDE6EE-BFB6-4A1A-8178-051BBE97F98E}"/>
              </a:ext>
            </a:extLst>
          </p:cNvPr>
          <p:cNvSpPr>
            <a:spLocks noGrp="1"/>
          </p:cNvSpPr>
          <p:nvPr>
            <p:ph type="dt" sz="quarter" idx="10"/>
          </p:nvPr>
        </p:nvSpPr>
        <p:spPr/>
        <p:txBody>
          <a:bodyPr/>
          <a:lstStyle/>
          <a:p>
            <a:pPr>
              <a:defRPr/>
            </a:pPr>
            <a:fld id="{C67F350A-C3EA-441C-8F89-C7AE4DD70EBF}" type="datetime1">
              <a:rPr lang="zh-CN" altLang="en-US"/>
              <a:pPr>
                <a:defRPr/>
              </a:pPr>
              <a:t>2019/6/3</a:t>
            </a:fld>
            <a:endParaRPr lang="en-US" altLang="zh-CN"/>
          </a:p>
        </p:txBody>
      </p:sp>
      <p:sp>
        <p:nvSpPr>
          <p:cNvPr id="5" name="灯片编号占位符 3">
            <a:extLst>
              <a:ext uri="{FF2B5EF4-FFF2-40B4-BE49-F238E27FC236}">
                <a16:creationId xmlns:a16="http://schemas.microsoft.com/office/drawing/2014/main" id="{4235F0D2-E120-4304-9FE9-A9D9A3918519}"/>
              </a:ext>
            </a:extLst>
          </p:cNvPr>
          <p:cNvSpPr>
            <a:spLocks noGrp="1"/>
          </p:cNvSpPr>
          <p:nvPr>
            <p:ph type="sldNum" sz="quarter" idx="11"/>
          </p:nvPr>
        </p:nvSpPr>
        <p:spPr/>
        <p:txBody>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eaLnBrk="1" hangingPunct="1"/>
            <a:r>
              <a:rPr lang="en-US" altLang="zh-CN">
                <a:latin typeface="Times New Roman" panose="02020603050405020304" pitchFamily="18" charset="0"/>
              </a:rPr>
              <a:t>Page</a:t>
            </a:r>
            <a:fld id="{F0C19C12-7887-4B85-99A0-BD89AE18C316}" type="slidenum">
              <a:rPr lang="en-US" altLang="zh-CN">
                <a:latin typeface="Times New Roman" panose="02020603050405020304" pitchFamily="18" charset="0"/>
              </a:rPr>
              <a:pPr eaLnBrk="1" hangingPunct="1"/>
              <a:t>43</a:t>
            </a:fld>
            <a:endParaRPr lang="en-US" altLang="zh-CN">
              <a:latin typeface="Times New Roman" panose="02020603050405020304" pitchFamily="18" charset="0"/>
            </a:endParaRPr>
          </a:p>
        </p:txBody>
      </p:sp>
      <p:sp>
        <p:nvSpPr>
          <p:cNvPr id="46084" name="Rectangle 6">
            <a:extLst>
              <a:ext uri="{FF2B5EF4-FFF2-40B4-BE49-F238E27FC236}">
                <a16:creationId xmlns:a16="http://schemas.microsoft.com/office/drawing/2014/main" id="{4A1B583B-104B-4075-BBAF-C64AA2F5C65E}"/>
              </a:ext>
            </a:extLst>
          </p:cNvPr>
          <p:cNvSpPr>
            <a:spLocks noGrp="1" noChangeArrowheads="1"/>
          </p:cNvSpPr>
          <p:nvPr>
            <p:ph type="title"/>
          </p:nvPr>
        </p:nvSpPr>
        <p:spPr/>
        <p:txBody>
          <a:bodyPr/>
          <a:lstStyle/>
          <a:p>
            <a:pPr eaLnBrk="1" hangingPunct="1"/>
            <a:r>
              <a:rPr lang="zh-CN" altLang="en-US"/>
              <a:t>第三节  </a:t>
            </a:r>
            <a:r>
              <a:rPr lang="en-US" altLang="zh-CN"/>
              <a:t>CAD</a:t>
            </a:r>
            <a:r>
              <a:rPr lang="zh-CN" altLang="en-US"/>
              <a:t>系统的建模技术</a:t>
            </a:r>
          </a:p>
        </p:txBody>
      </p:sp>
      <p:pic>
        <p:nvPicPr>
          <p:cNvPr id="46085" name="Picture 7">
            <a:extLst>
              <a:ext uri="{FF2B5EF4-FFF2-40B4-BE49-F238E27FC236}">
                <a16:creationId xmlns:a16="http://schemas.microsoft.com/office/drawing/2014/main" id="{521B3FAD-52AA-4BBC-AC8C-C3790017E11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15900" y="1196975"/>
            <a:ext cx="8677275" cy="544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日期占位符 3">
            <a:extLst>
              <a:ext uri="{FF2B5EF4-FFF2-40B4-BE49-F238E27FC236}">
                <a16:creationId xmlns:a16="http://schemas.microsoft.com/office/drawing/2014/main" id="{87D84CDA-FC0B-447A-BA4A-EED0C525D39C}"/>
              </a:ext>
            </a:extLst>
          </p:cNvPr>
          <p:cNvSpPr>
            <a:spLocks noGrp="1"/>
          </p:cNvSpPr>
          <p:nvPr>
            <p:ph type="dt" sz="quarter" idx="10"/>
          </p:nvPr>
        </p:nvSpPr>
        <p:spPr/>
        <p:txBody>
          <a:bodyPr/>
          <a:lstStyle/>
          <a:p>
            <a:pPr>
              <a:defRPr/>
            </a:pPr>
            <a:fld id="{E06AE1BF-CC03-46B2-819C-CD44EE6AA438}" type="datetime1">
              <a:rPr lang="zh-CN" altLang="en-US"/>
              <a:pPr>
                <a:defRPr/>
              </a:pPr>
              <a:t>2019/6/3</a:t>
            </a:fld>
            <a:endParaRPr lang="en-US" altLang="zh-CN"/>
          </a:p>
        </p:txBody>
      </p:sp>
      <p:sp>
        <p:nvSpPr>
          <p:cNvPr id="5" name="灯片编号占位符 4">
            <a:extLst>
              <a:ext uri="{FF2B5EF4-FFF2-40B4-BE49-F238E27FC236}">
                <a16:creationId xmlns:a16="http://schemas.microsoft.com/office/drawing/2014/main" id="{5C915DB0-982E-4E60-AA00-B31EC10EBC58}"/>
              </a:ext>
            </a:extLst>
          </p:cNvPr>
          <p:cNvSpPr>
            <a:spLocks noGrp="1"/>
          </p:cNvSpPr>
          <p:nvPr>
            <p:ph type="sldNum" sz="quarter" idx="11"/>
          </p:nvPr>
        </p:nvSpPr>
        <p:spPr/>
        <p:txBody>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eaLnBrk="1" hangingPunct="1"/>
            <a:r>
              <a:rPr lang="en-US" altLang="zh-CN">
                <a:latin typeface="Times New Roman" panose="02020603050405020304" pitchFamily="18" charset="0"/>
              </a:rPr>
              <a:t>Page</a:t>
            </a:r>
            <a:fld id="{059C7DA8-8250-4267-9C52-C32AB72CDE24}" type="slidenum">
              <a:rPr lang="en-US" altLang="zh-CN">
                <a:latin typeface="Times New Roman" panose="02020603050405020304" pitchFamily="18" charset="0"/>
              </a:rPr>
              <a:pPr eaLnBrk="1" hangingPunct="1"/>
              <a:t>44</a:t>
            </a:fld>
            <a:endParaRPr lang="en-US" altLang="zh-CN">
              <a:latin typeface="Times New Roman" panose="02020603050405020304" pitchFamily="18" charset="0"/>
            </a:endParaRPr>
          </a:p>
        </p:txBody>
      </p:sp>
      <p:sp>
        <p:nvSpPr>
          <p:cNvPr id="47108" name="Rectangle 2">
            <a:extLst>
              <a:ext uri="{FF2B5EF4-FFF2-40B4-BE49-F238E27FC236}">
                <a16:creationId xmlns:a16="http://schemas.microsoft.com/office/drawing/2014/main" id="{4CC02B36-E34F-4194-BAF4-7E5FE75A5DBA}"/>
              </a:ext>
            </a:extLst>
          </p:cNvPr>
          <p:cNvSpPr>
            <a:spLocks noGrp="1" noChangeArrowheads="1"/>
          </p:cNvSpPr>
          <p:nvPr>
            <p:ph type="title"/>
          </p:nvPr>
        </p:nvSpPr>
        <p:spPr/>
        <p:txBody>
          <a:bodyPr/>
          <a:lstStyle/>
          <a:p>
            <a:pPr eaLnBrk="1" hangingPunct="1"/>
            <a:r>
              <a:rPr lang="zh-CN" altLang="en-US"/>
              <a:t>第三节  </a:t>
            </a:r>
            <a:r>
              <a:rPr lang="en-US" altLang="zh-CN"/>
              <a:t>CAD</a:t>
            </a:r>
            <a:r>
              <a:rPr lang="zh-CN" altLang="en-US"/>
              <a:t>系统的建模技术</a:t>
            </a:r>
          </a:p>
        </p:txBody>
      </p:sp>
      <p:sp>
        <p:nvSpPr>
          <p:cNvPr id="47109" name="Rectangle 3">
            <a:extLst>
              <a:ext uri="{FF2B5EF4-FFF2-40B4-BE49-F238E27FC236}">
                <a16:creationId xmlns:a16="http://schemas.microsoft.com/office/drawing/2014/main" id="{BCC6C256-7CB8-4249-8A5A-FD5A3DB991AA}"/>
              </a:ext>
            </a:extLst>
          </p:cNvPr>
          <p:cNvSpPr>
            <a:spLocks noGrp="1" noChangeArrowheads="1"/>
          </p:cNvSpPr>
          <p:nvPr>
            <p:ph type="body" idx="1"/>
          </p:nvPr>
        </p:nvSpPr>
        <p:spPr/>
        <p:txBody>
          <a:bodyPr/>
          <a:lstStyle/>
          <a:p>
            <a:pPr marL="0" indent="0" eaLnBrk="1" hangingPunct="1"/>
            <a:r>
              <a:rPr lang="zh-CN" altLang="en-US" b="1">
                <a:solidFill>
                  <a:srgbClr val="FF0000"/>
                </a:solidFill>
                <a:ea typeface="楷体" panose="02010609060101010101" pitchFamily="49" charset="-122"/>
              </a:rPr>
              <a:t>参数化设计</a:t>
            </a:r>
          </a:p>
          <a:p>
            <a:pPr lvl="1" eaLnBrk="1" hangingPunct="1"/>
            <a:r>
              <a:rPr lang="zh-CN" altLang="en-US" b="1"/>
              <a:t>通过调整参数来修改和控制几何形状。主要是便于提高系统的修改性能。</a:t>
            </a:r>
          </a:p>
          <a:p>
            <a:pPr lvl="1" eaLnBrk="1" hangingPunct="1"/>
            <a:r>
              <a:rPr lang="zh-CN" altLang="en-US">
                <a:solidFill>
                  <a:srgbClr val="0000FF"/>
                </a:solidFill>
              </a:rPr>
              <a:t>参数化模型包括几何参数模型、力学参数模型。</a:t>
            </a:r>
          </a:p>
          <a:p>
            <a:pPr lvl="1" eaLnBrk="1" hangingPunct="1"/>
            <a:r>
              <a:rPr lang="zh-CN" altLang="en-US" b="1"/>
              <a:t>几何参数化模型</a:t>
            </a:r>
            <a:r>
              <a:rPr lang="zh-CN" altLang="en-US"/>
              <a:t>：几何参数变更。</a:t>
            </a:r>
          </a:p>
          <a:p>
            <a:pPr lvl="1" eaLnBrk="1" hangingPunct="1"/>
            <a:r>
              <a:rPr lang="zh-CN" altLang="en-US" b="1"/>
              <a:t>力学参数化模型</a:t>
            </a:r>
            <a:r>
              <a:rPr lang="zh-CN" altLang="en-US"/>
              <a:t>：受力、热等变化，参数能跟着变化。</a:t>
            </a: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日期占位符 3">
            <a:extLst>
              <a:ext uri="{FF2B5EF4-FFF2-40B4-BE49-F238E27FC236}">
                <a16:creationId xmlns:a16="http://schemas.microsoft.com/office/drawing/2014/main" id="{3616ED70-A752-48F6-A557-BCCF2907B76B}"/>
              </a:ext>
            </a:extLst>
          </p:cNvPr>
          <p:cNvSpPr>
            <a:spLocks noGrp="1"/>
          </p:cNvSpPr>
          <p:nvPr>
            <p:ph type="dt" sz="quarter" idx="10"/>
          </p:nvPr>
        </p:nvSpPr>
        <p:spPr/>
        <p:txBody>
          <a:bodyPr/>
          <a:lstStyle/>
          <a:p>
            <a:pPr>
              <a:defRPr/>
            </a:pPr>
            <a:fld id="{16E62EF9-EAAE-40FA-B92D-885A73EB032B}" type="datetime1">
              <a:rPr lang="zh-CN" altLang="en-US"/>
              <a:pPr>
                <a:defRPr/>
              </a:pPr>
              <a:t>2019/6/3</a:t>
            </a:fld>
            <a:endParaRPr lang="en-US" altLang="zh-CN"/>
          </a:p>
        </p:txBody>
      </p:sp>
      <p:sp>
        <p:nvSpPr>
          <p:cNvPr id="5" name="灯片编号占位符 4">
            <a:extLst>
              <a:ext uri="{FF2B5EF4-FFF2-40B4-BE49-F238E27FC236}">
                <a16:creationId xmlns:a16="http://schemas.microsoft.com/office/drawing/2014/main" id="{215876E1-B781-41C9-B1AB-25E8904CBAEB}"/>
              </a:ext>
            </a:extLst>
          </p:cNvPr>
          <p:cNvSpPr>
            <a:spLocks noGrp="1"/>
          </p:cNvSpPr>
          <p:nvPr>
            <p:ph type="sldNum" sz="quarter" idx="11"/>
          </p:nvPr>
        </p:nvSpPr>
        <p:spPr/>
        <p:txBody>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eaLnBrk="1" hangingPunct="1"/>
            <a:r>
              <a:rPr lang="en-US" altLang="zh-CN">
                <a:latin typeface="Times New Roman" panose="02020603050405020304" pitchFamily="18" charset="0"/>
              </a:rPr>
              <a:t>Page</a:t>
            </a:r>
            <a:fld id="{5D697824-8796-4840-A066-AFE6335567C3}" type="slidenum">
              <a:rPr lang="en-US" altLang="zh-CN">
                <a:latin typeface="Times New Roman" panose="02020603050405020304" pitchFamily="18" charset="0"/>
              </a:rPr>
              <a:pPr eaLnBrk="1" hangingPunct="1"/>
              <a:t>45</a:t>
            </a:fld>
            <a:endParaRPr lang="en-US" altLang="zh-CN">
              <a:latin typeface="Times New Roman" panose="02020603050405020304" pitchFamily="18" charset="0"/>
            </a:endParaRPr>
          </a:p>
        </p:txBody>
      </p:sp>
      <p:sp>
        <p:nvSpPr>
          <p:cNvPr id="48132" name="Rectangle 2">
            <a:extLst>
              <a:ext uri="{FF2B5EF4-FFF2-40B4-BE49-F238E27FC236}">
                <a16:creationId xmlns:a16="http://schemas.microsoft.com/office/drawing/2014/main" id="{F2B1677D-2B75-4D82-A7D8-B9939CC112C7}"/>
              </a:ext>
            </a:extLst>
          </p:cNvPr>
          <p:cNvSpPr>
            <a:spLocks noGrp="1" noChangeArrowheads="1"/>
          </p:cNvSpPr>
          <p:nvPr>
            <p:ph type="title"/>
          </p:nvPr>
        </p:nvSpPr>
        <p:spPr/>
        <p:txBody>
          <a:bodyPr/>
          <a:lstStyle/>
          <a:p>
            <a:pPr eaLnBrk="1" hangingPunct="1"/>
            <a:r>
              <a:rPr lang="zh-CN" altLang="en-US"/>
              <a:t>第三节  </a:t>
            </a:r>
            <a:r>
              <a:rPr lang="en-US" altLang="zh-CN"/>
              <a:t>CAD</a:t>
            </a:r>
            <a:r>
              <a:rPr lang="zh-CN" altLang="en-US"/>
              <a:t>系统的建模技术</a:t>
            </a:r>
          </a:p>
        </p:txBody>
      </p:sp>
      <p:sp>
        <p:nvSpPr>
          <p:cNvPr id="48133" name="Rectangle 3">
            <a:extLst>
              <a:ext uri="{FF2B5EF4-FFF2-40B4-BE49-F238E27FC236}">
                <a16:creationId xmlns:a16="http://schemas.microsoft.com/office/drawing/2014/main" id="{149FC4AA-C05A-4B0A-8E3A-9DD5D9655C62}"/>
              </a:ext>
            </a:extLst>
          </p:cNvPr>
          <p:cNvSpPr>
            <a:spLocks noGrp="1" noChangeArrowheads="1"/>
          </p:cNvSpPr>
          <p:nvPr>
            <p:ph type="body" idx="1"/>
          </p:nvPr>
        </p:nvSpPr>
        <p:spPr/>
        <p:txBody>
          <a:bodyPr/>
          <a:lstStyle/>
          <a:p>
            <a:pPr marL="0" indent="0" eaLnBrk="1" hangingPunct="1"/>
            <a:r>
              <a:rPr lang="zh-CN" altLang="en-US" b="1"/>
              <a:t>几何参数化模型</a:t>
            </a:r>
            <a:r>
              <a:rPr lang="zh-CN" altLang="en-US" b="1">
                <a:solidFill>
                  <a:srgbClr val="FF0000"/>
                </a:solidFill>
                <a:ea typeface="隶书" panose="02010509060101010101" pitchFamily="49" charset="-122"/>
              </a:rPr>
              <a:t>功能</a:t>
            </a:r>
          </a:p>
          <a:p>
            <a:pPr lvl="1" eaLnBrk="1" hangingPunct="1"/>
            <a:r>
              <a:rPr lang="zh-CN" altLang="en-US"/>
              <a:t>草图（草绘）－准确的几何模型（概念设计）</a:t>
            </a:r>
          </a:p>
          <a:p>
            <a:pPr lvl="1" eaLnBrk="1" hangingPunct="1"/>
            <a:r>
              <a:rPr lang="zh-CN" altLang="en-US"/>
              <a:t>局部修改－全局修改（大致相同模型或零件）</a:t>
            </a:r>
          </a:p>
          <a:p>
            <a:pPr marL="0" indent="0" eaLnBrk="1" hangingPunct="1"/>
            <a:r>
              <a:rPr lang="zh-CN" altLang="en-US" b="1"/>
              <a:t>几何参数化模型</a:t>
            </a:r>
            <a:r>
              <a:rPr lang="zh-CN" altLang="en-US" b="1">
                <a:solidFill>
                  <a:srgbClr val="FF0000"/>
                </a:solidFill>
                <a:ea typeface="隶书" panose="02010509060101010101" pitchFamily="49" charset="-122"/>
              </a:rPr>
              <a:t>方法</a:t>
            </a:r>
          </a:p>
          <a:p>
            <a:pPr lvl="1" eaLnBrk="1" hangingPunct="1"/>
            <a:r>
              <a:rPr lang="zh-CN" altLang="en-US"/>
              <a:t>变动几何方法（</a:t>
            </a:r>
            <a:r>
              <a:rPr lang="en-US" altLang="zh-CN"/>
              <a:t>Variational  Geometry)</a:t>
            </a:r>
          </a:p>
          <a:p>
            <a:pPr lvl="1" eaLnBrk="1" hangingPunct="1"/>
            <a:r>
              <a:rPr lang="zh-CN" altLang="en-US"/>
              <a:t>几何推理方法</a:t>
            </a:r>
            <a:r>
              <a:rPr lang="en-US" altLang="zh-CN"/>
              <a:t>(Geometric Reasoning)</a:t>
            </a:r>
          </a:p>
          <a:p>
            <a:pPr lvl="1" eaLnBrk="1" hangingPunct="1"/>
            <a:endParaRPr lang="en-US" altLang="zh-CN"/>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日期占位符 3">
            <a:extLst>
              <a:ext uri="{FF2B5EF4-FFF2-40B4-BE49-F238E27FC236}">
                <a16:creationId xmlns:a16="http://schemas.microsoft.com/office/drawing/2014/main" id="{6CC72F70-FD2E-42AA-B009-3E0BFCDF0F2C}"/>
              </a:ext>
            </a:extLst>
          </p:cNvPr>
          <p:cNvSpPr>
            <a:spLocks noGrp="1"/>
          </p:cNvSpPr>
          <p:nvPr>
            <p:ph type="dt" sz="quarter" idx="10"/>
          </p:nvPr>
        </p:nvSpPr>
        <p:spPr/>
        <p:txBody>
          <a:bodyPr/>
          <a:lstStyle/>
          <a:p>
            <a:pPr>
              <a:defRPr/>
            </a:pPr>
            <a:fld id="{81E23D43-7664-473E-84D1-15F1F5ACDE60}" type="datetime1">
              <a:rPr lang="zh-CN" altLang="en-US"/>
              <a:pPr>
                <a:defRPr/>
              </a:pPr>
              <a:t>2019/6/3</a:t>
            </a:fld>
            <a:endParaRPr lang="en-US" altLang="zh-CN"/>
          </a:p>
        </p:txBody>
      </p:sp>
      <p:sp>
        <p:nvSpPr>
          <p:cNvPr id="9" name="灯片编号占位符 4">
            <a:extLst>
              <a:ext uri="{FF2B5EF4-FFF2-40B4-BE49-F238E27FC236}">
                <a16:creationId xmlns:a16="http://schemas.microsoft.com/office/drawing/2014/main" id="{7376B088-321C-40C8-8888-D0F66B7E39E7}"/>
              </a:ext>
            </a:extLst>
          </p:cNvPr>
          <p:cNvSpPr>
            <a:spLocks noGrp="1"/>
          </p:cNvSpPr>
          <p:nvPr>
            <p:ph type="sldNum" sz="quarter" idx="11"/>
          </p:nvPr>
        </p:nvSpPr>
        <p:spPr/>
        <p:txBody>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eaLnBrk="1" hangingPunct="1"/>
            <a:r>
              <a:rPr lang="en-US" altLang="zh-CN">
                <a:latin typeface="Times New Roman" panose="02020603050405020304" pitchFamily="18" charset="0"/>
              </a:rPr>
              <a:t>Page</a:t>
            </a:r>
            <a:fld id="{15D8791A-042B-4EA5-BA99-BDB6F1D2EEAB}" type="slidenum">
              <a:rPr lang="en-US" altLang="zh-CN">
                <a:latin typeface="Times New Roman" panose="02020603050405020304" pitchFamily="18" charset="0"/>
              </a:rPr>
              <a:pPr eaLnBrk="1" hangingPunct="1"/>
              <a:t>46</a:t>
            </a:fld>
            <a:endParaRPr lang="en-US" altLang="zh-CN">
              <a:latin typeface="Times New Roman" panose="02020603050405020304" pitchFamily="18" charset="0"/>
            </a:endParaRPr>
          </a:p>
        </p:txBody>
      </p:sp>
      <p:sp>
        <p:nvSpPr>
          <p:cNvPr id="49156" name="Rectangle 8">
            <a:extLst>
              <a:ext uri="{FF2B5EF4-FFF2-40B4-BE49-F238E27FC236}">
                <a16:creationId xmlns:a16="http://schemas.microsoft.com/office/drawing/2014/main" id="{531DB1E5-95BA-4F6B-AB2C-9AE6F81F94FD}"/>
              </a:ext>
            </a:extLst>
          </p:cNvPr>
          <p:cNvSpPr>
            <a:spLocks noGrp="1" noChangeArrowheads="1"/>
          </p:cNvSpPr>
          <p:nvPr>
            <p:ph type="title"/>
          </p:nvPr>
        </p:nvSpPr>
        <p:spPr/>
        <p:txBody>
          <a:bodyPr/>
          <a:lstStyle/>
          <a:p>
            <a:pPr eaLnBrk="1" hangingPunct="1"/>
            <a:r>
              <a:rPr lang="zh-CN" altLang="en-US"/>
              <a:t>第三节  </a:t>
            </a:r>
            <a:r>
              <a:rPr lang="en-US" altLang="zh-CN"/>
              <a:t>CAD</a:t>
            </a:r>
            <a:r>
              <a:rPr lang="zh-CN" altLang="en-US"/>
              <a:t>系统的建模技术</a:t>
            </a:r>
          </a:p>
        </p:txBody>
      </p:sp>
      <p:sp>
        <p:nvSpPr>
          <p:cNvPr id="49157" name="Rectangle 3">
            <a:extLst>
              <a:ext uri="{FF2B5EF4-FFF2-40B4-BE49-F238E27FC236}">
                <a16:creationId xmlns:a16="http://schemas.microsoft.com/office/drawing/2014/main" id="{5663566F-3C0D-42D2-B847-68884F677FAF}"/>
              </a:ext>
            </a:extLst>
          </p:cNvPr>
          <p:cNvSpPr>
            <a:spLocks noGrp="1" noChangeArrowheads="1"/>
          </p:cNvSpPr>
          <p:nvPr>
            <p:ph type="body" idx="1"/>
          </p:nvPr>
        </p:nvSpPr>
        <p:spPr>
          <a:xfrm>
            <a:off x="468313" y="1412875"/>
            <a:ext cx="8135937" cy="2879725"/>
          </a:xfrm>
        </p:spPr>
        <p:txBody>
          <a:bodyPr/>
          <a:lstStyle/>
          <a:p>
            <a:pPr marL="0" indent="0" eaLnBrk="1" hangingPunct="1"/>
            <a:r>
              <a:rPr lang="zh-CN" altLang="en-US">
                <a:solidFill>
                  <a:srgbClr val="FF0000"/>
                </a:solidFill>
              </a:rPr>
              <a:t>变动几何方法</a:t>
            </a:r>
            <a:r>
              <a:rPr lang="zh-CN" altLang="en-US" sz="2800"/>
              <a:t>（</a:t>
            </a:r>
            <a:r>
              <a:rPr lang="en-US" altLang="zh-CN" sz="2800"/>
              <a:t>Variational  Geometry)</a:t>
            </a:r>
          </a:p>
          <a:p>
            <a:pPr lvl="1" eaLnBrk="1" hangingPunct="1"/>
            <a:r>
              <a:rPr lang="zh-CN" altLang="en-US"/>
              <a:t>变动几何方法是一种基于约束的代数方法</a:t>
            </a:r>
          </a:p>
          <a:p>
            <a:pPr lvl="1" eaLnBrk="1" hangingPunct="1"/>
            <a:r>
              <a:rPr lang="zh-CN" altLang="en-US"/>
              <a:t>将几何模型定义为一系列特征点，并以特征点为变量形成一个非线性约束方程组，当约束发生变化，利用迭代方法求解方程组，就可以得到一系列新的特征点，从而输出新的几何模型。</a:t>
            </a:r>
          </a:p>
        </p:txBody>
      </p:sp>
      <p:grpSp>
        <p:nvGrpSpPr>
          <p:cNvPr id="49158" name="Group 7">
            <a:extLst>
              <a:ext uri="{FF2B5EF4-FFF2-40B4-BE49-F238E27FC236}">
                <a16:creationId xmlns:a16="http://schemas.microsoft.com/office/drawing/2014/main" id="{196FEEFD-427D-4FDD-A323-F952BCB3CD75}"/>
              </a:ext>
            </a:extLst>
          </p:cNvPr>
          <p:cNvGrpSpPr>
            <a:grpSpLocks/>
          </p:cNvGrpSpPr>
          <p:nvPr/>
        </p:nvGrpSpPr>
        <p:grpSpPr bwMode="auto">
          <a:xfrm>
            <a:off x="3203575" y="4581525"/>
            <a:ext cx="2362200" cy="914400"/>
            <a:chOff x="3512" y="2854"/>
            <a:chExt cx="1488" cy="576"/>
          </a:xfrm>
        </p:grpSpPr>
        <p:sp>
          <p:nvSpPr>
            <p:cNvPr id="49159" name="Line 4">
              <a:extLst>
                <a:ext uri="{FF2B5EF4-FFF2-40B4-BE49-F238E27FC236}">
                  <a16:creationId xmlns:a16="http://schemas.microsoft.com/office/drawing/2014/main" id="{F4CE5516-96A0-43D9-99F9-654C82634D38}"/>
                </a:ext>
              </a:extLst>
            </p:cNvPr>
            <p:cNvSpPr>
              <a:spLocks noChangeShapeType="1"/>
            </p:cNvSpPr>
            <p:nvPr/>
          </p:nvSpPr>
          <p:spPr bwMode="auto">
            <a:xfrm flipV="1">
              <a:off x="3512" y="2854"/>
              <a:ext cx="624" cy="576"/>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zh-CN" altLang="en-US"/>
            </a:p>
          </p:txBody>
        </p:sp>
        <p:sp>
          <p:nvSpPr>
            <p:cNvPr id="49160" name="Line 5">
              <a:extLst>
                <a:ext uri="{FF2B5EF4-FFF2-40B4-BE49-F238E27FC236}">
                  <a16:creationId xmlns:a16="http://schemas.microsoft.com/office/drawing/2014/main" id="{F426B1FA-CF96-4942-8857-14620D506FCA}"/>
                </a:ext>
              </a:extLst>
            </p:cNvPr>
            <p:cNvSpPr>
              <a:spLocks noChangeShapeType="1"/>
            </p:cNvSpPr>
            <p:nvPr/>
          </p:nvSpPr>
          <p:spPr bwMode="auto">
            <a:xfrm>
              <a:off x="3515" y="3430"/>
              <a:ext cx="1485" cy="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zh-CN" altLang="en-US"/>
            </a:p>
          </p:txBody>
        </p:sp>
        <p:sp>
          <p:nvSpPr>
            <p:cNvPr id="49161" name="Line 6">
              <a:extLst>
                <a:ext uri="{FF2B5EF4-FFF2-40B4-BE49-F238E27FC236}">
                  <a16:creationId xmlns:a16="http://schemas.microsoft.com/office/drawing/2014/main" id="{20EF3437-62EC-43CD-8BB4-14E47DEFFDD0}"/>
                </a:ext>
              </a:extLst>
            </p:cNvPr>
            <p:cNvSpPr>
              <a:spLocks noChangeShapeType="1"/>
            </p:cNvSpPr>
            <p:nvPr/>
          </p:nvSpPr>
          <p:spPr bwMode="auto">
            <a:xfrm flipH="1" flipV="1">
              <a:off x="4136" y="2854"/>
              <a:ext cx="864" cy="576"/>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zh-CN" altLang="en-US"/>
            </a:p>
          </p:txBody>
        </p:sp>
      </p:gr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日期占位符 3">
            <a:extLst>
              <a:ext uri="{FF2B5EF4-FFF2-40B4-BE49-F238E27FC236}">
                <a16:creationId xmlns:a16="http://schemas.microsoft.com/office/drawing/2014/main" id="{B995B577-E83D-4D95-916F-6C3417F88D7D}"/>
              </a:ext>
            </a:extLst>
          </p:cNvPr>
          <p:cNvSpPr>
            <a:spLocks noGrp="1"/>
          </p:cNvSpPr>
          <p:nvPr>
            <p:ph type="dt" sz="quarter" idx="10"/>
          </p:nvPr>
        </p:nvSpPr>
        <p:spPr/>
        <p:txBody>
          <a:bodyPr/>
          <a:lstStyle/>
          <a:p>
            <a:pPr>
              <a:defRPr/>
            </a:pPr>
            <a:fld id="{419AB3E8-7C1A-46F5-B856-72553CBB6855}" type="datetime1">
              <a:rPr lang="zh-CN" altLang="en-US"/>
              <a:pPr>
                <a:defRPr/>
              </a:pPr>
              <a:t>2019/6/3</a:t>
            </a:fld>
            <a:endParaRPr lang="en-US" altLang="zh-CN"/>
          </a:p>
        </p:txBody>
      </p:sp>
      <p:sp>
        <p:nvSpPr>
          <p:cNvPr id="5" name="灯片编号占位符 4">
            <a:extLst>
              <a:ext uri="{FF2B5EF4-FFF2-40B4-BE49-F238E27FC236}">
                <a16:creationId xmlns:a16="http://schemas.microsoft.com/office/drawing/2014/main" id="{356E672E-F906-4F3C-BA28-3A5E63BBA9AA}"/>
              </a:ext>
            </a:extLst>
          </p:cNvPr>
          <p:cNvSpPr>
            <a:spLocks noGrp="1"/>
          </p:cNvSpPr>
          <p:nvPr>
            <p:ph type="sldNum" sz="quarter" idx="11"/>
          </p:nvPr>
        </p:nvSpPr>
        <p:spPr/>
        <p:txBody>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eaLnBrk="1" hangingPunct="1"/>
            <a:r>
              <a:rPr lang="en-US" altLang="zh-CN">
                <a:latin typeface="Times New Roman" panose="02020603050405020304" pitchFamily="18" charset="0"/>
              </a:rPr>
              <a:t>Page</a:t>
            </a:r>
            <a:fld id="{64767462-94F2-4316-9A2E-E51C05BD9861}" type="slidenum">
              <a:rPr lang="en-US" altLang="zh-CN">
                <a:latin typeface="Times New Roman" panose="02020603050405020304" pitchFamily="18" charset="0"/>
              </a:rPr>
              <a:pPr eaLnBrk="1" hangingPunct="1"/>
              <a:t>47</a:t>
            </a:fld>
            <a:endParaRPr lang="en-US" altLang="zh-CN">
              <a:latin typeface="Times New Roman" panose="02020603050405020304" pitchFamily="18" charset="0"/>
            </a:endParaRPr>
          </a:p>
        </p:txBody>
      </p:sp>
      <p:sp>
        <p:nvSpPr>
          <p:cNvPr id="50180" name="Rectangle 2">
            <a:extLst>
              <a:ext uri="{FF2B5EF4-FFF2-40B4-BE49-F238E27FC236}">
                <a16:creationId xmlns:a16="http://schemas.microsoft.com/office/drawing/2014/main" id="{E6B3DBE6-2E4D-4B0B-BAC3-5DC169CD79AD}"/>
              </a:ext>
            </a:extLst>
          </p:cNvPr>
          <p:cNvSpPr>
            <a:spLocks noGrp="1" noChangeArrowheads="1"/>
          </p:cNvSpPr>
          <p:nvPr>
            <p:ph type="title"/>
          </p:nvPr>
        </p:nvSpPr>
        <p:spPr/>
        <p:txBody>
          <a:bodyPr/>
          <a:lstStyle/>
          <a:p>
            <a:pPr eaLnBrk="1" hangingPunct="1"/>
            <a:r>
              <a:rPr lang="zh-CN" altLang="en-US"/>
              <a:t>第三节  </a:t>
            </a:r>
            <a:r>
              <a:rPr lang="en-US" altLang="zh-CN"/>
              <a:t>CAD</a:t>
            </a:r>
            <a:r>
              <a:rPr lang="zh-CN" altLang="en-US"/>
              <a:t>系统的建模技术</a:t>
            </a:r>
          </a:p>
        </p:txBody>
      </p:sp>
      <p:sp>
        <p:nvSpPr>
          <p:cNvPr id="50181" name="Rectangle 3">
            <a:extLst>
              <a:ext uri="{FF2B5EF4-FFF2-40B4-BE49-F238E27FC236}">
                <a16:creationId xmlns:a16="http://schemas.microsoft.com/office/drawing/2014/main" id="{C4DC7B0E-3AAF-445E-9B91-C153F495DF25}"/>
              </a:ext>
            </a:extLst>
          </p:cNvPr>
          <p:cNvSpPr>
            <a:spLocks noGrp="1" noChangeArrowheads="1"/>
          </p:cNvSpPr>
          <p:nvPr>
            <p:ph type="body" idx="1"/>
          </p:nvPr>
        </p:nvSpPr>
        <p:spPr/>
        <p:txBody>
          <a:bodyPr/>
          <a:lstStyle/>
          <a:p>
            <a:pPr marL="0" indent="0" eaLnBrk="1" hangingPunct="1">
              <a:lnSpc>
                <a:spcPct val="90000"/>
              </a:lnSpc>
            </a:pPr>
            <a:r>
              <a:rPr lang="zh-CN" altLang="en-US" sz="2400"/>
              <a:t>在三维空间中，一个几何形体可以用一组特征点定义，每个特征点有</a:t>
            </a:r>
            <a:r>
              <a:rPr lang="en-US" altLang="zh-CN" sz="2400"/>
              <a:t>3</a:t>
            </a:r>
            <a:r>
              <a:rPr lang="zh-CN" altLang="en-US" sz="2400"/>
              <a:t>个自由度，即（</a:t>
            </a:r>
            <a:r>
              <a:rPr lang="en-US" altLang="zh-CN" sz="2400"/>
              <a:t>x,y,z)</a:t>
            </a:r>
            <a:r>
              <a:rPr lang="zh-CN" altLang="en-US" sz="2400"/>
              <a:t>坐标值。</a:t>
            </a:r>
          </a:p>
          <a:p>
            <a:pPr marL="0" indent="0" eaLnBrk="1" hangingPunct="1">
              <a:lnSpc>
                <a:spcPct val="90000"/>
              </a:lnSpc>
              <a:buFont typeface="Wingdings" panose="05000000000000000000" pitchFamily="2" charset="2"/>
              <a:buNone/>
            </a:pPr>
            <a:r>
              <a:rPr lang="zh-CN" altLang="en-US" sz="2400"/>
              <a:t>            </a:t>
            </a:r>
            <a:r>
              <a:rPr lang="en-US" altLang="zh-CN" sz="2400"/>
              <a:t>N</a:t>
            </a:r>
            <a:r>
              <a:rPr lang="zh-CN" altLang="en-US" sz="2400"/>
              <a:t>个特征点</a:t>
            </a:r>
            <a:r>
              <a:rPr lang="en-US" altLang="zh-CN" sz="2400"/>
              <a:t>---3N</a:t>
            </a:r>
            <a:r>
              <a:rPr lang="zh-CN" altLang="en-US" sz="2400"/>
              <a:t>个自由度</a:t>
            </a:r>
            <a:r>
              <a:rPr lang="en-US" altLang="zh-CN" sz="2400"/>
              <a:t>--3N</a:t>
            </a:r>
            <a:r>
              <a:rPr lang="zh-CN" altLang="en-US" sz="2400"/>
              <a:t>个独立方程</a:t>
            </a:r>
          </a:p>
          <a:p>
            <a:pPr marL="0" indent="0" eaLnBrk="1" hangingPunct="1">
              <a:lnSpc>
                <a:spcPct val="90000"/>
              </a:lnSpc>
              <a:buFont typeface="Wingdings" panose="05000000000000000000" pitchFamily="2" charset="2"/>
              <a:buNone/>
            </a:pPr>
            <a:r>
              <a:rPr lang="zh-CN" altLang="en-US" sz="2400"/>
              <a:t> 表示为</a:t>
            </a:r>
          </a:p>
          <a:p>
            <a:pPr marL="0" indent="0" eaLnBrk="1" hangingPunct="1">
              <a:lnSpc>
                <a:spcPct val="90000"/>
              </a:lnSpc>
              <a:buFont typeface="Wingdings" panose="05000000000000000000" pitchFamily="2" charset="2"/>
              <a:buNone/>
            </a:pPr>
            <a:r>
              <a:rPr lang="zh-CN" altLang="en-US" sz="2400"/>
              <a:t>          </a:t>
            </a:r>
            <a:r>
              <a:rPr lang="en-US" altLang="zh-CN" sz="2400"/>
              <a:t>F(X</a:t>
            </a:r>
            <a:r>
              <a:rPr lang="zh-CN" altLang="en-US" sz="2400"/>
              <a:t>，</a:t>
            </a:r>
            <a:r>
              <a:rPr lang="en-US" altLang="zh-CN" sz="2400"/>
              <a:t>D)=0  </a:t>
            </a:r>
            <a:r>
              <a:rPr lang="zh-CN" altLang="en-US" sz="1600"/>
              <a:t>其中</a:t>
            </a:r>
            <a:r>
              <a:rPr lang="en-US" altLang="zh-CN" sz="1600"/>
              <a:t>X</a:t>
            </a:r>
            <a:r>
              <a:rPr lang="zh-CN" altLang="en-US" sz="1600"/>
              <a:t>为特征点坐标，</a:t>
            </a:r>
            <a:r>
              <a:rPr lang="en-US" altLang="zh-CN" sz="1600"/>
              <a:t>D</a:t>
            </a:r>
            <a:r>
              <a:rPr lang="zh-CN" altLang="en-US" sz="1600"/>
              <a:t>为尺寸的约束， </a:t>
            </a:r>
            <a:r>
              <a:rPr lang="en-US" altLang="zh-CN" sz="1600"/>
              <a:t>F</a:t>
            </a:r>
            <a:r>
              <a:rPr lang="zh-CN" altLang="en-US" sz="1600"/>
              <a:t>为一系列函数关系</a:t>
            </a:r>
          </a:p>
          <a:p>
            <a:pPr marL="0" indent="0" eaLnBrk="1" hangingPunct="1">
              <a:lnSpc>
                <a:spcPct val="90000"/>
              </a:lnSpc>
              <a:buFont typeface="Wingdings" panose="05000000000000000000" pitchFamily="2" charset="2"/>
              <a:buNone/>
            </a:pPr>
            <a:r>
              <a:rPr lang="zh-CN" altLang="en-US" sz="2400"/>
              <a:t>只有当尺寸约束合理，无重复标注也无漏注时，方程才有唯一解。</a:t>
            </a:r>
          </a:p>
          <a:p>
            <a:pPr marL="0" indent="0" eaLnBrk="1" hangingPunct="1">
              <a:lnSpc>
                <a:spcPct val="90000"/>
              </a:lnSpc>
            </a:pPr>
            <a:r>
              <a:rPr lang="zh-CN" altLang="en-US" sz="2400"/>
              <a:t>传统的方法，几何元素之间、尺寸与几何元素之间，只是一种显示关系，与模型无关，所以称为甩图板。</a:t>
            </a:r>
          </a:p>
          <a:p>
            <a:pPr marL="0" indent="0" eaLnBrk="1" hangingPunct="1">
              <a:lnSpc>
                <a:spcPct val="90000"/>
              </a:lnSpc>
            </a:pPr>
            <a:r>
              <a:rPr lang="zh-CN" altLang="en-US" sz="2400"/>
              <a:t>参数化的几何元素之间、尺寸与几何元素之间应该是一个整体。参数化设计的本质是在可变参数的作用下，系统能够自动维护所有的不变参数。</a:t>
            </a:r>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日期占位符 2">
            <a:extLst>
              <a:ext uri="{FF2B5EF4-FFF2-40B4-BE49-F238E27FC236}">
                <a16:creationId xmlns:a16="http://schemas.microsoft.com/office/drawing/2014/main" id="{ECA57059-DDA8-4A6A-AC3F-53E77FF9E674}"/>
              </a:ext>
            </a:extLst>
          </p:cNvPr>
          <p:cNvSpPr>
            <a:spLocks noGrp="1"/>
          </p:cNvSpPr>
          <p:nvPr>
            <p:ph type="dt" sz="quarter" idx="10"/>
          </p:nvPr>
        </p:nvSpPr>
        <p:spPr/>
        <p:txBody>
          <a:bodyPr/>
          <a:lstStyle/>
          <a:p>
            <a:pPr>
              <a:defRPr/>
            </a:pPr>
            <a:fld id="{0A2B493C-B000-4947-94AF-756ED0AABA7E}" type="datetime1">
              <a:rPr lang="zh-CN" altLang="en-US"/>
              <a:pPr>
                <a:defRPr/>
              </a:pPr>
              <a:t>2019/6/3</a:t>
            </a:fld>
            <a:endParaRPr lang="en-US" altLang="zh-CN"/>
          </a:p>
        </p:txBody>
      </p:sp>
      <p:sp>
        <p:nvSpPr>
          <p:cNvPr id="6" name="灯片编号占位符 3">
            <a:extLst>
              <a:ext uri="{FF2B5EF4-FFF2-40B4-BE49-F238E27FC236}">
                <a16:creationId xmlns:a16="http://schemas.microsoft.com/office/drawing/2014/main" id="{54D38384-E081-4BA6-8907-FA376F51710E}"/>
              </a:ext>
            </a:extLst>
          </p:cNvPr>
          <p:cNvSpPr>
            <a:spLocks noGrp="1"/>
          </p:cNvSpPr>
          <p:nvPr>
            <p:ph type="sldNum" sz="quarter" idx="11"/>
          </p:nvPr>
        </p:nvSpPr>
        <p:spPr/>
        <p:txBody>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eaLnBrk="1" hangingPunct="1"/>
            <a:r>
              <a:rPr lang="en-US" altLang="zh-CN">
                <a:latin typeface="Times New Roman" panose="02020603050405020304" pitchFamily="18" charset="0"/>
              </a:rPr>
              <a:t>Page</a:t>
            </a:r>
            <a:fld id="{D48CCD43-68A2-4FB6-9F39-CE052789F2FE}" type="slidenum">
              <a:rPr lang="en-US" altLang="zh-CN">
                <a:latin typeface="Times New Roman" panose="02020603050405020304" pitchFamily="18" charset="0"/>
              </a:rPr>
              <a:pPr eaLnBrk="1" hangingPunct="1"/>
              <a:t>48</a:t>
            </a:fld>
            <a:endParaRPr lang="en-US" altLang="zh-CN">
              <a:latin typeface="Times New Roman" panose="02020603050405020304" pitchFamily="18" charset="0"/>
            </a:endParaRPr>
          </a:p>
        </p:txBody>
      </p:sp>
      <p:graphicFrame>
        <p:nvGraphicFramePr>
          <p:cNvPr id="51204" name="Object 4">
            <a:extLst>
              <a:ext uri="{FF2B5EF4-FFF2-40B4-BE49-F238E27FC236}">
                <a16:creationId xmlns:a16="http://schemas.microsoft.com/office/drawing/2014/main" id="{F3D73B03-C177-429B-8A75-00D842DF1D40}"/>
              </a:ext>
            </a:extLst>
          </p:cNvPr>
          <p:cNvGraphicFramePr>
            <a:graphicFrameLocks noChangeAspect="1"/>
          </p:cNvGraphicFramePr>
          <p:nvPr/>
        </p:nvGraphicFramePr>
        <p:xfrm>
          <a:off x="3995738" y="2276475"/>
          <a:ext cx="4487862" cy="2478088"/>
        </p:xfrm>
        <a:graphic>
          <a:graphicData uri="http://schemas.openxmlformats.org/presentationml/2006/ole">
            <mc:AlternateContent xmlns:mc="http://schemas.openxmlformats.org/markup-compatibility/2006">
              <mc:Choice xmlns:v="urn:schemas-microsoft-com:vml" Requires="v">
                <p:oleObj spid="_x0000_s51209" name="位图图像" r:id="rId3" imgW="3878916" imgH="2141406" progId="Paint.Picture">
                  <p:embed/>
                </p:oleObj>
              </mc:Choice>
              <mc:Fallback>
                <p:oleObj name="位图图像" r:id="rId3" imgW="3878916" imgH="2141406" progId="Paint.Picture">
                  <p:embed/>
                  <p:pic>
                    <p:nvPicPr>
                      <p:cNvPr id="0"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995738" y="2276475"/>
                        <a:ext cx="4487862" cy="24780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51205" name="Text Box 5">
            <a:extLst>
              <a:ext uri="{FF2B5EF4-FFF2-40B4-BE49-F238E27FC236}">
                <a16:creationId xmlns:a16="http://schemas.microsoft.com/office/drawing/2014/main" id="{FDA325FF-C453-4DE5-BC39-E1D14E3DF1B5}"/>
              </a:ext>
            </a:extLst>
          </p:cNvPr>
          <p:cNvSpPr txBox="1">
            <a:spLocks noChangeArrowheads="1"/>
          </p:cNvSpPr>
          <p:nvPr/>
        </p:nvSpPr>
        <p:spPr bwMode="auto">
          <a:xfrm>
            <a:off x="611188" y="1341438"/>
            <a:ext cx="3384550" cy="4838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just" eaLnBrk="0" hangingPunct="0">
              <a:spcAft>
                <a:spcPct val="5000"/>
              </a:spcAft>
              <a:buClr>
                <a:schemeClr val="hlink"/>
              </a:buClr>
              <a:buSzPct val="80000"/>
              <a:buFont typeface="Wingdings" panose="05000000000000000000" pitchFamily="2" charset="2"/>
              <a:buChar char="l"/>
              <a:defRPr sz="3200">
                <a:solidFill>
                  <a:schemeClr val="tx1"/>
                </a:solidFill>
                <a:latin typeface="Arial" panose="020B0604020202020204" pitchFamily="34" charset="0"/>
                <a:ea typeface="宋体" panose="02010600030101010101" pitchFamily="2" charset="-122"/>
              </a:defRPr>
            </a:lvl1pPr>
            <a:lvl2pPr marL="742950" indent="-285750" algn="just" eaLnBrk="0" hangingPunct="0">
              <a:spcAft>
                <a:spcPct val="5000"/>
              </a:spcAft>
              <a:buClr>
                <a:schemeClr val="accent1"/>
              </a:buClr>
              <a:buSzPct val="70000"/>
              <a:buFont typeface="Wingdings" panose="05000000000000000000" pitchFamily="2" charset="2"/>
              <a:buChar char="l"/>
              <a:defRPr sz="2800">
                <a:solidFill>
                  <a:schemeClr val="tx1"/>
                </a:solidFill>
                <a:latin typeface="Arial" panose="020B0604020202020204" pitchFamily="34" charset="0"/>
                <a:ea typeface="宋体" panose="02010600030101010101" pitchFamily="2" charset="-122"/>
              </a:defRPr>
            </a:lvl2pPr>
            <a:lvl3pPr marL="1143000" indent="-228600" algn="just" eaLnBrk="0" hangingPunct="0">
              <a:spcAft>
                <a:spcPct val="5000"/>
              </a:spcAft>
              <a:buClr>
                <a:schemeClr val="bg2"/>
              </a:buClr>
              <a:buSzPct val="65000"/>
              <a:buFont typeface="Wingdings" panose="05000000000000000000" pitchFamily="2" charset="2"/>
              <a:buChar char="l"/>
              <a:defRPr sz="2400">
                <a:solidFill>
                  <a:schemeClr val="tx1"/>
                </a:solidFill>
                <a:latin typeface="Arial" panose="020B0604020202020204" pitchFamily="34" charset="0"/>
                <a:ea typeface="宋体" panose="02010600030101010101" pitchFamily="2" charset="-122"/>
              </a:defRPr>
            </a:lvl3pPr>
            <a:lvl4pPr marL="1600200" indent="-228600" algn="just" eaLnBrk="0" hangingPunct="0">
              <a:spcAft>
                <a:spcPct val="5000"/>
              </a:spcAft>
              <a:buClr>
                <a:schemeClr val="hlink"/>
              </a:buClr>
              <a:buSzPct val="60000"/>
              <a:buFont typeface="Wingdings" panose="05000000000000000000" pitchFamily="2" charset="2"/>
              <a:buChar char="l"/>
              <a:defRPr sz="2000">
                <a:solidFill>
                  <a:schemeClr val="tx1"/>
                </a:solidFill>
                <a:latin typeface="Arial" panose="020B0604020202020204" pitchFamily="34" charset="0"/>
                <a:ea typeface="宋体" panose="02010600030101010101" pitchFamily="2" charset="-122"/>
              </a:defRPr>
            </a:lvl4pPr>
            <a:lvl5pPr marL="2057400" indent="-228600" algn="just" eaLnBrk="0" hangingPunct="0">
              <a:spcAft>
                <a:spcPct val="5000"/>
              </a:spcAft>
              <a:buClr>
                <a:schemeClr val="bg2"/>
              </a:buClr>
              <a:buSzPct val="40000"/>
              <a:buFont typeface="Wingdings" panose="05000000000000000000" pitchFamily="2" charset="2"/>
              <a:buChar char="l"/>
              <a:defRPr sz="2000">
                <a:solidFill>
                  <a:schemeClr val="tx1"/>
                </a:solidFill>
                <a:latin typeface="Arial" panose="020B0604020202020204" pitchFamily="34" charset="0"/>
                <a:ea typeface="宋体" panose="02010600030101010101" pitchFamily="2" charset="-122"/>
              </a:defRPr>
            </a:lvl5pPr>
            <a:lvl6pPr marL="2514600" indent="-228600" algn="just" eaLnBrk="0" fontAlgn="base" hangingPunct="0">
              <a:spcBef>
                <a:spcPct val="0"/>
              </a:spcBef>
              <a:spcAft>
                <a:spcPct val="5000"/>
              </a:spcAft>
              <a:buClr>
                <a:schemeClr val="bg2"/>
              </a:buClr>
              <a:buSzPct val="40000"/>
              <a:buFont typeface="Wingdings" panose="05000000000000000000" pitchFamily="2" charset="2"/>
              <a:buChar char="l"/>
              <a:defRPr sz="2000">
                <a:solidFill>
                  <a:schemeClr val="tx1"/>
                </a:solidFill>
                <a:latin typeface="Arial" panose="020B0604020202020204" pitchFamily="34" charset="0"/>
                <a:ea typeface="宋体" panose="02010600030101010101" pitchFamily="2" charset="-122"/>
              </a:defRPr>
            </a:lvl6pPr>
            <a:lvl7pPr marL="2971800" indent="-228600" algn="just" eaLnBrk="0" fontAlgn="base" hangingPunct="0">
              <a:spcBef>
                <a:spcPct val="0"/>
              </a:spcBef>
              <a:spcAft>
                <a:spcPct val="5000"/>
              </a:spcAft>
              <a:buClr>
                <a:schemeClr val="bg2"/>
              </a:buClr>
              <a:buSzPct val="40000"/>
              <a:buFont typeface="Wingdings" panose="05000000000000000000" pitchFamily="2" charset="2"/>
              <a:buChar char="l"/>
              <a:defRPr sz="2000">
                <a:solidFill>
                  <a:schemeClr val="tx1"/>
                </a:solidFill>
                <a:latin typeface="Arial" panose="020B0604020202020204" pitchFamily="34" charset="0"/>
                <a:ea typeface="宋体" panose="02010600030101010101" pitchFamily="2" charset="-122"/>
              </a:defRPr>
            </a:lvl7pPr>
            <a:lvl8pPr marL="3429000" indent="-228600" algn="just" eaLnBrk="0" fontAlgn="base" hangingPunct="0">
              <a:spcBef>
                <a:spcPct val="0"/>
              </a:spcBef>
              <a:spcAft>
                <a:spcPct val="5000"/>
              </a:spcAft>
              <a:buClr>
                <a:schemeClr val="bg2"/>
              </a:buClr>
              <a:buSzPct val="40000"/>
              <a:buFont typeface="Wingdings" panose="05000000000000000000" pitchFamily="2" charset="2"/>
              <a:buChar char="l"/>
              <a:defRPr sz="2000">
                <a:solidFill>
                  <a:schemeClr val="tx1"/>
                </a:solidFill>
                <a:latin typeface="Arial" panose="020B0604020202020204" pitchFamily="34" charset="0"/>
                <a:ea typeface="宋体" panose="02010600030101010101" pitchFamily="2" charset="-122"/>
              </a:defRPr>
            </a:lvl8pPr>
            <a:lvl9pPr marL="3886200" indent="-228600" algn="just" eaLnBrk="0" fontAlgn="base" hangingPunct="0">
              <a:spcBef>
                <a:spcPct val="0"/>
              </a:spcBef>
              <a:spcAft>
                <a:spcPct val="5000"/>
              </a:spcAft>
              <a:buClr>
                <a:schemeClr val="bg2"/>
              </a:buClr>
              <a:buSzPct val="40000"/>
              <a:buFont typeface="Wingdings" panose="05000000000000000000" pitchFamily="2" charset="2"/>
              <a:buChar char="l"/>
              <a:defRPr sz="2000">
                <a:solidFill>
                  <a:schemeClr val="tx1"/>
                </a:solidFill>
                <a:latin typeface="Arial" panose="020B0604020202020204" pitchFamily="34" charset="0"/>
                <a:ea typeface="宋体" panose="02010600030101010101" pitchFamily="2" charset="-122"/>
              </a:defRPr>
            </a:lvl9pPr>
          </a:lstStyle>
          <a:p>
            <a:pPr eaLnBrk="1" hangingPunct="1">
              <a:spcBef>
                <a:spcPct val="50000"/>
              </a:spcBef>
              <a:spcAft>
                <a:spcPct val="0"/>
              </a:spcAft>
              <a:buClrTx/>
              <a:buSzTx/>
              <a:buFontTx/>
              <a:buNone/>
            </a:pPr>
            <a:r>
              <a:rPr kumimoji="1" lang="zh-CN" altLang="en-US" sz="2400">
                <a:latin typeface="Times New Roman" panose="02020603050405020304" pitchFamily="18" charset="0"/>
              </a:rPr>
              <a:t>三个尺寸约束</a:t>
            </a:r>
          </a:p>
          <a:p>
            <a:pPr eaLnBrk="1" hangingPunct="1">
              <a:spcBef>
                <a:spcPct val="50000"/>
              </a:spcBef>
              <a:spcAft>
                <a:spcPct val="0"/>
              </a:spcAft>
              <a:buClrTx/>
              <a:buSzTx/>
              <a:buFontTx/>
              <a:buNone/>
            </a:pPr>
            <a:r>
              <a:rPr kumimoji="1" lang="en-US" altLang="zh-CN" sz="2400">
                <a:latin typeface="Times New Roman" panose="02020603050405020304" pitchFamily="18" charset="0"/>
              </a:rPr>
              <a:t>y2-y1-d1=0</a:t>
            </a:r>
          </a:p>
          <a:p>
            <a:pPr eaLnBrk="1" hangingPunct="1">
              <a:spcBef>
                <a:spcPct val="50000"/>
              </a:spcBef>
              <a:spcAft>
                <a:spcPct val="0"/>
              </a:spcAft>
              <a:buClrTx/>
              <a:buSzTx/>
              <a:buFontTx/>
              <a:buNone/>
            </a:pPr>
            <a:r>
              <a:rPr kumimoji="1" lang="en-US" altLang="zh-CN" sz="2400">
                <a:latin typeface="Times New Roman" panose="02020603050405020304" pitchFamily="18" charset="0"/>
              </a:rPr>
              <a:t>x2-x1-d2=0</a:t>
            </a:r>
          </a:p>
          <a:p>
            <a:pPr eaLnBrk="1" hangingPunct="1">
              <a:spcBef>
                <a:spcPct val="50000"/>
              </a:spcBef>
              <a:spcAft>
                <a:spcPct val="0"/>
              </a:spcAft>
              <a:buClrTx/>
              <a:buSzTx/>
              <a:buFontTx/>
              <a:buNone/>
            </a:pPr>
            <a:r>
              <a:rPr kumimoji="1" lang="en-US" altLang="zh-CN" sz="2400">
                <a:latin typeface="Times New Roman" panose="02020603050405020304" pitchFamily="18" charset="0"/>
              </a:rPr>
              <a:t>(x3-x2)</a:t>
            </a:r>
            <a:r>
              <a:rPr kumimoji="1" lang="en-US" altLang="zh-CN" sz="2400" baseline="30000">
                <a:latin typeface="Times New Roman" panose="02020603050405020304" pitchFamily="18" charset="0"/>
              </a:rPr>
              <a:t>2</a:t>
            </a:r>
            <a:r>
              <a:rPr kumimoji="1" lang="en-US" altLang="zh-CN" sz="2400">
                <a:latin typeface="Times New Roman" panose="02020603050405020304" pitchFamily="18" charset="0"/>
              </a:rPr>
              <a:t>+(y3-y2)</a:t>
            </a:r>
            <a:r>
              <a:rPr kumimoji="1" lang="en-US" altLang="zh-CN" sz="2400" baseline="30000">
                <a:latin typeface="Times New Roman" panose="02020603050405020304" pitchFamily="18" charset="0"/>
              </a:rPr>
              <a:t>2</a:t>
            </a:r>
            <a:r>
              <a:rPr kumimoji="1" lang="en-US" altLang="zh-CN" sz="2400">
                <a:latin typeface="Times New Roman" panose="02020603050405020304" pitchFamily="18" charset="0"/>
              </a:rPr>
              <a:t>-d3</a:t>
            </a:r>
            <a:r>
              <a:rPr kumimoji="1" lang="en-US" altLang="zh-CN" sz="2400" baseline="30000">
                <a:latin typeface="Times New Roman" panose="02020603050405020304" pitchFamily="18" charset="0"/>
              </a:rPr>
              <a:t>2</a:t>
            </a:r>
            <a:r>
              <a:rPr kumimoji="1" lang="en-US" altLang="zh-CN" sz="2400">
                <a:latin typeface="Times New Roman" panose="02020603050405020304" pitchFamily="18" charset="0"/>
              </a:rPr>
              <a:t>=0</a:t>
            </a:r>
          </a:p>
          <a:p>
            <a:pPr eaLnBrk="1" hangingPunct="1">
              <a:spcBef>
                <a:spcPct val="50000"/>
              </a:spcBef>
              <a:spcAft>
                <a:spcPct val="0"/>
              </a:spcAft>
              <a:buClrTx/>
              <a:buSzTx/>
              <a:buFontTx/>
              <a:buNone/>
            </a:pPr>
            <a:r>
              <a:rPr kumimoji="1" lang="zh-CN" altLang="en-US" sz="2400">
                <a:latin typeface="Times New Roman" panose="02020603050405020304" pitchFamily="18" charset="0"/>
              </a:rPr>
              <a:t>一个旋转约束</a:t>
            </a:r>
          </a:p>
          <a:p>
            <a:pPr eaLnBrk="1" hangingPunct="1">
              <a:spcBef>
                <a:spcPct val="50000"/>
              </a:spcBef>
              <a:spcAft>
                <a:spcPct val="0"/>
              </a:spcAft>
              <a:buClrTx/>
              <a:buSzTx/>
              <a:buFontTx/>
              <a:buNone/>
            </a:pPr>
            <a:r>
              <a:rPr kumimoji="1" lang="en-US" altLang="zh-CN" sz="2400">
                <a:latin typeface="Times New Roman" panose="02020603050405020304" pitchFamily="18" charset="0"/>
              </a:rPr>
              <a:t>y3-y1=0</a:t>
            </a:r>
          </a:p>
          <a:p>
            <a:pPr eaLnBrk="1" hangingPunct="1">
              <a:spcBef>
                <a:spcPct val="50000"/>
              </a:spcBef>
              <a:spcAft>
                <a:spcPct val="0"/>
              </a:spcAft>
              <a:buClrTx/>
              <a:buSzTx/>
              <a:buFontTx/>
              <a:buNone/>
            </a:pPr>
            <a:r>
              <a:rPr kumimoji="1" lang="zh-CN" altLang="en-US" sz="2400">
                <a:latin typeface="Times New Roman" panose="02020603050405020304" pitchFamily="18" charset="0"/>
              </a:rPr>
              <a:t>两个平动约束</a:t>
            </a:r>
          </a:p>
          <a:p>
            <a:pPr eaLnBrk="1" hangingPunct="1">
              <a:spcBef>
                <a:spcPct val="50000"/>
              </a:spcBef>
              <a:spcAft>
                <a:spcPct val="0"/>
              </a:spcAft>
              <a:buClrTx/>
              <a:buSzTx/>
              <a:buFontTx/>
              <a:buNone/>
            </a:pPr>
            <a:r>
              <a:rPr kumimoji="1" lang="en-US" altLang="zh-CN" sz="2400">
                <a:latin typeface="Times New Roman" panose="02020603050405020304" pitchFamily="18" charset="0"/>
              </a:rPr>
              <a:t>x1=0</a:t>
            </a:r>
          </a:p>
          <a:p>
            <a:pPr algn="l" eaLnBrk="1" hangingPunct="1">
              <a:spcBef>
                <a:spcPct val="50000"/>
              </a:spcBef>
              <a:spcAft>
                <a:spcPct val="0"/>
              </a:spcAft>
              <a:buClrTx/>
              <a:buSzTx/>
              <a:buFontTx/>
              <a:buNone/>
            </a:pPr>
            <a:r>
              <a:rPr kumimoji="1" lang="en-US" altLang="zh-CN" sz="2400">
                <a:latin typeface="Times New Roman" panose="02020603050405020304" pitchFamily="18" charset="0"/>
              </a:rPr>
              <a:t>    y1=0 </a:t>
            </a:r>
          </a:p>
        </p:txBody>
      </p:sp>
      <p:sp>
        <p:nvSpPr>
          <p:cNvPr id="51206" name="Rectangle 11">
            <a:extLst>
              <a:ext uri="{FF2B5EF4-FFF2-40B4-BE49-F238E27FC236}">
                <a16:creationId xmlns:a16="http://schemas.microsoft.com/office/drawing/2014/main" id="{531D52F9-DB2B-49FD-8482-83DBE2F5FFC0}"/>
              </a:ext>
            </a:extLst>
          </p:cNvPr>
          <p:cNvSpPr>
            <a:spLocks noGrp="1" noChangeArrowheads="1"/>
          </p:cNvSpPr>
          <p:nvPr>
            <p:ph type="title"/>
          </p:nvPr>
        </p:nvSpPr>
        <p:spPr/>
        <p:txBody>
          <a:bodyPr/>
          <a:lstStyle/>
          <a:p>
            <a:pPr eaLnBrk="1" hangingPunct="1"/>
            <a:r>
              <a:rPr lang="zh-CN" altLang="en-US"/>
              <a:t>第三节  </a:t>
            </a:r>
            <a:r>
              <a:rPr lang="en-US" altLang="zh-CN"/>
              <a:t>CAD</a:t>
            </a:r>
            <a:r>
              <a:rPr lang="zh-CN" altLang="en-US"/>
              <a:t>系统的建模技术</a:t>
            </a:r>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日期占位符 3">
            <a:extLst>
              <a:ext uri="{FF2B5EF4-FFF2-40B4-BE49-F238E27FC236}">
                <a16:creationId xmlns:a16="http://schemas.microsoft.com/office/drawing/2014/main" id="{D58D5C38-AF44-48F5-AC6A-07D8EA244189}"/>
              </a:ext>
            </a:extLst>
          </p:cNvPr>
          <p:cNvSpPr>
            <a:spLocks noGrp="1"/>
          </p:cNvSpPr>
          <p:nvPr>
            <p:ph type="dt" sz="quarter" idx="10"/>
          </p:nvPr>
        </p:nvSpPr>
        <p:spPr/>
        <p:txBody>
          <a:bodyPr/>
          <a:lstStyle/>
          <a:p>
            <a:pPr>
              <a:defRPr/>
            </a:pPr>
            <a:fld id="{CA841CDA-6C41-4E5D-BC32-44A8B75C4DE8}" type="datetime1">
              <a:rPr lang="zh-CN" altLang="en-US"/>
              <a:pPr>
                <a:defRPr/>
              </a:pPr>
              <a:t>2019/6/3</a:t>
            </a:fld>
            <a:endParaRPr lang="en-US" altLang="zh-CN"/>
          </a:p>
        </p:txBody>
      </p:sp>
      <p:sp>
        <p:nvSpPr>
          <p:cNvPr id="5" name="灯片编号占位符 4">
            <a:extLst>
              <a:ext uri="{FF2B5EF4-FFF2-40B4-BE49-F238E27FC236}">
                <a16:creationId xmlns:a16="http://schemas.microsoft.com/office/drawing/2014/main" id="{906DAB67-7B5D-481B-849E-1F3F0AE59066}"/>
              </a:ext>
            </a:extLst>
          </p:cNvPr>
          <p:cNvSpPr>
            <a:spLocks noGrp="1"/>
          </p:cNvSpPr>
          <p:nvPr>
            <p:ph type="sldNum" sz="quarter" idx="11"/>
          </p:nvPr>
        </p:nvSpPr>
        <p:spPr/>
        <p:txBody>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eaLnBrk="1" hangingPunct="1"/>
            <a:r>
              <a:rPr lang="en-US" altLang="zh-CN">
                <a:latin typeface="Times New Roman" panose="02020603050405020304" pitchFamily="18" charset="0"/>
              </a:rPr>
              <a:t>Page</a:t>
            </a:r>
            <a:fld id="{D7FF47E1-8DAC-4742-A346-6765235104D5}" type="slidenum">
              <a:rPr lang="en-US" altLang="zh-CN">
                <a:latin typeface="Times New Roman" panose="02020603050405020304" pitchFamily="18" charset="0"/>
              </a:rPr>
              <a:pPr eaLnBrk="1" hangingPunct="1"/>
              <a:t>49</a:t>
            </a:fld>
            <a:endParaRPr lang="en-US" altLang="zh-CN">
              <a:latin typeface="Times New Roman" panose="02020603050405020304" pitchFamily="18" charset="0"/>
            </a:endParaRPr>
          </a:p>
        </p:txBody>
      </p:sp>
      <p:sp>
        <p:nvSpPr>
          <p:cNvPr id="52228" name="Rectangle 2">
            <a:extLst>
              <a:ext uri="{FF2B5EF4-FFF2-40B4-BE49-F238E27FC236}">
                <a16:creationId xmlns:a16="http://schemas.microsoft.com/office/drawing/2014/main" id="{E7A2FD27-10AD-481C-B11F-C3268E2DDC87}"/>
              </a:ext>
            </a:extLst>
          </p:cNvPr>
          <p:cNvSpPr>
            <a:spLocks noGrp="1" noChangeArrowheads="1"/>
          </p:cNvSpPr>
          <p:nvPr>
            <p:ph type="title"/>
          </p:nvPr>
        </p:nvSpPr>
        <p:spPr/>
        <p:txBody>
          <a:bodyPr/>
          <a:lstStyle/>
          <a:p>
            <a:pPr eaLnBrk="1" hangingPunct="1"/>
            <a:r>
              <a:rPr lang="zh-CN" altLang="en-US"/>
              <a:t>第三节  </a:t>
            </a:r>
            <a:r>
              <a:rPr lang="en-US" altLang="zh-CN"/>
              <a:t>CAD</a:t>
            </a:r>
            <a:r>
              <a:rPr lang="zh-CN" altLang="en-US"/>
              <a:t>系统的建模技术</a:t>
            </a:r>
          </a:p>
        </p:txBody>
      </p:sp>
      <p:sp>
        <p:nvSpPr>
          <p:cNvPr id="52229" name="Rectangle 3">
            <a:extLst>
              <a:ext uri="{FF2B5EF4-FFF2-40B4-BE49-F238E27FC236}">
                <a16:creationId xmlns:a16="http://schemas.microsoft.com/office/drawing/2014/main" id="{B3EA7833-4710-477E-829F-0E0D694AFACE}"/>
              </a:ext>
            </a:extLst>
          </p:cNvPr>
          <p:cNvSpPr>
            <a:spLocks noGrp="1" noChangeArrowheads="1"/>
          </p:cNvSpPr>
          <p:nvPr>
            <p:ph type="body" idx="1"/>
          </p:nvPr>
        </p:nvSpPr>
        <p:spPr/>
        <p:txBody>
          <a:bodyPr/>
          <a:lstStyle/>
          <a:p>
            <a:pPr marL="0" indent="0" eaLnBrk="1" hangingPunct="1"/>
            <a:r>
              <a:rPr lang="zh-CN" altLang="en-US" b="1">
                <a:solidFill>
                  <a:srgbClr val="FF0000"/>
                </a:solidFill>
              </a:rPr>
              <a:t>约束</a:t>
            </a:r>
          </a:p>
          <a:p>
            <a:pPr lvl="1" eaLnBrk="1" hangingPunct="1"/>
            <a:r>
              <a:rPr lang="zh-CN" altLang="en-US"/>
              <a:t>约束的理解：若干个对象之间所希望的关系。</a:t>
            </a:r>
          </a:p>
          <a:p>
            <a:pPr lvl="1" eaLnBrk="1" hangingPunct="1"/>
            <a:r>
              <a:rPr lang="zh-CN" altLang="en-US"/>
              <a:t>约束的分解：尺寸约束、结构约束（几何约束）。</a:t>
            </a:r>
          </a:p>
          <a:p>
            <a:pPr lvl="2" eaLnBrk="1" hangingPunct="1"/>
            <a:r>
              <a:rPr lang="zh-CN" altLang="en-US"/>
              <a:t>尺寸约束是通过尺寸标注表示的约束，</a:t>
            </a:r>
            <a:r>
              <a:rPr lang="zh-CN" altLang="en-US">
                <a:solidFill>
                  <a:srgbClr val="000000"/>
                </a:solidFill>
                <a:latin typeface="宋体" panose="02010600030101010101" pitchFamily="2" charset="-122"/>
              </a:rPr>
              <a:t>如距离尺寸、角度尺寸、半径尺寸等</a:t>
            </a:r>
            <a:r>
              <a:rPr lang="zh-CN" altLang="en-US"/>
              <a:t>。</a:t>
            </a:r>
          </a:p>
          <a:p>
            <a:pPr lvl="2" eaLnBrk="1" hangingPunct="1"/>
            <a:r>
              <a:rPr lang="zh-CN" altLang="en-US"/>
              <a:t>结构约束</a:t>
            </a:r>
            <a:r>
              <a:rPr lang="zh-CN" altLang="en-US">
                <a:solidFill>
                  <a:srgbClr val="000000"/>
                </a:solidFill>
                <a:latin typeface="宋体" panose="02010600030101010101" pitchFamily="2" charset="-122"/>
              </a:rPr>
              <a:t>指几何元素之间的拓扑约束关系，如平行、垂直、相切、对称等。</a:t>
            </a:r>
            <a:r>
              <a:rPr lang="zh-CN" altLang="en-US"/>
              <a:t> </a:t>
            </a:r>
          </a:p>
          <a:p>
            <a:pPr lvl="1" eaLnBrk="1" hangingPunct="1"/>
            <a:r>
              <a:rPr lang="zh-CN" altLang="en-US">
                <a:solidFill>
                  <a:srgbClr val="000000"/>
                </a:solidFill>
                <a:latin typeface="宋体" panose="02010600030101010101" pitchFamily="2" charset="-122"/>
              </a:rPr>
              <a:t>各种约束关系，体现了设计人员的设计意图。</a:t>
            </a:r>
            <a:r>
              <a:rPr lang="zh-CN" altLang="en-US"/>
              <a:t> </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日期占位符 2">
            <a:extLst>
              <a:ext uri="{FF2B5EF4-FFF2-40B4-BE49-F238E27FC236}">
                <a16:creationId xmlns:a16="http://schemas.microsoft.com/office/drawing/2014/main" id="{7498B8E0-42BF-4C29-8734-11552A445F0B}"/>
              </a:ext>
            </a:extLst>
          </p:cNvPr>
          <p:cNvSpPr>
            <a:spLocks noGrp="1"/>
          </p:cNvSpPr>
          <p:nvPr>
            <p:ph type="dt" sz="quarter" idx="10"/>
          </p:nvPr>
        </p:nvSpPr>
        <p:spPr/>
        <p:txBody>
          <a:bodyPr/>
          <a:lstStyle/>
          <a:p>
            <a:pPr>
              <a:defRPr/>
            </a:pPr>
            <a:fld id="{8C23B1A4-968F-40AB-A914-8AD85DEAA38D}" type="datetime1">
              <a:rPr lang="zh-CN" altLang="en-US"/>
              <a:pPr>
                <a:defRPr/>
              </a:pPr>
              <a:t>2019/6/3</a:t>
            </a:fld>
            <a:endParaRPr lang="en-US" altLang="zh-CN"/>
          </a:p>
        </p:txBody>
      </p:sp>
      <p:sp>
        <p:nvSpPr>
          <p:cNvPr id="16" name="灯片编号占位符 3">
            <a:extLst>
              <a:ext uri="{FF2B5EF4-FFF2-40B4-BE49-F238E27FC236}">
                <a16:creationId xmlns:a16="http://schemas.microsoft.com/office/drawing/2014/main" id="{7F7CF1EE-0A9C-4AA0-8095-6E2D02C9D6CD}"/>
              </a:ext>
            </a:extLst>
          </p:cNvPr>
          <p:cNvSpPr>
            <a:spLocks noGrp="1"/>
          </p:cNvSpPr>
          <p:nvPr>
            <p:ph type="sldNum" sz="quarter" idx="11"/>
          </p:nvPr>
        </p:nvSpPr>
        <p:spPr/>
        <p:txBody>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eaLnBrk="1" hangingPunct="1"/>
            <a:r>
              <a:rPr lang="en-US" altLang="zh-CN">
                <a:latin typeface="Times New Roman" panose="02020603050405020304" pitchFamily="18" charset="0"/>
              </a:rPr>
              <a:t>Page</a:t>
            </a:r>
            <a:fld id="{0DF2C787-680D-4885-9256-A1D6856FC4B8}" type="slidenum">
              <a:rPr lang="en-US" altLang="zh-CN">
                <a:latin typeface="Times New Roman" panose="02020603050405020304" pitchFamily="18" charset="0"/>
              </a:rPr>
              <a:pPr eaLnBrk="1" hangingPunct="1"/>
              <a:t>5</a:t>
            </a:fld>
            <a:endParaRPr lang="en-US" altLang="zh-CN">
              <a:latin typeface="Times New Roman" panose="02020603050405020304" pitchFamily="18" charset="0"/>
            </a:endParaRPr>
          </a:p>
        </p:txBody>
      </p:sp>
      <p:sp>
        <p:nvSpPr>
          <p:cNvPr id="7172" name="Rectangle 42">
            <a:extLst>
              <a:ext uri="{FF2B5EF4-FFF2-40B4-BE49-F238E27FC236}">
                <a16:creationId xmlns:a16="http://schemas.microsoft.com/office/drawing/2014/main" id="{881F747E-87AA-4F9A-B412-535448B7281B}"/>
              </a:ext>
            </a:extLst>
          </p:cNvPr>
          <p:cNvSpPr>
            <a:spLocks noGrp="1" noChangeArrowheads="1"/>
          </p:cNvSpPr>
          <p:nvPr>
            <p:ph type="title"/>
          </p:nvPr>
        </p:nvSpPr>
        <p:spPr/>
        <p:txBody>
          <a:bodyPr/>
          <a:lstStyle/>
          <a:p>
            <a:pPr eaLnBrk="1" hangingPunct="1"/>
            <a:r>
              <a:rPr lang="zh-CN" altLang="en-US"/>
              <a:t>第一节 </a:t>
            </a:r>
            <a:r>
              <a:rPr lang="en-US" altLang="zh-CN"/>
              <a:t>CAD</a:t>
            </a:r>
            <a:r>
              <a:rPr lang="zh-CN" altLang="en-US"/>
              <a:t>系统的组成与分类</a:t>
            </a:r>
          </a:p>
        </p:txBody>
      </p:sp>
      <p:grpSp>
        <p:nvGrpSpPr>
          <p:cNvPr id="7173" name="Group 44">
            <a:extLst>
              <a:ext uri="{FF2B5EF4-FFF2-40B4-BE49-F238E27FC236}">
                <a16:creationId xmlns:a16="http://schemas.microsoft.com/office/drawing/2014/main" id="{4DE71456-7D35-488A-BB9B-A46363645EF5}"/>
              </a:ext>
            </a:extLst>
          </p:cNvPr>
          <p:cNvGrpSpPr>
            <a:grpSpLocks/>
          </p:cNvGrpSpPr>
          <p:nvPr/>
        </p:nvGrpSpPr>
        <p:grpSpPr bwMode="auto">
          <a:xfrm>
            <a:off x="971550" y="1844675"/>
            <a:ext cx="7086600" cy="3651250"/>
            <a:chOff x="864" y="1392"/>
            <a:chExt cx="4464" cy="2300"/>
          </a:xfrm>
        </p:grpSpPr>
        <p:sp>
          <p:nvSpPr>
            <p:cNvPr id="7174" name="Text Box 21">
              <a:extLst>
                <a:ext uri="{FF2B5EF4-FFF2-40B4-BE49-F238E27FC236}">
                  <a16:creationId xmlns:a16="http://schemas.microsoft.com/office/drawing/2014/main" id="{A933D0F2-E468-4632-84CD-98630A04AA40}"/>
                </a:ext>
              </a:extLst>
            </p:cNvPr>
            <p:cNvSpPr txBox="1">
              <a:spLocks noChangeArrowheads="1"/>
            </p:cNvSpPr>
            <p:nvPr/>
          </p:nvSpPr>
          <p:spPr bwMode="auto">
            <a:xfrm>
              <a:off x="2304" y="1392"/>
              <a:ext cx="1440" cy="396"/>
            </a:xfrm>
            <a:prstGeom prst="rect">
              <a:avLst/>
            </a:prstGeom>
            <a:solidFill>
              <a:srgbClr val="FFFFFF"/>
            </a:solidFill>
            <a:ln w="9525">
              <a:solidFill>
                <a:srgbClr val="000000"/>
              </a:solidFill>
              <a:miter lim="800000"/>
              <a:headEnd/>
              <a:tailEnd/>
            </a:ln>
          </p:spPr>
          <p:txBody>
            <a:bodyPr/>
            <a:lstStyle>
              <a:lvl1pPr algn="just" eaLnBrk="0" hangingPunct="0">
                <a:spcAft>
                  <a:spcPct val="5000"/>
                </a:spcAft>
                <a:buClr>
                  <a:schemeClr val="hlink"/>
                </a:buClr>
                <a:buSzPct val="80000"/>
                <a:buFont typeface="Wingdings" panose="05000000000000000000" pitchFamily="2" charset="2"/>
                <a:buChar char="l"/>
                <a:defRPr sz="3200">
                  <a:solidFill>
                    <a:schemeClr val="tx1"/>
                  </a:solidFill>
                  <a:latin typeface="Arial" panose="020B0604020202020204" pitchFamily="34" charset="0"/>
                  <a:ea typeface="宋体" panose="02010600030101010101" pitchFamily="2" charset="-122"/>
                </a:defRPr>
              </a:lvl1pPr>
              <a:lvl2pPr marL="742950" indent="-285750" algn="just" eaLnBrk="0" hangingPunct="0">
                <a:spcAft>
                  <a:spcPct val="5000"/>
                </a:spcAft>
                <a:buClr>
                  <a:schemeClr val="accent1"/>
                </a:buClr>
                <a:buSzPct val="70000"/>
                <a:buFont typeface="Wingdings" panose="05000000000000000000" pitchFamily="2" charset="2"/>
                <a:buChar char="l"/>
                <a:defRPr sz="2800">
                  <a:solidFill>
                    <a:schemeClr val="tx1"/>
                  </a:solidFill>
                  <a:latin typeface="Arial" panose="020B0604020202020204" pitchFamily="34" charset="0"/>
                  <a:ea typeface="宋体" panose="02010600030101010101" pitchFamily="2" charset="-122"/>
                </a:defRPr>
              </a:lvl2pPr>
              <a:lvl3pPr marL="1143000" indent="-228600" algn="just" eaLnBrk="0" hangingPunct="0">
                <a:spcAft>
                  <a:spcPct val="5000"/>
                </a:spcAft>
                <a:buClr>
                  <a:schemeClr val="bg2"/>
                </a:buClr>
                <a:buSzPct val="65000"/>
                <a:buFont typeface="Wingdings" panose="05000000000000000000" pitchFamily="2" charset="2"/>
                <a:buChar char="l"/>
                <a:defRPr sz="2400">
                  <a:solidFill>
                    <a:schemeClr val="tx1"/>
                  </a:solidFill>
                  <a:latin typeface="Arial" panose="020B0604020202020204" pitchFamily="34" charset="0"/>
                  <a:ea typeface="宋体" panose="02010600030101010101" pitchFamily="2" charset="-122"/>
                </a:defRPr>
              </a:lvl3pPr>
              <a:lvl4pPr marL="1600200" indent="-228600" algn="just" eaLnBrk="0" hangingPunct="0">
                <a:spcAft>
                  <a:spcPct val="5000"/>
                </a:spcAft>
                <a:buClr>
                  <a:schemeClr val="hlink"/>
                </a:buClr>
                <a:buSzPct val="60000"/>
                <a:buFont typeface="Wingdings" panose="05000000000000000000" pitchFamily="2" charset="2"/>
                <a:buChar char="l"/>
                <a:defRPr sz="2000">
                  <a:solidFill>
                    <a:schemeClr val="tx1"/>
                  </a:solidFill>
                  <a:latin typeface="Arial" panose="020B0604020202020204" pitchFamily="34" charset="0"/>
                  <a:ea typeface="宋体" panose="02010600030101010101" pitchFamily="2" charset="-122"/>
                </a:defRPr>
              </a:lvl4pPr>
              <a:lvl5pPr marL="2057400" indent="-228600" algn="just" eaLnBrk="0" hangingPunct="0">
                <a:spcAft>
                  <a:spcPct val="5000"/>
                </a:spcAft>
                <a:buClr>
                  <a:schemeClr val="bg2"/>
                </a:buClr>
                <a:buSzPct val="40000"/>
                <a:buFont typeface="Wingdings" panose="05000000000000000000" pitchFamily="2" charset="2"/>
                <a:buChar char="l"/>
                <a:defRPr sz="2000">
                  <a:solidFill>
                    <a:schemeClr val="tx1"/>
                  </a:solidFill>
                  <a:latin typeface="Arial" panose="020B0604020202020204" pitchFamily="34" charset="0"/>
                  <a:ea typeface="宋体" panose="02010600030101010101" pitchFamily="2" charset="-122"/>
                </a:defRPr>
              </a:lvl5pPr>
              <a:lvl6pPr marL="2514600" indent="-228600" algn="just" eaLnBrk="0" fontAlgn="base" hangingPunct="0">
                <a:spcBef>
                  <a:spcPct val="0"/>
                </a:spcBef>
                <a:spcAft>
                  <a:spcPct val="5000"/>
                </a:spcAft>
                <a:buClr>
                  <a:schemeClr val="bg2"/>
                </a:buClr>
                <a:buSzPct val="40000"/>
                <a:buFont typeface="Wingdings" panose="05000000000000000000" pitchFamily="2" charset="2"/>
                <a:buChar char="l"/>
                <a:defRPr sz="2000">
                  <a:solidFill>
                    <a:schemeClr val="tx1"/>
                  </a:solidFill>
                  <a:latin typeface="Arial" panose="020B0604020202020204" pitchFamily="34" charset="0"/>
                  <a:ea typeface="宋体" panose="02010600030101010101" pitchFamily="2" charset="-122"/>
                </a:defRPr>
              </a:lvl6pPr>
              <a:lvl7pPr marL="2971800" indent="-228600" algn="just" eaLnBrk="0" fontAlgn="base" hangingPunct="0">
                <a:spcBef>
                  <a:spcPct val="0"/>
                </a:spcBef>
                <a:spcAft>
                  <a:spcPct val="5000"/>
                </a:spcAft>
                <a:buClr>
                  <a:schemeClr val="bg2"/>
                </a:buClr>
                <a:buSzPct val="40000"/>
                <a:buFont typeface="Wingdings" panose="05000000000000000000" pitchFamily="2" charset="2"/>
                <a:buChar char="l"/>
                <a:defRPr sz="2000">
                  <a:solidFill>
                    <a:schemeClr val="tx1"/>
                  </a:solidFill>
                  <a:latin typeface="Arial" panose="020B0604020202020204" pitchFamily="34" charset="0"/>
                  <a:ea typeface="宋体" panose="02010600030101010101" pitchFamily="2" charset="-122"/>
                </a:defRPr>
              </a:lvl7pPr>
              <a:lvl8pPr marL="3429000" indent="-228600" algn="just" eaLnBrk="0" fontAlgn="base" hangingPunct="0">
                <a:spcBef>
                  <a:spcPct val="0"/>
                </a:spcBef>
                <a:spcAft>
                  <a:spcPct val="5000"/>
                </a:spcAft>
                <a:buClr>
                  <a:schemeClr val="bg2"/>
                </a:buClr>
                <a:buSzPct val="40000"/>
                <a:buFont typeface="Wingdings" panose="05000000000000000000" pitchFamily="2" charset="2"/>
                <a:buChar char="l"/>
                <a:defRPr sz="2000">
                  <a:solidFill>
                    <a:schemeClr val="tx1"/>
                  </a:solidFill>
                  <a:latin typeface="Arial" panose="020B0604020202020204" pitchFamily="34" charset="0"/>
                  <a:ea typeface="宋体" panose="02010600030101010101" pitchFamily="2" charset="-122"/>
                </a:defRPr>
              </a:lvl8pPr>
              <a:lvl9pPr marL="3886200" indent="-228600" algn="just" eaLnBrk="0" fontAlgn="base" hangingPunct="0">
                <a:spcBef>
                  <a:spcPct val="0"/>
                </a:spcBef>
                <a:spcAft>
                  <a:spcPct val="5000"/>
                </a:spcAft>
                <a:buClr>
                  <a:schemeClr val="bg2"/>
                </a:buClr>
                <a:buSzPct val="40000"/>
                <a:buFont typeface="Wingdings" panose="05000000000000000000" pitchFamily="2" charset="2"/>
                <a:buChar char="l"/>
                <a:defRPr sz="2000">
                  <a:solidFill>
                    <a:schemeClr val="tx1"/>
                  </a:solidFill>
                  <a:latin typeface="Arial" panose="020B0604020202020204" pitchFamily="34" charset="0"/>
                  <a:ea typeface="宋体" panose="02010600030101010101" pitchFamily="2" charset="-122"/>
                </a:defRPr>
              </a:lvl9pPr>
            </a:lstStyle>
            <a:p>
              <a:pPr>
                <a:spcAft>
                  <a:spcPct val="0"/>
                </a:spcAft>
                <a:buClrTx/>
                <a:buSzTx/>
                <a:buFontTx/>
                <a:buNone/>
              </a:pPr>
              <a:r>
                <a:rPr lang="zh-CN" altLang="en-US" sz="2400">
                  <a:latin typeface="Times New Roman" panose="02020603050405020304" pitchFamily="18" charset="0"/>
                </a:rPr>
                <a:t>图形显示终端</a:t>
              </a:r>
            </a:p>
          </p:txBody>
        </p:sp>
        <p:sp>
          <p:nvSpPr>
            <p:cNvPr id="7175" name="Text Box 22">
              <a:extLst>
                <a:ext uri="{FF2B5EF4-FFF2-40B4-BE49-F238E27FC236}">
                  <a16:creationId xmlns:a16="http://schemas.microsoft.com/office/drawing/2014/main" id="{E0F84FF0-4780-4C35-A9B1-43C14CE1EC8B}"/>
                </a:ext>
              </a:extLst>
            </p:cNvPr>
            <p:cNvSpPr txBox="1">
              <a:spLocks noChangeArrowheads="1"/>
            </p:cNvSpPr>
            <p:nvPr/>
          </p:nvSpPr>
          <p:spPr bwMode="auto">
            <a:xfrm>
              <a:off x="864" y="2185"/>
              <a:ext cx="1152" cy="792"/>
            </a:xfrm>
            <a:prstGeom prst="rect">
              <a:avLst/>
            </a:prstGeom>
            <a:solidFill>
              <a:srgbClr val="FFFFFF"/>
            </a:solidFill>
            <a:ln w="9525">
              <a:solidFill>
                <a:srgbClr val="000000"/>
              </a:solidFill>
              <a:miter lim="800000"/>
              <a:headEnd/>
              <a:tailEnd/>
            </a:ln>
          </p:spPr>
          <p:txBody>
            <a:bodyPr/>
            <a:lstStyle>
              <a:lvl1pPr algn="just" eaLnBrk="0" hangingPunct="0">
                <a:spcAft>
                  <a:spcPct val="5000"/>
                </a:spcAft>
                <a:buClr>
                  <a:schemeClr val="hlink"/>
                </a:buClr>
                <a:buSzPct val="80000"/>
                <a:buFont typeface="Wingdings" panose="05000000000000000000" pitchFamily="2" charset="2"/>
                <a:buChar char="l"/>
                <a:defRPr sz="3200">
                  <a:solidFill>
                    <a:schemeClr val="tx1"/>
                  </a:solidFill>
                  <a:latin typeface="Arial" panose="020B0604020202020204" pitchFamily="34" charset="0"/>
                  <a:ea typeface="宋体" panose="02010600030101010101" pitchFamily="2" charset="-122"/>
                </a:defRPr>
              </a:lvl1pPr>
              <a:lvl2pPr marL="742950" indent="-285750" algn="just" eaLnBrk="0" hangingPunct="0">
                <a:spcAft>
                  <a:spcPct val="5000"/>
                </a:spcAft>
                <a:buClr>
                  <a:schemeClr val="accent1"/>
                </a:buClr>
                <a:buSzPct val="70000"/>
                <a:buFont typeface="Wingdings" panose="05000000000000000000" pitchFamily="2" charset="2"/>
                <a:buChar char="l"/>
                <a:defRPr sz="2800">
                  <a:solidFill>
                    <a:schemeClr val="tx1"/>
                  </a:solidFill>
                  <a:latin typeface="Arial" panose="020B0604020202020204" pitchFamily="34" charset="0"/>
                  <a:ea typeface="宋体" panose="02010600030101010101" pitchFamily="2" charset="-122"/>
                </a:defRPr>
              </a:lvl2pPr>
              <a:lvl3pPr marL="1143000" indent="-228600" algn="just" eaLnBrk="0" hangingPunct="0">
                <a:spcAft>
                  <a:spcPct val="5000"/>
                </a:spcAft>
                <a:buClr>
                  <a:schemeClr val="bg2"/>
                </a:buClr>
                <a:buSzPct val="65000"/>
                <a:buFont typeface="Wingdings" panose="05000000000000000000" pitchFamily="2" charset="2"/>
                <a:buChar char="l"/>
                <a:defRPr sz="2400">
                  <a:solidFill>
                    <a:schemeClr val="tx1"/>
                  </a:solidFill>
                  <a:latin typeface="Arial" panose="020B0604020202020204" pitchFamily="34" charset="0"/>
                  <a:ea typeface="宋体" panose="02010600030101010101" pitchFamily="2" charset="-122"/>
                </a:defRPr>
              </a:lvl3pPr>
              <a:lvl4pPr marL="1600200" indent="-228600" algn="just" eaLnBrk="0" hangingPunct="0">
                <a:spcAft>
                  <a:spcPct val="5000"/>
                </a:spcAft>
                <a:buClr>
                  <a:schemeClr val="hlink"/>
                </a:buClr>
                <a:buSzPct val="60000"/>
                <a:buFont typeface="Wingdings" panose="05000000000000000000" pitchFamily="2" charset="2"/>
                <a:buChar char="l"/>
                <a:defRPr sz="2000">
                  <a:solidFill>
                    <a:schemeClr val="tx1"/>
                  </a:solidFill>
                  <a:latin typeface="Arial" panose="020B0604020202020204" pitchFamily="34" charset="0"/>
                  <a:ea typeface="宋体" panose="02010600030101010101" pitchFamily="2" charset="-122"/>
                </a:defRPr>
              </a:lvl4pPr>
              <a:lvl5pPr marL="2057400" indent="-228600" algn="just" eaLnBrk="0" hangingPunct="0">
                <a:spcAft>
                  <a:spcPct val="5000"/>
                </a:spcAft>
                <a:buClr>
                  <a:schemeClr val="bg2"/>
                </a:buClr>
                <a:buSzPct val="40000"/>
                <a:buFont typeface="Wingdings" panose="05000000000000000000" pitchFamily="2" charset="2"/>
                <a:buChar char="l"/>
                <a:defRPr sz="2000">
                  <a:solidFill>
                    <a:schemeClr val="tx1"/>
                  </a:solidFill>
                  <a:latin typeface="Arial" panose="020B0604020202020204" pitchFamily="34" charset="0"/>
                  <a:ea typeface="宋体" panose="02010600030101010101" pitchFamily="2" charset="-122"/>
                </a:defRPr>
              </a:lvl5pPr>
              <a:lvl6pPr marL="2514600" indent="-228600" algn="just" eaLnBrk="0" fontAlgn="base" hangingPunct="0">
                <a:spcBef>
                  <a:spcPct val="0"/>
                </a:spcBef>
                <a:spcAft>
                  <a:spcPct val="5000"/>
                </a:spcAft>
                <a:buClr>
                  <a:schemeClr val="bg2"/>
                </a:buClr>
                <a:buSzPct val="40000"/>
                <a:buFont typeface="Wingdings" panose="05000000000000000000" pitchFamily="2" charset="2"/>
                <a:buChar char="l"/>
                <a:defRPr sz="2000">
                  <a:solidFill>
                    <a:schemeClr val="tx1"/>
                  </a:solidFill>
                  <a:latin typeface="Arial" panose="020B0604020202020204" pitchFamily="34" charset="0"/>
                  <a:ea typeface="宋体" panose="02010600030101010101" pitchFamily="2" charset="-122"/>
                </a:defRPr>
              </a:lvl6pPr>
              <a:lvl7pPr marL="2971800" indent="-228600" algn="just" eaLnBrk="0" fontAlgn="base" hangingPunct="0">
                <a:spcBef>
                  <a:spcPct val="0"/>
                </a:spcBef>
                <a:spcAft>
                  <a:spcPct val="5000"/>
                </a:spcAft>
                <a:buClr>
                  <a:schemeClr val="bg2"/>
                </a:buClr>
                <a:buSzPct val="40000"/>
                <a:buFont typeface="Wingdings" panose="05000000000000000000" pitchFamily="2" charset="2"/>
                <a:buChar char="l"/>
                <a:defRPr sz="2000">
                  <a:solidFill>
                    <a:schemeClr val="tx1"/>
                  </a:solidFill>
                  <a:latin typeface="Arial" panose="020B0604020202020204" pitchFamily="34" charset="0"/>
                  <a:ea typeface="宋体" panose="02010600030101010101" pitchFamily="2" charset="-122"/>
                </a:defRPr>
              </a:lvl7pPr>
              <a:lvl8pPr marL="3429000" indent="-228600" algn="just" eaLnBrk="0" fontAlgn="base" hangingPunct="0">
                <a:spcBef>
                  <a:spcPct val="0"/>
                </a:spcBef>
                <a:spcAft>
                  <a:spcPct val="5000"/>
                </a:spcAft>
                <a:buClr>
                  <a:schemeClr val="bg2"/>
                </a:buClr>
                <a:buSzPct val="40000"/>
                <a:buFont typeface="Wingdings" panose="05000000000000000000" pitchFamily="2" charset="2"/>
                <a:buChar char="l"/>
                <a:defRPr sz="2000">
                  <a:solidFill>
                    <a:schemeClr val="tx1"/>
                  </a:solidFill>
                  <a:latin typeface="Arial" panose="020B0604020202020204" pitchFamily="34" charset="0"/>
                  <a:ea typeface="宋体" panose="02010600030101010101" pitchFamily="2" charset="-122"/>
                </a:defRPr>
              </a:lvl8pPr>
              <a:lvl9pPr marL="3886200" indent="-228600" algn="just" eaLnBrk="0" fontAlgn="base" hangingPunct="0">
                <a:spcBef>
                  <a:spcPct val="0"/>
                </a:spcBef>
                <a:spcAft>
                  <a:spcPct val="5000"/>
                </a:spcAft>
                <a:buClr>
                  <a:schemeClr val="bg2"/>
                </a:buClr>
                <a:buSzPct val="40000"/>
                <a:buFont typeface="Wingdings" panose="05000000000000000000" pitchFamily="2" charset="2"/>
                <a:buChar char="l"/>
                <a:defRPr sz="2000">
                  <a:solidFill>
                    <a:schemeClr val="tx1"/>
                  </a:solidFill>
                  <a:latin typeface="Arial" panose="020B0604020202020204" pitchFamily="34" charset="0"/>
                  <a:ea typeface="宋体" panose="02010600030101010101" pitchFamily="2" charset="-122"/>
                </a:defRPr>
              </a:lvl9pPr>
            </a:lstStyle>
            <a:p>
              <a:pPr>
                <a:spcAft>
                  <a:spcPct val="0"/>
                </a:spcAft>
                <a:buClrTx/>
                <a:buSzTx/>
                <a:buFontTx/>
                <a:buNone/>
              </a:pPr>
              <a:r>
                <a:rPr lang="zh-CN" altLang="en-US" sz="2400">
                  <a:latin typeface="Times New Roman" panose="02020603050405020304" pitchFamily="18" charset="0"/>
                </a:rPr>
                <a:t>键盘</a:t>
              </a:r>
              <a:r>
                <a:rPr lang="en-US" altLang="zh-CN" sz="2400">
                  <a:latin typeface="Times New Roman" panose="02020603050405020304" pitchFamily="18" charset="0"/>
                </a:rPr>
                <a:t>/</a:t>
              </a:r>
              <a:r>
                <a:rPr lang="zh-CN" altLang="en-US" sz="2400">
                  <a:latin typeface="Times New Roman" panose="02020603050405020304" pitchFamily="18" charset="0"/>
                </a:rPr>
                <a:t>鼠标</a:t>
              </a:r>
              <a:r>
                <a:rPr lang="en-US" altLang="zh-CN" sz="2400">
                  <a:latin typeface="Times New Roman" panose="02020603050405020304" pitchFamily="18" charset="0"/>
                </a:rPr>
                <a:t>/</a:t>
              </a:r>
              <a:r>
                <a:rPr lang="zh-CN" altLang="en-US" sz="2400">
                  <a:latin typeface="Times New Roman" panose="02020603050405020304" pitchFamily="18" charset="0"/>
                </a:rPr>
                <a:t>图形输入板</a:t>
              </a:r>
            </a:p>
          </p:txBody>
        </p:sp>
        <p:sp>
          <p:nvSpPr>
            <p:cNvPr id="7176" name="Text Box 23">
              <a:extLst>
                <a:ext uri="{FF2B5EF4-FFF2-40B4-BE49-F238E27FC236}">
                  <a16:creationId xmlns:a16="http://schemas.microsoft.com/office/drawing/2014/main" id="{2070CF84-D721-48FE-AD15-0555FC218ECC}"/>
                </a:ext>
              </a:extLst>
            </p:cNvPr>
            <p:cNvSpPr txBox="1">
              <a:spLocks noChangeArrowheads="1"/>
            </p:cNvSpPr>
            <p:nvPr/>
          </p:nvSpPr>
          <p:spPr bwMode="auto">
            <a:xfrm>
              <a:off x="2592" y="2317"/>
              <a:ext cx="864" cy="528"/>
            </a:xfrm>
            <a:prstGeom prst="rect">
              <a:avLst/>
            </a:prstGeom>
            <a:solidFill>
              <a:srgbClr val="FFFFFF"/>
            </a:solidFill>
            <a:ln w="9525">
              <a:solidFill>
                <a:srgbClr val="000000"/>
              </a:solidFill>
              <a:miter lim="800000"/>
              <a:headEnd/>
              <a:tailEnd/>
            </a:ln>
          </p:spPr>
          <p:txBody>
            <a:bodyPr/>
            <a:lstStyle>
              <a:lvl1pPr algn="just" eaLnBrk="0" hangingPunct="0">
                <a:spcAft>
                  <a:spcPct val="5000"/>
                </a:spcAft>
                <a:buClr>
                  <a:schemeClr val="hlink"/>
                </a:buClr>
                <a:buSzPct val="80000"/>
                <a:buFont typeface="Wingdings" panose="05000000000000000000" pitchFamily="2" charset="2"/>
                <a:buChar char="l"/>
                <a:defRPr sz="3200">
                  <a:solidFill>
                    <a:schemeClr val="tx1"/>
                  </a:solidFill>
                  <a:latin typeface="Arial" panose="020B0604020202020204" pitchFamily="34" charset="0"/>
                  <a:ea typeface="宋体" panose="02010600030101010101" pitchFamily="2" charset="-122"/>
                </a:defRPr>
              </a:lvl1pPr>
              <a:lvl2pPr marL="742950" indent="-285750" algn="just" eaLnBrk="0" hangingPunct="0">
                <a:spcAft>
                  <a:spcPct val="5000"/>
                </a:spcAft>
                <a:buClr>
                  <a:schemeClr val="accent1"/>
                </a:buClr>
                <a:buSzPct val="70000"/>
                <a:buFont typeface="Wingdings" panose="05000000000000000000" pitchFamily="2" charset="2"/>
                <a:buChar char="l"/>
                <a:defRPr sz="2800">
                  <a:solidFill>
                    <a:schemeClr val="tx1"/>
                  </a:solidFill>
                  <a:latin typeface="Arial" panose="020B0604020202020204" pitchFamily="34" charset="0"/>
                  <a:ea typeface="宋体" panose="02010600030101010101" pitchFamily="2" charset="-122"/>
                </a:defRPr>
              </a:lvl2pPr>
              <a:lvl3pPr marL="1143000" indent="-228600" algn="just" eaLnBrk="0" hangingPunct="0">
                <a:spcAft>
                  <a:spcPct val="5000"/>
                </a:spcAft>
                <a:buClr>
                  <a:schemeClr val="bg2"/>
                </a:buClr>
                <a:buSzPct val="65000"/>
                <a:buFont typeface="Wingdings" panose="05000000000000000000" pitchFamily="2" charset="2"/>
                <a:buChar char="l"/>
                <a:defRPr sz="2400">
                  <a:solidFill>
                    <a:schemeClr val="tx1"/>
                  </a:solidFill>
                  <a:latin typeface="Arial" panose="020B0604020202020204" pitchFamily="34" charset="0"/>
                  <a:ea typeface="宋体" panose="02010600030101010101" pitchFamily="2" charset="-122"/>
                </a:defRPr>
              </a:lvl3pPr>
              <a:lvl4pPr marL="1600200" indent="-228600" algn="just" eaLnBrk="0" hangingPunct="0">
                <a:spcAft>
                  <a:spcPct val="5000"/>
                </a:spcAft>
                <a:buClr>
                  <a:schemeClr val="hlink"/>
                </a:buClr>
                <a:buSzPct val="60000"/>
                <a:buFont typeface="Wingdings" panose="05000000000000000000" pitchFamily="2" charset="2"/>
                <a:buChar char="l"/>
                <a:defRPr sz="2000">
                  <a:solidFill>
                    <a:schemeClr val="tx1"/>
                  </a:solidFill>
                  <a:latin typeface="Arial" panose="020B0604020202020204" pitchFamily="34" charset="0"/>
                  <a:ea typeface="宋体" panose="02010600030101010101" pitchFamily="2" charset="-122"/>
                </a:defRPr>
              </a:lvl4pPr>
              <a:lvl5pPr marL="2057400" indent="-228600" algn="just" eaLnBrk="0" hangingPunct="0">
                <a:spcAft>
                  <a:spcPct val="5000"/>
                </a:spcAft>
                <a:buClr>
                  <a:schemeClr val="bg2"/>
                </a:buClr>
                <a:buSzPct val="40000"/>
                <a:buFont typeface="Wingdings" panose="05000000000000000000" pitchFamily="2" charset="2"/>
                <a:buChar char="l"/>
                <a:defRPr sz="2000">
                  <a:solidFill>
                    <a:schemeClr val="tx1"/>
                  </a:solidFill>
                  <a:latin typeface="Arial" panose="020B0604020202020204" pitchFamily="34" charset="0"/>
                  <a:ea typeface="宋体" panose="02010600030101010101" pitchFamily="2" charset="-122"/>
                </a:defRPr>
              </a:lvl5pPr>
              <a:lvl6pPr marL="2514600" indent="-228600" algn="just" eaLnBrk="0" fontAlgn="base" hangingPunct="0">
                <a:spcBef>
                  <a:spcPct val="0"/>
                </a:spcBef>
                <a:spcAft>
                  <a:spcPct val="5000"/>
                </a:spcAft>
                <a:buClr>
                  <a:schemeClr val="bg2"/>
                </a:buClr>
                <a:buSzPct val="40000"/>
                <a:buFont typeface="Wingdings" panose="05000000000000000000" pitchFamily="2" charset="2"/>
                <a:buChar char="l"/>
                <a:defRPr sz="2000">
                  <a:solidFill>
                    <a:schemeClr val="tx1"/>
                  </a:solidFill>
                  <a:latin typeface="Arial" panose="020B0604020202020204" pitchFamily="34" charset="0"/>
                  <a:ea typeface="宋体" panose="02010600030101010101" pitchFamily="2" charset="-122"/>
                </a:defRPr>
              </a:lvl6pPr>
              <a:lvl7pPr marL="2971800" indent="-228600" algn="just" eaLnBrk="0" fontAlgn="base" hangingPunct="0">
                <a:spcBef>
                  <a:spcPct val="0"/>
                </a:spcBef>
                <a:spcAft>
                  <a:spcPct val="5000"/>
                </a:spcAft>
                <a:buClr>
                  <a:schemeClr val="bg2"/>
                </a:buClr>
                <a:buSzPct val="40000"/>
                <a:buFont typeface="Wingdings" panose="05000000000000000000" pitchFamily="2" charset="2"/>
                <a:buChar char="l"/>
                <a:defRPr sz="2000">
                  <a:solidFill>
                    <a:schemeClr val="tx1"/>
                  </a:solidFill>
                  <a:latin typeface="Arial" panose="020B0604020202020204" pitchFamily="34" charset="0"/>
                  <a:ea typeface="宋体" panose="02010600030101010101" pitchFamily="2" charset="-122"/>
                </a:defRPr>
              </a:lvl7pPr>
              <a:lvl8pPr marL="3429000" indent="-228600" algn="just" eaLnBrk="0" fontAlgn="base" hangingPunct="0">
                <a:spcBef>
                  <a:spcPct val="0"/>
                </a:spcBef>
                <a:spcAft>
                  <a:spcPct val="5000"/>
                </a:spcAft>
                <a:buClr>
                  <a:schemeClr val="bg2"/>
                </a:buClr>
                <a:buSzPct val="40000"/>
                <a:buFont typeface="Wingdings" panose="05000000000000000000" pitchFamily="2" charset="2"/>
                <a:buChar char="l"/>
                <a:defRPr sz="2000">
                  <a:solidFill>
                    <a:schemeClr val="tx1"/>
                  </a:solidFill>
                  <a:latin typeface="Arial" panose="020B0604020202020204" pitchFamily="34" charset="0"/>
                  <a:ea typeface="宋体" panose="02010600030101010101" pitchFamily="2" charset="-122"/>
                </a:defRPr>
              </a:lvl8pPr>
              <a:lvl9pPr marL="3886200" indent="-228600" algn="just" eaLnBrk="0" fontAlgn="base" hangingPunct="0">
                <a:spcBef>
                  <a:spcPct val="0"/>
                </a:spcBef>
                <a:spcAft>
                  <a:spcPct val="5000"/>
                </a:spcAft>
                <a:buClr>
                  <a:schemeClr val="bg2"/>
                </a:buClr>
                <a:buSzPct val="40000"/>
                <a:buFont typeface="Wingdings" panose="05000000000000000000" pitchFamily="2" charset="2"/>
                <a:buChar char="l"/>
                <a:defRPr sz="2000">
                  <a:solidFill>
                    <a:schemeClr val="tx1"/>
                  </a:solidFill>
                  <a:latin typeface="Arial" panose="020B0604020202020204" pitchFamily="34" charset="0"/>
                  <a:ea typeface="宋体" panose="02010600030101010101" pitchFamily="2" charset="-122"/>
                </a:defRPr>
              </a:lvl9pPr>
            </a:lstStyle>
            <a:p>
              <a:pPr>
                <a:spcAft>
                  <a:spcPct val="0"/>
                </a:spcAft>
                <a:buClrTx/>
                <a:buSzTx/>
                <a:buFontTx/>
                <a:buNone/>
              </a:pPr>
              <a:r>
                <a:rPr lang="zh-CN" altLang="en-US" sz="2400">
                  <a:latin typeface="Times New Roman" panose="02020603050405020304" pitchFamily="18" charset="0"/>
                </a:rPr>
                <a:t>计算机</a:t>
              </a:r>
            </a:p>
          </p:txBody>
        </p:sp>
        <p:sp>
          <p:nvSpPr>
            <p:cNvPr id="7177" name="Text Box 24">
              <a:extLst>
                <a:ext uri="{FF2B5EF4-FFF2-40B4-BE49-F238E27FC236}">
                  <a16:creationId xmlns:a16="http://schemas.microsoft.com/office/drawing/2014/main" id="{2A9D45D0-AB93-41E2-BAA2-0906218087CF}"/>
                </a:ext>
              </a:extLst>
            </p:cNvPr>
            <p:cNvSpPr txBox="1">
              <a:spLocks noChangeArrowheads="1"/>
            </p:cNvSpPr>
            <p:nvPr/>
          </p:nvSpPr>
          <p:spPr bwMode="auto">
            <a:xfrm>
              <a:off x="2304" y="3242"/>
              <a:ext cx="1440" cy="396"/>
            </a:xfrm>
            <a:prstGeom prst="rect">
              <a:avLst/>
            </a:prstGeom>
            <a:solidFill>
              <a:srgbClr val="FFFFFF"/>
            </a:solidFill>
            <a:ln w="9525">
              <a:solidFill>
                <a:srgbClr val="000000"/>
              </a:solidFill>
              <a:miter lim="800000"/>
              <a:headEnd/>
              <a:tailEnd/>
            </a:ln>
          </p:spPr>
          <p:txBody>
            <a:bodyPr/>
            <a:lstStyle>
              <a:lvl1pPr algn="just" eaLnBrk="0" hangingPunct="0">
                <a:spcAft>
                  <a:spcPct val="5000"/>
                </a:spcAft>
                <a:buClr>
                  <a:schemeClr val="hlink"/>
                </a:buClr>
                <a:buSzPct val="80000"/>
                <a:buFont typeface="Wingdings" panose="05000000000000000000" pitchFamily="2" charset="2"/>
                <a:buChar char="l"/>
                <a:defRPr sz="3200">
                  <a:solidFill>
                    <a:schemeClr val="tx1"/>
                  </a:solidFill>
                  <a:latin typeface="Arial" panose="020B0604020202020204" pitchFamily="34" charset="0"/>
                  <a:ea typeface="宋体" panose="02010600030101010101" pitchFamily="2" charset="-122"/>
                </a:defRPr>
              </a:lvl1pPr>
              <a:lvl2pPr marL="742950" indent="-285750" algn="just" eaLnBrk="0" hangingPunct="0">
                <a:spcAft>
                  <a:spcPct val="5000"/>
                </a:spcAft>
                <a:buClr>
                  <a:schemeClr val="accent1"/>
                </a:buClr>
                <a:buSzPct val="70000"/>
                <a:buFont typeface="Wingdings" panose="05000000000000000000" pitchFamily="2" charset="2"/>
                <a:buChar char="l"/>
                <a:defRPr sz="2800">
                  <a:solidFill>
                    <a:schemeClr val="tx1"/>
                  </a:solidFill>
                  <a:latin typeface="Arial" panose="020B0604020202020204" pitchFamily="34" charset="0"/>
                  <a:ea typeface="宋体" panose="02010600030101010101" pitchFamily="2" charset="-122"/>
                </a:defRPr>
              </a:lvl2pPr>
              <a:lvl3pPr marL="1143000" indent="-228600" algn="just" eaLnBrk="0" hangingPunct="0">
                <a:spcAft>
                  <a:spcPct val="5000"/>
                </a:spcAft>
                <a:buClr>
                  <a:schemeClr val="bg2"/>
                </a:buClr>
                <a:buSzPct val="65000"/>
                <a:buFont typeface="Wingdings" panose="05000000000000000000" pitchFamily="2" charset="2"/>
                <a:buChar char="l"/>
                <a:defRPr sz="2400">
                  <a:solidFill>
                    <a:schemeClr val="tx1"/>
                  </a:solidFill>
                  <a:latin typeface="Arial" panose="020B0604020202020204" pitchFamily="34" charset="0"/>
                  <a:ea typeface="宋体" panose="02010600030101010101" pitchFamily="2" charset="-122"/>
                </a:defRPr>
              </a:lvl3pPr>
              <a:lvl4pPr marL="1600200" indent="-228600" algn="just" eaLnBrk="0" hangingPunct="0">
                <a:spcAft>
                  <a:spcPct val="5000"/>
                </a:spcAft>
                <a:buClr>
                  <a:schemeClr val="hlink"/>
                </a:buClr>
                <a:buSzPct val="60000"/>
                <a:buFont typeface="Wingdings" panose="05000000000000000000" pitchFamily="2" charset="2"/>
                <a:buChar char="l"/>
                <a:defRPr sz="2000">
                  <a:solidFill>
                    <a:schemeClr val="tx1"/>
                  </a:solidFill>
                  <a:latin typeface="Arial" panose="020B0604020202020204" pitchFamily="34" charset="0"/>
                  <a:ea typeface="宋体" panose="02010600030101010101" pitchFamily="2" charset="-122"/>
                </a:defRPr>
              </a:lvl4pPr>
              <a:lvl5pPr marL="2057400" indent="-228600" algn="just" eaLnBrk="0" hangingPunct="0">
                <a:spcAft>
                  <a:spcPct val="5000"/>
                </a:spcAft>
                <a:buClr>
                  <a:schemeClr val="bg2"/>
                </a:buClr>
                <a:buSzPct val="40000"/>
                <a:buFont typeface="Wingdings" panose="05000000000000000000" pitchFamily="2" charset="2"/>
                <a:buChar char="l"/>
                <a:defRPr sz="2000">
                  <a:solidFill>
                    <a:schemeClr val="tx1"/>
                  </a:solidFill>
                  <a:latin typeface="Arial" panose="020B0604020202020204" pitchFamily="34" charset="0"/>
                  <a:ea typeface="宋体" panose="02010600030101010101" pitchFamily="2" charset="-122"/>
                </a:defRPr>
              </a:lvl5pPr>
              <a:lvl6pPr marL="2514600" indent="-228600" algn="just" eaLnBrk="0" fontAlgn="base" hangingPunct="0">
                <a:spcBef>
                  <a:spcPct val="0"/>
                </a:spcBef>
                <a:spcAft>
                  <a:spcPct val="5000"/>
                </a:spcAft>
                <a:buClr>
                  <a:schemeClr val="bg2"/>
                </a:buClr>
                <a:buSzPct val="40000"/>
                <a:buFont typeface="Wingdings" panose="05000000000000000000" pitchFamily="2" charset="2"/>
                <a:buChar char="l"/>
                <a:defRPr sz="2000">
                  <a:solidFill>
                    <a:schemeClr val="tx1"/>
                  </a:solidFill>
                  <a:latin typeface="Arial" panose="020B0604020202020204" pitchFamily="34" charset="0"/>
                  <a:ea typeface="宋体" panose="02010600030101010101" pitchFamily="2" charset="-122"/>
                </a:defRPr>
              </a:lvl6pPr>
              <a:lvl7pPr marL="2971800" indent="-228600" algn="just" eaLnBrk="0" fontAlgn="base" hangingPunct="0">
                <a:spcBef>
                  <a:spcPct val="0"/>
                </a:spcBef>
                <a:spcAft>
                  <a:spcPct val="5000"/>
                </a:spcAft>
                <a:buClr>
                  <a:schemeClr val="bg2"/>
                </a:buClr>
                <a:buSzPct val="40000"/>
                <a:buFont typeface="Wingdings" panose="05000000000000000000" pitchFamily="2" charset="2"/>
                <a:buChar char="l"/>
                <a:defRPr sz="2000">
                  <a:solidFill>
                    <a:schemeClr val="tx1"/>
                  </a:solidFill>
                  <a:latin typeface="Arial" panose="020B0604020202020204" pitchFamily="34" charset="0"/>
                  <a:ea typeface="宋体" panose="02010600030101010101" pitchFamily="2" charset="-122"/>
                </a:defRPr>
              </a:lvl7pPr>
              <a:lvl8pPr marL="3429000" indent="-228600" algn="just" eaLnBrk="0" fontAlgn="base" hangingPunct="0">
                <a:spcBef>
                  <a:spcPct val="0"/>
                </a:spcBef>
                <a:spcAft>
                  <a:spcPct val="5000"/>
                </a:spcAft>
                <a:buClr>
                  <a:schemeClr val="bg2"/>
                </a:buClr>
                <a:buSzPct val="40000"/>
                <a:buFont typeface="Wingdings" panose="05000000000000000000" pitchFamily="2" charset="2"/>
                <a:buChar char="l"/>
                <a:defRPr sz="2000">
                  <a:solidFill>
                    <a:schemeClr val="tx1"/>
                  </a:solidFill>
                  <a:latin typeface="Arial" panose="020B0604020202020204" pitchFamily="34" charset="0"/>
                  <a:ea typeface="宋体" panose="02010600030101010101" pitchFamily="2" charset="-122"/>
                </a:defRPr>
              </a:lvl8pPr>
              <a:lvl9pPr marL="3886200" indent="-228600" algn="just" eaLnBrk="0" fontAlgn="base" hangingPunct="0">
                <a:spcBef>
                  <a:spcPct val="0"/>
                </a:spcBef>
                <a:spcAft>
                  <a:spcPct val="5000"/>
                </a:spcAft>
                <a:buClr>
                  <a:schemeClr val="bg2"/>
                </a:buClr>
                <a:buSzPct val="40000"/>
                <a:buFont typeface="Wingdings" panose="05000000000000000000" pitchFamily="2" charset="2"/>
                <a:buChar char="l"/>
                <a:defRPr sz="2000">
                  <a:solidFill>
                    <a:schemeClr val="tx1"/>
                  </a:solidFill>
                  <a:latin typeface="Arial" panose="020B0604020202020204" pitchFamily="34" charset="0"/>
                  <a:ea typeface="宋体" panose="02010600030101010101" pitchFamily="2" charset="-122"/>
                </a:defRPr>
              </a:lvl9pPr>
            </a:lstStyle>
            <a:p>
              <a:pPr>
                <a:spcAft>
                  <a:spcPct val="0"/>
                </a:spcAft>
                <a:buClrTx/>
                <a:buSzTx/>
                <a:buFontTx/>
                <a:buNone/>
              </a:pPr>
              <a:r>
                <a:rPr lang="zh-CN" altLang="en-US" sz="2400">
                  <a:latin typeface="Times New Roman" panose="02020603050405020304" pitchFamily="18" charset="0"/>
                </a:rPr>
                <a:t>绘图仪</a:t>
              </a:r>
              <a:r>
                <a:rPr lang="en-US" altLang="zh-CN" sz="2400">
                  <a:latin typeface="Times New Roman" panose="02020603050405020304" pitchFamily="18" charset="0"/>
                </a:rPr>
                <a:t>/</a:t>
              </a:r>
              <a:r>
                <a:rPr lang="zh-CN" altLang="en-US" sz="2400">
                  <a:latin typeface="Times New Roman" panose="02020603050405020304" pitchFamily="18" charset="0"/>
                </a:rPr>
                <a:t>打印机</a:t>
              </a:r>
            </a:p>
          </p:txBody>
        </p:sp>
        <p:sp>
          <p:nvSpPr>
            <p:cNvPr id="7178" name="Text Box 25">
              <a:extLst>
                <a:ext uri="{FF2B5EF4-FFF2-40B4-BE49-F238E27FC236}">
                  <a16:creationId xmlns:a16="http://schemas.microsoft.com/office/drawing/2014/main" id="{65360953-5739-44A5-BBB3-41084CF6B476}"/>
                </a:ext>
              </a:extLst>
            </p:cNvPr>
            <p:cNvSpPr txBox="1">
              <a:spLocks noChangeArrowheads="1"/>
            </p:cNvSpPr>
            <p:nvPr/>
          </p:nvSpPr>
          <p:spPr bwMode="auto">
            <a:xfrm>
              <a:off x="4176" y="2185"/>
              <a:ext cx="1152" cy="792"/>
            </a:xfrm>
            <a:prstGeom prst="rect">
              <a:avLst/>
            </a:prstGeom>
            <a:solidFill>
              <a:srgbClr val="FFFFFF"/>
            </a:solidFill>
            <a:ln w="9525">
              <a:solidFill>
                <a:srgbClr val="000000"/>
              </a:solidFill>
              <a:miter lim="800000"/>
              <a:headEnd/>
              <a:tailEnd/>
            </a:ln>
          </p:spPr>
          <p:txBody>
            <a:bodyPr/>
            <a:lstStyle>
              <a:lvl1pPr algn="just" eaLnBrk="0" hangingPunct="0">
                <a:spcAft>
                  <a:spcPct val="5000"/>
                </a:spcAft>
                <a:buClr>
                  <a:schemeClr val="hlink"/>
                </a:buClr>
                <a:buSzPct val="80000"/>
                <a:buFont typeface="Wingdings" panose="05000000000000000000" pitchFamily="2" charset="2"/>
                <a:buChar char="l"/>
                <a:defRPr sz="3200">
                  <a:solidFill>
                    <a:schemeClr val="tx1"/>
                  </a:solidFill>
                  <a:latin typeface="Arial" panose="020B0604020202020204" pitchFamily="34" charset="0"/>
                  <a:ea typeface="宋体" panose="02010600030101010101" pitchFamily="2" charset="-122"/>
                </a:defRPr>
              </a:lvl1pPr>
              <a:lvl2pPr marL="742950" indent="-285750" algn="just" eaLnBrk="0" hangingPunct="0">
                <a:spcAft>
                  <a:spcPct val="5000"/>
                </a:spcAft>
                <a:buClr>
                  <a:schemeClr val="accent1"/>
                </a:buClr>
                <a:buSzPct val="70000"/>
                <a:buFont typeface="Wingdings" panose="05000000000000000000" pitchFamily="2" charset="2"/>
                <a:buChar char="l"/>
                <a:defRPr sz="2800">
                  <a:solidFill>
                    <a:schemeClr val="tx1"/>
                  </a:solidFill>
                  <a:latin typeface="Arial" panose="020B0604020202020204" pitchFamily="34" charset="0"/>
                  <a:ea typeface="宋体" panose="02010600030101010101" pitchFamily="2" charset="-122"/>
                </a:defRPr>
              </a:lvl2pPr>
              <a:lvl3pPr marL="1143000" indent="-228600" algn="just" eaLnBrk="0" hangingPunct="0">
                <a:spcAft>
                  <a:spcPct val="5000"/>
                </a:spcAft>
                <a:buClr>
                  <a:schemeClr val="bg2"/>
                </a:buClr>
                <a:buSzPct val="65000"/>
                <a:buFont typeface="Wingdings" panose="05000000000000000000" pitchFamily="2" charset="2"/>
                <a:buChar char="l"/>
                <a:defRPr sz="2400">
                  <a:solidFill>
                    <a:schemeClr val="tx1"/>
                  </a:solidFill>
                  <a:latin typeface="Arial" panose="020B0604020202020204" pitchFamily="34" charset="0"/>
                  <a:ea typeface="宋体" panose="02010600030101010101" pitchFamily="2" charset="-122"/>
                </a:defRPr>
              </a:lvl3pPr>
              <a:lvl4pPr marL="1600200" indent="-228600" algn="just" eaLnBrk="0" hangingPunct="0">
                <a:spcAft>
                  <a:spcPct val="5000"/>
                </a:spcAft>
                <a:buClr>
                  <a:schemeClr val="hlink"/>
                </a:buClr>
                <a:buSzPct val="60000"/>
                <a:buFont typeface="Wingdings" panose="05000000000000000000" pitchFamily="2" charset="2"/>
                <a:buChar char="l"/>
                <a:defRPr sz="2000">
                  <a:solidFill>
                    <a:schemeClr val="tx1"/>
                  </a:solidFill>
                  <a:latin typeface="Arial" panose="020B0604020202020204" pitchFamily="34" charset="0"/>
                  <a:ea typeface="宋体" panose="02010600030101010101" pitchFamily="2" charset="-122"/>
                </a:defRPr>
              </a:lvl4pPr>
              <a:lvl5pPr marL="2057400" indent="-228600" algn="just" eaLnBrk="0" hangingPunct="0">
                <a:spcAft>
                  <a:spcPct val="5000"/>
                </a:spcAft>
                <a:buClr>
                  <a:schemeClr val="bg2"/>
                </a:buClr>
                <a:buSzPct val="40000"/>
                <a:buFont typeface="Wingdings" panose="05000000000000000000" pitchFamily="2" charset="2"/>
                <a:buChar char="l"/>
                <a:defRPr sz="2000">
                  <a:solidFill>
                    <a:schemeClr val="tx1"/>
                  </a:solidFill>
                  <a:latin typeface="Arial" panose="020B0604020202020204" pitchFamily="34" charset="0"/>
                  <a:ea typeface="宋体" panose="02010600030101010101" pitchFamily="2" charset="-122"/>
                </a:defRPr>
              </a:lvl5pPr>
              <a:lvl6pPr marL="2514600" indent="-228600" algn="just" eaLnBrk="0" fontAlgn="base" hangingPunct="0">
                <a:spcBef>
                  <a:spcPct val="0"/>
                </a:spcBef>
                <a:spcAft>
                  <a:spcPct val="5000"/>
                </a:spcAft>
                <a:buClr>
                  <a:schemeClr val="bg2"/>
                </a:buClr>
                <a:buSzPct val="40000"/>
                <a:buFont typeface="Wingdings" panose="05000000000000000000" pitchFamily="2" charset="2"/>
                <a:buChar char="l"/>
                <a:defRPr sz="2000">
                  <a:solidFill>
                    <a:schemeClr val="tx1"/>
                  </a:solidFill>
                  <a:latin typeface="Arial" panose="020B0604020202020204" pitchFamily="34" charset="0"/>
                  <a:ea typeface="宋体" panose="02010600030101010101" pitchFamily="2" charset="-122"/>
                </a:defRPr>
              </a:lvl6pPr>
              <a:lvl7pPr marL="2971800" indent="-228600" algn="just" eaLnBrk="0" fontAlgn="base" hangingPunct="0">
                <a:spcBef>
                  <a:spcPct val="0"/>
                </a:spcBef>
                <a:spcAft>
                  <a:spcPct val="5000"/>
                </a:spcAft>
                <a:buClr>
                  <a:schemeClr val="bg2"/>
                </a:buClr>
                <a:buSzPct val="40000"/>
                <a:buFont typeface="Wingdings" panose="05000000000000000000" pitchFamily="2" charset="2"/>
                <a:buChar char="l"/>
                <a:defRPr sz="2000">
                  <a:solidFill>
                    <a:schemeClr val="tx1"/>
                  </a:solidFill>
                  <a:latin typeface="Arial" panose="020B0604020202020204" pitchFamily="34" charset="0"/>
                  <a:ea typeface="宋体" panose="02010600030101010101" pitchFamily="2" charset="-122"/>
                </a:defRPr>
              </a:lvl7pPr>
              <a:lvl8pPr marL="3429000" indent="-228600" algn="just" eaLnBrk="0" fontAlgn="base" hangingPunct="0">
                <a:spcBef>
                  <a:spcPct val="0"/>
                </a:spcBef>
                <a:spcAft>
                  <a:spcPct val="5000"/>
                </a:spcAft>
                <a:buClr>
                  <a:schemeClr val="bg2"/>
                </a:buClr>
                <a:buSzPct val="40000"/>
                <a:buFont typeface="Wingdings" panose="05000000000000000000" pitchFamily="2" charset="2"/>
                <a:buChar char="l"/>
                <a:defRPr sz="2000">
                  <a:solidFill>
                    <a:schemeClr val="tx1"/>
                  </a:solidFill>
                  <a:latin typeface="Arial" panose="020B0604020202020204" pitchFamily="34" charset="0"/>
                  <a:ea typeface="宋体" panose="02010600030101010101" pitchFamily="2" charset="-122"/>
                </a:defRPr>
              </a:lvl8pPr>
              <a:lvl9pPr marL="3886200" indent="-228600" algn="just" eaLnBrk="0" fontAlgn="base" hangingPunct="0">
                <a:spcBef>
                  <a:spcPct val="0"/>
                </a:spcBef>
                <a:spcAft>
                  <a:spcPct val="5000"/>
                </a:spcAft>
                <a:buClr>
                  <a:schemeClr val="bg2"/>
                </a:buClr>
                <a:buSzPct val="40000"/>
                <a:buFont typeface="Wingdings" panose="05000000000000000000" pitchFamily="2" charset="2"/>
                <a:buChar char="l"/>
                <a:defRPr sz="2000">
                  <a:solidFill>
                    <a:schemeClr val="tx1"/>
                  </a:solidFill>
                  <a:latin typeface="Arial" panose="020B0604020202020204" pitchFamily="34" charset="0"/>
                  <a:ea typeface="宋体" panose="02010600030101010101" pitchFamily="2" charset="-122"/>
                </a:defRPr>
              </a:lvl9pPr>
            </a:lstStyle>
            <a:p>
              <a:pPr>
                <a:spcAft>
                  <a:spcPct val="0"/>
                </a:spcAft>
                <a:buClrTx/>
                <a:buSzTx/>
                <a:buFontTx/>
                <a:buNone/>
              </a:pPr>
              <a:r>
                <a:rPr lang="zh-CN" altLang="en-US" sz="2400">
                  <a:latin typeface="Times New Roman" panose="02020603050405020304" pitchFamily="18" charset="0"/>
                </a:rPr>
                <a:t>硬盘</a:t>
              </a:r>
              <a:r>
                <a:rPr lang="en-US" altLang="zh-CN" sz="2400">
                  <a:latin typeface="Times New Roman" panose="02020603050405020304" pitchFamily="18" charset="0"/>
                </a:rPr>
                <a:t>/</a:t>
              </a:r>
              <a:r>
                <a:rPr lang="zh-CN" altLang="en-US" sz="2400">
                  <a:latin typeface="Times New Roman" panose="02020603050405020304" pitchFamily="18" charset="0"/>
                </a:rPr>
                <a:t>磁带机</a:t>
              </a:r>
            </a:p>
            <a:p>
              <a:pPr>
                <a:spcAft>
                  <a:spcPct val="0"/>
                </a:spcAft>
                <a:buClrTx/>
                <a:buSzTx/>
                <a:buFontTx/>
                <a:buNone/>
              </a:pPr>
              <a:r>
                <a:rPr lang="en-US" altLang="zh-CN" sz="2400">
                  <a:latin typeface="Times New Roman" panose="02020603050405020304" pitchFamily="18" charset="0"/>
                </a:rPr>
                <a:t>CD-R/W</a:t>
              </a:r>
            </a:p>
          </p:txBody>
        </p:sp>
        <p:sp>
          <p:nvSpPr>
            <p:cNvPr id="7179" name="Line 26">
              <a:extLst>
                <a:ext uri="{FF2B5EF4-FFF2-40B4-BE49-F238E27FC236}">
                  <a16:creationId xmlns:a16="http://schemas.microsoft.com/office/drawing/2014/main" id="{D2477176-941F-4E5E-9FA4-81CBFAC5468C}"/>
                </a:ext>
              </a:extLst>
            </p:cNvPr>
            <p:cNvSpPr>
              <a:spLocks noChangeShapeType="1"/>
            </p:cNvSpPr>
            <p:nvPr/>
          </p:nvSpPr>
          <p:spPr bwMode="auto">
            <a:xfrm>
              <a:off x="2016" y="2581"/>
              <a:ext cx="576" cy="0"/>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endParaRPr lang="zh-CN" altLang="en-US"/>
            </a:p>
          </p:txBody>
        </p:sp>
        <p:sp>
          <p:nvSpPr>
            <p:cNvPr id="7180" name="Line 27">
              <a:extLst>
                <a:ext uri="{FF2B5EF4-FFF2-40B4-BE49-F238E27FC236}">
                  <a16:creationId xmlns:a16="http://schemas.microsoft.com/office/drawing/2014/main" id="{7C3B3772-63A7-4BD2-BDCE-54E69A53EBB4}"/>
                </a:ext>
              </a:extLst>
            </p:cNvPr>
            <p:cNvSpPr>
              <a:spLocks noChangeShapeType="1"/>
            </p:cNvSpPr>
            <p:nvPr/>
          </p:nvSpPr>
          <p:spPr bwMode="auto">
            <a:xfrm flipV="1">
              <a:off x="3024" y="1788"/>
              <a:ext cx="0" cy="529"/>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endParaRPr lang="zh-CN" altLang="en-US"/>
            </a:p>
          </p:txBody>
        </p:sp>
        <p:sp>
          <p:nvSpPr>
            <p:cNvPr id="7181" name="Line 28">
              <a:extLst>
                <a:ext uri="{FF2B5EF4-FFF2-40B4-BE49-F238E27FC236}">
                  <a16:creationId xmlns:a16="http://schemas.microsoft.com/office/drawing/2014/main" id="{86296FE6-8166-414D-950F-568D7C954454}"/>
                </a:ext>
              </a:extLst>
            </p:cNvPr>
            <p:cNvSpPr>
              <a:spLocks noChangeShapeType="1"/>
            </p:cNvSpPr>
            <p:nvPr/>
          </p:nvSpPr>
          <p:spPr bwMode="auto">
            <a:xfrm>
              <a:off x="3024" y="2845"/>
              <a:ext cx="0" cy="397"/>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endParaRPr lang="zh-CN" altLang="en-US"/>
            </a:p>
          </p:txBody>
        </p:sp>
        <p:sp>
          <p:nvSpPr>
            <p:cNvPr id="7182" name="Line 29">
              <a:extLst>
                <a:ext uri="{FF2B5EF4-FFF2-40B4-BE49-F238E27FC236}">
                  <a16:creationId xmlns:a16="http://schemas.microsoft.com/office/drawing/2014/main" id="{52B56582-B647-41E5-8592-92CFACF28130}"/>
                </a:ext>
              </a:extLst>
            </p:cNvPr>
            <p:cNvSpPr>
              <a:spLocks noChangeShapeType="1"/>
            </p:cNvSpPr>
            <p:nvPr/>
          </p:nvSpPr>
          <p:spPr bwMode="auto">
            <a:xfrm>
              <a:off x="3470" y="2568"/>
              <a:ext cx="720"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zh-CN" altLang="en-US"/>
            </a:p>
          </p:txBody>
        </p:sp>
        <p:sp>
          <p:nvSpPr>
            <p:cNvPr id="7183" name="Line 39">
              <a:extLst>
                <a:ext uri="{FF2B5EF4-FFF2-40B4-BE49-F238E27FC236}">
                  <a16:creationId xmlns:a16="http://schemas.microsoft.com/office/drawing/2014/main" id="{D051F0DD-CF6C-4B13-8F00-BF1C30FB0B6D}"/>
                </a:ext>
              </a:extLst>
            </p:cNvPr>
            <p:cNvSpPr>
              <a:spLocks noChangeShapeType="1"/>
            </p:cNvSpPr>
            <p:nvPr/>
          </p:nvSpPr>
          <p:spPr bwMode="auto">
            <a:xfrm>
              <a:off x="3456" y="2832"/>
              <a:ext cx="816" cy="471"/>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zh-CN" altLang="en-US"/>
            </a:p>
          </p:txBody>
        </p:sp>
        <p:sp>
          <p:nvSpPr>
            <p:cNvPr id="7184" name="Text Box 40">
              <a:extLst>
                <a:ext uri="{FF2B5EF4-FFF2-40B4-BE49-F238E27FC236}">
                  <a16:creationId xmlns:a16="http://schemas.microsoft.com/office/drawing/2014/main" id="{5ED9BC44-22D9-420E-8702-EC8492C9455D}"/>
                </a:ext>
              </a:extLst>
            </p:cNvPr>
            <p:cNvSpPr txBox="1">
              <a:spLocks noChangeArrowheads="1"/>
            </p:cNvSpPr>
            <p:nvPr/>
          </p:nvSpPr>
          <p:spPr bwMode="auto">
            <a:xfrm>
              <a:off x="4272" y="3168"/>
              <a:ext cx="960" cy="524"/>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just" eaLnBrk="0" hangingPunct="0">
                <a:spcAft>
                  <a:spcPct val="5000"/>
                </a:spcAft>
                <a:buClr>
                  <a:schemeClr val="hlink"/>
                </a:buClr>
                <a:buSzPct val="80000"/>
                <a:buFont typeface="Wingdings" panose="05000000000000000000" pitchFamily="2" charset="2"/>
                <a:buChar char="l"/>
                <a:defRPr sz="3200">
                  <a:solidFill>
                    <a:schemeClr val="tx1"/>
                  </a:solidFill>
                  <a:latin typeface="Arial" panose="020B0604020202020204" pitchFamily="34" charset="0"/>
                  <a:ea typeface="宋体" panose="02010600030101010101" pitchFamily="2" charset="-122"/>
                </a:defRPr>
              </a:lvl1pPr>
              <a:lvl2pPr marL="742950" indent="-285750" algn="just" eaLnBrk="0" hangingPunct="0">
                <a:spcAft>
                  <a:spcPct val="5000"/>
                </a:spcAft>
                <a:buClr>
                  <a:schemeClr val="accent1"/>
                </a:buClr>
                <a:buSzPct val="70000"/>
                <a:buFont typeface="Wingdings" panose="05000000000000000000" pitchFamily="2" charset="2"/>
                <a:buChar char="l"/>
                <a:defRPr sz="2800">
                  <a:solidFill>
                    <a:schemeClr val="tx1"/>
                  </a:solidFill>
                  <a:latin typeface="Arial" panose="020B0604020202020204" pitchFamily="34" charset="0"/>
                  <a:ea typeface="宋体" panose="02010600030101010101" pitchFamily="2" charset="-122"/>
                </a:defRPr>
              </a:lvl2pPr>
              <a:lvl3pPr marL="1143000" indent="-228600" algn="just" eaLnBrk="0" hangingPunct="0">
                <a:spcAft>
                  <a:spcPct val="5000"/>
                </a:spcAft>
                <a:buClr>
                  <a:schemeClr val="bg2"/>
                </a:buClr>
                <a:buSzPct val="65000"/>
                <a:buFont typeface="Wingdings" panose="05000000000000000000" pitchFamily="2" charset="2"/>
                <a:buChar char="l"/>
                <a:defRPr sz="2400">
                  <a:solidFill>
                    <a:schemeClr val="tx1"/>
                  </a:solidFill>
                  <a:latin typeface="Arial" panose="020B0604020202020204" pitchFamily="34" charset="0"/>
                  <a:ea typeface="宋体" panose="02010600030101010101" pitchFamily="2" charset="-122"/>
                </a:defRPr>
              </a:lvl3pPr>
              <a:lvl4pPr marL="1600200" indent="-228600" algn="just" eaLnBrk="0" hangingPunct="0">
                <a:spcAft>
                  <a:spcPct val="5000"/>
                </a:spcAft>
                <a:buClr>
                  <a:schemeClr val="hlink"/>
                </a:buClr>
                <a:buSzPct val="60000"/>
                <a:buFont typeface="Wingdings" panose="05000000000000000000" pitchFamily="2" charset="2"/>
                <a:buChar char="l"/>
                <a:defRPr sz="2000">
                  <a:solidFill>
                    <a:schemeClr val="tx1"/>
                  </a:solidFill>
                  <a:latin typeface="Arial" panose="020B0604020202020204" pitchFamily="34" charset="0"/>
                  <a:ea typeface="宋体" panose="02010600030101010101" pitchFamily="2" charset="-122"/>
                </a:defRPr>
              </a:lvl4pPr>
              <a:lvl5pPr marL="2057400" indent="-228600" algn="just" eaLnBrk="0" hangingPunct="0">
                <a:spcAft>
                  <a:spcPct val="5000"/>
                </a:spcAft>
                <a:buClr>
                  <a:schemeClr val="bg2"/>
                </a:buClr>
                <a:buSzPct val="40000"/>
                <a:buFont typeface="Wingdings" panose="05000000000000000000" pitchFamily="2" charset="2"/>
                <a:buChar char="l"/>
                <a:defRPr sz="2000">
                  <a:solidFill>
                    <a:schemeClr val="tx1"/>
                  </a:solidFill>
                  <a:latin typeface="Arial" panose="020B0604020202020204" pitchFamily="34" charset="0"/>
                  <a:ea typeface="宋体" panose="02010600030101010101" pitchFamily="2" charset="-122"/>
                </a:defRPr>
              </a:lvl5pPr>
              <a:lvl6pPr marL="2514600" indent="-228600" algn="just" eaLnBrk="0" fontAlgn="base" hangingPunct="0">
                <a:spcBef>
                  <a:spcPct val="0"/>
                </a:spcBef>
                <a:spcAft>
                  <a:spcPct val="5000"/>
                </a:spcAft>
                <a:buClr>
                  <a:schemeClr val="bg2"/>
                </a:buClr>
                <a:buSzPct val="40000"/>
                <a:buFont typeface="Wingdings" panose="05000000000000000000" pitchFamily="2" charset="2"/>
                <a:buChar char="l"/>
                <a:defRPr sz="2000">
                  <a:solidFill>
                    <a:schemeClr val="tx1"/>
                  </a:solidFill>
                  <a:latin typeface="Arial" panose="020B0604020202020204" pitchFamily="34" charset="0"/>
                  <a:ea typeface="宋体" panose="02010600030101010101" pitchFamily="2" charset="-122"/>
                </a:defRPr>
              </a:lvl6pPr>
              <a:lvl7pPr marL="2971800" indent="-228600" algn="just" eaLnBrk="0" fontAlgn="base" hangingPunct="0">
                <a:spcBef>
                  <a:spcPct val="0"/>
                </a:spcBef>
                <a:spcAft>
                  <a:spcPct val="5000"/>
                </a:spcAft>
                <a:buClr>
                  <a:schemeClr val="bg2"/>
                </a:buClr>
                <a:buSzPct val="40000"/>
                <a:buFont typeface="Wingdings" panose="05000000000000000000" pitchFamily="2" charset="2"/>
                <a:buChar char="l"/>
                <a:defRPr sz="2000">
                  <a:solidFill>
                    <a:schemeClr val="tx1"/>
                  </a:solidFill>
                  <a:latin typeface="Arial" panose="020B0604020202020204" pitchFamily="34" charset="0"/>
                  <a:ea typeface="宋体" panose="02010600030101010101" pitchFamily="2" charset="-122"/>
                </a:defRPr>
              </a:lvl7pPr>
              <a:lvl8pPr marL="3429000" indent="-228600" algn="just" eaLnBrk="0" fontAlgn="base" hangingPunct="0">
                <a:spcBef>
                  <a:spcPct val="0"/>
                </a:spcBef>
                <a:spcAft>
                  <a:spcPct val="5000"/>
                </a:spcAft>
                <a:buClr>
                  <a:schemeClr val="bg2"/>
                </a:buClr>
                <a:buSzPct val="40000"/>
                <a:buFont typeface="Wingdings" panose="05000000000000000000" pitchFamily="2" charset="2"/>
                <a:buChar char="l"/>
                <a:defRPr sz="2000">
                  <a:solidFill>
                    <a:schemeClr val="tx1"/>
                  </a:solidFill>
                  <a:latin typeface="Arial" panose="020B0604020202020204" pitchFamily="34" charset="0"/>
                  <a:ea typeface="宋体" panose="02010600030101010101" pitchFamily="2" charset="-122"/>
                </a:defRPr>
              </a:lvl8pPr>
              <a:lvl9pPr marL="3886200" indent="-228600" algn="just" eaLnBrk="0" fontAlgn="base" hangingPunct="0">
                <a:spcBef>
                  <a:spcPct val="0"/>
                </a:spcBef>
                <a:spcAft>
                  <a:spcPct val="5000"/>
                </a:spcAft>
                <a:buClr>
                  <a:schemeClr val="bg2"/>
                </a:buClr>
                <a:buSzPct val="40000"/>
                <a:buFont typeface="Wingdings" panose="05000000000000000000" pitchFamily="2" charset="2"/>
                <a:buChar char="l"/>
                <a:defRPr sz="2000">
                  <a:solidFill>
                    <a:schemeClr val="tx1"/>
                  </a:solidFill>
                  <a:latin typeface="Arial" panose="020B0604020202020204" pitchFamily="34" charset="0"/>
                  <a:ea typeface="宋体" panose="02010600030101010101" pitchFamily="2" charset="-122"/>
                </a:defRPr>
              </a:lvl9pPr>
            </a:lstStyle>
            <a:p>
              <a:pPr algn="l" eaLnBrk="1" hangingPunct="1">
                <a:spcBef>
                  <a:spcPct val="50000"/>
                </a:spcBef>
                <a:spcAft>
                  <a:spcPct val="0"/>
                </a:spcAft>
                <a:buClrTx/>
                <a:buSzTx/>
                <a:buFontTx/>
                <a:buNone/>
              </a:pPr>
              <a:r>
                <a:rPr kumimoji="1" lang="zh-CN" altLang="en-US" sz="2400">
                  <a:latin typeface="Times New Roman" panose="02020603050405020304" pitchFamily="18" charset="0"/>
                </a:rPr>
                <a:t>网络与通信接口</a:t>
              </a:r>
            </a:p>
          </p:txBody>
        </p:sp>
      </p:gr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日期占位符 1">
            <a:extLst>
              <a:ext uri="{FF2B5EF4-FFF2-40B4-BE49-F238E27FC236}">
                <a16:creationId xmlns:a16="http://schemas.microsoft.com/office/drawing/2014/main" id="{DDD08D59-AEB0-45B8-996E-0BDC08C7F644}"/>
              </a:ext>
            </a:extLst>
          </p:cNvPr>
          <p:cNvSpPr>
            <a:spLocks noGrp="1"/>
          </p:cNvSpPr>
          <p:nvPr>
            <p:ph type="dt" sz="quarter" idx="10"/>
          </p:nvPr>
        </p:nvSpPr>
        <p:spPr/>
        <p:txBody>
          <a:bodyPr/>
          <a:lstStyle/>
          <a:p>
            <a:pPr>
              <a:defRPr/>
            </a:pPr>
            <a:fld id="{6477DE41-0B8C-4F6B-8002-B11058DCCFAE}" type="datetime1">
              <a:rPr lang="zh-CN" altLang="en-US"/>
              <a:pPr>
                <a:defRPr/>
              </a:pPr>
              <a:t>2019/6/3</a:t>
            </a:fld>
            <a:endParaRPr lang="en-US" altLang="zh-CN"/>
          </a:p>
        </p:txBody>
      </p:sp>
      <p:sp>
        <p:nvSpPr>
          <p:cNvPr id="4" name="灯片编号占位符 2">
            <a:extLst>
              <a:ext uri="{FF2B5EF4-FFF2-40B4-BE49-F238E27FC236}">
                <a16:creationId xmlns:a16="http://schemas.microsoft.com/office/drawing/2014/main" id="{2306F6D9-9E27-4497-999F-5F5571666AEB}"/>
              </a:ext>
            </a:extLst>
          </p:cNvPr>
          <p:cNvSpPr>
            <a:spLocks noGrp="1"/>
          </p:cNvSpPr>
          <p:nvPr>
            <p:ph type="sldNum" sz="quarter" idx="11"/>
          </p:nvPr>
        </p:nvSpPr>
        <p:spPr/>
        <p:txBody>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eaLnBrk="1" hangingPunct="1"/>
            <a:r>
              <a:rPr lang="en-US" altLang="zh-CN">
                <a:latin typeface="Times New Roman" panose="02020603050405020304" pitchFamily="18" charset="0"/>
              </a:rPr>
              <a:t>Page</a:t>
            </a:r>
            <a:fld id="{2DCD5B84-61E7-4AB3-8FED-0300F46C09B2}" type="slidenum">
              <a:rPr lang="en-US" altLang="zh-CN">
                <a:latin typeface="Times New Roman" panose="02020603050405020304" pitchFamily="18" charset="0"/>
              </a:rPr>
              <a:pPr eaLnBrk="1" hangingPunct="1"/>
              <a:t>50</a:t>
            </a:fld>
            <a:endParaRPr lang="en-US" altLang="zh-CN">
              <a:latin typeface="Times New Roman" panose="02020603050405020304" pitchFamily="18" charset="0"/>
            </a:endParaRPr>
          </a:p>
        </p:txBody>
      </p:sp>
      <p:pic>
        <p:nvPicPr>
          <p:cNvPr id="53252" name="Picture 5">
            <a:extLst>
              <a:ext uri="{FF2B5EF4-FFF2-40B4-BE49-F238E27FC236}">
                <a16:creationId xmlns:a16="http://schemas.microsoft.com/office/drawing/2014/main" id="{55700558-DBEE-4BFE-A403-1D288BA00957}"/>
              </a:ext>
            </a:extLst>
          </p:cNvPr>
          <p:cNvPicPr>
            <a:picLocks noGrp="1" noChangeAspect="1" noChangeArrowheads="1"/>
          </p:cNvPicPr>
          <p:nvPr>
            <p:ph idx="4294967295"/>
          </p:nvPr>
        </p:nvPicPr>
        <p:blipFill>
          <a:blip r:embed="rId2">
            <a:extLst>
              <a:ext uri="{28A0092B-C50C-407E-A947-70E740481C1C}">
                <a14:useLocalDpi xmlns:a14="http://schemas.microsoft.com/office/drawing/2010/main" val="0"/>
              </a:ext>
            </a:extLst>
          </a:blip>
          <a:srcRect/>
          <a:stretch>
            <a:fillRect/>
          </a:stretch>
        </p:blipFill>
        <p:spPr>
          <a:xfrm>
            <a:off x="1117600" y="96838"/>
            <a:ext cx="6767513" cy="6211887"/>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日期占位符 2">
            <a:extLst>
              <a:ext uri="{FF2B5EF4-FFF2-40B4-BE49-F238E27FC236}">
                <a16:creationId xmlns:a16="http://schemas.microsoft.com/office/drawing/2014/main" id="{39F7FD9F-B529-49B1-A5BA-53000EA9643D}"/>
              </a:ext>
            </a:extLst>
          </p:cNvPr>
          <p:cNvSpPr>
            <a:spLocks noGrp="1"/>
          </p:cNvSpPr>
          <p:nvPr>
            <p:ph type="dt" sz="quarter" idx="10"/>
          </p:nvPr>
        </p:nvSpPr>
        <p:spPr/>
        <p:txBody>
          <a:bodyPr/>
          <a:lstStyle/>
          <a:p>
            <a:pPr>
              <a:defRPr/>
            </a:pPr>
            <a:fld id="{5C71BC23-5E0E-4AA4-B838-9C285FF2FE13}" type="datetime1">
              <a:rPr lang="zh-CN" altLang="en-US"/>
              <a:pPr>
                <a:defRPr/>
              </a:pPr>
              <a:t>2019/6/3</a:t>
            </a:fld>
            <a:endParaRPr lang="en-US" altLang="zh-CN"/>
          </a:p>
        </p:txBody>
      </p:sp>
      <p:sp>
        <p:nvSpPr>
          <p:cNvPr id="5" name="灯片编号占位符 3">
            <a:extLst>
              <a:ext uri="{FF2B5EF4-FFF2-40B4-BE49-F238E27FC236}">
                <a16:creationId xmlns:a16="http://schemas.microsoft.com/office/drawing/2014/main" id="{928F913D-AA70-4D53-A88D-5856B6B43184}"/>
              </a:ext>
            </a:extLst>
          </p:cNvPr>
          <p:cNvSpPr>
            <a:spLocks noGrp="1"/>
          </p:cNvSpPr>
          <p:nvPr>
            <p:ph type="sldNum" sz="quarter" idx="11"/>
          </p:nvPr>
        </p:nvSpPr>
        <p:spPr/>
        <p:txBody>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eaLnBrk="1" hangingPunct="1"/>
            <a:r>
              <a:rPr lang="en-US" altLang="zh-CN">
                <a:latin typeface="Times New Roman" panose="02020603050405020304" pitchFamily="18" charset="0"/>
              </a:rPr>
              <a:t>Page</a:t>
            </a:r>
            <a:fld id="{A4F51837-3339-4A28-AA50-5DAE23BE83A9}" type="slidenum">
              <a:rPr lang="en-US" altLang="zh-CN">
                <a:latin typeface="Times New Roman" panose="02020603050405020304" pitchFamily="18" charset="0"/>
              </a:rPr>
              <a:pPr eaLnBrk="1" hangingPunct="1"/>
              <a:t>51</a:t>
            </a:fld>
            <a:endParaRPr lang="en-US" altLang="zh-CN">
              <a:latin typeface="Times New Roman" panose="02020603050405020304" pitchFamily="18" charset="0"/>
            </a:endParaRPr>
          </a:p>
        </p:txBody>
      </p:sp>
      <p:sp>
        <p:nvSpPr>
          <p:cNvPr id="54276" name="Rectangle 10">
            <a:extLst>
              <a:ext uri="{FF2B5EF4-FFF2-40B4-BE49-F238E27FC236}">
                <a16:creationId xmlns:a16="http://schemas.microsoft.com/office/drawing/2014/main" id="{558C3CA3-920D-4846-9531-ACC662A76BBB}"/>
              </a:ext>
            </a:extLst>
          </p:cNvPr>
          <p:cNvSpPr>
            <a:spLocks noGrp="1" noChangeArrowheads="1"/>
          </p:cNvSpPr>
          <p:nvPr>
            <p:ph type="title"/>
          </p:nvPr>
        </p:nvSpPr>
        <p:spPr/>
        <p:txBody>
          <a:bodyPr/>
          <a:lstStyle/>
          <a:p>
            <a:pPr eaLnBrk="1" hangingPunct="1"/>
            <a:r>
              <a:rPr lang="zh-CN" altLang="en-US"/>
              <a:t>第三节  </a:t>
            </a:r>
            <a:r>
              <a:rPr lang="en-US" altLang="zh-CN"/>
              <a:t>CAD</a:t>
            </a:r>
            <a:r>
              <a:rPr lang="zh-CN" altLang="en-US"/>
              <a:t>系统的建模技术</a:t>
            </a:r>
          </a:p>
        </p:txBody>
      </p:sp>
      <p:pic>
        <p:nvPicPr>
          <p:cNvPr id="54277" name="Picture 11">
            <a:extLst>
              <a:ext uri="{FF2B5EF4-FFF2-40B4-BE49-F238E27FC236}">
                <a16:creationId xmlns:a16="http://schemas.microsoft.com/office/drawing/2014/main" id="{C564CADE-6BFB-48FC-8D0B-6520A99C658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63713" y="1844675"/>
            <a:ext cx="5327650" cy="3282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日期占位符 3">
            <a:extLst>
              <a:ext uri="{FF2B5EF4-FFF2-40B4-BE49-F238E27FC236}">
                <a16:creationId xmlns:a16="http://schemas.microsoft.com/office/drawing/2014/main" id="{980CB622-69F6-4571-8AAE-F4755AC358D8}"/>
              </a:ext>
            </a:extLst>
          </p:cNvPr>
          <p:cNvSpPr>
            <a:spLocks noGrp="1"/>
          </p:cNvSpPr>
          <p:nvPr>
            <p:ph type="dt" sz="quarter" idx="10"/>
          </p:nvPr>
        </p:nvSpPr>
        <p:spPr/>
        <p:txBody>
          <a:bodyPr/>
          <a:lstStyle/>
          <a:p>
            <a:pPr>
              <a:defRPr/>
            </a:pPr>
            <a:fld id="{11C93213-AC50-447C-A1DE-6233DEB1C61A}" type="datetime1">
              <a:rPr lang="zh-CN" altLang="en-US"/>
              <a:pPr>
                <a:defRPr/>
              </a:pPr>
              <a:t>2019/6/3</a:t>
            </a:fld>
            <a:endParaRPr lang="en-US" altLang="zh-CN"/>
          </a:p>
        </p:txBody>
      </p:sp>
      <p:sp>
        <p:nvSpPr>
          <p:cNvPr id="5" name="灯片编号占位符 4">
            <a:extLst>
              <a:ext uri="{FF2B5EF4-FFF2-40B4-BE49-F238E27FC236}">
                <a16:creationId xmlns:a16="http://schemas.microsoft.com/office/drawing/2014/main" id="{7ECB27EE-13AC-47E3-A65A-9F7A3619504D}"/>
              </a:ext>
            </a:extLst>
          </p:cNvPr>
          <p:cNvSpPr>
            <a:spLocks noGrp="1"/>
          </p:cNvSpPr>
          <p:nvPr>
            <p:ph type="sldNum" sz="quarter" idx="11"/>
          </p:nvPr>
        </p:nvSpPr>
        <p:spPr/>
        <p:txBody>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eaLnBrk="1" hangingPunct="1"/>
            <a:r>
              <a:rPr lang="en-US" altLang="zh-CN">
                <a:latin typeface="Times New Roman" panose="02020603050405020304" pitchFamily="18" charset="0"/>
              </a:rPr>
              <a:t>Page</a:t>
            </a:r>
            <a:fld id="{17DBD26F-F63A-4FB2-8C3F-0E4C1C9912C5}" type="slidenum">
              <a:rPr lang="en-US" altLang="zh-CN">
                <a:latin typeface="Times New Roman" panose="02020603050405020304" pitchFamily="18" charset="0"/>
              </a:rPr>
              <a:pPr eaLnBrk="1" hangingPunct="1"/>
              <a:t>52</a:t>
            </a:fld>
            <a:endParaRPr lang="en-US" altLang="zh-CN">
              <a:latin typeface="Times New Roman" panose="02020603050405020304" pitchFamily="18" charset="0"/>
            </a:endParaRPr>
          </a:p>
        </p:txBody>
      </p:sp>
      <p:sp>
        <p:nvSpPr>
          <p:cNvPr id="55300" name="Rectangle 2">
            <a:extLst>
              <a:ext uri="{FF2B5EF4-FFF2-40B4-BE49-F238E27FC236}">
                <a16:creationId xmlns:a16="http://schemas.microsoft.com/office/drawing/2014/main" id="{13B5E439-119E-4FBA-A219-51D5474F966A}"/>
              </a:ext>
            </a:extLst>
          </p:cNvPr>
          <p:cNvSpPr>
            <a:spLocks noGrp="1" noChangeArrowheads="1"/>
          </p:cNvSpPr>
          <p:nvPr>
            <p:ph type="title"/>
          </p:nvPr>
        </p:nvSpPr>
        <p:spPr/>
        <p:txBody>
          <a:bodyPr/>
          <a:lstStyle/>
          <a:p>
            <a:pPr eaLnBrk="1" hangingPunct="1"/>
            <a:r>
              <a:rPr lang="zh-CN" altLang="en-US"/>
              <a:t>第三节  </a:t>
            </a:r>
            <a:r>
              <a:rPr lang="en-US" altLang="zh-CN"/>
              <a:t>CAD</a:t>
            </a:r>
            <a:r>
              <a:rPr lang="zh-CN" altLang="en-US"/>
              <a:t>系统的建模技术</a:t>
            </a:r>
          </a:p>
        </p:txBody>
      </p:sp>
      <p:sp>
        <p:nvSpPr>
          <p:cNvPr id="55301" name="Rectangle 3">
            <a:extLst>
              <a:ext uri="{FF2B5EF4-FFF2-40B4-BE49-F238E27FC236}">
                <a16:creationId xmlns:a16="http://schemas.microsoft.com/office/drawing/2014/main" id="{6BAE234D-06DB-4FD9-9CE4-8EF286A670EB}"/>
              </a:ext>
            </a:extLst>
          </p:cNvPr>
          <p:cNvSpPr>
            <a:spLocks noGrp="1" noChangeArrowheads="1"/>
          </p:cNvSpPr>
          <p:nvPr>
            <p:ph type="body" idx="1"/>
          </p:nvPr>
        </p:nvSpPr>
        <p:spPr/>
        <p:txBody>
          <a:bodyPr/>
          <a:lstStyle/>
          <a:p>
            <a:pPr marL="0" indent="0" eaLnBrk="1" hangingPunct="1"/>
            <a:r>
              <a:rPr lang="zh-CN" altLang="en-US">
                <a:solidFill>
                  <a:srgbClr val="0000FF"/>
                </a:solidFill>
              </a:rPr>
              <a:t>整体求解方法</a:t>
            </a:r>
            <a:r>
              <a:rPr lang="zh-CN" altLang="en-US"/>
              <a:t>：</a:t>
            </a:r>
          </a:p>
          <a:p>
            <a:pPr lvl="1" eaLnBrk="1" hangingPunct="1"/>
            <a:r>
              <a:rPr lang="zh-CN" altLang="en-US"/>
              <a:t>用于简单的平面模型。</a:t>
            </a:r>
          </a:p>
          <a:p>
            <a:pPr marL="0" indent="0" eaLnBrk="1" hangingPunct="1"/>
            <a:r>
              <a:rPr lang="zh-CN" altLang="en-US">
                <a:solidFill>
                  <a:srgbClr val="0000FF"/>
                </a:solidFill>
              </a:rPr>
              <a:t>几何推理法</a:t>
            </a:r>
            <a:r>
              <a:rPr lang="zh-CN" altLang="en-US"/>
              <a:t>：</a:t>
            </a:r>
          </a:p>
          <a:p>
            <a:pPr lvl="1" eaLnBrk="1" hangingPunct="1"/>
            <a:r>
              <a:rPr lang="zh-CN" altLang="en-US"/>
              <a:t>人工智能运用到几何建模中。</a:t>
            </a:r>
          </a:p>
          <a:p>
            <a:pPr lvl="1" eaLnBrk="1" hangingPunct="1"/>
            <a:r>
              <a:rPr lang="zh-CN" altLang="en-US"/>
              <a:t>预先指定了设计的规则和专家知识库。</a:t>
            </a:r>
          </a:p>
          <a:p>
            <a:pPr lvl="1" eaLnBrk="1" hangingPunct="1"/>
            <a:r>
              <a:rPr lang="zh-CN" altLang="en-US"/>
              <a:t>局部求解方法。</a:t>
            </a:r>
          </a:p>
          <a:p>
            <a:pPr lvl="1" eaLnBrk="1" hangingPunct="1"/>
            <a:r>
              <a:rPr lang="zh-CN" altLang="en-US"/>
              <a:t>根据知识和推理逐步获得全解。</a:t>
            </a:r>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日期占位符 3">
            <a:extLst>
              <a:ext uri="{FF2B5EF4-FFF2-40B4-BE49-F238E27FC236}">
                <a16:creationId xmlns:a16="http://schemas.microsoft.com/office/drawing/2014/main" id="{DC568564-869F-40B2-98A1-4C9CDD5162D0}"/>
              </a:ext>
            </a:extLst>
          </p:cNvPr>
          <p:cNvSpPr>
            <a:spLocks noGrp="1"/>
          </p:cNvSpPr>
          <p:nvPr>
            <p:ph type="dt" sz="quarter" idx="10"/>
          </p:nvPr>
        </p:nvSpPr>
        <p:spPr/>
        <p:txBody>
          <a:bodyPr/>
          <a:lstStyle/>
          <a:p>
            <a:pPr>
              <a:defRPr/>
            </a:pPr>
            <a:fld id="{9A6D911F-729B-4EF2-BC1B-589FE211D0B6}" type="datetime1">
              <a:rPr lang="zh-CN" altLang="en-US"/>
              <a:pPr>
                <a:defRPr/>
              </a:pPr>
              <a:t>2019/6/3</a:t>
            </a:fld>
            <a:endParaRPr lang="en-US" altLang="zh-CN"/>
          </a:p>
        </p:txBody>
      </p:sp>
      <p:sp>
        <p:nvSpPr>
          <p:cNvPr id="5" name="灯片编号占位符 4">
            <a:extLst>
              <a:ext uri="{FF2B5EF4-FFF2-40B4-BE49-F238E27FC236}">
                <a16:creationId xmlns:a16="http://schemas.microsoft.com/office/drawing/2014/main" id="{279386F6-636A-47F9-AA01-803486CE9BD4}"/>
              </a:ext>
            </a:extLst>
          </p:cNvPr>
          <p:cNvSpPr>
            <a:spLocks noGrp="1"/>
          </p:cNvSpPr>
          <p:nvPr>
            <p:ph type="sldNum" sz="quarter" idx="11"/>
          </p:nvPr>
        </p:nvSpPr>
        <p:spPr/>
        <p:txBody>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eaLnBrk="1" hangingPunct="1"/>
            <a:r>
              <a:rPr lang="en-US" altLang="zh-CN">
                <a:latin typeface="Times New Roman" panose="02020603050405020304" pitchFamily="18" charset="0"/>
              </a:rPr>
              <a:t>Page</a:t>
            </a:r>
            <a:fld id="{44810B12-08C0-419A-898E-E637C3D7778B}" type="slidenum">
              <a:rPr lang="en-US" altLang="zh-CN">
                <a:latin typeface="Times New Roman" panose="02020603050405020304" pitchFamily="18" charset="0"/>
              </a:rPr>
              <a:pPr eaLnBrk="1" hangingPunct="1"/>
              <a:t>53</a:t>
            </a:fld>
            <a:endParaRPr lang="en-US" altLang="zh-CN">
              <a:latin typeface="Times New Roman" panose="02020603050405020304" pitchFamily="18" charset="0"/>
            </a:endParaRPr>
          </a:p>
        </p:txBody>
      </p:sp>
      <p:sp>
        <p:nvSpPr>
          <p:cNvPr id="56324" name="Rectangle 2">
            <a:extLst>
              <a:ext uri="{FF2B5EF4-FFF2-40B4-BE49-F238E27FC236}">
                <a16:creationId xmlns:a16="http://schemas.microsoft.com/office/drawing/2014/main" id="{1A70AF74-2048-4145-A780-1DBAE56A5504}"/>
              </a:ext>
            </a:extLst>
          </p:cNvPr>
          <p:cNvSpPr>
            <a:spLocks noGrp="1" noChangeArrowheads="1"/>
          </p:cNvSpPr>
          <p:nvPr>
            <p:ph type="title"/>
          </p:nvPr>
        </p:nvSpPr>
        <p:spPr/>
        <p:txBody>
          <a:bodyPr/>
          <a:lstStyle/>
          <a:p>
            <a:pPr eaLnBrk="1" hangingPunct="1"/>
            <a:r>
              <a:rPr lang="zh-CN" altLang="en-US"/>
              <a:t>第三节  </a:t>
            </a:r>
            <a:r>
              <a:rPr lang="en-US" altLang="zh-CN"/>
              <a:t>CAD</a:t>
            </a:r>
            <a:r>
              <a:rPr lang="zh-CN" altLang="en-US"/>
              <a:t>系统的建模技术</a:t>
            </a:r>
          </a:p>
        </p:txBody>
      </p:sp>
      <p:sp>
        <p:nvSpPr>
          <p:cNvPr id="56325" name="Rectangle 3">
            <a:extLst>
              <a:ext uri="{FF2B5EF4-FFF2-40B4-BE49-F238E27FC236}">
                <a16:creationId xmlns:a16="http://schemas.microsoft.com/office/drawing/2014/main" id="{B03DD8F3-4AB6-479C-8B5B-6C9C4057A9F0}"/>
              </a:ext>
            </a:extLst>
          </p:cNvPr>
          <p:cNvSpPr>
            <a:spLocks noGrp="1" noChangeArrowheads="1"/>
          </p:cNvSpPr>
          <p:nvPr>
            <p:ph type="body" idx="1"/>
          </p:nvPr>
        </p:nvSpPr>
        <p:spPr/>
        <p:txBody>
          <a:bodyPr/>
          <a:lstStyle/>
          <a:p>
            <a:pPr marL="0" indent="0" eaLnBrk="1" hangingPunct="1"/>
            <a:r>
              <a:rPr lang="zh-CN" altLang="en-US">
                <a:solidFill>
                  <a:srgbClr val="0000FF"/>
                </a:solidFill>
              </a:rPr>
              <a:t>产品模型</a:t>
            </a:r>
          </a:p>
          <a:p>
            <a:pPr lvl="1" eaLnBrk="1" hangingPunct="1"/>
            <a:r>
              <a:rPr lang="zh-CN" altLang="en-US"/>
              <a:t>零件</a:t>
            </a:r>
          </a:p>
          <a:p>
            <a:pPr lvl="1" eaLnBrk="1" hangingPunct="1"/>
            <a:r>
              <a:rPr lang="zh-CN" altLang="en-US"/>
              <a:t>部件</a:t>
            </a:r>
          </a:p>
          <a:p>
            <a:pPr lvl="1" eaLnBrk="1" hangingPunct="1"/>
            <a:r>
              <a:rPr lang="zh-CN" altLang="en-US"/>
              <a:t>产品</a:t>
            </a:r>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日期占位符 2">
            <a:extLst>
              <a:ext uri="{FF2B5EF4-FFF2-40B4-BE49-F238E27FC236}">
                <a16:creationId xmlns:a16="http://schemas.microsoft.com/office/drawing/2014/main" id="{57FC278A-19CA-4080-8F94-D77D9A0B1417}"/>
              </a:ext>
            </a:extLst>
          </p:cNvPr>
          <p:cNvSpPr>
            <a:spLocks noGrp="1"/>
          </p:cNvSpPr>
          <p:nvPr>
            <p:ph type="dt" sz="quarter" idx="10"/>
          </p:nvPr>
        </p:nvSpPr>
        <p:spPr/>
        <p:txBody>
          <a:bodyPr/>
          <a:lstStyle/>
          <a:p>
            <a:pPr>
              <a:defRPr/>
            </a:pPr>
            <a:fld id="{8CA46223-1A26-4D60-B72B-08AA17682ECB}" type="datetime1">
              <a:rPr lang="zh-CN" altLang="en-US"/>
              <a:pPr>
                <a:defRPr/>
              </a:pPr>
              <a:t>2019/6/3</a:t>
            </a:fld>
            <a:endParaRPr lang="en-US" altLang="zh-CN"/>
          </a:p>
        </p:txBody>
      </p:sp>
      <p:sp>
        <p:nvSpPr>
          <p:cNvPr id="5" name="灯片编号占位符 3">
            <a:extLst>
              <a:ext uri="{FF2B5EF4-FFF2-40B4-BE49-F238E27FC236}">
                <a16:creationId xmlns:a16="http://schemas.microsoft.com/office/drawing/2014/main" id="{86AE8B7A-6059-41C6-BF85-57717195E4DA}"/>
              </a:ext>
            </a:extLst>
          </p:cNvPr>
          <p:cNvSpPr>
            <a:spLocks noGrp="1"/>
          </p:cNvSpPr>
          <p:nvPr>
            <p:ph type="sldNum" sz="quarter" idx="11"/>
          </p:nvPr>
        </p:nvSpPr>
        <p:spPr/>
        <p:txBody>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eaLnBrk="1" hangingPunct="1"/>
            <a:r>
              <a:rPr lang="en-US" altLang="zh-CN">
                <a:latin typeface="Times New Roman" panose="02020603050405020304" pitchFamily="18" charset="0"/>
              </a:rPr>
              <a:t>Page</a:t>
            </a:r>
            <a:fld id="{6433BE12-CCB3-4220-9F3A-6939EB623709}" type="slidenum">
              <a:rPr lang="en-US" altLang="zh-CN">
                <a:latin typeface="Times New Roman" panose="02020603050405020304" pitchFamily="18" charset="0"/>
              </a:rPr>
              <a:pPr eaLnBrk="1" hangingPunct="1"/>
              <a:t>54</a:t>
            </a:fld>
            <a:endParaRPr lang="en-US" altLang="zh-CN">
              <a:latin typeface="Times New Roman" panose="02020603050405020304" pitchFamily="18" charset="0"/>
            </a:endParaRPr>
          </a:p>
        </p:txBody>
      </p:sp>
      <p:sp>
        <p:nvSpPr>
          <p:cNvPr id="57348" name="Rectangle 6">
            <a:extLst>
              <a:ext uri="{FF2B5EF4-FFF2-40B4-BE49-F238E27FC236}">
                <a16:creationId xmlns:a16="http://schemas.microsoft.com/office/drawing/2014/main" id="{41AF781E-E80F-46B6-B153-6E5326022482}"/>
              </a:ext>
            </a:extLst>
          </p:cNvPr>
          <p:cNvSpPr>
            <a:spLocks noGrp="1" noChangeArrowheads="1"/>
          </p:cNvSpPr>
          <p:nvPr>
            <p:ph type="title"/>
          </p:nvPr>
        </p:nvSpPr>
        <p:spPr/>
        <p:txBody>
          <a:bodyPr/>
          <a:lstStyle/>
          <a:p>
            <a:pPr eaLnBrk="1" hangingPunct="1"/>
            <a:r>
              <a:rPr lang="zh-CN" altLang="en-US"/>
              <a:t>第三节  </a:t>
            </a:r>
            <a:r>
              <a:rPr lang="en-US" altLang="zh-CN"/>
              <a:t>CAD</a:t>
            </a:r>
            <a:r>
              <a:rPr lang="zh-CN" altLang="en-US"/>
              <a:t>系统的建模技术</a:t>
            </a:r>
          </a:p>
        </p:txBody>
      </p:sp>
      <p:pic>
        <p:nvPicPr>
          <p:cNvPr id="57349" name="Picture 7">
            <a:extLst>
              <a:ext uri="{FF2B5EF4-FFF2-40B4-BE49-F238E27FC236}">
                <a16:creationId xmlns:a16="http://schemas.microsoft.com/office/drawing/2014/main" id="{3DE9663C-9C67-46E7-89D6-BB7FE876FC8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27088" y="1209675"/>
            <a:ext cx="7416800" cy="5099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advClick="0" advTm="0"/>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日期占位符 3">
            <a:extLst>
              <a:ext uri="{FF2B5EF4-FFF2-40B4-BE49-F238E27FC236}">
                <a16:creationId xmlns:a16="http://schemas.microsoft.com/office/drawing/2014/main" id="{136C530F-CA02-4777-9121-699BCDCC35D9}"/>
              </a:ext>
            </a:extLst>
          </p:cNvPr>
          <p:cNvSpPr>
            <a:spLocks noGrp="1"/>
          </p:cNvSpPr>
          <p:nvPr>
            <p:ph type="dt" sz="quarter" idx="10"/>
          </p:nvPr>
        </p:nvSpPr>
        <p:spPr/>
        <p:txBody>
          <a:bodyPr/>
          <a:lstStyle/>
          <a:p>
            <a:pPr>
              <a:defRPr/>
            </a:pPr>
            <a:fld id="{787B85B4-779C-4C2E-93FC-EA7D3072BCBC}" type="datetime1">
              <a:rPr lang="zh-CN" altLang="en-US"/>
              <a:pPr>
                <a:defRPr/>
              </a:pPr>
              <a:t>2019/6/3</a:t>
            </a:fld>
            <a:endParaRPr lang="en-US" altLang="zh-CN"/>
          </a:p>
        </p:txBody>
      </p:sp>
      <p:sp>
        <p:nvSpPr>
          <p:cNvPr id="5" name="灯片编号占位符 4">
            <a:extLst>
              <a:ext uri="{FF2B5EF4-FFF2-40B4-BE49-F238E27FC236}">
                <a16:creationId xmlns:a16="http://schemas.microsoft.com/office/drawing/2014/main" id="{C8A3D8FA-7F97-4C7D-855D-DC8AADB95D8F}"/>
              </a:ext>
            </a:extLst>
          </p:cNvPr>
          <p:cNvSpPr>
            <a:spLocks noGrp="1"/>
          </p:cNvSpPr>
          <p:nvPr>
            <p:ph type="sldNum" sz="quarter" idx="11"/>
          </p:nvPr>
        </p:nvSpPr>
        <p:spPr/>
        <p:txBody>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eaLnBrk="1" hangingPunct="1"/>
            <a:r>
              <a:rPr lang="en-US" altLang="zh-CN">
                <a:latin typeface="Times New Roman" panose="02020603050405020304" pitchFamily="18" charset="0"/>
              </a:rPr>
              <a:t>Page</a:t>
            </a:r>
            <a:fld id="{72293962-5144-477E-AD23-00B7110B71C2}" type="slidenum">
              <a:rPr lang="en-US" altLang="zh-CN">
                <a:latin typeface="Times New Roman" panose="02020603050405020304" pitchFamily="18" charset="0"/>
              </a:rPr>
              <a:pPr eaLnBrk="1" hangingPunct="1"/>
              <a:t>55</a:t>
            </a:fld>
            <a:endParaRPr lang="en-US" altLang="zh-CN">
              <a:latin typeface="Times New Roman" panose="02020603050405020304" pitchFamily="18" charset="0"/>
            </a:endParaRPr>
          </a:p>
        </p:txBody>
      </p:sp>
      <p:sp>
        <p:nvSpPr>
          <p:cNvPr id="58372" name="Rectangle 2">
            <a:extLst>
              <a:ext uri="{FF2B5EF4-FFF2-40B4-BE49-F238E27FC236}">
                <a16:creationId xmlns:a16="http://schemas.microsoft.com/office/drawing/2014/main" id="{701AA523-BB29-4BB0-812C-4C5625F17832}"/>
              </a:ext>
            </a:extLst>
          </p:cNvPr>
          <p:cNvSpPr>
            <a:spLocks noGrp="1" noChangeArrowheads="1"/>
          </p:cNvSpPr>
          <p:nvPr>
            <p:ph type="title"/>
          </p:nvPr>
        </p:nvSpPr>
        <p:spPr/>
        <p:txBody>
          <a:bodyPr/>
          <a:lstStyle/>
          <a:p>
            <a:pPr eaLnBrk="1" hangingPunct="1"/>
            <a:r>
              <a:rPr lang="zh-CN" altLang="en-US"/>
              <a:t>第四节  </a:t>
            </a:r>
            <a:r>
              <a:rPr lang="en-US" altLang="zh-CN"/>
              <a:t>CAD</a:t>
            </a:r>
            <a:r>
              <a:rPr lang="zh-CN" altLang="en-US"/>
              <a:t>系统的其他技术</a:t>
            </a:r>
          </a:p>
        </p:txBody>
      </p:sp>
      <p:sp>
        <p:nvSpPr>
          <p:cNvPr id="58373" name="Rectangle 3">
            <a:extLst>
              <a:ext uri="{FF2B5EF4-FFF2-40B4-BE49-F238E27FC236}">
                <a16:creationId xmlns:a16="http://schemas.microsoft.com/office/drawing/2014/main" id="{E01E257E-A597-43AE-B265-B31B1DA02F32}"/>
              </a:ext>
            </a:extLst>
          </p:cNvPr>
          <p:cNvSpPr>
            <a:spLocks noGrp="1" noChangeArrowheads="1"/>
          </p:cNvSpPr>
          <p:nvPr>
            <p:ph type="body" idx="1"/>
          </p:nvPr>
        </p:nvSpPr>
        <p:spPr>
          <a:xfrm>
            <a:off x="1763713" y="1700213"/>
            <a:ext cx="5545137" cy="3313112"/>
          </a:xfrm>
        </p:spPr>
        <p:txBody>
          <a:bodyPr/>
          <a:lstStyle/>
          <a:p>
            <a:pPr marL="0" indent="0" eaLnBrk="1" hangingPunct="1"/>
            <a:r>
              <a:rPr lang="zh-CN" altLang="en-US" sz="3600" b="1">
                <a:solidFill>
                  <a:srgbClr val="FF0000"/>
                </a:solidFill>
                <a:ea typeface="楷体" panose="02010609060101010101" pitchFamily="49" charset="-122"/>
              </a:rPr>
              <a:t>数据处理技术</a:t>
            </a:r>
          </a:p>
          <a:p>
            <a:pPr marL="0" indent="0" eaLnBrk="1" hangingPunct="1"/>
            <a:r>
              <a:rPr lang="zh-CN" altLang="en-US" sz="3600" b="1">
                <a:solidFill>
                  <a:srgbClr val="FF0000"/>
                </a:solidFill>
                <a:ea typeface="楷体" panose="02010609060101010101" pitchFamily="49" charset="-122"/>
              </a:rPr>
              <a:t>图形处理技术</a:t>
            </a:r>
          </a:p>
          <a:p>
            <a:pPr marL="0" indent="0" eaLnBrk="1" hangingPunct="1"/>
            <a:r>
              <a:rPr lang="zh-CN" altLang="en-US" sz="3600" b="1">
                <a:solidFill>
                  <a:srgbClr val="FF0000"/>
                </a:solidFill>
                <a:ea typeface="楷体" panose="02010609060101010101" pitchFamily="49" charset="-122"/>
              </a:rPr>
              <a:t>人机交互技术</a:t>
            </a:r>
          </a:p>
          <a:p>
            <a:pPr marL="0" indent="0" eaLnBrk="1" hangingPunct="1"/>
            <a:r>
              <a:rPr lang="zh-CN" altLang="en-US" sz="3600" b="1">
                <a:solidFill>
                  <a:srgbClr val="FF0000"/>
                </a:solidFill>
                <a:ea typeface="楷体" panose="02010609060101010101" pitchFamily="49" charset="-122"/>
              </a:rPr>
              <a:t>产品数据交换技术</a:t>
            </a:r>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日期占位符 3">
            <a:extLst>
              <a:ext uri="{FF2B5EF4-FFF2-40B4-BE49-F238E27FC236}">
                <a16:creationId xmlns:a16="http://schemas.microsoft.com/office/drawing/2014/main" id="{8AA8640C-A4D8-4968-B2EB-9BF3F8DC15F5}"/>
              </a:ext>
            </a:extLst>
          </p:cNvPr>
          <p:cNvSpPr>
            <a:spLocks noGrp="1"/>
          </p:cNvSpPr>
          <p:nvPr>
            <p:ph type="dt" sz="quarter" idx="10"/>
          </p:nvPr>
        </p:nvSpPr>
        <p:spPr/>
        <p:txBody>
          <a:bodyPr/>
          <a:lstStyle/>
          <a:p>
            <a:pPr>
              <a:defRPr/>
            </a:pPr>
            <a:fld id="{9F4A9B52-1E02-4B7A-A5CB-16529F376AFC}" type="datetime1">
              <a:rPr lang="zh-CN" altLang="en-US"/>
              <a:pPr>
                <a:defRPr/>
              </a:pPr>
              <a:t>2019/6/3</a:t>
            </a:fld>
            <a:endParaRPr lang="en-US" altLang="zh-CN"/>
          </a:p>
        </p:txBody>
      </p:sp>
      <p:sp>
        <p:nvSpPr>
          <p:cNvPr id="5" name="灯片编号占位符 4">
            <a:extLst>
              <a:ext uri="{FF2B5EF4-FFF2-40B4-BE49-F238E27FC236}">
                <a16:creationId xmlns:a16="http://schemas.microsoft.com/office/drawing/2014/main" id="{A6DE4147-FBDA-41FA-8063-5042232C3BC3}"/>
              </a:ext>
            </a:extLst>
          </p:cNvPr>
          <p:cNvSpPr>
            <a:spLocks noGrp="1"/>
          </p:cNvSpPr>
          <p:nvPr>
            <p:ph type="sldNum" sz="quarter" idx="11"/>
          </p:nvPr>
        </p:nvSpPr>
        <p:spPr/>
        <p:txBody>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eaLnBrk="1" hangingPunct="1"/>
            <a:r>
              <a:rPr lang="en-US" altLang="zh-CN">
                <a:latin typeface="Times New Roman" panose="02020603050405020304" pitchFamily="18" charset="0"/>
              </a:rPr>
              <a:t>Page</a:t>
            </a:r>
            <a:fld id="{BEB6BEB2-009E-443F-9DF4-434370571932}" type="slidenum">
              <a:rPr lang="en-US" altLang="zh-CN">
                <a:latin typeface="Times New Roman" panose="02020603050405020304" pitchFamily="18" charset="0"/>
              </a:rPr>
              <a:pPr eaLnBrk="1" hangingPunct="1"/>
              <a:t>56</a:t>
            </a:fld>
            <a:endParaRPr lang="en-US" altLang="zh-CN">
              <a:latin typeface="Times New Roman" panose="02020603050405020304" pitchFamily="18" charset="0"/>
            </a:endParaRPr>
          </a:p>
        </p:txBody>
      </p:sp>
      <p:sp>
        <p:nvSpPr>
          <p:cNvPr id="59396" name="Rectangle 2">
            <a:extLst>
              <a:ext uri="{FF2B5EF4-FFF2-40B4-BE49-F238E27FC236}">
                <a16:creationId xmlns:a16="http://schemas.microsoft.com/office/drawing/2014/main" id="{4B339C2A-2857-47D6-810C-959E614EB191}"/>
              </a:ext>
            </a:extLst>
          </p:cNvPr>
          <p:cNvSpPr>
            <a:spLocks noGrp="1" noChangeArrowheads="1"/>
          </p:cNvSpPr>
          <p:nvPr>
            <p:ph type="title"/>
          </p:nvPr>
        </p:nvSpPr>
        <p:spPr/>
        <p:txBody>
          <a:bodyPr/>
          <a:lstStyle/>
          <a:p>
            <a:pPr eaLnBrk="1" hangingPunct="1"/>
            <a:r>
              <a:rPr lang="zh-CN" altLang="en-US"/>
              <a:t>第四节  </a:t>
            </a:r>
            <a:r>
              <a:rPr lang="en-US" altLang="zh-CN"/>
              <a:t>CAD</a:t>
            </a:r>
            <a:r>
              <a:rPr lang="zh-CN" altLang="en-US"/>
              <a:t>系统的其他技术</a:t>
            </a:r>
          </a:p>
        </p:txBody>
      </p:sp>
      <p:sp>
        <p:nvSpPr>
          <p:cNvPr id="59397" name="Rectangle 3">
            <a:extLst>
              <a:ext uri="{FF2B5EF4-FFF2-40B4-BE49-F238E27FC236}">
                <a16:creationId xmlns:a16="http://schemas.microsoft.com/office/drawing/2014/main" id="{2FC2DEE9-C874-4E3D-9960-69A4B4BFE003}"/>
              </a:ext>
            </a:extLst>
          </p:cNvPr>
          <p:cNvSpPr>
            <a:spLocks noGrp="1" noChangeArrowheads="1"/>
          </p:cNvSpPr>
          <p:nvPr>
            <p:ph type="body" idx="1"/>
          </p:nvPr>
        </p:nvSpPr>
        <p:spPr/>
        <p:txBody>
          <a:bodyPr/>
          <a:lstStyle/>
          <a:p>
            <a:pPr marL="0" indent="0" eaLnBrk="1" hangingPunct="1"/>
            <a:r>
              <a:rPr lang="zh-CN" altLang="en-US">
                <a:solidFill>
                  <a:srgbClr val="0000FF"/>
                </a:solidFill>
              </a:rPr>
              <a:t>数据处理技术</a:t>
            </a:r>
          </a:p>
          <a:p>
            <a:pPr lvl="1" eaLnBrk="1" hangingPunct="1"/>
            <a:r>
              <a:rPr lang="zh-CN" altLang="en-US"/>
              <a:t>在模具设计中，用公式表达的设计准则和规范很少，大量的是数表和线图。</a:t>
            </a:r>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日期占位符 3">
            <a:extLst>
              <a:ext uri="{FF2B5EF4-FFF2-40B4-BE49-F238E27FC236}">
                <a16:creationId xmlns:a16="http://schemas.microsoft.com/office/drawing/2014/main" id="{398F0F5F-B909-46E7-8692-1EE810C1C949}"/>
              </a:ext>
            </a:extLst>
          </p:cNvPr>
          <p:cNvSpPr>
            <a:spLocks noGrp="1"/>
          </p:cNvSpPr>
          <p:nvPr>
            <p:ph type="dt" sz="quarter" idx="10"/>
          </p:nvPr>
        </p:nvSpPr>
        <p:spPr/>
        <p:txBody>
          <a:bodyPr/>
          <a:lstStyle/>
          <a:p>
            <a:pPr>
              <a:defRPr/>
            </a:pPr>
            <a:fld id="{9C1A5B9C-BE0B-4DAB-9815-D13903BD1297}" type="datetime1">
              <a:rPr lang="zh-CN" altLang="en-US"/>
              <a:pPr>
                <a:defRPr/>
              </a:pPr>
              <a:t>2019/6/3</a:t>
            </a:fld>
            <a:endParaRPr lang="en-US" altLang="zh-CN"/>
          </a:p>
        </p:txBody>
      </p:sp>
      <p:sp>
        <p:nvSpPr>
          <p:cNvPr id="5" name="灯片编号占位符 4">
            <a:extLst>
              <a:ext uri="{FF2B5EF4-FFF2-40B4-BE49-F238E27FC236}">
                <a16:creationId xmlns:a16="http://schemas.microsoft.com/office/drawing/2014/main" id="{D60F5F78-DA41-4851-BE78-4C83193CF00C}"/>
              </a:ext>
            </a:extLst>
          </p:cNvPr>
          <p:cNvSpPr>
            <a:spLocks noGrp="1"/>
          </p:cNvSpPr>
          <p:nvPr>
            <p:ph type="sldNum" sz="quarter" idx="11"/>
          </p:nvPr>
        </p:nvSpPr>
        <p:spPr/>
        <p:txBody>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eaLnBrk="1" hangingPunct="1"/>
            <a:r>
              <a:rPr lang="en-US" altLang="zh-CN">
                <a:latin typeface="Times New Roman" panose="02020603050405020304" pitchFamily="18" charset="0"/>
              </a:rPr>
              <a:t>Page</a:t>
            </a:r>
            <a:fld id="{7D1E297E-A255-4FE4-B91F-4735C784D281}" type="slidenum">
              <a:rPr lang="en-US" altLang="zh-CN">
                <a:latin typeface="Times New Roman" panose="02020603050405020304" pitchFamily="18" charset="0"/>
              </a:rPr>
              <a:pPr eaLnBrk="1" hangingPunct="1"/>
              <a:t>57</a:t>
            </a:fld>
            <a:endParaRPr lang="en-US" altLang="zh-CN">
              <a:latin typeface="Times New Roman" panose="02020603050405020304" pitchFamily="18" charset="0"/>
            </a:endParaRPr>
          </a:p>
        </p:txBody>
      </p:sp>
      <p:sp>
        <p:nvSpPr>
          <p:cNvPr id="60420" name="Rectangle 2">
            <a:extLst>
              <a:ext uri="{FF2B5EF4-FFF2-40B4-BE49-F238E27FC236}">
                <a16:creationId xmlns:a16="http://schemas.microsoft.com/office/drawing/2014/main" id="{ABF6AEC7-EE28-482D-B523-0237BD1197C4}"/>
              </a:ext>
            </a:extLst>
          </p:cNvPr>
          <p:cNvSpPr>
            <a:spLocks noGrp="1" noChangeArrowheads="1"/>
          </p:cNvSpPr>
          <p:nvPr>
            <p:ph type="title"/>
          </p:nvPr>
        </p:nvSpPr>
        <p:spPr/>
        <p:txBody>
          <a:bodyPr/>
          <a:lstStyle/>
          <a:p>
            <a:pPr eaLnBrk="1" hangingPunct="1"/>
            <a:r>
              <a:rPr lang="zh-CN" altLang="en-US"/>
              <a:t>第四节  </a:t>
            </a:r>
            <a:r>
              <a:rPr lang="en-US" altLang="zh-CN"/>
              <a:t>CAD</a:t>
            </a:r>
            <a:r>
              <a:rPr lang="zh-CN" altLang="en-US"/>
              <a:t>系统的其他技术</a:t>
            </a:r>
          </a:p>
        </p:txBody>
      </p:sp>
      <p:sp>
        <p:nvSpPr>
          <p:cNvPr id="60421" name="Rectangle 3">
            <a:extLst>
              <a:ext uri="{FF2B5EF4-FFF2-40B4-BE49-F238E27FC236}">
                <a16:creationId xmlns:a16="http://schemas.microsoft.com/office/drawing/2014/main" id="{8F740628-3597-4F54-B07B-B88C29C2C9DA}"/>
              </a:ext>
            </a:extLst>
          </p:cNvPr>
          <p:cNvSpPr>
            <a:spLocks noGrp="1" noChangeArrowheads="1"/>
          </p:cNvSpPr>
          <p:nvPr>
            <p:ph type="body" idx="1"/>
          </p:nvPr>
        </p:nvSpPr>
        <p:spPr/>
        <p:txBody>
          <a:bodyPr/>
          <a:lstStyle/>
          <a:p>
            <a:pPr marL="0" indent="0" eaLnBrk="1" hangingPunct="1"/>
            <a:r>
              <a:rPr lang="zh-CN" altLang="en-US" b="1">
                <a:solidFill>
                  <a:srgbClr val="FF0000"/>
                </a:solidFill>
              </a:rPr>
              <a:t>数表的处理</a:t>
            </a:r>
          </a:p>
          <a:p>
            <a:pPr lvl="1" eaLnBrk="1" hangingPunct="1"/>
            <a:r>
              <a:rPr lang="zh-CN" altLang="en-US"/>
              <a:t>数表有一维数表、二维数表和多维数表</a:t>
            </a:r>
          </a:p>
          <a:p>
            <a:pPr lvl="1" eaLnBrk="1" hangingPunct="1"/>
            <a:r>
              <a:rPr lang="zh-CN" altLang="en-US"/>
              <a:t>数表的处理：数表的程序化和公式化</a:t>
            </a:r>
          </a:p>
          <a:p>
            <a:pPr lvl="1" eaLnBrk="1" hangingPunct="1"/>
            <a:r>
              <a:rPr lang="zh-CN" altLang="en-US"/>
              <a:t>数表的程序化：是一种计算机数据检索，用于数据之间没有明显关系的数表。</a:t>
            </a:r>
          </a:p>
          <a:p>
            <a:pPr lvl="1" eaLnBrk="1" hangingPunct="1"/>
            <a:r>
              <a:rPr lang="zh-CN" altLang="en-US"/>
              <a:t>数表的公式化：插值和数据拟合（用于相邻数据之间的数据计算）</a:t>
            </a:r>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日期占位符 3">
            <a:extLst>
              <a:ext uri="{FF2B5EF4-FFF2-40B4-BE49-F238E27FC236}">
                <a16:creationId xmlns:a16="http://schemas.microsoft.com/office/drawing/2014/main" id="{12133186-08B5-4543-88B1-D086D8962AA6}"/>
              </a:ext>
            </a:extLst>
          </p:cNvPr>
          <p:cNvSpPr>
            <a:spLocks noGrp="1"/>
          </p:cNvSpPr>
          <p:nvPr>
            <p:ph type="dt" sz="quarter" idx="10"/>
          </p:nvPr>
        </p:nvSpPr>
        <p:spPr/>
        <p:txBody>
          <a:bodyPr/>
          <a:lstStyle/>
          <a:p>
            <a:pPr>
              <a:defRPr/>
            </a:pPr>
            <a:fld id="{F8CFF5CB-C3F3-46DA-902B-80C4D932C7AC}" type="datetime1">
              <a:rPr lang="zh-CN" altLang="en-US"/>
              <a:pPr>
                <a:defRPr/>
              </a:pPr>
              <a:t>2019/6/3</a:t>
            </a:fld>
            <a:endParaRPr lang="en-US" altLang="zh-CN"/>
          </a:p>
        </p:txBody>
      </p:sp>
      <p:sp>
        <p:nvSpPr>
          <p:cNvPr id="5" name="灯片编号占位符 4">
            <a:extLst>
              <a:ext uri="{FF2B5EF4-FFF2-40B4-BE49-F238E27FC236}">
                <a16:creationId xmlns:a16="http://schemas.microsoft.com/office/drawing/2014/main" id="{A8DD4B8D-5443-4A31-B6C1-A01C94B20254}"/>
              </a:ext>
            </a:extLst>
          </p:cNvPr>
          <p:cNvSpPr>
            <a:spLocks noGrp="1"/>
          </p:cNvSpPr>
          <p:nvPr>
            <p:ph type="sldNum" sz="quarter" idx="11"/>
          </p:nvPr>
        </p:nvSpPr>
        <p:spPr/>
        <p:txBody>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eaLnBrk="1" hangingPunct="1"/>
            <a:r>
              <a:rPr lang="en-US" altLang="zh-CN">
                <a:latin typeface="Times New Roman" panose="02020603050405020304" pitchFamily="18" charset="0"/>
              </a:rPr>
              <a:t>Page</a:t>
            </a:r>
            <a:fld id="{D3F045A0-286E-472A-8C21-EBA755F7C321}" type="slidenum">
              <a:rPr lang="en-US" altLang="zh-CN">
                <a:latin typeface="Times New Roman" panose="02020603050405020304" pitchFamily="18" charset="0"/>
              </a:rPr>
              <a:pPr eaLnBrk="1" hangingPunct="1"/>
              <a:t>58</a:t>
            </a:fld>
            <a:endParaRPr lang="en-US" altLang="zh-CN">
              <a:latin typeface="Times New Roman" panose="02020603050405020304" pitchFamily="18" charset="0"/>
            </a:endParaRPr>
          </a:p>
        </p:txBody>
      </p:sp>
      <p:sp>
        <p:nvSpPr>
          <p:cNvPr id="61444" name="Rectangle 2">
            <a:extLst>
              <a:ext uri="{FF2B5EF4-FFF2-40B4-BE49-F238E27FC236}">
                <a16:creationId xmlns:a16="http://schemas.microsoft.com/office/drawing/2014/main" id="{8DEA7D61-B0DA-4A84-9048-A163DC78A242}"/>
              </a:ext>
            </a:extLst>
          </p:cNvPr>
          <p:cNvSpPr>
            <a:spLocks noGrp="1" noChangeArrowheads="1"/>
          </p:cNvSpPr>
          <p:nvPr>
            <p:ph type="title"/>
          </p:nvPr>
        </p:nvSpPr>
        <p:spPr/>
        <p:txBody>
          <a:bodyPr/>
          <a:lstStyle/>
          <a:p>
            <a:pPr eaLnBrk="1" hangingPunct="1"/>
            <a:r>
              <a:rPr lang="zh-CN" altLang="en-US"/>
              <a:t>第四节  </a:t>
            </a:r>
            <a:r>
              <a:rPr lang="en-US" altLang="zh-CN"/>
              <a:t>CAD</a:t>
            </a:r>
            <a:r>
              <a:rPr lang="zh-CN" altLang="en-US"/>
              <a:t>系统的其他技术</a:t>
            </a:r>
          </a:p>
        </p:txBody>
      </p:sp>
      <p:sp>
        <p:nvSpPr>
          <p:cNvPr id="61445" name="Rectangle 3">
            <a:extLst>
              <a:ext uri="{FF2B5EF4-FFF2-40B4-BE49-F238E27FC236}">
                <a16:creationId xmlns:a16="http://schemas.microsoft.com/office/drawing/2014/main" id="{BE54BF65-7F91-4296-AFF5-2120713B4167}"/>
              </a:ext>
            </a:extLst>
          </p:cNvPr>
          <p:cNvSpPr>
            <a:spLocks noGrp="1" noChangeArrowheads="1"/>
          </p:cNvSpPr>
          <p:nvPr>
            <p:ph type="body" idx="1"/>
          </p:nvPr>
        </p:nvSpPr>
        <p:spPr/>
        <p:txBody>
          <a:bodyPr/>
          <a:lstStyle/>
          <a:p>
            <a:pPr marL="0" indent="0" eaLnBrk="1" hangingPunct="1"/>
            <a:r>
              <a:rPr lang="zh-CN" altLang="en-US">
                <a:solidFill>
                  <a:srgbClr val="0000FF"/>
                </a:solidFill>
              </a:rPr>
              <a:t>数表的公式化</a:t>
            </a:r>
            <a:r>
              <a:rPr lang="zh-CN" altLang="en-US"/>
              <a:t>：函数插值</a:t>
            </a:r>
          </a:p>
          <a:p>
            <a:pPr lvl="1" eaLnBrk="1" hangingPunct="1"/>
            <a:r>
              <a:rPr lang="zh-CN" altLang="en-US"/>
              <a:t>设法构造一个函数作为列表函数的近似表达式。多采用代数多项式。准确通过各个节点，相邻节点之间采用插值计算</a:t>
            </a:r>
          </a:p>
          <a:p>
            <a:pPr lvl="1" eaLnBrk="1" hangingPunct="1"/>
            <a:r>
              <a:rPr lang="zh-CN" altLang="en-US"/>
              <a:t>线形（一次）插值：折线</a:t>
            </a:r>
          </a:p>
          <a:p>
            <a:pPr lvl="1" eaLnBrk="1" hangingPunct="1"/>
            <a:r>
              <a:rPr lang="zh-CN" altLang="en-US"/>
              <a:t>二次插值：连续性好一些</a:t>
            </a:r>
          </a:p>
          <a:p>
            <a:pPr lvl="1" eaLnBrk="1" hangingPunct="1"/>
            <a:r>
              <a:rPr lang="zh-CN" altLang="en-US"/>
              <a:t>拉格朗日插值：</a:t>
            </a:r>
          </a:p>
          <a:p>
            <a:pPr lvl="1" eaLnBrk="1" hangingPunct="1"/>
            <a:r>
              <a:rPr lang="zh-CN" altLang="en-US"/>
              <a:t>分段插值</a:t>
            </a:r>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日期占位符 3">
            <a:extLst>
              <a:ext uri="{FF2B5EF4-FFF2-40B4-BE49-F238E27FC236}">
                <a16:creationId xmlns:a16="http://schemas.microsoft.com/office/drawing/2014/main" id="{A45BD189-B9DE-4093-AFC5-F36AA7A5FF97}"/>
              </a:ext>
            </a:extLst>
          </p:cNvPr>
          <p:cNvSpPr>
            <a:spLocks noGrp="1"/>
          </p:cNvSpPr>
          <p:nvPr>
            <p:ph type="dt" sz="quarter" idx="10"/>
          </p:nvPr>
        </p:nvSpPr>
        <p:spPr/>
        <p:txBody>
          <a:bodyPr/>
          <a:lstStyle/>
          <a:p>
            <a:pPr>
              <a:defRPr/>
            </a:pPr>
            <a:fld id="{BB8421C7-32CB-45CB-865C-6A891EF3BEDE}" type="datetime1">
              <a:rPr lang="zh-CN" altLang="en-US"/>
              <a:pPr>
                <a:defRPr/>
              </a:pPr>
              <a:t>2019/6/3</a:t>
            </a:fld>
            <a:endParaRPr lang="en-US" altLang="zh-CN"/>
          </a:p>
        </p:txBody>
      </p:sp>
      <p:sp>
        <p:nvSpPr>
          <p:cNvPr id="5" name="灯片编号占位符 4">
            <a:extLst>
              <a:ext uri="{FF2B5EF4-FFF2-40B4-BE49-F238E27FC236}">
                <a16:creationId xmlns:a16="http://schemas.microsoft.com/office/drawing/2014/main" id="{196CD2F5-8ED7-49B8-9346-5FA0F885628D}"/>
              </a:ext>
            </a:extLst>
          </p:cNvPr>
          <p:cNvSpPr>
            <a:spLocks noGrp="1"/>
          </p:cNvSpPr>
          <p:nvPr>
            <p:ph type="sldNum" sz="quarter" idx="11"/>
          </p:nvPr>
        </p:nvSpPr>
        <p:spPr/>
        <p:txBody>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eaLnBrk="1" hangingPunct="1"/>
            <a:r>
              <a:rPr lang="en-US" altLang="zh-CN">
                <a:latin typeface="Times New Roman" panose="02020603050405020304" pitchFamily="18" charset="0"/>
              </a:rPr>
              <a:t>Page</a:t>
            </a:r>
            <a:fld id="{3AA2D5BD-7BA8-4127-905A-C1106209C93F}" type="slidenum">
              <a:rPr lang="en-US" altLang="zh-CN">
                <a:latin typeface="Times New Roman" panose="02020603050405020304" pitchFamily="18" charset="0"/>
              </a:rPr>
              <a:pPr eaLnBrk="1" hangingPunct="1"/>
              <a:t>59</a:t>
            </a:fld>
            <a:endParaRPr lang="en-US" altLang="zh-CN">
              <a:latin typeface="Times New Roman" panose="02020603050405020304" pitchFamily="18" charset="0"/>
            </a:endParaRPr>
          </a:p>
        </p:txBody>
      </p:sp>
      <p:sp>
        <p:nvSpPr>
          <p:cNvPr id="62468" name="Rectangle 2">
            <a:extLst>
              <a:ext uri="{FF2B5EF4-FFF2-40B4-BE49-F238E27FC236}">
                <a16:creationId xmlns:a16="http://schemas.microsoft.com/office/drawing/2014/main" id="{ACEDA70E-EBF5-4B87-8A19-6F50B55531B1}"/>
              </a:ext>
            </a:extLst>
          </p:cNvPr>
          <p:cNvSpPr>
            <a:spLocks noGrp="1" noChangeArrowheads="1"/>
          </p:cNvSpPr>
          <p:nvPr>
            <p:ph type="title"/>
          </p:nvPr>
        </p:nvSpPr>
        <p:spPr/>
        <p:txBody>
          <a:bodyPr/>
          <a:lstStyle/>
          <a:p>
            <a:pPr eaLnBrk="1" hangingPunct="1"/>
            <a:r>
              <a:rPr lang="zh-CN" altLang="en-US"/>
              <a:t>第四节  </a:t>
            </a:r>
            <a:r>
              <a:rPr lang="en-US" altLang="zh-CN"/>
              <a:t>CAD</a:t>
            </a:r>
            <a:r>
              <a:rPr lang="zh-CN" altLang="en-US"/>
              <a:t>系统的其他技术</a:t>
            </a:r>
          </a:p>
        </p:txBody>
      </p:sp>
      <p:sp>
        <p:nvSpPr>
          <p:cNvPr id="62469" name="Rectangle 3">
            <a:extLst>
              <a:ext uri="{FF2B5EF4-FFF2-40B4-BE49-F238E27FC236}">
                <a16:creationId xmlns:a16="http://schemas.microsoft.com/office/drawing/2014/main" id="{5A0568D2-ADF0-4B48-8960-1E736D37BB10}"/>
              </a:ext>
            </a:extLst>
          </p:cNvPr>
          <p:cNvSpPr>
            <a:spLocks noGrp="1" noChangeArrowheads="1"/>
          </p:cNvSpPr>
          <p:nvPr>
            <p:ph type="body" idx="1"/>
          </p:nvPr>
        </p:nvSpPr>
        <p:spPr/>
        <p:txBody>
          <a:bodyPr/>
          <a:lstStyle/>
          <a:p>
            <a:pPr marL="0" indent="0" eaLnBrk="1" hangingPunct="1"/>
            <a:r>
              <a:rPr lang="zh-CN" altLang="en-US">
                <a:solidFill>
                  <a:srgbClr val="0000FF"/>
                </a:solidFill>
              </a:rPr>
              <a:t>数据拟合</a:t>
            </a:r>
          </a:p>
          <a:p>
            <a:pPr lvl="1" eaLnBrk="1" hangingPunct="1"/>
            <a:r>
              <a:rPr lang="zh-CN" altLang="en-US"/>
              <a:t>不强调准确通过各个节点</a:t>
            </a:r>
          </a:p>
          <a:p>
            <a:pPr lvl="1" eaLnBrk="1" hangingPunct="1"/>
            <a:r>
              <a:rPr lang="en-US" altLang="zh-CN"/>
              <a:t>N</a:t>
            </a:r>
            <a:r>
              <a:rPr lang="zh-CN" altLang="en-US"/>
              <a:t>次多项式。</a:t>
            </a:r>
          </a:p>
          <a:p>
            <a:pPr lvl="1" eaLnBrk="1" hangingPunct="1"/>
            <a:r>
              <a:rPr lang="zh-CN" altLang="en-US"/>
              <a:t>最小二乘法</a:t>
            </a:r>
          </a:p>
          <a:p>
            <a:pPr lvl="1" eaLnBrk="1" hangingPunct="1"/>
            <a:endParaRPr lang="en-US" altLang="zh-CN"/>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日期占位符 3">
            <a:extLst>
              <a:ext uri="{FF2B5EF4-FFF2-40B4-BE49-F238E27FC236}">
                <a16:creationId xmlns:a16="http://schemas.microsoft.com/office/drawing/2014/main" id="{DD1FC0CE-EE90-42CD-8A0A-117CF9454C9D}"/>
              </a:ext>
            </a:extLst>
          </p:cNvPr>
          <p:cNvSpPr>
            <a:spLocks noGrp="1"/>
          </p:cNvSpPr>
          <p:nvPr>
            <p:ph type="dt" sz="quarter" idx="10"/>
          </p:nvPr>
        </p:nvSpPr>
        <p:spPr/>
        <p:txBody>
          <a:bodyPr/>
          <a:lstStyle/>
          <a:p>
            <a:pPr>
              <a:defRPr/>
            </a:pPr>
            <a:fld id="{DD4F525B-FDEE-415F-B143-A9A4E571AE54}" type="datetime1">
              <a:rPr lang="zh-CN" altLang="en-US"/>
              <a:pPr>
                <a:defRPr/>
              </a:pPr>
              <a:t>2019/6/3</a:t>
            </a:fld>
            <a:endParaRPr lang="en-US" altLang="zh-CN"/>
          </a:p>
        </p:txBody>
      </p:sp>
      <p:sp>
        <p:nvSpPr>
          <p:cNvPr id="5" name="灯片编号占位符 4">
            <a:extLst>
              <a:ext uri="{FF2B5EF4-FFF2-40B4-BE49-F238E27FC236}">
                <a16:creationId xmlns:a16="http://schemas.microsoft.com/office/drawing/2014/main" id="{F354A468-BC1D-45AB-A18A-6ACC292AE624}"/>
              </a:ext>
            </a:extLst>
          </p:cNvPr>
          <p:cNvSpPr>
            <a:spLocks noGrp="1"/>
          </p:cNvSpPr>
          <p:nvPr>
            <p:ph type="sldNum" sz="quarter" idx="11"/>
          </p:nvPr>
        </p:nvSpPr>
        <p:spPr/>
        <p:txBody>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eaLnBrk="1" hangingPunct="1"/>
            <a:r>
              <a:rPr lang="en-US" altLang="zh-CN">
                <a:latin typeface="Times New Roman" panose="02020603050405020304" pitchFamily="18" charset="0"/>
              </a:rPr>
              <a:t>Page</a:t>
            </a:r>
            <a:fld id="{1C22BA96-AABF-4F3B-BA6C-F1DD3C2992C2}" type="slidenum">
              <a:rPr lang="en-US" altLang="zh-CN">
                <a:latin typeface="Times New Roman" panose="02020603050405020304" pitchFamily="18" charset="0"/>
              </a:rPr>
              <a:pPr eaLnBrk="1" hangingPunct="1"/>
              <a:t>6</a:t>
            </a:fld>
            <a:endParaRPr lang="en-US" altLang="zh-CN">
              <a:latin typeface="Times New Roman" panose="02020603050405020304" pitchFamily="18" charset="0"/>
            </a:endParaRPr>
          </a:p>
        </p:txBody>
      </p:sp>
      <p:sp>
        <p:nvSpPr>
          <p:cNvPr id="8196" name="Rectangle 2">
            <a:extLst>
              <a:ext uri="{FF2B5EF4-FFF2-40B4-BE49-F238E27FC236}">
                <a16:creationId xmlns:a16="http://schemas.microsoft.com/office/drawing/2014/main" id="{C7DD44F5-2F57-4B7D-9273-942C54FF62D9}"/>
              </a:ext>
            </a:extLst>
          </p:cNvPr>
          <p:cNvSpPr>
            <a:spLocks noGrp="1" noChangeArrowheads="1"/>
          </p:cNvSpPr>
          <p:nvPr>
            <p:ph type="title"/>
          </p:nvPr>
        </p:nvSpPr>
        <p:spPr/>
        <p:txBody>
          <a:bodyPr/>
          <a:lstStyle/>
          <a:p>
            <a:pPr eaLnBrk="1" hangingPunct="1"/>
            <a:r>
              <a:rPr lang="zh-CN" altLang="en-US" sz="3800"/>
              <a:t>第一节 </a:t>
            </a:r>
            <a:r>
              <a:rPr lang="en-US" altLang="zh-CN" sz="3800"/>
              <a:t>CAD</a:t>
            </a:r>
            <a:r>
              <a:rPr lang="zh-CN" altLang="en-US" sz="3800"/>
              <a:t>系统的组成与分类</a:t>
            </a:r>
          </a:p>
        </p:txBody>
      </p:sp>
      <p:sp>
        <p:nvSpPr>
          <p:cNvPr id="8197" name="Rectangle 3">
            <a:extLst>
              <a:ext uri="{FF2B5EF4-FFF2-40B4-BE49-F238E27FC236}">
                <a16:creationId xmlns:a16="http://schemas.microsoft.com/office/drawing/2014/main" id="{B80075EF-C7E6-494C-8EC5-D22E0006DE59}"/>
              </a:ext>
            </a:extLst>
          </p:cNvPr>
          <p:cNvSpPr>
            <a:spLocks noGrp="1" noChangeArrowheads="1"/>
          </p:cNvSpPr>
          <p:nvPr>
            <p:ph type="body" idx="1"/>
          </p:nvPr>
        </p:nvSpPr>
        <p:spPr/>
        <p:txBody>
          <a:bodyPr/>
          <a:lstStyle/>
          <a:p>
            <a:pPr marL="0" indent="0" eaLnBrk="1" hangingPunct="1"/>
            <a:r>
              <a:rPr lang="zh-CN" altLang="en-US">
                <a:solidFill>
                  <a:srgbClr val="0000FF"/>
                </a:solidFill>
              </a:rPr>
              <a:t>硬件的基本要求</a:t>
            </a:r>
            <a:r>
              <a:rPr lang="zh-CN" altLang="en-US"/>
              <a:t>：</a:t>
            </a:r>
          </a:p>
          <a:p>
            <a:pPr lvl="1" eaLnBrk="1" hangingPunct="1"/>
            <a:r>
              <a:rPr lang="zh-CN" altLang="en-US"/>
              <a:t>性能要求高的图形输入输出设备</a:t>
            </a:r>
          </a:p>
          <a:p>
            <a:pPr lvl="1" eaLnBrk="1" hangingPunct="1"/>
            <a:r>
              <a:rPr lang="zh-CN" altLang="en-US"/>
              <a:t>较高的运行速度</a:t>
            </a:r>
          </a:p>
          <a:p>
            <a:pPr lvl="1" eaLnBrk="1" hangingPunct="1"/>
            <a:r>
              <a:rPr lang="zh-CN" altLang="en-US"/>
              <a:t>足够的外部存储空间</a:t>
            </a:r>
          </a:p>
          <a:p>
            <a:pPr lvl="1" eaLnBrk="1" hangingPunct="1"/>
            <a:r>
              <a:rPr lang="zh-CN" altLang="en-US"/>
              <a:t>较好的网络性能</a:t>
            </a:r>
          </a:p>
        </p:txBody>
      </p:sp>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日期占位符 3">
            <a:extLst>
              <a:ext uri="{FF2B5EF4-FFF2-40B4-BE49-F238E27FC236}">
                <a16:creationId xmlns:a16="http://schemas.microsoft.com/office/drawing/2014/main" id="{D4E7369D-6791-4BD4-AA84-287A2754D94B}"/>
              </a:ext>
            </a:extLst>
          </p:cNvPr>
          <p:cNvSpPr>
            <a:spLocks noGrp="1"/>
          </p:cNvSpPr>
          <p:nvPr>
            <p:ph type="dt" sz="quarter" idx="10"/>
          </p:nvPr>
        </p:nvSpPr>
        <p:spPr/>
        <p:txBody>
          <a:bodyPr/>
          <a:lstStyle/>
          <a:p>
            <a:pPr>
              <a:defRPr/>
            </a:pPr>
            <a:fld id="{ECEFC6FA-1663-4BB2-84EF-D6E600650225}" type="datetime1">
              <a:rPr lang="zh-CN" altLang="en-US"/>
              <a:pPr>
                <a:defRPr/>
              </a:pPr>
              <a:t>2019/6/3</a:t>
            </a:fld>
            <a:endParaRPr lang="en-US" altLang="zh-CN"/>
          </a:p>
        </p:txBody>
      </p:sp>
      <p:sp>
        <p:nvSpPr>
          <p:cNvPr id="5" name="灯片编号占位符 4">
            <a:extLst>
              <a:ext uri="{FF2B5EF4-FFF2-40B4-BE49-F238E27FC236}">
                <a16:creationId xmlns:a16="http://schemas.microsoft.com/office/drawing/2014/main" id="{6B8223FF-D48E-4FBF-857F-ECC7062AA046}"/>
              </a:ext>
            </a:extLst>
          </p:cNvPr>
          <p:cNvSpPr>
            <a:spLocks noGrp="1"/>
          </p:cNvSpPr>
          <p:nvPr>
            <p:ph type="sldNum" sz="quarter" idx="11"/>
          </p:nvPr>
        </p:nvSpPr>
        <p:spPr/>
        <p:txBody>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eaLnBrk="1" hangingPunct="1"/>
            <a:r>
              <a:rPr lang="en-US" altLang="zh-CN">
                <a:latin typeface="Times New Roman" panose="02020603050405020304" pitchFamily="18" charset="0"/>
              </a:rPr>
              <a:t>Page</a:t>
            </a:r>
            <a:fld id="{C3B653E9-2E9B-438D-A310-420078B93509}" type="slidenum">
              <a:rPr lang="en-US" altLang="zh-CN">
                <a:latin typeface="Times New Roman" panose="02020603050405020304" pitchFamily="18" charset="0"/>
              </a:rPr>
              <a:pPr eaLnBrk="1" hangingPunct="1"/>
              <a:t>60</a:t>
            </a:fld>
            <a:endParaRPr lang="en-US" altLang="zh-CN">
              <a:latin typeface="Times New Roman" panose="02020603050405020304" pitchFamily="18" charset="0"/>
            </a:endParaRPr>
          </a:p>
        </p:txBody>
      </p:sp>
      <p:sp>
        <p:nvSpPr>
          <p:cNvPr id="63492" name="Rectangle 2">
            <a:extLst>
              <a:ext uri="{FF2B5EF4-FFF2-40B4-BE49-F238E27FC236}">
                <a16:creationId xmlns:a16="http://schemas.microsoft.com/office/drawing/2014/main" id="{C6CD1837-7E58-4F78-8163-3CADA8C97ADF}"/>
              </a:ext>
            </a:extLst>
          </p:cNvPr>
          <p:cNvSpPr>
            <a:spLocks noGrp="1" noChangeArrowheads="1"/>
          </p:cNvSpPr>
          <p:nvPr>
            <p:ph type="title"/>
          </p:nvPr>
        </p:nvSpPr>
        <p:spPr/>
        <p:txBody>
          <a:bodyPr/>
          <a:lstStyle/>
          <a:p>
            <a:pPr eaLnBrk="1" hangingPunct="1"/>
            <a:r>
              <a:rPr lang="zh-CN" altLang="en-US"/>
              <a:t>第四节  </a:t>
            </a:r>
            <a:r>
              <a:rPr lang="en-US" altLang="zh-CN"/>
              <a:t>CAD</a:t>
            </a:r>
            <a:r>
              <a:rPr lang="zh-CN" altLang="en-US"/>
              <a:t>系统的其他技术</a:t>
            </a:r>
          </a:p>
        </p:txBody>
      </p:sp>
      <p:sp>
        <p:nvSpPr>
          <p:cNvPr id="63493" name="Rectangle 3">
            <a:extLst>
              <a:ext uri="{FF2B5EF4-FFF2-40B4-BE49-F238E27FC236}">
                <a16:creationId xmlns:a16="http://schemas.microsoft.com/office/drawing/2014/main" id="{0D8A1E10-31D0-4C01-9FD0-76F9E34E8FCB}"/>
              </a:ext>
            </a:extLst>
          </p:cNvPr>
          <p:cNvSpPr>
            <a:spLocks noGrp="1" noChangeArrowheads="1"/>
          </p:cNvSpPr>
          <p:nvPr>
            <p:ph type="body" idx="1"/>
          </p:nvPr>
        </p:nvSpPr>
        <p:spPr/>
        <p:txBody>
          <a:bodyPr/>
          <a:lstStyle/>
          <a:p>
            <a:pPr marL="0" indent="0" eaLnBrk="1" hangingPunct="1"/>
            <a:r>
              <a:rPr lang="zh-CN" altLang="en-US" b="1">
                <a:solidFill>
                  <a:srgbClr val="FF0000"/>
                </a:solidFill>
              </a:rPr>
              <a:t>线图的处理</a:t>
            </a:r>
          </a:p>
          <a:p>
            <a:pPr lvl="1" eaLnBrk="1" hangingPunct="1"/>
            <a:r>
              <a:rPr lang="zh-CN" altLang="en-US"/>
              <a:t>首先转换为数表（一维数表、二维数表和多维数表）</a:t>
            </a:r>
          </a:p>
          <a:p>
            <a:pPr lvl="1" eaLnBrk="1" hangingPunct="1"/>
            <a:r>
              <a:rPr lang="zh-CN" altLang="en-US"/>
              <a:t>然后进行数表的程序化和公式化</a:t>
            </a:r>
          </a:p>
        </p:txBody>
      </p:sp>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日期占位符 3">
            <a:extLst>
              <a:ext uri="{FF2B5EF4-FFF2-40B4-BE49-F238E27FC236}">
                <a16:creationId xmlns:a16="http://schemas.microsoft.com/office/drawing/2014/main" id="{FCB63E4A-5F94-4C37-9BA9-13B305604719}"/>
              </a:ext>
            </a:extLst>
          </p:cNvPr>
          <p:cNvSpPr>
            <a:spLocks noGrp="1"/>
          </p:cNvSpPr>
          <p:nvPr>
            <p:ph type="dt" sz="quarter" idx="10"/>
          </p:nvPr>
        </p:nvSpPr>
        <p:spPr/>
        <p:txBody>
          <a:bodyPr/>
          <a:lstStyle/>
          <a:p>
            <a:pPr>
              <a:defRPr/>
            </a:pPr>
            <a:fld id="{1AD7D1F9-764E-4F6B-A2C9-A2EDC077E9E5}" type="datetime1">
              <a:rPr lang="zh-CN" altLang="en-US"/>
              <a:pPr>
                <a:defRPr/>
              </a:pPr>
              <a:t>2019/6/3</a:t>
            </a:fld>
            <a:endParaRPr lang="en-US" altLang="zh-CN"/>
          </a:p>
        </p:txBody>
      </p:sp>
      <p:sp>
        <p:nvSpPr>
          <p:cNvPr id="5" name="灯片编号占位符 4">
            <a:extLst>
              <a:ext uri="{FF2B5EF4-FFF2-40B4-BE49-F238E27FC236}">
                <a16:creationId xmlns:a16="http://schemas.microsoft.com/office/drawing/2014/main" id="{E1BEC898-86A5-4D85-9DDC-1B9E05A80E70}"/>
              </a:ext>
            </a:extLst>
          </p:cNvPr>
          <p:cNvSpPr>
            <a:spLocks noGrp="1"/>
          </p:cNvSpPr>
          <p:nvPr>
            <p:ph type="sldNum" sz="quarter" idx="11"/>
          </p:nvPr>
        </p:nvSpPr>
        <p:spPr/>
        <p:txBody>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eaLnBrk="1" hangingPunct="1"/>
            <a:r>
              <a:rPr lang="en-US" altLang="zh-CN">
                <a:latin typeface="Times New Roman" panose="02020603050405020304" pitchFamily="18" charset="0"/>
              </a:rPr>
              <a:t>Page</a:t>
            </a:r>
            <a:fld id="{B868213D-B955-47C2-B2D5-FB0356A9D5F0}" type="slidenum">
              <a:rPr lang="en-US" altLang="zh-CN">
                <a:latin typeface="Times New Roman" panose="02020603050405020304" pitchFamily="18" charset="0"/>
              </a:rPr>
              <a:pPr eaLnBrk="1" hangingPunct="1"/>
              <a:t>61</a:t>
            </a:fld>
            <a:endParaRPr lang="en-US" altLang="zh-CN">
              <a:latin typeface="Times New Roman" panose="02020603050405020304" pitchFamily="18" charset="0"/>
            </a:endParaRPr>
          </a:p>
        </p:txBody>
      </p:sp>
      <p:sp>
        <p:nvSpPr>
          <p:cNvPr id="64516" name="Rectangle 2">
            <a:extLst>
              <a:ext uri="{FF2B5EF4-FFF2-40B4-BE49-F238E27FC236}">
                <a16:creationId xmlns:a16="http://schemas.microsoft.com/office/drawing/2014/main" id="{582059EE-11BB-43D8-B331-72A75FE05B4C}"/>
              </a:ext>
            </a:extLst>
          </p:cNvPr>
          <p:cNvSpPr>
            <a:spLocks noGrp="1" noChangeArrowheads="1"/>
          </p:cNvSpPr>
          <p:nvPr>
            <p:ph type="title"/>
          </p:nvPr>
        </p:nvSpPr>
        <p:spPr/>
        <p:txBody>
          <a:bodyPr/>
          <a:lstStyle/>
          <a:p>
            <a:pPr eaLnBrk="1" hangingPunct="1"/>
            <a:r>
              <a:rPr lang="zh-CN" altLang="en-US"/>
              <a:t>第四节  </a:t>
            </a:r>
            <a:r>
              <a:rPr lang="en-US" altLang="zh-CN"/>
              <a:t>CAD</a:t>
            </a:r>
            <a:r>
              <a:rPr lang="zh-CN" altLang="en-US"/>
              <a:t>系统的其他技术</a:t>
            </a:r>
          </a:p>
        </p:txBody>
      </p:sp>
      <p:sp>
        <p:nvSpPr>
          <p:cNvPr id="64517" name="Rectangle 3">
            <a:extLst>
              <a:ext uri="{FF2B5EF4-FFF2-40B4-BE49-F238E27FC236}">
                <a16:creationId xmlns:a16="http://schemas.microsoft.com/office/drawing/2014/main" id="{01FD9B93-509C-431D-9C82-E37FE8A5F3C9}"/>
              </a:ext>
            </a:extLst>
          </p:cNvPr>
          <p:cNvSpPr>
            <a:spLocks noGrp="1" noChangeArrowheads="1"/>
          </p:cNvSpPr>
          <p:nvPr>
            <p:ph type="body" idx="1"/>
          </p:nvPr>
        </p:nvSpPr>
        <p:spPr/>
        <p:txBody>
          <a:bodyPr/>
          <a:lstStyle/>
          <a:p>
            <a:pPr marL="0" indent="0" eaLnBrk="1" hangingPunct="1"/>
            <a:r>
              <a:rPr lang="zh-CN" altLang="en-US">
                <a:solidFill>
                  <a:srgbClr val="FF0000"/>
                </a:solidFill>
              </a:rPr>
              <a:t>图形处理技术</a:t>
            </a:r>
          </a:p>
          <a:p>
            <a:pPr lvl="1" eaLnBrk="1" hangingPunct="1"/>
            <a:r>
              <a:rPr lang="zh-CN" altLang="en-US" b="1">
                <a:solidFill>
                  <a:srgbClr val="0000FF"/>
                </a:solidFill>
                <a:ea typeface="楷体" panose="02010609060101010101" pitchFamily="49" charset="-122"/>
              </a:rPr>
              <a:t>图形变换技术</a:t>
            </a:r>
          </a:p>
          <a:p>
            <a:pPr lvl="2" eaLnBrk="1" hangingPunct="1"/>
            <a:r>
              <a:rPr lang="zh-CN" altLang="en-US"/>
              <a:t>图形变换技术是计算机图形学的重要基础，无论几何造型或自动绘图，均需要图形变换。</a:t>
            </a:r>
          </a:p>
          <a:p>
            <a:pPr lvl="1" eaLnBrk="1" hangingPunct="1"/>
            <a:r>
              <a:rPr lang="zh-CN" altLang="en-US" b="1">
                <a:solidFill>
                  <a:srgbClr val="0000FF"/>
                </a:solidFill>
                <a:ea typeface="楷体" panose="02010609060101010101" pitchFamily="49" charset="-122"/>
              </a:rPr>
              <a:t>人机交互技术</a:t>
            </a:r>
          </a:p>
          <a:p>
            <a:pPr lvl="2" eaLnBrk="1" hangingPunct="1"/>
            <a:r>
              <a:rPr lang="zh-CN" altLang="en-US"/>
              <a:t>大部分</a:t>
            </a:r>
            <a:r>
              <a:rPr lang="en-US" altLang="zh-CN"/>
              <a:t>CAD/CAM</a:t>
            </a:r>
            <a:r>
              <a:rPr lang="zh-CN" altLang="en-US"/>
              <a:t>系统，都是设计人员与计算机软硬件系统的不断输入计算，修改，再输入计算的过程，因此</a:t>
            </a:r>
            <a:r>
              <a:rPr lang="en-US" altLang="zh-CN"/>
              <a:t>CAD/CAM</a:t>
            </a:r>
            <a:r>
              <a:rPr lang="zh-CN" altLang="en-US"/>
              <a:t>系统需要一个良好的人机界面和交互手段。</a:t>
            </a:r>
          </a:p>
        </p:txBody>
      </p:sp>
    </p:spTree>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日期占位符 3">
            <a:extLst>
              <a:ext uri="{FF2B5EF4-FFF2-40B4-BE49-F238E27FC236}">
                <a16:creationId xmlns:a16="http://schemas.microsoft.com/office/drawing/2014/main" id="{3F267D25-EA00-4B21-BFF6-1483F4F3468D}"/>
              </a:ext>
            </a:extLst>
          </p:cNvPr>
          <p:cNvSpPr>
            <a:spLocks noGrp="1"/>
          </p:cNvSpPr>
          <p:nvPr>
            <p:ph type="dt" sz="quarter" idx="10"/>
          </p:nvPr>
        </p:nvSpPr>
        <p:spPr/>
        <p:txBody>
          <a:bodyPr/>
          <a:lstStyle/>
          <a:p>
            <a:pPr>
              <a:defRPr/>
            </a:pPr>
            <a:fld id="{BE5344D3-FEFA-4E41-A3F3-633A3834C47B}" type="datetime1">
              <a:rPr lang="zh-CN" altLang="en-US"/>
              <a:pPr>
                <a:defRPr/>
              </a:pPr>
              <a:t>2019/6/3</a:t>
            </a:fld>
            <a:endParaRPr lang="en-US" altLang="zh-CN"/>
          </a:p>
        </p:txBody>
      </p:sp>
      <p:sp>
        <p:nvSpPr>
          <p:cNvPr id="5" name="灯片编号占位符 4">
            <a:extLst>
              <a:ext uri="{FF2B5EF4-FFF2-40B4-BE49-F238E27FC236}">
                <a16:creationId xmlns:a16="http://schemas.microsoft.com/office/drawing/2014/main" id="{6EB25BD6-1117-454D-BA1A-40B134A59771}"/>
              </a:ext>
            </a:extLst>
          </p:cNvPr>
          <p:cNvSpPr>
            <a:spLocks noGrp="1"/>
          </p:cNvSpPr>
          <p:nvPr>
            <p:ph type="sldNum" sz="quarter" idx="11"/>
          </p:nvPr>
        </p:nvSpPr>
        <p:spPr/>
        <p:txBody>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eaLnBrk="1" hangingPunct="1"/>
            <a:r>
              <a:rPr lang="en-US" altLang="zh-CN">
                <a:latin typeface="Times New Roman" panose="02020603050405020304" pitchFamily="18" charset="0"/>
              </a:rPr>
              <a:t>Page</a:t>
            </a:r>
            <a:fld id="{4E7B755E-8CAD-4445-B527-6B212122B32F}" type="slidenum">
              <a:rPr lang="en-US" altLang="zh-CN">
                <a:latin typeface="Times New Roman" panose="02020603050405020304" pitchFamily="18" charset="0"/>
              </a:rPr>
              <a:pPr eaLnBrk="1" hangingPunct="1"/>
              <a:t>62</a:t>
            </a:fld>
            <a:endParaRPr lang="en-US" altLang="zh-CN">
              <a:latin typeface="Times New Roman" panose="02020603050405020304" pitchFamily="18" charset="0"/>
            </a:endParaRPr>
          </a:p>
        </p:txBody>
      </p:sp>
      <p:sp>
        <p:nvSpPr>
          <p:cNvPr id="65540" name="Rectangle 2">
            <a:extLst>
              <a:ext uri="{FF2B5EF4-FFF2-40B4-BE49-F238E27FC236}">
                <a16:creationId xmlns:a16="http://schemas.microsoft.com/office/drawing/2014/main" id="{58633242-FB1D-44EC-BAD6-6F4A40DFA2BC}"/>
              </a:ext>
            </a:extLst>
          </p:cNvPr>
          <p:cNvSpPr>
            <a:spLocks noGrp="1" noChangeArrowheads="1"/>
          </p:cNvSpPr>
          <p:nvPr>
            <p:ph type="title"/>
          </p:nvPr>
        </p:nvSpPr>
        <p:spPr/>
        <p:txBody>
          <a:bodyPr/>
          <a:lstStyle/>
          <a:p>
            <a:pPr eaLnBrk="1" hangingPunct="1"/>
            <a:r>
              <a:rPr lang="zh-CN" altLang="en-US"/>
              <a:t>第四节  </a:t>
            </a:r>
            <a:r>
              <a:rPr lang="en-US" altLang="zh-CN"/>
              <a:t>CAD</a:t>
            </a:r>
            <a:r>
              <a:rPr lang="zh-CN" altLang="en-US"/>
              <a:t>系统的其他技术</a:t>
            </a:r>
          </a:p>
        </p:txBody>
      </p:sp>
      <p:sp>
        <p:nvSpPr>
          <p:cNvPr id="65541" name="Rectangle 3">
            <a:extLst>
              <a:ext uri="{FF2B5EF4-FFF2-40B4-BE49-F238E27FC236}">
                <a16:creationId xmlns:a16="http://schemas.microsoft.com/office/drawing/2014/main" id="{5EFAB231-05A9-4257-A2F3-C356C29C0540}"/>
              </a:ext>
            </a:extLst>
          </p:cNvPr>
          <p:cNvSpPr>
            <a:spLocks noGrp="1" noChangeArrowheads="1"/>
          </p:cNvSpPr>
          <p:nvPr>
            <p:ph type="body" idx="1"/>
          </p:nvPr>
        </p:nvSpPr>
        <p:spPr/>
        <p:txBody>
          <a:bodyPr/>
          <a:lstStyle/>
          <a:p>
            <a:pPr lvl="1" eaLnBrk="1" hangingPunct="1"/>
            <a:r>
              <a:rPr lang="zh-CN" altLang="en-US" sz="3200">
                <a:solidFill>
                  <a:srgbClr val="0000FF"/>
                </a:solidFill>
              </a:rPr>
              <a:t>窗口</a:t>
            </a:r>
            <a:r>
              <a:rPr lang="en-US" altLang="zh-CN" sz="3200">
                <a:solidFill>
                  <a:srgbClr val="0000FF"/>
                </a:solidFill>
              </a:rPr>
              <a:t>-</a:t>
            </a:r>
            <a:r>
              <a:rPr lang="zh-CN" altLang="en-US" sz="3200">
                <a:solidFill>
                  <a:srgbClr val="0000FF"/>
                </a:solidFill>
              </a:rPr>
              <a:t>视区变换</a:t>
            </a:r>
          </a:p>
          <a:p>
            <a:pPr lvl="2" eaLnBrk="1" hangingPunct="1"/>
            <a:r>
              <a:rPr lang="zh-CN" altLang="en-US" sz="2800"/>
              <a:t>窗口与视区</a:t>
            </a:r>
          </a:p>
          <a:p>
            <a:pPr lvl="3" eaLnBrk="1" hangingPunct="1"/>
            <a:r>
              <a:rPr lang="zh-CN" altLang="en-US" sz="2400"/>
              <a:t>设备坐标系中的一个概念（屏幕坐标）图形窗口可以分为几个视区。单布局和多布局的关系。</a:t>
            </a:r>
          </a:p>
          <a:p>
            <a:pPr lvl="1" eaLnBrk="1" hangingPunct="1"/>
            <a:r>
              <a:rPr lang="zh-CN" altLang="en-US" sz="3200">
                <a:solidFill>
                  <a:srgbClr val="0000FF"/>
                </a:solidFill>
              </a:rPr>
              <a:t>图形变换</a:t>
            </a:r>
          </a:p>
          <a:p>
            <a:pPr lvl="2" eaLnBrk="1" hangingPunct="1"/>
            <a:r>
              <a:rPr lang="zh-CN" altLang="en-US"/>
              <a:t>二维图形变换如</a:t>
            </a:r>
            <a:r>
              <a:rPr lang="en-US" altLang="zh-CN"/>
              <a:t>AUTOCAD</a:t>
            </a:r>
            <a:r>
              <a:rPr lang="zh-CN" altLang="en-US"/>
              <a:t>中的平移、比例和旋转，实际上就是前后坐标的矩阵变换。</a:t>
            </a:r>
          </a:p>
          <a:p>
            <a:pPr lvl="2" eaLnBrk="1" hangingPunct="1"/>
            <a:r>
              <a:rPr lang="zh-CN" altLang="en-US"/>
              <a:t>三维图形变换如</a:t>
            </a:r>
            <a:r>
              <a:rPr lang="en-US" altLang="zh-CN"/>
              <a:t>AUTOCAD</a:t>
            </a:r>
            <a:r>
              <a:rPr lang="zh-CN" altLang="en-US"/>
              <a:t>中的平移、比例和旋转。</a:t>
            </a:r>
            <a:endParaRPr lang="zh-CN" altLang="en-US" sz="2800"/>
          </a:p>
        </p:txBody>
      </p:sp>
    </p:spTree>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日期占位符 3">
            <a:extLst>
              <a:ext uri="{FF2B5EF4-FFF2-40B4-BE49-F238E27FC236}">
                <a16:creationId xmlns:a16="http://schemas.microsoft.com/office/drawing/2014/main" id="{D3025FE0-E0D3-4524-85B8-64C53462F0DA}"/>
              </a:ext>
            </a:extLst>
          </p:cNvPr>
          <p:cNvSpPr>
            <a:spLocks noGrp="1"/>
          </p:cNvSpPr>
          <p:nvPr>
            <p:ph type="dt" sz="quarter" idx="10"/>
          </p:nvPr>
        </p:nvSpPr>
        <p:spPr/>
        <p:txBody>
          <a:bodyPr/>
          <a:lstStyle/>
          <a:p>
            <a:pPr>
              <a:defRPr/>
            </a:pPr>
            <a:fld id="{F833DE42-9753-4C74-9D9B-8985E58893BA}" type="datetime1">
              <a:rPr lang="zh-CN" altLang="en-US"/>
              <a:pPr>
                <a:defRPr/>
              </a:pPr>
              <a:t>2019/6/3</a:t>
            </a:fld>
            <a:endParaRPr lang="en-US" altLang="zh-CN"/>
          </a:p>
        </p:txBody>
      </p:sp>
      <p:sp>
        <p:nvSpPr>
          <p:cNvPr id="5" name="灯片编号占位符 4">
            <a:extLst>
              <a:ext uri="{FF2B5EF4-FFF2-40B4-BE49-F238E27FC236}">
                <a16:creationId xmlns:a16="http://schemas.microsoft.com/office/drawing/2014/main" id="{B6FE81BB-A334-42EE-9619-6632DBDBB8BB}"/>
              </a:ext>
            </a:extLst>
          </p:cNvPr>
          <p:cNvSpPr>
            <a:spLocks noGrp="1"/>
          </p:cNvSpPr>
          <p:nvPr>
            <p:ph type="sldNum" sz="quarter" idx="11"/>
          </p:nvPr>
        </p:nvSpPr>
        <p:spPr/>
        <p:txBody>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eaLnBrk="1" hangingPunct="1"/>
            <a:r>
              <a:rPr lang="en-US" altLang="zh-CN">
                <a:latin typeface="Times New Roman" panose="02020603050405020304" pitchFamily="18" charset="0"/>
              </a:rPr>
              <a:t>Page</a:t>
            </a:r>
            <a:fld id="{15E5A86B-A3AF-4C55-B588-C52E14E0CDEC}" type="slidenum">
              <a:rPr lang="en-US" altLang="zh-CN">
                <a:latin typeface="Times New Roman" panose="02020603050405020304" pitchFamily="18" charset="0"/>
              </a:rPr>
              <a:pPr eaLnBrk="1" hangingPunct="1"/>
              <a:t>63</a:t>
            </a:fld>
            <a:endParaRPr lang="en-US" altLang="zh-CN">
              <a:latin typeface="Times New Roman" panose="02020603050405020304" pitchFamily="18" charset="0"/>
            </a:endParaRPr>
          </a:p>
        </p:txBody>
      </p:sp>
      <p:sp>
        <p:nvSpPr>
          <p:cNvPr id="66564" name="Rectangle 2">
            <a:extLst>
              <a:ext uri="{FF2B5EF4-FFF2-40B4-BE49-F238E27FC236}">
                <a16:creationId xmlns:a16="http://schemas.microsoft.com/office/drawing/2014/main" id="{C5D10A5F-FE96-4B08-BEBD-80FA5F674595}"/>
              </a:ext>
            </a:extLst>
          </p:cNvPr>
          <p:cNvSpPr>
            <a:spLocks noGrp="1" noChangeArrowheads="1"/>
          </p:cNvSpPr>
          <p:nvPr>
            <p:ph type="title"/>
          </p:nvPr>
        </p:nvSpPr>
        <p:spPr/>
        <p:txBody>
          <a:bodyPr/>
          <a:lstStyle/>
          <a:p>
            <a:pPr eaLnBrk="1" hangingPunct="1"/>
            <a:r>
              <a:rPr lang="zh-CN" altLang="en-US"/>
              <a:t>第四节  </a:t>
            </a:r>
            <a:r>
              <a:rPr lang="en-US" altLang="zh-CN"/>
              <a:t>CAD</a:t>
            </a:r>
            <a:r>
              <a:rPr lang="zh-CN" altLang="en-US"/>
              <a:t>系统的其他技术</a:t>
            </a:r>
          </a:p>
        </p:txBody>
      </p:sp>
      <p:sp>
        <p:nvSpPr>
          <p:cNvPr id="66565" name="Rectangle 3">
            <a:extLst>
              <a:ext uri="{FF2B5EF4-FFF2-40B4-BE49-F238E27FC236}">
                <a16:creationId xmlns:a16="http://schemas.microsoft.com/office/drawing/2014/main" id="{770A63D0-ADEB-4C50-8DA8-BEF967FE2A77}"/>
              </a:ext>
            </a:extLst>
          </p:cNvPr>
          <p:cNvSpPr>
            <a:spLocks noGrp="1" noChangeArrowheads="1"/>
          </p:cNvSpPr>
          <p:nvPr>
            <p:ph type="body" idx="1"/>
          </p:nvPr>
        </p:nvSpPr>
        <p:spPr/>
        <p:txBody>
          <a:bodyPr/>
          <a:lstStyle/>
          <a:p>
            <a:pPr lvl="1" eaLnBrk="1" hangingPunct="1"/>
            <a:r>
              <a:rPr lang="zh-CN" altLang="en-US" sz="3200">
                <a:solidFill>
                  <a:srgbClr val="FF0000"/>
                </a:solidFill>
              </a:rPr>
              <a:t>用户界面的类型</a:t>
            </a:r>
          </a:p>
          <a:p>
            <a:pPr lvl="2" eaLnBrk="1" hangingPunct="1"/>
            <a:r>
              <a:rPr lang="zh-CN" altLang="en-US" sz="2800"/>
              <a:t>所见即所得型：二维</a:t>
            </a:r>
            <a:r>
              <a:rPr lang="en-US" altLang="zh-CN" sz="2800"/>
              <a:t>CAD</a:t>
            </a:r>
            <a:r>
              <a:rPr lang="zh-CN" altLang="en-US" sz="2800"/>
              <a:t>系统和绘图结果一致。</a:t>
            </a:r>
          </a:p>
          <a:p>
            <a:pPr lvl="2" eaLnBrk="1" hangingPunct="1"/>
            <a:r>
              <a:rPr lang="zh-CN" altLang="en-US" sz="2800"/>
              <a:t>直接操作型：操作动作与操作目的一致，如</a:t>
            </a:r>
            <a:r>
              <a:rPr lang="en-US" altLang="zh-CN" sz="2800"/>
              <a:t>Window</a:t>
            </a:r>
            <a:r>
              <a:rPr lang="zh-CN" altLang="en-US" sz="2800"/>
              <a:t>中的删除文件时，直接拖到垃圾箱中去。</a:t>
            </a:r>
          </a:p>
          <a:p>
            <a:pPr lvl="2" eaLnBrk="1" hangingPunct="1"/>
            <a:r>
              <a:rPr lang="zh-CN" altLang="en-US" sz="2800"/>
              <a:t>图标型</a:t>
            </a:r>
          </a:p>
          <a:p>
            <a:pPr lvl="2" eaLnBrk="1" hangingPunct="1"/>
            <a:r>
              <a:rPr lang="zh-CN" altLang="en-US" sz="2800"/>
              <a:t>菜单型</a:t>
            </a:r>
          </a:p>
          <a:p>
            <a:pPr lvl="2" eaLnBrk="1" hangingPunct="1"/>
            <a:r>
              <a:rPr lang="zh-CN" altLang="en-US" sz="2800"/>
              <a:t>对话型</a:t>
            </a:r>
          </a:p>
          <a:p>
            <a:pPr lvl="2" eaLnBrk="1" hangingPunct="1"/>
            <a:r>
              <a:rPr lang="zh-CN" altLang="en-US" sz="2800"/>
              <a:t>命令输入型</a:t>
            </a:r>
          </a:p>
        </p:txBody>
      </p:sp>
    </p:spTree>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日期占位符 3">
            <a:extLst>
              <a:ext uri="{FF2B5EF4-FFF2-40B4-BE49-F238E27FC236}">
                <a16:creationId xmlns:a16="http://schemas.microsoft.com/office/drawing/2014/main" id="{B5DDDFF6-49BB-4BCD-AC4D-0C952362B6FF}"/>
              </a:ext>
            </a:extLst>
          </p:cNvPr>
          <p:cNvSpPr>
            <a:spLocks noGrp="1"/>
          </p:cNvSpPr>
          <p:nvPr>
            <p:ph type="dt" sz="quarter" idx="10"/>
          </p:nvPr>
        </p:nvSpPr>
        <p:spPr/>
        <p:txBody>
          <a:bodyPr/>
          <a:lstStyle/>
          <a:p>
            <a:pPr>
              <a:defRPr/>
            </a:pPr>
            <a:fld id="{ED362EBC-B432-4DA6-B146-D8A27D06D178}" type="datetime1">
              <a:rPr lang="zh-CN" altLang="en-US"/>
              <a:pPr>
                <a:defRPr/>
              </a:pPr>
              <a:t>2019/6/3</a:t>
            </a:fld>
            <a:endParaRPr lang="en-US" altLang="zh-CN"/>
          </a:p>
        </p:txBody>
      </p:sp>
      <p:sp>
        <p:nvSpPr>
          <p:cNvPr id="5" name="灯片编号占位符 4">
            <a:extLst>
              <a:ext uri="{FF2B5EF4-FFF2-40B4-BE49-F238E27FC236}">
                <a16:creationId xmlns:a16="http://schemas.microsoft.com/office/drawing/2014/main" id="{5436C65C-336D-4176-BEBD-2EE5DF781831}"/>
              </a:ext>
            </a:extLst>
          </p:cNvPr>
          <p:cNvSpPr>
            <a:spLocks noGrp="1"/>
          </p:cNvSpPr>
          <p:nvPr>
            <p:ph type="sldNum" sz="quarter" idx="11"/>
          </p:nvPr>
        </p:nvSpPr>
        <p:spPr/>
        <p:txBody>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eaLnBrk="1" hangingPunct="1"/>
            <a:r>
              <a:rPr lang="en-US" altLang="zh-CN">
                <a:latin typeface="Times New Roman" panose="02020603050405020304" pitchFamily="18" charset="0"/>
              </a:rPr>
              <a:t>Page</a:t>
            </a:r>
            <a:fld id="{6B3D23FF-AAB4-4A2C-8F74-AF4E6F189A1E}" type="slidenum">
              <a:rPr lang="en-US" altLang="zh-CN">
                <a:latin typeface="Times New Roman" panose="02020603050405020304" pitchFamily="18" charset="0"/>
              </a:rPr>
              <a:pPr eaLnBrk="1" hangingPunct="1"/>
              <a:t>64</a:t>
            </a:fld>
            <a:endParaRPr lang="en-US" altLang="zh-CN">
              <a:latin typeface="Times New Roman" panose="02020603050405020304" pitchFamily="18" charset="0"/>
            </a:endParaRPr>
          </a:p>
        </p:txBody>
      </p:sp>
      <p:sp>
        <p:nvSpPr>
          <p:cNvPr id="67588" name="Rectangle 2">
            <a:extLst>
              <a:ext uri="{FF2B5EF4-FFF2-40B4-BE49-F238E27FC236}">
                <a16:creationId xmlns:a16="http://schemas.microsoft.com/office/drawing/2014/main" id="{CB7B2287-4743-4715-AA65-24F45E0BF6BE}"/>
              </a:ext>
            </a:extLst>
          </p:cNvPr>
          <p:cNvSpPr>
            <a:spLocks noGrp="1" noChangeArrowheads="1"/>
          </p:cNvSpPr>
          <p:nvPr>
            <p:ph type="title"/>
          </p:nvPr>
        </p:nvSpPr>
        <p:spPr/>
        <p:txBody>
          <a:bodyPr/>
          <a:lstStyle/>
          <a:p>
            <a:pPr eaLnBrk="1" hangingPunct="1"/>
            <a:r>
              <a:rPr lang="zh-CN" altLang="en-US"/>
              <a:t>第四节  </a:t>
            </a:r>
            <a:r>
              <a:rPr lang="en-US" altLang="zh-CN"/>
              <a:t>CAD</a:t>
            </a:r>
            <a:r>
              <a:rPr lang="zh-CN" altLang="en-US"/>
              <a:t>系统的其他技术</a:t>
            </a:r>
          </a:p>
        </p:txBody>
      </p:sp>
      <p:sp>
        <p:nvSpPr>
          <p:cNvPr id="67589" name="Rectangle 3">
            <a:extLst>
              <a:ext uri="{FF2B5EF4-FFF2-40B4-BE49-F238E27FC236}">
                <a16:creationId xmlns:a16="http://schemas.microsoft.com/office/drawing/2014/main" id="{61F3357B-A0B3-4E8B-84AA-AE136808F3C5}"/>
              </a:ext>
            </a:extLst>
          </p:cNvPr>
          <p:cNvSpPr>
            <a:spLocks noGrp="1" noChangeArrowheads="1"/>
          </p:cNvSpPr>
          <p:nvPr>
            <p:ph type="body" idx="1"/>
          </p:nvPr>
        </p:nvSpPr>
        <p:spPr/>
        <p:txBody>
          <a:bodyPr/>
          <a:lstStyle/>
          <a:p>
            <a:pPr lvl="1" eaLnBrk="1" hangingPunct="1">
              <a:lnSpc>
                <a:spcPct val="90000"/>
              </a:lnSpc>
            </a:pPr>
            <a:r>
              <a:rPr lang="zh-CN" altLang="en-US" sz="3200">
                <a:solidFill>
                  <a:srgbClr val="FF0000"/>
                </a:solidFill>
              </a:rPr>
              <a:t>用户界面的设计</a:t>
            </a:r>
          </a:p>
          <a:p>
            <a:pPr lvl="2" eaLnBrk="1" hangingPunct="1">
              <a:lnSpc>
                <a:spcPct val="90000"/>
              </a:lnSpc>
            </a:pPr>
            <a:r>
              <a:rPr lang="zh-CN" altLang="en-US" sz="2800"/>
              <a:t>屏幕划分：一般划分为图形区、菜单区和提示区。</a:t>
            </a:r>
          </a:p>
          <a:p>
            <a:pPr lvl="2" eaLnBrk="1" hangingPunct="1">
              <a:lnSpc>
                <a:spcPct val="90000"/>
              </a:lnSpc>
            </a:pPr>
            <a:r>
              <a:rPr lang="zh-CN" altLang="en-US" sz="2800"/>
              <a:t>字型选用</a:t>
            </a:r>
          </a:p>
          <a:p>
            <a:pPr lvl="2" eaLnBrk="1" hangingPunct="1">
              <a:lnSpc>
                <a:spcPct val="90000"/>
              </a:lnSpc>
            </a:pPr>
            <a:r>
              <a:rPr lang="zh-CN" altLang="en-US" sz="2800"/>
              <a:t>颜色选择：颜色搭配。</a:t>
            </a:r>
          </a:p>
          <a:p>
            <a:pPr lvl="2" eaLnBrk="1" hangingPunct="1">
              <a:lnSpc>
                <a:spcPct val="90000"/>
              </a:lnSpc>
            </a:pPr>
            <a:r>
              <a:rPr lang="zh-CN" altLang="en-US" sz="2800"/>
              <a:t>菜单的设计：主菜单与子菜单（但层次不要多于</a:t>
            </a:r>
            <a:r>
              <a:rPr lang="en-US" altLang="zh-CN" sz="2800"/>
              <a:t>4</a:t>
            </a:r>
            <a:r>
              <a:rPr lang="zh-CN" altLang="en-US" sz="2800"/>
              <a:t>级别）；固定菜单和动态菜单；拉出、弹出和翻页式菜单。</a:t>
            </a:r>
          </a:p>
          <a:p>
            <a:pPr lvl="2" eaLnBrk="1" hangingPunct="1">
              <a:lnSpc>
                <a:spcPct val="90000"/>
              </a:lnSpc>
            </a:pPr>
            <a:r>
              <a:rPr lang="zh-CN" altLang="en-US" sz="2800"/>
              <a:t>图标设计：识别、区别、记忆。</a:t>
            </a:r>
          </a:p>
        </p:txBody>
      </p:sp>
    </p:spTree>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日期占位符 3">
            <a:extLst>
              <a:ext uri="{FF2B5EF4-FFF2-40B4-BE49-F238E27FC236}">
                <a16:creationId xmlns:a16="http://schemas.microsoft.com/office/drawing/2014/main" id="{7E553F3C-E159-40E5-81C8-91308EDAB9FB}"/>
              </a:ext>
            </a:extLst>
          </p:cNvPr>
          <p:cNvSpPr>
            <a:spLocks noGrp="1"/>
          </p:cNvSpPr>
          <p:nvPr>
            <p:ph type="dt" sz="quarter" idx="10"/>
          </p:nvPr>
        </p:nvSpPr>
        <p:spPr/>
        <p:txBody>
          <a:bodyPr/>
          <a:lstStyle/>
          <a:p>
            <a:pPr>
              <a:defRPr/>
            </a:pPr>
            <a:fld id="{6DADF3D3-5A04-4577-A1D8-4D379E94EFC1}" type="datetime1">
              <a:rPr lang="zh-CN" altLang="en-US"/>
              <a:pPr>
                <a:defRPr/>
              </a:pPr>
              <a:t>2019/6/3</a:t>
            </a:fld>
            <a:endParaRPr lang="en-US" altLang="zh-CN"/>
          </a:p>
        </p:txBody>
      </p:sp>
      <p:sp>
        <p:nvSpPr>
          <p:cNvPr id="5" name="灯片编号占位符 4">
            <a:extLst>
              <a:ext uri="{FF2B5EF4-FFF2-40B4-BE49-F238E27FC236}">
                <a16:creationId xmlns:a16="http://schemas.microsoft.com/office/drawing/2014/main" id="{5C970884-C1DF-4323-B97E-C4BD74630BCE}"/>
              </a:ext>
            </a:extLst>
          </p:cNvPr>
          <p:cNvSpPr>
            <a:spLocks noGrp="1"/>
          </p:cNvSpPr>
          <p:nvPr>
            <p:ph type="sldNum" sz="quarter" idx="11"/>
          </p:nvPr>
        </p:nvSpPr>
        <p:spPr/>
        <p:txBody>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eaLnBrk="1" hangingPunct="1"/>
            <a:r>
              <a:rPr lang="en-US" altLang="zh-CN">
                <a:latin typeface="Times New Roman" panose="02020603050405020304" pitchFamily="18" charset="0"/>
              </a:rPr>
              <a:t>Page</a:t>
            </a:r>
            <a:fld id="{592B437A-E690-4A40-B50D-0CEB90F415FE}" type="slidenum">
              <a:rPr lang="en-US" altLang="zh-CN">
                <a:latin typeface="Times New Roman" panose="02020603050405020304" pitchFamily="18" charset="0"/>
              </a:rPr>
              <a:pPr eaLnBrk="1" hangingPunct="1"/>
              <a:t>65</a:t>
            </a:fld>
            <a:endParaRPr lang="en-US" altLang="zh-CN">
              <a:latin typeface="Times New Roman" panose="02020603050405020304" pitchFamily="18" charset="0"/>
            </a:endParaRPr>
          </a:p>
        </p:txBody>
      </p:sp>
      <p:sp>
        <p:nvSpPr>
          <p:cNvPr id="68612" name="Rectangle 2">
            <a:extLst>
              <a:ext uri="{FF2B5EF4-FFF2-40B4-BE49-F238E27FC236}">
                <a16:creationId xmlns:a16="http://schemas.microsoft.com/office/drawing/2014/main" id="{23B2D43C-E601-4251-85AC-E3963FC7BA20}"/>
              </a:ext>
            </a:extLst>
          </p:cNvPr>
          <p:cNvSpPr>
            <a:spLocks noGrp="1" noChangeArrowheads="1"/>
          </p:cNvSpPr>
          <p:nvPr>
            <p:ph type="title"/>
          </p:nvPr>
        </p:nvSpPr>
        <p:spPr/>
        <p:txBody>
          <a:bodyPr/>
          <a:lstStyle/>
          <a:p>
            <a:pPr eaLnBrk="1" hangingPunct="1"/>
            <a:r>
              <a:rPr lang="zh-CN" altLang="en-US"/>
              <a:t>第四节  </a:t>
            </a:r>
            <a:r>
              <a:rPr lang="en-US" altLang="zh-CN"/>
              <a:t>CAD</a:t>
            </a:r>
            <a:r>
              <a:rPr lang="zh-CN" altLang="en-US"/>
              <a:t>系统的其他技术</a:t>
            </a:r>
          </a:p>
        </p:txBody>
      </p:sp>
      <p:sp>
        <p:nvSpPr>
          <p:cNvPr id="68613" name="Rectangle 3">
            <a:extLst>
              <a:ext uri="{FF2B5EF4-FFF2-40B4-BE49-F238E27FC236}">
                <a16:creationId xmlns:a16="http://schemas.microsoft.com/office/drawing/2014/main" id="{63B694E4-C0F0-4DA9-A1B4-6F0DF0271740}"/>
              </a:ext>
            </a:extLst>
          </p:cNvPr>
          <p:cNvSpPr>
            <a:spLocks noGrp="1" noChangeArrowheads="1"/>
          </p:cNvSpPr>
          <p:nvPr>
            <p:ph type="body" idx="1"/>
          </p:nvPr>
        </p:nvSpPr>
        <p:spPr>
          <a:xfrm>
            <a:off x="71438" y="1412875"/>
            <a:ext cx="8604250" cy="4824413"/>
          </a:xfrm>
        </p:spPr>
        <p:txBody>
          <a:bodyPr/>
          <a:lstStyle/>
          <a:p>
            <a:pPr lvl="1" eaLnBrk="1" hangingPunct="1"/>
            <a:r>
              <a:rPr lang="zh-CN" altLang="en-US">
                <a:solidFill>
                  <a:srgbClr val="0000FF"/>
                </a:solidFill>
              </a:rPr>
              <a:t>常见交互技术</a:t>
            </a:r>
          </a:p>
          <a:p>
            <a:pPr lvl="2" eaLnBrk="1" hangingPunct="1"/>
            <a:r>
              <a:rPr lang="zh-CN" altLang="en-US"/>
              <a:t>定位技术：移动光标到确定位置，指定一个坐标。坐标系、坐标平面、坐标点的方法。点子菜单、网格捕捉、关键点捕捉。</a:t>
            </a:r>
          </a:p>
          <a:p>
            <a:pPr lvl="2" eaLnBrk="1" hangingPunct="1"/>
            <a:r>
              <a:rPr lang="zh-CN" altLang="en-US"/>
              <a:t>定量技术：输入数值、定位计算（如标尺寸）。</a:t>
            </a:r>
          </a:p>
          <a:p>
            <a:pPr lvl="2" eaLnBrk="1" hangingPunct="1"/>
            <a:r>
              <a:rPr lang="zh-CN" altLang="en-US"/>
              <a:t>定向技术：确定矢量方向。</a:t>
            </a:r>
          </a:p>
          <a:p>
            <a:pPr lvl="2" eaLnBrk="1" hangingPunct="1"/>
            <a:r>
              <a:rPr lang="zh-CN" altLang="en-US"/>
              <a:t>选择技术：命令的选择，包括鼠标、输入命令、热键等。</a:t>
            </a:r>
          </a:p>
          <a:p>
            <a:pPr lvl="2" eaLnBrk="1" hangingPunct="1"/>
            <a:r>
              <a:rPr lang="zh-CN" altLang="en-US"/>
              <a:t>拾取技术：针对图形对象，主要拾取区域的靶区范围判断、拾取对象的快速响应如预选和拾取后颜色的变化。</a:t>
            </a:r>
          </a:p>
          <a:p>
            <a:pPr lvl="2" eaLnBrk="1" hangingPunct="1"/>
            <a:r>
              <a:rPr lang="zh-CN" altLang="en-US"/>
              <a:t>文本技术：字符的输入方式。</a:t>
            </a:r>
          </a:p>
          <a:p>
            <a:pPr lvl="2" eaLnBrk="1" hangingPunct="1"/>
            <a:r>
              <a:rPr lang="zh-CN" altLang="en-US"/>
              <a:t>拖动技术</a:t>
            </a:r>
          </a:p>
          <a:p>
            <a:pPr lvl="2" eaLnBrk="1" hangingPunct="1"/>
            <a:r>
              <a:rPr lang="zh-CN" altLang="en-US"/>
              <a:t>草图技术</a:t>
            </a:r>
          </a:p>
        </p:txBody>
      </p:sp>
    </p:spTree>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日期占位符 3">
            <a:extLst>
              <a:ext uri="{FF2B5EF4-FFF2-40B4-BE49-F238E27FC236}">
                <a16:creationId xmlns:a16="http://schemas.microsoft.com/office/drawing/2014/main" id="{5C5F7B88-F648-4A32-B1CD-71A3CBFE4DC3}"/>
              </a:ext>
            </a:extLst>
          </p:cNvPr>
          <p:cNvSpPr>
            <a:spLocks noGrp="1"/>
          </p:cNvSpPr>
          <p:nvPr>
            <p:ph type="dt" sz="quarter" idx="10"/>
          </p:nvPr>
        </p:nvSpPr>
        <p:spPr/>
        <p:txBody>
          <a:bodyPr/>
          <a:lstStyle/>
          <a:p>
            <a:pPr>
              <a:defRPr/>
            </a:pPr>
            <a:fld id="{96664381-AE78-4DC9-97A7-173ED810EBA2}" type="datetime1">
              <a:rPr lang="zh-CN" altLang="en-US"/>
              <a:pPr>
                <a:defRPr/>
              </a:pPr>
              <a:t>2019/6/3</a:t>
            </a:fld>
            <a:endParaRPr lang="en-US" altLang="zh-CN"/>
          </a:p>
        </p:txBody>
      </p:sp>
      <p:sp>
        <p:nvSpPr>
          <p:cNvPr id="5" name="灯片编号占位符 4">
            <a:extLst>
              <a:ext uri="{FF2B5EF4-FFF2-40B4-BE49-F238E27FC236}">
                <a16:creationId xmlns:a16="http://schemas.microsoft.com/office/drawing/2014/main" id="{348A08CD-CD02-419B-AD35-8AAB6414D018}"/>
              </a:ext>
            </a:extLst>
          </p:cNvPr>
          <p:cNvSpPr>
            <a:spLocks noGrp="1"/>
          </p:cNvSpPr>
          <p:nvPr>
            <p:ph type="sldNum" sz="quarter" idx="11"/>
          </p:nvPr>
        </p:nvSpPr>
        <p:spPr/>
        <p:txBody>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eaLnBrk="1" hangingPunct="1"/>
            <a:r>
              <a:rPr lang="en-US" altLang="zh-CN">
                <a:latin typeface="Times New Roman" panose="02020603050405020304" pitchFamily="18" charset="0"/>
              </a:rPr>
              <a:t>Page</a:t>
            </a:r>
            <a:fld id="{604E8248-07EE-432F-A151-1BB778FE6671}" type="slidenum">
              <a:rPr lang="en-US" altLang="zh-CN">
                <a:latin typeface="Times New Roman" panose="02020603050405020304" pitchFamily="18" charset="0"/>
              </a:rPr>
              <a:pPr eaLnBrk="1" hangingPunct="1"/>
              <a:t>66</a:t>
            </a:fld>
            <a:endParaRPr lang="en-US" altLang="zh-CN">
              <a:latin typeface="Times New Roman" panose="02020603050405020304" pitchFamily="18" charset="0"/>
            </a:endParaRPr>
          </a:p>
        </p:txBody>
      </p:sp>
      <p:sp>
        <p:nvSpPr>
          <p:cNvPr id="69636" name="Rectangle 2">
            <a:extLst>
              <a:ext uri="{FF2B5EF4-FFF2-40B4-BE49-F238E27FC236}">
                <a16:creationId xmlns:a16="http://schemas.microsoft.com/office/drawing/2014/main" id="{9F375F13-EB3E-4D36-B870-43159DC5F8AD}"/>
              </a:ext>
            </a:extLst>
          </p:cNvPr>
          <p:cNvSpPr>
            <a:spLocks noGrp="1" noChangeArrowheads="1"/>
          </p:cNvSpPr>
          <p:nvPr>
            <p:ph type="title"/>
          </p:nvPr>
        </p:nvSpPr>
        <p:spPr/>
        <p:txBody>
          <a:bodyPr/>
          <a:lstStyle/>
          <a:p>
            <a:pPr eaLnBrk="1" hangingPunct="1"/>
            <a:r>
              <a:rPr lang="zh-CN" altLang="en-US"/>
              <a:t>第四节  </a:t>
            </a:r>
            <a:r>
              <a:rPr lang="en-US" altLang="zh-CN"/>
              <a:t>CAD</a:t>
            </a:r>
            <a:r>
              <a:rPr lang="zh-CN" altLang="en-US"/>
              <a:t>系统的其他技术</a:t>
            </a:r>
          </a:p>
        </p:txBody>
      </p:sp>
      <p:sp>
        <p:nvSpPr>
          <p:cNvPr id="69637" name="Rectangle 3">
            <a:extLst>
              <a:ext uri="{FF2B5EF4-FFF2-40B4-BE49-F238E27FC236}">
                <a16:creationId xmlns:a16="http://schemas.microsoft.com/office/drawing/2014/main" id="{F7B7A0AE-1AF3-4DFA-B022-0CFB37EF4388}"/>
              </a:ext>
            </a:extLst>
          </p:cNvPr>
          <p:cNvSpPr>
            <a:spLocks noGrp="1" noChangeArrowheads="1"/>
          </p:cNvSpPr>
          <p:nvPr>
            <p:ph type="body" idx="1"/>
          </p:nvPr>
        </p:nvSpPr>
        <p:spPr/>
        <p:txBody>
          <a:bodyPr/>
          <a:lstStyle/>
          <a:p>
            <a:pPr marL="0" indent="0" eaLnBrk="1" hangingPunct="1">
              <a:lnSpc>
                <a:spcPct val="90000"/>
              </a:lnSpc>
            </a:pPr>
            <a:r>
              <a:rPr lang="zh-CN" altLang="en-US" b="1">
                <a:solidFill>
                  <a:srgbClr val="FF0000"/>
                </a:solidFill>
                <a:latin typeface="Times New Roman" panose="02020603050405020304" pitchFamily="18" charset="0"/>
                <a:ea typeface="楷体" panose="02010609060101010101" pitchFamily="49" charset="-122"/>
              </a:rPr>
              <a:t>产品数据交换技术</a:t>
            </a:r>
          </a:p>
          <a:p>
            <a:pPr lvl="1" eaLnBrk="1" hangingPunct="1">
              <a:lnSpc>
                <a:spcPct val="90000"/>
              </a:lnSpc>
            </a:pPr>
            <a:r>
              <a:rPr lang="zh-CN" altLang="en-US">
                <a:latin typeface="Times New Roman" panose="02020603050405020304" pitchFamily="18" charset="0"/>
              </a:rPr>
              <a:t>由于</a:t>
            </a:r>
            <a:r>
              <a:rPr lang="en-US" altLang="zh-CN">
                <a:latin typeface="Times New Roman" panose="02020603050405020304" pitchFamily="18" charset="0"/>
              </a:rPr>
              <a:t>CAD/CAM</a:t>
            </a:r>
            <a:r>
              <a:rPr lang="zh-CN" altLang="en-US">
                <a:latin typeface="Times New Roman" panose="02020603050405020304" pitchFamily="18" charset="0"/>
              </a:rPr>
              <a:t>技术的发展，各种各样的</a:t>
            </a:r>
            <a:r>
              <a:rPr lang="en-US" altLang="zh-CN">
                <a:latin typeface="Times New Roman" panose="02020603050405020304" pitchFamily="18" charset="0"/>
              </a:rPr>
              <a:t>CAD/CAM</a:t>
            </a:r>
            <a:r>
              <a:rPr lang="zh-CN" altLang="en-US">
                <a:latin typeface="Times New Roman" panose="02020603050405020304" pitchFamily="18" charset="0"/>
              </a:rPr>
              <a:t>系统层出不穷。如果每个</a:t>
            </a:r>
            <a:r>
              <a:rPr lang="en-US" altLang="zh-CN">
                <a:latin typeface="Times New Roman" panose="02020603050405020304" pitchFamily="18" charset="0"/>
              </a:rPr>
              <a:t>CAD/CAM</a:t>
            </a:r>
            <a:r>
              <a:rPr lang="zh-CN" altLang="en-US">
                <a:latin typeface="Times New Roman" panose="02020603050405020304" pitchFamily="18" charset="0"/>
              </a:rPr>
              <a:t>的开发商都要为各种各样的</a:t>
            </a:r>
            <a:r>
              <a:rPr lang="en-US" altLang="zh-CN">
                <a:latin typeface="Times New Roman" panose="02020603050405020304" pitchFamily="18" charset="0"/>
              </a:rPr>
              <a:t>CAD/CAM</a:t>
            </a:r>
            <a:r>
              <a:rPr lang="zh-CN" altLang="en-US">
                <a:latin typeface="Times New Roman" panose="02020603050405020304" pitchFamily="18" charset="0"/>
              </a:rPr>
              <a:t>系统设计一套专门接口，那么其工作量将是十分巨大的。</a:t>
            </a:r>
          </a:p>
          <a:p>
            <a:pPr lvl="1" eaLnBrk="1" hangingPunct="1">
              <a:lnSpc>
                <a:spcPct val="90000"/>
              </a:lnSpc>
            </a:pPr>
            <a:r>
              <a:rPr lang="zh-CN" altLang="en-US">
                <a:latin typeface="Times New Roman" panose="02020603050405020304" pitchFamily="18" charset="0"/>
              </a:rPr>
              <a:t>国际上一些先进的商品化</a:t>
            </a:r>
            <a:r>
              <a:rPr lang="en-US" altLang="zh-CN">
                <a:latin typeface="Times New Roman" panose="02020603050405020304" pitchFamily="18" charset="0"/>
              </a:rPr>
              <a:t>CAD/CAM</a:t>
            </a:r>
            <a:r>
              <a:rPr lang="zh-CN" altLang="en-US">
                <a:latin typeface="Times New Roman" panose="02020603050405020304" pitchFamily="18" charset="0"/>
              </a:rPr>
              <a:t>集成软件，由于整套系统都建立在一个统一的产品数据结构基础上，所以其本身的</a:t>
            </a:r>
            <a:r>
              <a:rPr lang="en-US" altLang="zh-CN">
                <a:latin typeface="Times New Roman" panose="02020603050405020304" pitchFamily="18" charset="0"/>
              </a:rPr>
              <a:t>CAD/CAM/CAE</a:t>
            </a:r>
            <a:r>
              <a:rPr lang="zh-CN" altLang="en-US">
                <a:latin typeface="Times New Roman" panose="02020603050405020304" pitchFamily="18" charset="0"/>
              </a:rPr>
              <a:t>等功能模块都是有机地结合在一起的。</a:t>
            </a:r>
          </a:p>
          <a:p>
            <a:pPr lvl="1" eaLnBrk="1" hangingPunct="1">
              <a:lnSpc>
                <a:spcPct val="90000"/>
              </a:lnSpc>
            </a:pPr>
            <a:r>
              <a:rPr lang="zh-CN" altLang="en-US">
                <a:latin typeface="Times New Roman" panose="02020603050405020304" pitchFamily="18" charset="0"/>
              </a:rPr>
              <a:t>但不同供应商的</a:t>
            </a:r>
            <a:r>
              <a:rPr lang="en-US" altLang="zh-CN">
                <a:latin typeface="Times New Roman" panose="02020603050405020304" pitchFamily="18" charset="0"/>
              </a:rPr>
              <a:t>CAD/CAM</a:t>
            </a:r>
            <a:r>
              <a:rPr lang="zh-CN" altLang="en-US">
                <a:latin typeface="Times New Roman" panose="02020603050405020304" pitchFamily="18" charset="0"/>
              </a:rPr>
              <a:t>软件之间的信息共享问题就比较困难。</a:t>
            </a:r>
          </a:p>
        </p:txBody>
      </p:sp>
    </p:spTree>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日期占位符 3">
            <a:extLst>
              <a:ext uri="{FF2B5EF4-FFF2-40B4-BE49-F238E27FC236}">
                <a16:creationId xmlns:a16="http://schemas.microsoft.com/office/drawing/2014/main" id="{7C674741-BB1A-4D86-85C3-6A565FF8CC04}"/>
              </a:ext>
            </a:extLst>
          </p:cNvPr>
          <p:cNvSpPr>
            <a:spLocks noGrp="1"/>
          </p:cNvSpPr>
          <p:nvPr>
            <p:ph type="dt" sz="quarter" idx="10"/>
          </p:nvPr>
        </p:nvSpPr>
        <p:spPr/>
        <p:txBody>
          <a:bodyPr/>
          <a:lstStyle/>
          <a:p>
            <a:pPr>
              <a:defRPr/>
            </a:pPr>
            <a:fld id="{C7C3D870-DB35-4EBC-B912-DB4B8512DA86}" type="datetime1">
              <a:rPr lang="zh-CN" altLang="en-US"/>
              <a:pPr>
                <a:defRPr/>
              </a:pPr>
              <a:t>2019/6/3</a:t>
            </a:fld>
            <a:endParaRPr lang="en-US" altLang="zh-CN"/>
          </a:p>
        </p:txBody>
      </p:sp>
      <p:sp>
        <p:nvSpPr>
          <p:cNvPr id="5" name="灯片编号占位符 4">
            <a:extLst>
              <a:ext uri="{FF2B5EF4-FFF2-40B4-BE49-F238E27FC236}">
                <a16:creationId xmlns:a16="http://schemas.microsoft.com/office/drawing/2014/main" id="{C1357772-4670-4E72-885C-7E30168AFFB8}"/>
              </a:ext>
            </a:extLst>
          </p:cNvPr>
          <p:cNvSpPr>
            <a:spLocks noGrp="1"/>
          </p:cNvSpPr>
          <p:nvPr>
            <p:ph type="sldNum" sz="quarter" idx="11"/>
          </p:nvPr>
        </p:nvSpPr>
        <p:spPr/>
        <p:txBody>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eaLnBrk="1" hangingPunct="1"/>
            <a:r>
              <a:rPr lang="en-US" altLang="zh-CN">
                <a:latin typeface="Times New Roman" panose="02020603050405020304" pitchFamily="18" charset="0"/>
              </a:rPr>
              <a:t>Page</a:t>
            </a:r>
            <a:fld id="{53B533DE-9727-4448-9F6E-A2ACC25ADC87}" type="slidenum">
              <a:rPr lang="en-US" altLang="zh-CN">
                <a:latin typeface="Times New Roman" panose="02020603050405020304" pitchFamily="18" charset="0"/>
              </a:rPr>
              <a:pPr eaLnBrk="1" hangingPunct="1"/>
              <a:t>67</a:t>
            </a:fld>
            <a:endParaRPr lang="en-US" altLang="zh-CN">
              <a:latin typeface="Times New Roman" panose="02020603050405020304" pitchFamily="18" charset="0"/>
            </a:endParaRPr>
          </a:p>
        </p:txBody>
      </p:sp>
      <p:sp>
        <p:nvSpPr>
          <p:cNvPr id="70660" name="Rectangle 2">
            <a:extLst>
              <a:ext uri="{FF2B5EF4-FFF2-40B4-BE49-F238E27FC236}">
                <a16:creationId xmlns:a16="http://schemas.microsoft.com/office/drawing/2014/main" id="{144964F0-D055-443B-885C-CAC238A99C55}"/>
              </a:ext>
            </a:extLst>
          </p:cNvPr>
          <p:cNvSpPr>
            <a:spLocks noGrp="1" noChangeArrowheads="1"/>
          </p:cNvSpPr>
          <p:nvPr>
            <p:ph type="title"/>
          </p:nvPr>
        </p:nvSpPr>
        <p:spPr/>
        <p:txBody>
          <a:bodyPr/>
          <a:lstStyle/>
          <a:p>
            <a:pPr eaLnBrk="1" hangingPunct="1"/>
            <a:r>
              <a:rPr lang="zh-CN" altLang="en-US"/>
              <a:t>第四节  </a:t>
            </a:r>
            <a:r>
              <a:rPr lang="en-US" altLang="zh-CN"/>
              <a:t>CAD</a:t>
            </a:r>
            <a:r>
              <a:rPr lang="zh-CN" altLang="en-US"/>
              <a:t>系统的其他技术</a:t>
            </a:r>
          </a:p>
        </p:txBody>
      </p:sp>
      <p:sp>
        <p:nvSpPr>
          <p:cNvPr id="70661" name="Rectangle 3">
            <a:extLst>
              <a:ext uri="{FF2B5EF4-FFF2-40B4-BE49-F238E27FC236}">
                <a16:creationId xmlns:a16="http://schemas.microsoft.com/office/drawing/2014/main" id="{DE1E6791-1509-4A95-AB7B-8D615647DDE5}"/>
              </a:ext>
            </a:extLst>
          </p:cNvPr>
          <p:cNvSpPr>
            <a:spLocks noGrp="1" noChangeArrowheads="1"/>
          </p:cNvSpPr>
          <p:nvPr>
            <p:ph type="body" idx="1"/>
          </p:nvPr>
        </p:nvSpPr>
        <p:spPr/>
        <p:txBody>
          <a:bodyPr/>
          <a:lstStyle/>
          <a:p>
            <a:pPr lvl="1" eaLnBrk="1" hangingPunct="1"/>
            <a:r>
              <a:rPr lang="zh-CN" altLang="en-US" sz="3200" b="1">
                <a:solidFill>
                  <a:srgbClr val="0000FF"/>
                </a:solidFill>
                <a:latin typeface="楷体" panose="02010609060101010101" pitchFamily="49" charset="-122"/>
                <a:ea typeface="楷体" panose="02010609060101010101" pitchFamily="49" charset="-122"/>
              </a:rPr>
              <a:t>专用数据交换接口</a:t>
            </a:r>
          </a:p>
          <a:p>
            <a:pPr lvl="2" eaLnBrk="1" hangingPunct="1"/>
            <a:r>
              <a:rPr lang="zh-CN" altLang="en-US" sz="2800">
                <a:latin typeface="宋体" panose="02010600030101010101" pitchFamily="2" charset="-122"/>
              </a:rPr>
              <a:t>对于不同的</a:t>
            </a:r>
            <a:r>
              <a:rPr lang="en-US" altLang="zh-CN" sz="2800">
                <a:latin typeface="宋体" panose="02010600030101010101" pitchFamily="2" charset="-122"/>
              </a:rPr>
              <a:t>CAD/CAM</a:t>
            </a:r>
            <a:r>
              <a:rPr lang="zh-CN" altLang="en-US" sz="2800">
                <a:latin typeface="宋体" panose="02010600030101010101" pitchFamily="2" charset="-122"/>
              </a:rPr>
              <a:t>软件的集成，通常采用为各种</a:t>
            </a:r>
            <a:r>
              <a:rPr lang="en-US" altLang="zh-CN" sz="2800">
                <a:latin typeface="宋体" panose="02010600030101010101" pitchFamily="2" charset="-122"/>
              </a:rPr>
              <a:t>CAD/CAM</a:t>
            </a:r>
            <a:r>
              <a:rPr lang="zh-CN" altLang="en-US" sz="2800">
                <a:latin typeface="宋体" panose="02010600030101010101" pitchFamily="2" charset="-122"/>
              </a:rPr>
              <a:t>系统设计专门的输入输出转换接口的方式，如</a:t>
            </a:r>
            <a:r>
              <a:rPr lang="en-US" altLang="zh-CN" sz="2800">
                <a:latin typeface="宋体" panose="02010600030101010101" pitchFamily="2" charset="-122"/>
              </a:rPr>
              <a:t>Unigraphics</a:t>
            </a:r>
            <a:r>
              <a:rPr lang="zh-CN" altLang="en-US" sz="2800">
                <a:latin typeface="宋体" panose="02010600030101010101" pitchFamily="2" charset="-122"/>
              </a:rPr>
              <a:t>软件就提供与</a:t>
            </a:r>
            <a:r>
              <a:rPr lang="en-US" altLang="zh-CN" sz="2800">
                <a:latin typeface="宋体" panose="02010600030101010101" pitchFamily="2" charset="-122"/>
              </a:rPr>
              <a:t>CATIA</a:t>
            </a:r>
            <a:r>
              <a:rPr lang="zh-CN" altLang="en-US" sz="2800">
                <a:latin typeface="宋体" panose="02010600030101010101" pitchFamily="2" charset="-122"/>
              </a:rPr>
              <a:t>软件的转换接口</a:t>
            </a:r>
            <a:r>
              <a:rPr lang="en-US" altLang="zh-CN" sz="2800">
                <a:latin typeface="宋体" panose="02010600030101010101" pitchFamily="2" charset="-122"/>
              </a:rPr>
              <a:t>UGTOCAT</a:t>
            </a:r>
            <a:r>
              <a:rPr lang="zh-CN" altLang="en-US" sz="2800">
                <a:latin typeface="宋体" panose="02010600030101010101" pitchFamily="2" charset="-122"/>
              </a:rPr>
              <a:t>和</a:t>
            </a:r>
            <a:r>
              <a:rPr lang="en-US" altLang="zh-CN" sz="2800">
                <a:latin typeface="宋体" panose="02010600030101010101" pitchFamily="2" charset="-122"/>
              </a:rPr>
              <a:t>CATTOUG</a:t>
            </a:r>
            <a:r>
              <a:rPr lang="zh-CN" altLang="en-US" sz="2800">
                <a:latin typeface="宋体" panose="02010600030101010101" pitchFamily="2" charset="-122"/>
              </a:rPr>
              <a:t>，以及与</a:t>
            </a:r>
            <a:r>
              <a:rPr lang="en-US" altLang="zh-CN" sz="2800">
                <a:latin typeface="宋体" panose="02010600030101010101" pitchFamily="2" charset="-122"/>
              </a:rPr>
              <a:t>AutoCAD</a:t>
            </a:r>
            <a:r>
              <a:rPr lang="zh-CN" altLang="en-US" sz="2800">
                <a:latin typeface="宋体" panose="02010600030101010101" pitchFamily="2" charset="-122"/>
              </a:rPr>
              <a:t>软件的接口</a:t>
            </a:r>
            <a:r>
              <a:rPr lang="en-US" altLang="zh-CN" sz="2800">
                <a:latin typeface="宋体" panose="02010600030101010101" pitchFamily="2" charset="-122"/>
              </a:rPr>
              <a:t>UGTODXF</a:t>
            </a:r>
            <a:r>
              <a:rPr lang="zh-CN" altLang="en-US" sz="2800">
                <a:latin typeface="宋体" panose="02010600030101010101" pitchFamily="2" charset="-122"/>
              </a:rPr>
              <a:t>和</a:t>
            </a:r>
            <a:r>
              <a:rPr lang="en-US" altLang="zh-CN" sz="2800">
                <a:latin typeface="宋体" panose="02010600030101010101" pitchFamily="2" charset="-122"/>
              </a:rPr>
              <a:t>DXFTOUG</a:t>
            </a:r>
            <a:r>
              <a:rPr lang="zh-CN" altLang="en-US" sz="2800">
                <a:latin typeface="宋体" panose="02010600030101010101" pitchFamily="2" charset="-122"/>
              </a:rPr>
              <a:t>；</a:t>
            </a:r>
            <a:r>
              <a:rPr lang="en-US" altLang="zh-CN" sz="2800">
                <a:latin typeface="宋体" panose="02010600030101010101" pitchFamily="2" charset="-122"/>
              </a:rPr>
              <a:t>PTC</a:t>
            </a:r>
            <a:r>
              <a:rPr lang="zh-CN" altLang="en-US" sz="2800">
                <a:latin typeface="宋体" panose="02010600030101010101" pitchFamily="2" charset="-122"/>
              </a:rPr>
              <a:t>公司的</a:t>
            </a:r>
            <a:r>
              <a:rPr lang="en-US" altLang="zh-CN" sz="2800">
                <a:latin typeface="宋体" panose="02010600030101010101" pitchFamily="2" charset="-122"/>
              </a:rPr>
              <a:t>Pro/E</a:t>
            </a:r>
            <a:r>
              <a:rPr lang="zh-CN" altLang="en-US" sz="2800">
                <a:latin typeface="宋体" panose="02010600030101010101" pitchFamily="2" charset="-122"/>
              </a:rPr>
              <a:t>提供了与</a:t>
            </a:r>
            <a:r>
              <a:rPr lang="en-US" altLang="zh-CN" sz="2800">
                <a:latin typeface="宋体" panose="02010600030101010101" pitchFamily="2" charset="-122"/>
              </a:rPr>
              <a:t>IBM</a:t>
            </a:r>
            <a:r>
              <a:rPr lang="zh-CN" altLang="en-US" sz="2800">
                <a:latin typeface="宋体" panose="02010600030101010101" pitchFamily="2" charset="-122"/>
              </a:rPr>
              <a:t>公司的 </a:t>
            </a:r>
            <a:r>
              <a:rPr lang="en-US" altLang="zh-CN" sz="2800">
                <a:latin typeface="宋体" panose="02010600030101010101" pitchFamily="2" charset="-122"/>
              </a:rPr>
              <a:t>CATIA</a:t>
            </a:r>
            <a:r>
              <a:rPr lang="zh-CN" altLang="en-US" sz="2800">
                <a:latin typeface="宋体" panose="02010600030101010101" pitchFamily="2" charset="-122"/>
              </a:rPr>
              <a:t>、福特公司的</a:t>
            </a:r>
            <a:r>
              <a:rPr lang="en-US" altLang="zh-CN" sz="2800">
                <a:latin typeface="宋体" panose="02010600030101010101" pitchFamily="2" charset="-122"/>
              </a:rPr>
              <a:t>PDGS</a:t>
            </a:r>
            <a:r>
              <a:rPr lang="zh-CN" altLang="en-US" sz="2800">
                <a:latin typeface="宋体" panose="02010600030101010101" pitchFamily="2" charset="-122"/>
              </a:rPr>
              <a:t>的直接转换接口；</a:t>
            </a:r>
            <a:r>
              <a:rPr lang="en-US" altLang="zh-CN" sz="2800">
                <a:latin typeface="宋体" panose="02010600030101010101" pitchFamily="2" charset="-122"/>
              </a:rPr>
              <a:t>EUCLID</a:t>
            </a:r>
            <a:r>
              <a:rPr lang="zh-CN" altLang="en-US" sz="2800">
                <a:latin typeface="宋体" panose="02010600030101010101" pitchFamily="2" charset="-122"/>
              </a:rPr>
              <a:t>软件提供了与</a:t>
            </a:r>
            <a:r>
              <a:rPr lang="en-US" altLang="zh-CN" sz="2800">
                <a:latin typeface="宋体" panose="02010600030101010101" pitchFamily="2" charset="-122"/>
              </a:rPr>
              <a:t>AutoCAD</a:t>
            </a:r>
            <a:r>
              <a:rPr lang="zh-CN" altLang="en-US" sz="2800">
                <a:latin typeface="宋体" panose="02010600030101010101" pitchFamily="2" charset="-122"/>
              </a:rPr>
              <a:t>、</a:t>
            </a:r>
            <a:r>
              <a:rPr lang="en-US" altLang="zh-CN" sz="2800">
                <a:latin typeface="宋体" panose="02010600030101010101" pitchFamily="2" charset="-122"/>
              </a:rPr>
              <a:t>CADDS</a:t>
            </a:r>
            <a:r>
              <a:rPr lang="zh-CN" altLang="en-US" sz="2800">
                <a:latin typeface="宋体" panose="02010600030101010101" pitchFamily="2" charset="-122"/>
              </a:rPr>
              <a:t>和</a:t>
            </a:r>
            <a:r>
              <a:rPr lang="en-US" altLang="zh-CN" sz="2800">
                <a:latin typeface="宋体" panose="02010600030101010101" pitchFamily="2" charset="-122"/>
              </a:rPr>
              <a:t>CADAM</a:t>
            </a:r>
            <a:r>
              <a:rPr lang="zh-CN" altLang="en-US" sz="2800">
                <a:latin typeface="宋体" panose="02010600030101010101" pitchFamily="2" charset="-122"/>
              </a:rPr>
              <a:t>软件的直接接口。</a:t>
            </a:r>
            <a:endParaRPr lang="zh-CN" altLang="en-US" sz="2800"/>
          </a:p>
        </p:txBody>
      </p:sp>
    </p:spTree>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日期占位符 3">
            <a:extLst>
              <a:ext uri="{FF2B5EF4-FFF2-40B4-BE49-F238E27FC236}">
                <a16:creationId xmlns:a16="http://schemas.microsoft.com/office/drawing/2014/main" id="{BFD4AC30-30FF-4136-946E-BE8E3EEFB772}"/>
              </a:ext>
            </a:extLst>
          </p:cNvPr>
          <p:cNvSpPr>
            <a:spLocks noGrp="1"/>
          </p:cNvSpPr>
          <p:nvPr>
            <p:ph type="dt" sz="quarter" idx="10"/>
          </p:nvPr>
        </p:nvSpPr>
        <p:spPr/>
        <p:txBody>
          <a:bodyPr/>
          <a:lstStyle/>
          <a:p>
            <a:pPr>
              <a:defRPr/>
            </a:pPr>
            <a:fld id="{76DE6FED-73E9-43F7-A91E-C31736E9CB92}" type="datetime1">
              <a:rPr lang="zh-CN" altLang="en-US"/>
              <a:pPr>
                <a:defRPr/>
              </a:pPr>
              <a:t>2019/6/3</a:t>
            </a:fld>
            <a:endParaRPr lang="en-US" altLang="zh-CN"/>
          </a:p>
        </p:txBody>
      </p:sp>
      <p:sp>
        <p:nvSpPr>
          <p:cNvPr id="5" name="灯片编号占位符 4">
            <a:extLst>
              <a:ext uri="{FF2B5EF4-FFF2-40B4-BE49-F238E27FC236}">
                <a16:creationId xmlns:a16="http://schemas.microsoft.com/office/drawing/2014/main" id="{F1B9CFAA-C677-40F9-BE50-9CB4C9995B80}"/>
              </a:ext>
            </a:extLst>
          </p:cNvPr>
          <p:cNvSpPr>
            <a:spLocks noGrp="1"/>
          </p:cNvSpPr>
          <p:nvPr>
            <p:ph type="sldNum" sz="quarter" idx="11"/>
          </p:nvPr>
        </p:nvSpPr>
        <p:spPr/>
        <p:txBody>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eaLnBrk="1" hangingPunct="1"/>
            <a:r>
              <a:rPr lang="en-US" altLang="zh-CN">
                <a:latin typeface="Times New Roman" panose="02020603050405020304" pitchFamily="18" charset="0"/>
              </a:rPr>
              <a:t>Page</a:t>
            </a:r>
            <a:fld id="{0F7F0334-313E-4388-A3C4-5E69CEF3DBAE}" type="slidenum">
              <a:rPr lang="en-US" altLang="zh-CN">
                <a:latin typeface="Times New Roman" panose="02020603050405020304" pitchFamily="18" charset="0"/>
              </a:rPr>
              <a:pPr eaLnBrk="1" hangingPunct="1"/>
              <a:t>68</a:t>
            </a:fld>
            <a:endParaRPr lang="en-US" altLang="zh-CN">
              <a:latin typeface="Times New Roman" panose="02020603050405020304" pitchFamily="18" charset="0"/>
            </a:endParaRPr>
          </a:p>
        </p:txBody>
      </p:sp>
      <p:sp>
        <p:nvSpPr>
          <p:cNvPr id="71684" name="Rectangle 2">
            <a:extLst>
              <a:ext uri="{FF2B5EF4-FFF2-40B4-BE49-F238E27FC236}">
                <a16:creationId xmlns:a16="http://schemas.microsoft.com/office/drawing/2014/main" id="{01C4EFE6-8BDB-495C-9DFF-CA9B32456665}"/>
              </a:ext>
            </a:extLst>
          </p:cNvPr>
          <p:cNvSpPr>
            <a:spLocks noGrp="1" noChangeArrowheads="1"/>
          </p:cNvSpPr>
          <p:nvPr>
            <p:ph type="title"/>
          </p:nvPr>
        </p:nvSpPr>
        <p:spPr/>
        <p:txBody>
          <a:bodyPr/>
          <a:lstStyle/>
          <a:p>
            <a:pPr eaLnBrk="1" hangingPunct="1"/>
            <a:r>
              <a:rPr lang="zh-CN" altLang="en-US"/>
              <a:t>第四节  </a:t>
            </a:r>
            <a:r>
              <a:rPr lang="en-US" altLang="zh-CN"/>
              <a:t>CAD</a:t>
            </a:r>
            <a:r>
              <a:rPr lang="zh-CN" altLang="en-US"/>
              <a:t>系统的其他技术</a:t>
            </a:r>
          </a:p>
        </p:txBody>
      </p:sp>
      <p:sp>
        <p:nvSpPr>
          <p:cNvPr id="71685" name="Rectangle 3">
            <a:extLst>
              <a:ext uri="{FF2B5EF4-FFF2-40B4-BE49-F238E27FC236}">
                <a16:creationId xmlns:a16="http://schemas.microsoft.com/office/drawing/2014/main" id="{40829595-4AAA-4ED9-9AA3-B89721A108E0}"/>
              </a:ext>
            </a:extLst>
          </p:cNvPr>
          <p:cNvSpPr>
            <a:spLocks noGrp="1" noChangeArrowheads="1"/>
          </p:cNvSpPr>
          <p:nvPr>
            <p:ph type="body" idx="1"/>
          </p:nvPr>
        </p:nvSpPr>
        <p:spPr/>
        <p:txBody>
          <a:bodyPr/>
          <a:lstStyle/>
          <a:p>
            <a:pPr lvl="1" eaLnBrk="1" hangingPunct="1"/>
            <a:r>
              <a:rPr lang="zh-CN" altLang="en-US" sz="3200" b="1">
                <a:solidFill>
                  <a:srgbClr val="0000FF"/>
                </a:solidFill>
                <a:latin typeface="Times New Roman" panose="02020603050405020304" pitchFamily="18" charset="0"/>
                <a:ea typeface="楷体" panose="02010609060101010101" pitchFamily="49" charset="-122"/>
              </a:rPr>
              <a:t>通用数据交换接口</a:t>
            </a:r>
          </a:p>
          <a:p>
            <a:pPr lvl="2" eaLnBrk="1" hangingPunct="1"/>
            <a:r>
              <a:rPr lang="zh-CN" altLang="en-US" sz="2800">
                <a:latin typeface="Times New Roman" panose="02020603050405020304" pitchFamily="18" charset="0"/>
              </a:rPr>
              <a:t>为了方便不同系统的集成，国际标准化组织制定了产品数据交换标准。目前主要使用的标准有</a:t>
            </a:r>
            <a:r>
              <a:rPr lang="en-US" altLang="zh-CN" sz="2800">
                <a:solidFill>
                  <a:srgbClr val="0000FF"/>
                </a:solidFill>
                <a:latin typeface="Times New Roman" panose="02020603050405020304" pitchFamily="18" charset="0"/>
              </a:rPr>
              <a:t>IGES</a:t>
            </a:r>
            <a:r>
              <a:rPr lang="zh-CN" altLang="en-US" sz="2800">
                <a:latin typeface="Times New Roman" panose="02020603050405020304" pitchFamily="18" charset="0"/>
              </a:rPr>
              <a:t>及</a:t>
            </a:r>
            <a:r>
              <a:rPr lang="en-US" altLang="zh-CN" sz="2800">
                <a:solidFill>
                  <a:srgbClr val="0000FF"/>
                </a:solidFill>
                <a:latin typeface="Times New Roman" panose="02020603050405020304" pitchFamily="18" charset="0"/>
              </a:rPr>
              <a:t>STEP</a:t>
            </a:r>
            <a:r>
              <a:rPr lang="zh-CN" altLang="en-US" sz="2800">
                <a:latin typeface="Times New Roman" panose="02020603050405020304" pitchFamily="18" charset="0"/>
              </a:rPr>
              <a:t>，其中</a:t>
            </a:r>
            <a:r>
              <a:rPr lang="en-US" altLang="zh-CN" sz="2800">
                <a:latin typeface="Times New Roman" panose="02020603050405020304" pitchFamily="18" charset="0"/>
              </a:rPr>
              <a:t>STEP</a:t>
            </a:r>
            <a:r>
              <a:rPr lang="zh-CN" altLang="en-US" sz="2800">
                <a:latin typeface="Times New Roman" panose="02020603050405020304" pitchFamily="18" charset="0"/>
              </a:rPr>
              <a:t>更具代表性。</a:t>
            </a:r>
            <a:r>
              <a:rPr lang="en-US" altLang="zh-CN" sz="2800">
                <a:latin typeface="Times New Roman" panose="02020603050405020304" pitchFamily="18" charset="0"/>
              </a:rPr>
              <a:t>STEP(ISO 10303)</a:t>
            </a:r>
            <a:r>
              <a:rPr lang="zh-CN" altLang="en-US" sz="2800">
                <a:latin typeface="Times New Roman" panose="02020603050405020304" pitchFamily="18" charset="0"/>
              </a:rPr>
              <a:t>提供了一套用于产品数据表达与交换的标准，以便于实现不同系统间的产品数据共享。国际上许多先进的</a:t>
            </a:r>
            <a:r>
              <a:rPr lang="en-US" altLang="zh-CN" sz="2800">
                <a:latin typeface="Times New Roman" panose="02020603050405020304" pitchFamily="18" charset="0"/>
              </a:rPr>
              <a:t>CAD/CAM</a:t>
            </a:r>
            <a:r>
              <a:rPr lang="zh-CN" altLang="en-US" sz="2800">
                <a:latin typeface="Times New Roman" panose="02020603050405020304" pitchFamily="18" charset="0"/>
              </a:rPr>
              <a:t>系统都提供了文本形式的</a:t>
            </a:r>
            <a:r>
              <a:rPr lang="en-US" altLang="zh-CN" sz="2800">
                <a:latin typeface="Times New Roman" panose="02020603050405020304" pitchFamily="18" charset="0"/>
              </a:rPr>
              <a:t>STEP</a:t>
            </a:r>
            <a:r>
              <a:rPr lang="zh-CN" altLang="en-US" sz="2800">
                <a:latin typeface="Times New Roman" panose="02020603050405020304" pitchFamily="18" charset="0"/>
              </a:rPr>
              <a:t>文件的输入输出模块，如</a:t>
            </a:r>
            <a:r>
              <a:rPr lang="en-US" altLang="zh-CN" sz="2800">
                <a:latin typeface="Times New Roman" panose="02020603050405020304" pitchFamily="18" charset="0"/>
              </a:rPr>
              <a:t>CATIA</a:t>
            </a:r>
            <a:r>
              <a:rPr lang="zh-CN" altLang="en-US" sz="2800">
                <a:latin typeface="Times New Roman" panose="02020603050405020304" pitchFamily="18" charset="0"/>
              </a:rPr>
              <a:t>、</a:t>
            </a:r>
            <a:r>
              <a:rPr lang="en-US" altLang="zh-CN" sz="2800">
                <a:latin typeface="Times New Roman" panose="02020603050405020304" pitchFamily="18" charset="0"/>
              </a:rPr>
              <a:t>UG</a:t>
            </a:r>
            <a:r>
              <a:rPr lang="zh-CN" altLang="en-US" sz="2800">
                <a:latin typeface="Times New Roman" panose="02020603050405020304" pitchFamily="18" charset="0"/>
              </a:rPr>
              <a:t>、</a:t>
            </a:r>
            <a:r>
              <a:rPr lang="en-US" altLang="zh-CN" sz="2800">
                <a:latin typeface="Times New Roman" panose="02020603050405020304" pitchFamily="18" charset="0"/>
              </a:rPr>
              <a:t>Pro/E</a:t>
            </a:r>
            <a:r>
              <a:rPr lang="zh-CN" altLang="en-US" sz="2800">
                <a:latin typeface="Times New Roman" panose="02020603050405020304" pitchFamily="18" charset="0"/>
              </a:rPr>
              <a:t>和</a:t>
            </a:r>
            <a:r>
              <a:rPr lang="en-US" altLang="zh-CN" sz="2800">
                <a:latin typeface="Times New Roman" panose="02020603050405020304" pitchFamily="18" charset="0"/>
              </a:rPr>
              <a:t>I-DEAS</a:t>
            </a:r>
            <a:r>
              <a:rPr lang="zh-CN" altLang="en-US" sz="2800">
                <a:latin typeface="Times New Roman" panose="02020603050405020304" pitchFamily="18" charset="0"/>
              </a:rPr>
              <a:t>等等。</a:t>
            </a:r>
          </a:p>
          <a:p>
            <a:pPr lvl="2" eaLnBrk="1" hangingPunct="1"/>
            <a:r>
              <a:rPr lang="en-US" altLang="zh-CN">
                <a:solidFill>
                  <a:srgbClr val="FF0000"/>
                </a:solidFill>
                <a:latin typeface="Times New Roman" panose="02020603050405020304" pitchFamily="18" charset="0"/>
              </a:rPr>
              <a:t>IGES</a:t>
            </a:r>
            <a:r>
              <a:rPr lang="zh-CN" altLang="en-US">
                <a:latin typeface="Times New Roman" panose="02020603050405020304" pitchFamily="18" charset="0"/>
              </a:rPr>
              <a:t>：</a:t>
            </a:r>
            <a:r>
              <a:rPr lang="en-US" altLang="zh-CN">
                <a:latin typeface="Times New Roman" panose="02020603050405020304" pitchFamily="18" charset="0"/>
              </a:rPr>
              <a:t>Initial Graphics Exchange Specification</a:t>
            </a:r>
          </a:p>
          <a:p>
            <a:pPr lvl="2" eaLnBrk="1" hangingPunct="1"/>
            <a:r>
              <a:rPr lang="en-US" altLang="zh-CN">
                <a:solidFill>
                  <a:srgbClr val="FF0000"/>
                </a:solidFill>
                <a:latin typeface="Times New Roman" panose="02020603050405020304" pitchFamily="18" charset="0"/>
              </a:rPr>
              <a:t>STEP</a:t>
            </a:r>
            <a:r>
              <a:rPr lang="en-US" altLang="zh-CN">
                <a:latin typeface="Times New Roman" panose="02020603050405020304" pitchFamily="18" charset="0"/>
              </a:rPr>
              <a:t>: Standard for the Exchange of Product Model Date)</a:t>
            </a:r>
          </a:p>
        </p:txBody>
      </p:sp>
    </p:spTree>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日期占位符 3">
            <a:extLst>
              <a:ext uri="{FF2B5EF4-FFF2-40B4-BE49-F238E27FC236}">
                <a16:creationId xmlns:a16="http://schemas.microsoft.com/office/drawing/2014/main" id="{6E55AC0E-E365-42CA-A681-087CA06319DC}"/>
              </a:ext>
            </a:extLst>
          </p:cNvPr>
          <p:cNvSpPr>
            <a:spLocks noGrp="1"/>
          </p:cNvSpPr>
          <p:nvPr>
            <p:ph type="dt" sz="quarter" idx="10"/>
          </p:nvPr>
        </p:nvSpPr>
        <p:spPr/>
        <p:txBody>
          <a:bodyPr/>
          <a:lstStyle/>
          <a:p>
            <a:pPr>
              <a:defRPr/>
            </a:pPr>
            <a:fld id="{E546E2BA-F66D-49D1-B8B2-5A9896E48DFB}" type="datetime1">
              <a:rPr lang="zh-CN" altLang="en-US"/>
              <a:pPr>
                <a:defRPr/>
              </a:pPr>
              <a:t>2019/6/3</a:t>
            </a:fld>
            <a:endParaRPr lang="en-US" altLang="zh-CN"/>
          </a:p>
        </p:txBody>
      </p:sp>
      <p:sp>
        <p:nvSpPr>
          <p:cNvPr id="5" name="灯片编号占位符 4">
            <a:extLst>
              <a:ext uri="{FF2B5EF4-FFF2-40B4-BE49-F238E27FC236}">
                <a16:creationId xmlns:a16="http://schemas.microsoft.com/office/drawing/2014/main" id="{E800C178-41B6-4665-9E30-2FDCE87D85EE}"/>
              </a:ext>
            </a:extLst>
          </p:cNvPr>
          <p:cNvSpPr>
            <a:spLocks noGrp="1"/>
          </p:cNvSpPr>
          <p:nvPr>
            <p:ph type="sldNum" sz="quarter" idx="11"/>
          </p:nvPr>
        </p:nvSpPr>
        <p:spPr/>
        <p:txBody>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eaLnBrk="1" hangingPunct="1"/>
            <a:r>
              <a:rPr lang="en-US" altLang="zh-CN">
                <a:latin typeface="Times New Roman" panose="02020603050405020304" pitchFamily="18" charset="0"/>
              </a:rPr>
              <a:t>Page</a:t>
            </a:r>
            <a:fld id="{10CF570B-4AF6-4DFC-9EE5-2A21EC2356C9}" type="slidenum">
              <a:rPr lang="en-US" altLang="zh-CN">
                <a:latin typeface="Times New Roman" panose="02020603050405020304" pitchFamily="18" charset="0"/>
              </a:rPr>
              <a:pPr eaLnBrk="1" hangingPunct="1"/>
              <a:t>69</a:t>
            </a:fld>
            <a:endParaRPr lang="en-US" altLang="zh-CN">
              <a:latin typeface="Times New Roman" panose="02020603050405020304" pitchFamily="18" charset="0"/>
            </a:endParaRPr>
          </a:p>
        </p:txBody>
      </p:sp>
      <p:sp>
        <p:nvSpPr>
          <p:cNvPr id="72708" name="Rectangle 2">
            <a:extLst>
              <a:ext uri="{FF2B5EF4-FFF2-40B4-BE49-F238E27FC236}">
                <a16:creationId xmlns:a16="http://schemas.microsoft.com/office/drawing/2014/main" id="{B15CBB5D-CC2C-477B-BF8C-CC6D493B4725}"/>
              </a:ext>
            </a:extLst>
          </p:cNvPr>
          <p:cNvSpPr>
            <a:spLocks noGrp="1" noChangeArrowheads="1"/>
          </p:cNvSpPr>
          <p:nvPr>
            <p:ph type="title"/>
          </p:nvPr>
        </p:nvSpPr>
        <p:spPr/>
        <p:txBody>
          <a:bodyPr/>
          <a:lstStyle/>
          <a:p>
            <a:pPr eaLnBrk="1" hangingPunct="1"/>
            <a:r>
              <a:rPr lang="zh-CN" altLang="en-US"/>
              <a:t>第四节  </a:t>
            </a:r>
            <a:r>
              <a:rPr lang="en-US" altLang="zh-CN"/>
              <a:t>CAD</a:t>
            </a:r>
            <a:r>
              <a:rPr lang="zh-CN" altLang="en-US"/>
              <a:t>系统的其他技术</a:t>
            </a:r>
          </a:p>
        </p:txBody>
      </p:sp>
      <p:sp>
        <p:nvSpPr>
          <p:cNvPr id="72709" name="Rectangle 3">
            <a:extLst>
              <a:ext uri="{FF2B5EF4-FFF2-40B4-BE49-F238E27FC236}">
                <a16:creationId xmlns:a16="http://schemas.microsoft.com/office/drawing/2014/main" id="{80905193-3F9E-4CDB-9526-D913027E109F}"/>
              </a:ext>
            </a:extLst>
          </p:cNvPr>
          <p:cNvSpPr>
            <a:spLocks noGrp="1" noChangeArrowheads="1"/>
          </p:cNvSpPr>
          <p:nvPr>
            <p:ph type="body" idx="1"/>
          </p:nvPr>
        </p:nvSpPr>
        <p:spPr/>
        <p:txBody>
          <a:bodyPr/>
          <a:lstStyle/>
          <a:p>
            <a:pPr lvl="1" eaLnBrk="1" hangingPunct="1"/>
            <a:r>
              <a:rPr lang="zh-CN" altLang="en-US">
                <a:latin typeface="宋体" panose="02010600030101010101" pitchFamily="2" charset="-122"/>
              </a:rPr>
              <a:t>目前各种软件的数据类型很多，常见的有</a:t>
            </a:r>
            <a:r>
              <a:rPr lang="en-US" altLang="zh-CN">
                <a:latin typeface="宋体" panose="02010600030101010101" pitchFamily="2" charset="-122"/>
              </a:rPr>
              <a:t>DXF</a:t>
            </a:r>
            <a:r>
              <a:rPr lang="zh-CN" altLang="en-US">
                <a:latin typeface="宋体" panose="02010600030101010101" pitchFamily="2" charset="-122"/>
              </a:rPr>
              <a:t>、</a:t>
            </a:r>
            <a:r>
              <a:rPr lang="en-US" altLang="zh-CN">
                <a:latin typeface="宋体" panose="02010600030101010101" pitchFamily="2" charset="-122"/>
              </a:rPr>
              <a:t>IGES</a:t>
            </a:r>
            <a:r>
              <a:rPr lang="zh-CN" altLang="en-US">
                <a:latin typeface="宋体" panose="02010600030101010101" pitchFamily="2" charset="-122"/>
              </a:rPr>
              <a:t>、</a:t>
            </a:r>
            <a:r>
              <a:rPr lang="en-US" altLang="zh-CN">
                <a:latin typeface="宋体" panose="02010600030101010101" pitchFamily="2" charset="-122"/>
              </a:rPr>
              <a:t>STEP203</a:t>
            </a:r>
            <a:r>
              <a:rPr lang="zh-CN" altLang="en-US">
                <a:latin typeface="宋体" panose="02010600030101010101" pitchFamily="2" charset="-122"/>
              </a:rPr>
              <a:t>、</a:t>
            </a:r>
            <a:r>
              <a:rPr lang="en-US" altLang="zh-CN">
                <a:latin typeface="宋体" panose="02010600030101010101" pitchFamily="2" charset="-122"/>
              </a:rPr>
              <a:t>STEP204</a:t>
            </a:r>
            <a:r>
              <a:rPr lang="zh-CN" altLang="en-US">
                <a:latin typeface="宋体" panose="02010600030101010101" pitchFamily="2" charset="-122"/>
              </a:rPr>
              <a:t>、</a:t>
            </a:r>
            <a:r>
              <a:rPr lang="en-US" altLang="zh-CN">
                <a:latin typeface="宋体" panose="02010600030101010101" pitchFamily="2" charset="-122"/>
              </a:rPr>
              <a:t>STL</a:t>
            </a:r>
            <a:r>
              <a:rPr lang="zh-CN" altLang="en-US">
                <a:latin typeface="宋体" panose="02010600030101010101" pitchFamily="2" charset="-122"/>
              </a:rPr>
              <a:t>、</a:t>
            </a:r>
            <a:r>
              <a:rPr lang="en-US" altLang="zh-CN">
                <a:latin typeface="宋体" panose="02010600030101010101" pitchFamily="2" charset="-122"/>
              </a:rPr>
              <a:t>CGM</a:t>
            </a:r>
            <a:r>
              <a:rPr lang="zh-CN" altLang="en-US">
                <a:latin typeface="宋体" panose="02010600030101010101" pitchFamily="2" charset="-122"/>
              </a:rPr>
              <a:t>等，另有各个软件公司的软件格式如</a:t>
            </a:r>
            <a:r>
              <a:rPr lang="en-US" altLang="zh-CN">
                <a:latin typeface="宋体" panose="02010600030101010101" pitchFamily="2" charset="-122"/>
              </a:rPr>
              <a:t>UG</a:t>
            </a:r>
            <a:r>
              <a:rPr lang="zh-CN" altLang="en-US">
                <a:latin typeface="宋体" panose="02010600030101010101" pitchFamily="2" charset="-122"/>
              </a:rPr>
              <a:t>、</a:t>
            </a:r>
            <a:r>
              <a:rPr lang="en-US" altLang="zh-CN">
                <a:latin typeface="宋体" panose="02010600030101010101" pitchFamily="2" charset="-122"/>
              </a:rPr>
              <a:t>PROE</a:t>
            </a:r>
            <a:r>
              <a:rPr lang="zh-CN" altLang="en-US">
                <a:latin typeface="宋体" panose="02010600030101010101" pitchFamily="2" charset="-122"/>
              </a:rPr>
              <a:t>、</a:t>
            </a:r>
            <a:r>
              <a:rPr lang="en-US" altLang="zh-CN">
                <a:latin typeface="宋体" panose="02010600030101010101" pitchFamily="2" charset="-122"/>
              </a:rPr>
              <a:t>CATIA</a:t>
            </a:r>
            <a:r>
              <a:rPr lang="zh-CN" altLang="en-US">
                <a:latin typeface="宋体" panose="02010600030101010101" pitchFamily="2" charset="-122"/>
              </a:rPr>
              <a:t>、</a:t>
            </a:r>
            <a:r>
              <a:rPr lang="en-US" altLang="zh-CN">
                <a:latin typeface="宋体" panose="02010600030101010101" pitchFamily="2" charset="-122"/>
              </a:rPr>
              <a:t>I-DEAS</a:t>
            </a:r>
            <a:r>
              <a:rPr lang="zh-CN" altLang="en-US">
                <a:latin typeface="宋体" panose="02010600030101010101" pitchFamily="2" charset="-122"/>
              </a:rPr>
              <a:t>、</a:t>
            </a:r>
            <a:r>
              <a:rPr lang="en-US" altLang="zh-CN">
                <a:latin typeface="宋体" panose="02010600030101010101" pitchFamily="2" charset="-122"/>
              </a:rPr>
              <a:t>MDT</a:t>
            </a:r>
            <a:r>
              <a:rPr lang="zh-CN" altLang="en-US">
                <a:latin typeface="宋体" panose="02010600030101010101" pitchFamily="2" charset="-122"/>
              </a:rPr>
              <a:t>、</a:t>
            </a:r>
            <a:r>
              <a:rPr lang="en-US" altLang="zh-CN">
                <a:latin typeface="宋体" panose="02010600030101010101" pitchFamily="2" charset="-122"/>
              </a:rPr>
              <a:t>SOLIDWORK</a:t>
            </a:r>
            <a:r>
              <a:rPr lang="zh-CN" altLang="en-US">
                <a:latin typeface="宋体" panose="02010600030101010101" pitchFamily="2" charset="-122"/>
              </a:rPr>
              <a:t>、</a:t>
            </a:r>
            <a:r>
              <a:rPr lang="en-US" altLang="zh-CN">
                <a:latin typeface="宋体" panose="02010600030101010101" pitchFamily="2" charset="-122"/>
              </a:rPr>
              <a:t>SOLIDEDGE</a:t>
            </a:r>
            <a:r>
              <a:rPr lang="zh-CN" altLang="en-US">
                <a:latin typeface="宋体" panose="02010600030101010101" pitchFamily="2" charset="-122"/>
              </a:rPr>
              <a:t>、</a:t>
            </a:r>
            <a:r>
              <a:rPr lang="en-US" altLang="zh-CN">
                <a:latin typeface="宋体" panose="02010600030101010101" pitchFamily="2" charset="-122"/>
              </a:rPr>
              <a:t>MICROSTATION</a:t>
            </a:r>
            <a:r>
              <a:rPr lang="zh-CN" altLang="en-US">
                <a:latin typeface="宋体" panose="02010600030101010101" pitchFamily="2" charset="-122"/>
              </a:rPr>
              <a:t>、</a:t>
            </a:r>
            <a:r>
              <a:rPr lang="en-US" altLang="zh-CN">
                <a:latin typeface="宋体" panose="02010600030101010101" pitchFamily="2" charset="-122"/>
              </a:rPr>
              <a:t>MASTERCAM</a:t>
            </a:r>
            <a:r>
              <a:rPr lang="zh-CN" altLang="en-US">
                <a:latin typeface="宋体" panose="02010600030101010101" pitchFamily="2" charset="-122"/>
              </a:rPr>
              <a:t>、</a:t>
            </a:r>
            <a:r>
              <a:rPr lang="en-US" altLang="zh-CN">
                <a:latin typeface="宋体" panose="02010600030101010101" pitchFamily="2" charset="-122"/>
              </a:rPr>
              <a:t>CIMITRON</a:t>
            </a:r>
            <a:r>
              <a:rPr lang="zh-CN" altLang="en-US">
                <a:latin typeface="宋体" panose="02010600030101010101" pitchFamily="2" charset="-122"/>
              </a:rPr>
              <a:t>等软件</a:t>
            </a:r>
            <a:r>
              <a:rPr lang="zh-CN" altLang="en-US"/>
              <a:t>。</a:t>
            </a:r>
          </a:p>
          <a:p>
            <a:pPr lvl="1" eaLnBrk="1" hangingPunct="1"/>
            <a:r>
              <a:rPr lang="zh-CN" altLang="en-US" b="1">
                <a:solidFill>
                  <a:srgbClr val="FF0000"/>
                </a:solidFill>
                <a:ea typeface="楷体" panose="02010609060101010101" pitchFamily="49" charset="-122"/>
              </a:rPr>
              <a:t>方法：</a:t>
            </a:r>
          </a:p>
          <a:p>
            <a:pPr lvl="2" eaLnBrk="1" hangingPunct="1"/>
            <a:r>
              <a:rPr lang="zh-CN" altLang="en-US"/>
              <a:t>同一软件（</a:t>
            </a:r>
            <a:r>
              <a:rPr lang="en-US" altLang="zh-CN"/>
              <a:t>UG</a:t>
            </a:r>
            <a:r>
              <a:rPr lang="zh-CN" altLang="en-US"/>
              <a:t>）</a:t>
            </a:r>
          </a:p>
          <a:p>
            <a:pPr lvl="2" eaLnBrk="1" hangingPunct="1"/>
            <a:r>
              <a:rPr lang="zh-CN" altLang="en-US"/>
              <a:t>同一支撑软件（</a:t>
            </a:r>
            <a:r>
              <a:rPr lang="en-US" altLang="zh-CN"/>
              <a:t>PARASOLID</a:t>
            </a:r>
            <a:r>
              <a:rPr lang="zh-CN" altLang="en-US"/>
              <a:t>）</a:t>
            </a:r>
          </a:p>
          <a:p>
            <a:pPr lvl="2" eaLnBrk="1" hangingPunct="1"/>
            <a:r>
              <a:rPr lang="zh-CN" altLang="en-US"/>
              <a:t>支撑软件不同，是否有专用接口（</a:t>
            </a:r>
            <a:r>
              <a:rPr lang="en-US" altLang="zh-CN"/>
              <a:t>UG-CATIA</a:t>
            </a:r>
            <a:r>
              <a:rPr lang="zh-CN" altLang="en-US"/>
              <a:t>）</a:t>
            </a:r>
          </a:p>
          <a:p>
            <a:pPr lvl="2" eaLnBrk="1" hangingPunct="1"/>
            <a:r>
              <a:rPr lang="zh-CN" altLang="en-US"/>
              <a:t>如没有，采取</a:t>
            </a:r>
            <a:r>
              <a:rPr lang="en-US" altLang="zh-CN"/>
              <a:t>STEP</a:t>
            </a:r>
          </a:p>
          <a:p>
            <a:pPr lvl="2" eaLnBrk="1" hangingPunct="1"/>
            <a:r>
              <a:rPr lang="zh-CN" altLang="en-US"/>
              <a:t>最后采取</a:t>
            </a:r>
            <a:r>
              <a:rPr lang="en-US" altLang="zh-CN"/>
              <a:t>IGES</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日期占位符 3">
            <a:extLst>
              <a:ext uri="{FF2B5EF4-FFF2-40B4-BE49-F238E27FC236}">
                <a16:creationId xmlns:a16="http://schemas.microsoft.com/office/drawing/2014/main" id="{69AD717B-AC8D-453E-A11C-DB68176318D2}"/>
              </a:ext>
            </a:extLst>
          </p:cNvPr>
          <p:cNvSpPr>
            <a:spLocks noGrp="1"/>
          </p:cNvSpPr>
          <p:nvPr>
            <p:ph type="dt" sz="quarter" idx="10"/>
          </p:nvPr>
        </p:nvSpPr>
        <p:spPr/>
        <p:txBody>
          <a:bodyPr/>
          <a:lstStyle/>
          <a:p>
            <a:pPr>
              <a:defRPr/>
            </a:pPr>
            <a:fld id="{D4796A42-B9EA-47F6-92CA-A4CE58B0BA8B}" type="datetime1">
              <a:rPr lang="zh-CN" altLang="en-US"/>
              <a:pPr>
                <a:defRPr/>
              </a:pPr>
              <a:t>2019/6/3</a:t>
            </a:fld>
            <a:endParaRPr lang="en-US" altLang="zh-CN"/>
          </a:p>
        </p:txBody>
      </p:sp>
      <p:sp>
        <p:nvSpPr>
          <p:cNvPr id="6" name="灯片编号占位符 4">
            <a:extLst>
              <a:ext uri="{FF2B5EF4-FFF2-40B4-BE49-F238E27FC236}">
                <a16:creationId xmlns:a16="http://schemas.microsoft.com/office/drawing/2014/main" id="{5503B9BC-9BE4-4D18-BB49-04F74033D171}"/>
              </a:ext>
            </a:extLst>
          </p:cNvPr>
          <p:cNvSpPr>
            <a:spLocks noGrp="1"/>
          </p:cNvSpPr>
          <p:nvPr>
            <p:ph type="sldNum" sz="quarter" idx="11"/>
          </p:nvPr>
        </p:nvSpPr>
        <p:spPr/>
        <p:txBody>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eaLnBrk="1" hangingPunct="1"/>
            <a:r>
              <a:rPr lang="en-US" altLang="zh-CN">
                <a:latin typeface="Times New Roman" panose="02020603050405020304" pitchFamily="18" charset="0"/>
              </a:rPr>
              <a:t>Page</a:t>
            </a:r>
            <a:fld id="{4B6CAB9F-5111-48A0-8953-054F4BD76EC0}" type="slidenum">
              <a:rPr lang="en-US" altLang="zh-CN">
                <a:latin typeface="Times New Roman" panose="02020603050405020304" pitchFamily="18" charset="0"/>
              </a:rPr>
              <a:pPr eaLnBrk="1" hangingPunct="1"/>
              <a:t>7</a:t>
            </a:fld>
            <a:endParaRPr lang="en-US" altLang="zh-CN">
              <a:latin typeface="Times New Roman" panose="02020603050405020304" pitchFamily="18" charset="0"/>
            </a:endParaRPr>
          </a:p>
        </p:txBody>
      </p:sp>
      <p:sp>
        <p:nvSpPr>
          <p:cNvPr id="9220" name="Rectangle 2">
            <a:extLst>
              <a:ext uri="{FF2B5EF4-FFF2-40B4-BE49-F238E27FC236}">
                <a16:creationId xmlns:a16="http://schemas.microsoft.com/office/drawing/2014/main" id="{5F612787-CC05-4EFE-B70B-BE2D9202F9B2}"/>
              </a:ext>
            </a:extLst>
          </p:cNvPr>
          <p:cNvSpPr>
            <a:spLocks noGrp="1" noChangeArrowheads="1"/>
          </p:cNvSpPr>
          <p:nvPr>
            <p:ph type="title"/>
          </p:nvPr>
        </p:nvSpPr>
        <p:spPr/>
        <p:txBody>
          <a:bodyPr/>
          <a:lstStyle/>
          <a:p>
            <a:pPr eaLnBrk="1" hangingPunct="1"/>
            <a:r>
              <a:rPr lang="zh-CN" altLang="en-US" sz="3800"/>
              <a:t>第一节 </a:t>
            </a:r>
            <a:r>
              <a:rPr lang="en-US" altLang="zh-CN" sz="3800"/>
              <a:t>CAD</a:t>
            </a:r>
            <a:r>
              <a:rPr lang="zh-CN" altLang="en-US" sz="3800"/>
              <a:t>系统的组成与分类</a:t>
            </a:r>
          </a:p>
        </p:txBody>
      </p:sp>
      <p:sp>
        <p:nvSpPr>
          <p:cNvPr id="9221" name="Rectangle 3">
            <a:extLst>
              <a:ext uri="{FF2B5EF4-FFF2-40B4-BE49-F238E27FC236}">
                <a16:creationId xmlns:a16="http://schemas.microsoft.com/office/drawing/2014/main" id="{BDDC1988-25EF-4FD8-9E53-70E6F8B24CB8}"/>
              </a:ext>
            </a:extLst>
          </p:cNvPr>
          <p:cNvSpPr>
            <a:spLocks noGrp="1" noChangeArrowheads="1"/>
          </p:cNvSpPr>
          <p:nvPr>
            <p:ph type="body" idx="1"/>
          </p:nvPr>
        </p:nvSpPr>
        <p:spPr>
          <a:xfrm>
            <a:off x="468313" y="1412875"/>
            <a:ext cx="8135937" cy="1944688"/>
          </a:xfrm>
        </p:spPr>
        <p:txBody>
          <a:bodyPr/>
          <a:lstStyle/>
          <a:p>
            <a:pPr marL="0" indent="0" eaLnBrk="1" hangingPunct="1"/>
            <a:r>
              <a:rPr lang="en-US" altLang="zh-CN" b="1">
                <a:solidFill>
                  <a:srgbClr val="FF0000"/>
                </a:solidFill>
                <a:latin typeface="Times New Roman" panose="02020603050405020304" pitchFamily="18" charset="0"/>
                <a:ea typeface="楷体" panose="02010609060101010101" pitchFamily="49" charset="-122"/>
              </a:rPr>
              <a:t>CAD</a:t>
            </a:r>
            <a:r>
              <a:rPr lang="zh-CN" altLang="en-US" b="1">
                <a:solidFill>
                  <a:srgbClr val="FF0000"/>
                </a:solidFill>
                <a:latin typeface="Times New Roman" panose="02020603050405020304" pitchFamily="18" charset="0"/>
                <a:ea typeface="楷体" panose="02010609060101010101" pitchFamily="49" charset="-122"/>
              </a:rPr>
              <a:t>软件的组成</a:t>
            </a:r>
          </a:p>
          <a:p>
            <a:pPr lvl="1" eaLnBrk="1" hangingPunct="1"/>
            <a:r>
              <a:rPr lang="zh-CN" altLang="en-US">
                <a:solidFill>
                  <a:srgbClr val="000000"/>
                </a:solidFill>
                <a:latin typeface="宋体" panose="02010600030101010101" pitchFamily="2" charset="-122"/>
              </a:rPr>
              <a:t>为了充分发挥计算机硬件的作用，</a:t>
            </a:r>
            <a:r>
              <a:rPr lang="en-US" altLang="zh-CN">
                <a:solidFill>
                  <a:srgbClr val="000000"/>
                </a:solidFill>
                <a:latin typeface="宋体" panose="02010600030101010101" pitchFamily="2" charset="-122"/>
              </a:rPr>
              <a:t>CAD</a:t>
            </a:r>
            <a:r>
              <a:rPr lang="zh-CN" altLang="en-US">
                <a:solidFill>
                  <a:srgbClr val="000000"/>
                </a:solidFill>
                <a:latin typeface="宋体" panose="02010600030101010101" pitchFamily="2" charset="-122"/>
              </a:rPr>
              <a:t>系统还必须配备各种功能齐全的软件。</a:t>
            </a:r>
            <a:r>
              <a:rPr lang="en-US" altLang="zh-CN">
                <a:solidFill>
                  <a:srgbClr val="000000"/>
                </a:solidFill>
                <a:latin typeface="宋体" panose="02010600030101010101" pitchFamily="2" charset="-122"/>
              </a:rPr>
              <a:t>CAD</a:t>
            </a:r>
            <a:r>
              <a:rPr lang="zh-CN" altLang="en-US">
                <a:solidFill>
                  <a:srgbClr val="000000"/>
                </a:solidFill>
                <a:latin typeface="宋体" panose="02010600030101010101" pitchFamily="2" charset="-122"/>
              </a:rPr>
              <a:t>系统的软件构成如图所示。</a:t>
            </a:r>
          </a:p>
        </p:txBody>
      </p:sp>
      <p:pic>
        <p:nvPicPr>
          <p:cNvPr id="9222" name="Picture 4" descr="http://www.3rd56.com/jingtai/xinxihua/3/images/311.gif">
            <a:extLst>
              <a:ext uri="{FF2B5EF4-FFF2-40B4-BE49-F238E27FC236}">
                <a16:creationId xmlns:a16="http://schemas.microsoft.com/office/drawing/2014/main" id="{52C35AE6-8E12-46F3-BF51-91BAAD24EF03}"/>
              </a:ext>
            </a:extLst>
          </p:cNvPr>
          <p:cNvPicPr>
            <a:picLocks noChangeAspect="1" noChangeArrowheads="1"/>
          </p:cNvPicPr>
          <p:nvPr/>
        </p:nvPicPr>
        <p:blipFill>
          <a:blip r:embed="rId2" r:link="rId3">
            <a:extLst>
              <a:ext uri="{28A0092B-C50C-407E-A947-70E740481C1C}">
                <a14:useLocalDpi xmlns:a14="http://schemas.microsoft.com/office/drawing/2010/main" val="0"/>
              </a:ext>
            </a:extLst>
          </a:blip>
          <a:srcRect/>
          <a:stretch>
            <a:fillRect/>
          </a:stretch>
        </p:blipFill>
        <p:spPr bwMode="auto">
          <a:xfrm>
            <a:off x="1476375" y="2924175"/>
            <a:ext cx="6172200" cy="3313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日期占位符 3">
            <a:extLst>
              <a:ext uri="{FF2B5EF4-FFF2-40B4-BE49-F238E27FC236}">
                <a16:creationId xmlns:a16="http://schemas.microsoft.com/office/drawing/2014/main" id="{38635485-46BB-4E42-BFF5-513AE98FF0C5}"/>
              </a:ext>
            </a:extLst>
          </p:cNvPr>
          <p:cNvSpPr>
            <a:spLocks noGrp="1"/>
          </p:cNvSpPr>
          <p:nvPr>
            <p:ph type="dt" sz="quarter" idx="10"/>
          </p:nvPr>
        </p:nvSpPr>
        <p:spPr/>
        <p:txBody>
          <a:bodyPr/>
          <a:lstStyle/>
          <a:p>
            <a:pPr>
              <a:defRPr/>
            </a:pPr>
            <a:fld id="{6823F5F0-405A-4A2C-B657-5E73ABF4F668}" type="datetime1">
              <a:rPr lang="zh-CN" altLang="en-US"/>
              <a:pPr>
                <a:defRPr/>
              </a:pPr>
              <a:t>2019/6/3</a:t>
            </a:fld>
            <a:endParaRPr lang="en-US" altLang="zh-CN"/>
          </a:p>
        </p:txBody>
      </p:sp>
      <p:sp>
        <p:nvSpPr>
          <p:cNvPr id="5" name="灯片编号占位符 4">
            <a:extLst>
              <a:ext uri="{FF2B5EF4-FFF2-40B4-BE49-F238E27FC236}">
                <a16:creationId xmlns:a16="http://schemas.microsoft.com/office/drawing/2014/main" id="{104F78AB-1B5B-4720-A1DA-EA78CD8613A4}"/>
              </a:ext>
            </a:extLst>
          </p:cNvPr>
          <p:cNvSpPr>
            <a:spLocks noGrp="1"/>
          </p:cNvSpPr>
          <p:nvPr>
            <p:ph type="sldNum" sz="quarter" idx="11"/>
          </p:nvPr>
        </p:nvSpPr>
        <p:spPr/>
        <p:txBody>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eaLnBrk="1" hangingPunct="1"/>
            <a:r>
              <a:rPr lang="en-US" altLang="zh-CN">
                <a:latin typeface="Times New Roman" panose="02020603050405020304" pitchFamily="18" charset="0"/>
              </a:rPr>
              <a:t>Page</a:t>
            </a:r>
            <a:fld id="{D787AEA0-6E89-4A03-B213-6D008826962D}" type="slidenum">
              <a:rPr lang="en-US" altLang="zh-CN">
                <a:latin typeface="Times New Roman" panose="02020603050405020304" pitchFamily="18" charset="0"/>
              </a:rPr>
              <a:pPr eaLnBrk="1" hangingPunct="1"/>
              <a:t>70</a:t>
            </a:fld>
            <a:endParaRPr lang="en-US" altLang="zh-CN">
              <a:latin typeface="Times New Roman" panose="02020603050405020304" pitchFamily="18" charset="0"/>
            </a:endParaRPr>
          </a:p>
        </p:txBody>
      </p:sp>
      <p:sp>
        <p:nvSpPr>
          <p:cNvPr id="73732" name="Rectangle 2">
            <a:extLst>
              <a:ext uri="{FF2B5EF4-FFF2-40B4-BE49-F238E27FC236}">
                <a16:creationId xmlns:a16="http://schemas.microsoft.com/office/drawing/2014/main" id="{1B91515A-1EBC-4396-99B2-B796A7835C05}"/>
              </a:ext>
            </a:extLst>
          </p:cNvPr>
          <p:cNvSpPr>
            <a:spLocks noGrp="1" noChangeArrowheads="1"/>
          </p:cNvSpPr>
          <p:nvPr>
            <p:ph type="title"/>
          </p:nvPr>
        </p:nvSpPr>
        <p:spPr/>
        <p:txBody>
          <a:bodyPr/>
          <a:lstStyle/>
          <a:p>
            <a:pPr eaLnBrk="1" hangingPunct="1"/>
            <a:r>
              <a:rPr lang="zh-CN" altLang="en-US"/>
              <a:t>第四节  </a:t>
            </a:r>
            <a:r>
              <a:rPr lang="en-US" altLang="zh-CN"/>
              <a:t>CAD</a:t>
            </a:r>
            <a:r>
              <a:rPr lang="zh-CN" altLang="en-US"/>
              <a:t>系统的其他技术</a:t>
            </a:r>
          </a:p>
        </p:txBody>
      </p:sp>
      <p:sp>
        <p:nvSpPr>
          <p:cNvPr id="73733" name="Rectangle 3">
            <a:extLst>
              <a:ext uri="{FF2B5EF4-FFF2-40B4-BE49-F238E27FC236}">
                <a16:creationId xmlns:a16="http://schemas.microsoft.com/office/drawing/2014/main" id="{0E7AF705-03E8-4653-AD24-3894908008B7}"/>
              </a:ext>
            </a:extLst>
          </p:cNvPr>
          <p:cNvSpPr>
            <a:spLocks noGrp="1" noChangeArrowheads="1"/>
          </p:cNvSpPr>
          <p:nvPr>
            <p:ph type="body" idx="1"/>
          </p:nvPr>
        </p:nvSpPr>
        <p:spPr/>
        <p:txBody>
          <a:bodyPr/>
          <a:lstStyle/>
          <a:p>
            <a:pPr marL="0" indent="0" eaLnBrk="1" hangingPunct="1">
              <a:lnSpc>
                <a:spcPct val="90000"/>
              </a:lnSpc>
            </a:pPr>
            <a:r>
              <a:rPr lang="zh-CN" altLang="en-US" b="1">
                <a:solidFill>
                  <a:srgbClr val="FF0000"/>
                </a:solidFill>
                <a:latin typeface="隶书" panose="02010509060101010101" pitchFamily="49" charset="-122"/>
                <a:ea typeface="隶书" panose="02010509060101010101" pitchFamily="49" charset="-122"/>
              </a:rPr>
              <a:t>计算机辅助设计</a:t>
            </a:r>
            <a:r>
              <a:rPr lang="zh-CN" altLang="en-US">
                <a:solidFill>
                  <a:srgbClr val="000000"/>
                </a:solidFill>
                <a:latin typeface="宋体" panose="02010600030101010101" pitchFamily="2" charset="-122"/>
              </a:rPr>
              <a:t>还包括很多其它内容，如优化设计、智能</a:t>
            </a:r>
            <a:r>
              <a:rPr lang="en-US" altLang="zh-CN">
                <a:solidFill>
                  <a:srgbClr val="000000"/>
                </a:solidFill>
                <a:latin typeface="宋体" panose="02010600030101010101" pitchFamily="2" charset="-122"/>
              </a:rPr>
              <a:t>CAD</a:t>
            </a:r>
            <a:r>
              <a:rPr lang="zh-CN" altLang="en-US">
                <a:solidFill>
                  <a:srgbClr val="000000"/>
                </a:solidFill>
                <a:latin typeface="宋体" panose="02010600030101010101" pitchFamily="2" charset="-122"/>
              </a:rPr>
              <a:t>、概念设计、工程数据库、计算机分析和仿真、</a:t>
            </a:r>
            <a:r>
              <a:rPr lang="en-US" altLang="zh-CN">
                <a:solidFill>
                  <a:srgbClr val="000000"/>
                </a:solidFill>
                <a:latin typeface="宋体" panose="02010600030101010101" pitchFamily="2" charset="-122"/>
              </a:rPr>
              <a:t>CAD/CAM</a:t>
            </a:r>
            <a:r>
              <a:rPr lang="zh-CN" altLang="en-US">
                <a:solidFill>
                  <a:srgbClr val="000000"/>
                </a:solidFill>
                <a:latin typeface="宋体" panose="02010600030101010101" pitchFamily="2" charset="-122"/>
              </a:rPr>
              <a:t>集成及接口技术等。最早的</a:t>
            </a:r>
            <a:r>
              <a:rPr lang="en-US" altLang="zh-CN">
                <a:solidFill>
                  <a:srgbClr val="000000"/>
                </a:solidFill>
                <a:latin typeface="宋体" panose="02010600030101010101" pitchFamily="2" charset="-122"/>
              </a:rPr>
              <a:t>CAD</a:t>
            </a:r>
            <a:r>
              <a:rPr lang="zh-CN" altLang="en-US">
                <a:solidFill>
                  <a:srgbClr val="000000"/>
                </a:solidFill>
                <a:latin typeface="宋体" panose="02010600030101010101" pitchFamily="2" charset="-122"/>
              </a:rPr>
              <a:t>的含义是计算机辅助绘图，随着技术的不断发展，</a:t>
            </a:r>
            <a:r>
              <a:rPr lang="en-US" altLang="zh-CN">
                <a:solidFill>
                  <a:srgbClr val="000000"/>
                </a:solidFill>
                <a:latin typeface="宋体" panose="02010600030101010101" pitchFamily="2" charset="-122"/>
              </a:rPr>
              <a:t>CAD</a:t>
            </a:r>
            <a:r>
              <a:rPr lang="zh-CN" altLang="en-US">
                <a:solidFill>
                  <a:srgbClr val="000000"/>
                </a:solidFill>
                <a:latin typeface="宋体" panose="02010600030101010101" pitchFamily="2" charset="-122"/>
              </a:rPr>
              <a:t>的含义才发展为计算机辅助设计。</a:t>
            </a:r>
          </a:p>
          <a:p>
            <a:pPr marL="0" indent="0" eaLnBrk="1" hangingPunct="1">
              <a:lnSpc>
                <a:spcPct val="90000"/>
              </a:lnSpc>
            </a:pPr>
            <a:r>
              <a:rPr lang="zh-CN" altLang="en-US">
                <a:solidFill>
                  <a:srgbClr val="000000"/>
                </a:solidFill>
                <a:latin typeface="宋体" panose="02010600030101010101" pitchFamily="2" charset="-122"/>
              </a:rPr>
              <a:t>一个完善的</a:t>
            </a:r>
            <a:r>
              <a:rPr lang="en-US" altLang="zh-CN">
                <a:solidFill>
                  <a:srgbClr val="000000"/>
                </a:solidFill>
                <a:latin typeface="宋体" panose="02010600030101010101" pitchFamily="2" charset="-122"/>
              </a:rPr>
              <a:t>CAD</a:t>
            </a:r>
            <a:r>
              <a:rPr lang="zh-CN" altLang="en-US">
                <a:solidFill>
                  <a:srgbClr val="000000"/>
                </a:solidFill>
                <a:latin typeface="宋体" panose="02010600030101010101" pitchFamily="2" charset="-122"/>
              </a:rPr>
              <a:t>系统，应包括</a:t>
            </a:r>
            <a:r>
              <a:rPr lang="zh-CN" altLang="en-US" b="1">
                <a:solidFill>
                  <a:srgbClr val="FF0000"/>
                </a:solidFill>
                <a:latin typeface="宋体" panose="02010600030101010101" pitchFamily="2" charset="-122"/>
              </a:rPr>
              <a:t>交互式图形程序库</a:t>
            </a:r>
            <a:r>
              <a:rPr lang="zh-CN" altLang="en-US">
                <a:solidFill>
                  <a:srgbClr val="000000"/>
                </a:solidFill>
                <a:latin typeface="宋体" panose="02010600030101010101" pitchFamily="2" charset="-122"/>
              </a:rPr>
              <a:t>、</a:t>
            </a:r>
            <a:r>
              <a:rPr lang="zh-CN" altLang="en-US" b="1">
                <a:solidFill>
                  <a:srgbClr val="FF0000"/>
                </a:solidFill>
                <a:latin typeface="宋体" panose="02010600030101010101" pitchFamily="2" charset="-122"/>
              </a:rPr>
              <a:t>工程数据库</a:t>
            </a:r>
            <a:r>
              <a:rPr lang="zh-CN" altLang="en-US">
                <a:solidFill>
                  <a:srgbClr val="000000"/>
                </a:solidFill>
                <a:latin typeface="宋体" panose="02010600030101010101" pitchFamily="2" charset="-122"/>
              </a:rPr>
              <a:t>和</a:t>
            </a:r>
            <a:r>
              <a:rPr lang="zh-CN" altLang="en-US" b="1">
                <a:solidFill>
                  <a:srgbClr val="FF0000"/>
                </a:solidFill>
                <a:latin typeface="宋体" panose="02010600030101010101" pitchFamily="2" charset="-122"/>
              </a:rPr>
              <a:t>应用程序库</a:t>
            </a:r>
            <a:r>
              <a:rPr lang="zh-CN" altLang="en-US">
                <a:solidFill>
                  <a:srgbClr val="000000"/>
                </a:solidFill>
                <a:latin typeface="宋体" panose="02010600030101010101" pitchFamily="2" charset="-122"/>
              </a:rPr>
              <a:t>。对于产品或工程的设计，借助</a:t>
            </a:r>
            <a:r>
              <a:rPr lang="en-US" altLang="zh-CN">
                <a:solidFill>
                  <a:srgbClr val="000000"/>
                </a:solidFill>
                <a:latin typeface="宋体" panose="02010600030101010101" pitchFamily="2" charset="-122"/>
              </a:rPr>
              <a:t>CAD</a:t>
            </a:r>
            <a:r>
              <a:rPr lang="zh-CN" altLang="en-US">
                <a:solidFill>
                  <a:srgbClr val="000000"/>
                </a:solidFill>
                <a:latin typeface="宋体" panose="02010600030101010101" pitchFamily="2" charset="-122"/>
              </a:rPr>
              <a:t>技术，可以大大缩短设计周期，提高设计效率。</a:t>
            </a:r>
            <a:endParaRPr lang="zh-CN" altLang="en-US"/>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日期占位符 3">
            <a:extLst>
              <a:ext uri="{FF2B5EF4-FFF2-40B4-BE49-F238E27FC236}">
                <a16:creationId xmlns:a16="http://schemas.microsoft.com/office/drawing/2014/main" id="{52A828C0-1097-41A0-B8BA-529049D081C1}"/>
              </a:ext>
            </a:extLst>
          </p:cNvPr>
          <p:cNvSpPr>
            <a:spLocks noGrp="1"/>
          </p:cNvSpPr>
          <p:nvPr>
            <p:ph type="dt" sz="quarter" idx="10"/>
          </p:nvPr>
        </p:nvSpPr>
        <p:spPr/>
        <p:txBody>
          <a:bodyPr/>
          <a:lstStyle/>
          <a:p>
            <a:pPr>
              <a:defRPr/>
            </a:pPr>
            <a:fld id="{4516C515-EA86-4284-A468-C862A9CB74DA}" type="datetime1">
              <a:rPr lang="zh-CN" altLang="en-US"/>
              <a:pPr>
                <a:defRPr/>
              </a:pPr>
              <a:t>2019/6/3</a:t>
            </a:fld>
            <a:endParaRPr lang="en-US" altLang="zh-CN"/>
          </a:p>
        </p:txBody>
      </p:sp>
      <p:sp>
        <p:nvSpPr>
          <p:cNvPr id="5" name="灯片编号占位符 4">
            <a:extLst>
              <a:ext uri="{FF2B5EF4-FFF2-40B4-BE49-F238E27FC236}">
                <a16:creationId xmlns:a16="http://schemas.microsoft.com/office/drawing/2014/main" id="{75D21915-B9B3-45B1-882D-DED611450FBC}"/>
              </a:ext>
            </a:extLst>
          </p:cNvPr>
          <p:cNvSpPr>
            <a:spLocks noGrp="1"/>
          </p:cNvSpPr>
          <p:nvPr>
            <p:ph type="sldNum" sz="quarter" idx="11"/>
          </p:nvPr>
        </p:nvSpPr>
        <p:spPr/>
        <p:txBody>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eaLnBrk="1" hangingPunct="1"/>
            <a:r>
              <a:rPr lang="en-US" altLang="zh-CN">
                <a:latin typeface="Times New Roman" panose="02020603050405020304" pitchFamily="18" charset="0"/>
              </a:rPr>
              <a:t>Page</a:t>
            </a:r>
            <a:fld id="{A2D789D8-E04A-4924-A45C-39D3795379E1}" type="slidenum">
              <a:rPr lang="en-US" altLang="zh-CN">
                <a:latin typeface="Times New Roman" panose="02020603050405020304" pitchFamily="18" charset="0"/>
              </a:rPr>
              <a:pPr eaLnBrk="1" hangingPunct="1"/>
              <a:t>8</a:t>
            </a:fld>
            <a:endParaRPr lang="en-US" altLang="zh-CN">
              <a:latin typeface="Times New Roman" panose="02020603050405020304" pitchFamily="18" charset="0"/>
            </a:endParaRPr>
          </a:p>
        </p:txBody>
      </p:sp>
      <p:sp>
        <p:nvSpPr>
          <p:cNvPr id="10244" name="Rectangle 2">
            <a:extLst>
              <a:ext uri="{FF2B5EF4-FFF2-40B4-BE49-F238E27FC236}">
                <a16:creationId xmlns:a16="http://schemas.microsoft.com/office/drawing/2014/main" id="{5E08A391-B6B4-4095-94AA-71FB4AC0F20E}"/>
              </a:ext>
            </a:extLst>
          </p:cNvPr>
          <p:cNvSpPr>
            <a:spLocks noGrp="1" noChangeArrowheads="1"/>
          </p:cNvSpPr>
          <p:nvPr>
            <p:ph type="title"/>
          </p:nvPr>
        </p:nvSpPr>
        <p:spPr/>
        <p:txBody>
          <a:bodyPr/>
          <a:lstStyle/>
          <a:p>
            <a:pPr eaLnBrk="1" hangingPunct="1"/>
            <a:r>
              <a:rPr lang="zh-CN" altLang="en-US"/>
              <a:t>第一节 </a:t>
            </a:r>
            <a:r>
              <a:rPr lang="en-US" altLang="zh-CN"/>
              <a:t>CAD</a:t>
            </a:r>
            <a:r>
              <a:rPr lang="zh-CN" altLang="en-US"/>
              <a:t>系统的组成与分类</a:t>
            </a:r>
          </a:p>
        </p:txBody>
      </p:sp>
      <p:sp>
        <p:nvSpPr>
          <p:cNvPr id="10245" name="Rectangle 3">
            <a:extLst>
              <a:ext uri="{FF2B5EF4-FFF2-40B4-BE49-F238E27FC236}">
                <a16:creationId xmlns:a16="http://schemas.microsoft.com/office/drawing/2014/main" id="{A6025ECB-03EB-4DF8-AB7A-4090B59F3FBC}"/>
              </a:ext>
            </a:extLst>
          </p:cNvPr>
          <p:cNvSpPr>
            <a:spLocks noGrp="1" noChangeArrowheads="1"/>
          </p:cNvSpPr>
          <p:nvPr>
            <p:ph type="body" idx="1"/>
          </p:nvPr>
        </p:nvSpPr>
        <p:spPr/>
        <p:txBody>
          <a:bodyPr/>
          <a:lstStyle/>
          <a:p>
            <a:pPr marL="0" indent="0" eaLnBrk="1" hangingPunct="1"/>
            <a:r>
              <a:rPr lang="zh-CN" altLang="en-US">
                <a:solidFill>
                  <a:srgbClr val="000000"/>
                </a:solidFill>
                <a:latin typeface="宋体" panose="02010600030101010101" pitchFamily="2" charset="-122"/>
              </a:rPr>
              <a:t>软件分为两大类：</a:t>
            </a:r>
            <a:r>
              <a:rPr lang="zh-CN" altLang="en-US" b="1">
                <a:solidFill>
                  <a:srgbClr val="FF0000"/>
                </a:solidFill>
                <a:latin typeface="楷体" panose="02010609060101010101" pitchFamily="49" charset="-122"/>
                <a:ea typeface="楷体" panose="02010609060101010101" pitchFamily="49" charset="-122"/>
              </a:rPr>
              <a:t>支撑软件</a:t>
            </a:r>
            <a:r>
              <a:rPr lang="zh-CN" altLang="en-US">
                <a:solidFill>
                  <a:srgbClr val="000000"/>
                </a:solidFill>
                <a:latin typeface="宋体" panose="02010600030101010101" pitchFamily="2" charset="-122"/>
              </a:rPr>
              <a:t>和应用软件。</a:t>
            </a:r>
          </a:p>
          <a:p>
            <a:pPr marL="0" indent="0" eaLnBrk="1" hangingPunct="1"/>
            <a:r>
              <a:rPr lang="zh-CN" altLang="en-US" b="1" u="sng">
                <a:solidFill>
                  <a:srgbClr val="FF0000"/>
                </a:solidFill>
                <a:latin typeface="隶书" panose="02010509060101010101" pitchFamily="49" charset="-122"/>
                <a:ea typeface="隶书" panose="02010509060101010101" pitchFamily="49" charset="-122"/>
              </a:rPr>
              <a:t>支撑软件</a:t>
            </a:r>
            <a:r>
              <a:rPr lang="zh-CN" altLang="en-US">
                <a:solidFill>
                  <a:srgbClr val="000000"/>
                </a:solidFill>
                <a:latin typeface="宋体" panose="02010600030101010101" pitchFamily="2" charset="-122"/>
              </a:rPr>
              <a:t>包括操作系统（实现对硬件的控制和资源的管理），程序设计语言（</a:t>
            </a:r>
            <a:r>
              <a:rPr lang="en-US" altLang="zh-CN">
                <a:solidFill>
                  <a:srgbClr val="000000"/>
                </a:solidFill>
              </a:rPr>
              <a:t>Fortran</a:t>
            </a:r>
            <a:r>
              <a:rPr lang="zh-CN" altLang="en-US">
                <a:solidFill>
                  <a:srgbClr val="000000"/>
                </a:solidFill>
                <a:latin typeface="宋体" panose="02010600030101010101" pitchFamily="2" charset="-122"/>
              </a:rPr>
              <a:t>、</a:t>
            </a:r>
            <a:r>
              <a:rPr lang="en-US" altLang="zh-CN">
                <a:solidFill>
                  <a:srgbClr val="000000"/>
                </a:solidFill>
              </a:rPr>
              <a:t>Basic</a:t>
            </a:r>
            <a:r>
              <a:rPr lang="zh-CN" altLang="en-US">
                <a:solidFill>
                  <a:srgbClr val="000000"/>
                </a:solidFill>
                <a:latin typeface="宋体" panose="02010600030101010101" pitchFamily="2" charset="-122"/>
              </a:rPr>
              <a:t>、</a:t>
            </a:r>
            <a:r>
              <a:rPr lang="en-US" altLang="zh-CN">
                <a:solidFill>
                  <a:srgbClr val="000000"/>
                </a:solidFill>
              </a:rPr>
              <a:t>C</a:t>
            </a:r>
            <a:r>
              <a:rPr lang="zh-CN" altLang="en-US">
                <a:solidFill>
                  <a:srgbClr val="000000"/>
                </a:solidFill>
                <a:latin typeface="宋体" panose="02010600030101010101" pitchFamily="2" charset="-122"/>
              </a:rPr>
              <a:t>、二次开发语言和汇编语言）及其编辑系统，数据库管理系统（对数据的输入、输出、分类、存储、检索进行管理）和图形支撑软件等。</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日期占位符 3">
            <a:extLst>
              <a:ext uri="{FF2B5EF4-FFF2-40B4-BE49-F238E27FC236}">
                <a16:creationId xmlns:a16="http://schemas.microsoft.com/office/drawing/2014/main" id="{2F036E28-A5A2-46B4-8C81-91F1863E6A13}"/>
              </a:ext>
            </a:extLst>
          </p:cNvPr>
          <p:cNvSpPr>
            <a:spLocks noGrp="1"/>
          </p:cNvSpPr>
          <p:nvPr>
            <p:ph type="dt" sz="quarter" idx="10"/>
          </p:nvPr>
        </p:nvSpPr>
        <p:spPr/>
        <p:txBody>
          <a:bodyPr/>
          <a:lstStyle/>
          <a:p>
            <a:pPr>
              <a:defRPr/>
            </a:pPr>
            <a:fld id="{98E1643A-438E-449D-B50F-94E21B43C8D7}" type="datetime1">
              <a:rPr lang="zh-CN" altLang="en-US"/>
              <a:pPr>
                <a:defRPr/>
              </a:pPr>
              <a:t>2019/6/3</a:t>
            </a:fld>
            <a:endParaRPr lang="en-US" altLang="zh-CN"/>
          </a:p>
        </p:txBody>
      </p:sp>
      <p:sp>
        <p:nvSpPr>
          <p:cNvPr id="5" name="灯片编号占位符 4">
            <a:extLst>
              <a:ext uri="{FF2B5EF4-FFF2-40B4-BE49-F238E27FC236}">
                <a16:creationId xmlns:a16="http://schemas.microsoft.com/office/drawing/2014/main" id="{3CF0B467-6649-47ED-B44E-46642CDE1149}"/>
              </a:ext>
            </a:extLst>
          </p:cNvPr>
          <p:cNvSpPr>
            <a:spLocks noGrp="1"/>
          </p:cNvSpPr>
          <p:nvPr>
            <p:ph type="sldNum" sz="quarter" idx="11"/>
          </p:nvPr>
        </p:nvSpPr>
        <p:spPr/>
        <p:txBody>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eaLnBrk="1" hangingPunct="1"/>
            <a:r>
              <a:rPr lang="en-US" altLang="zh-CN">
                <a:latin typeface="Times New Roman" panose="02020603050405020304" pitchFamily="18" charset="0"/>
              </a:rPr>
              <a:t>Page</a:t>
            </a:r>
            <a:fld id="{297E5753-1113-4106-AF14-4A3826D41645}" type="slidenum">
              <a:rPr lang="en-US" altLang="zh-CN">
                <a:latin typeface="Times New Roman" panose="02020603050405020304" pitchFamily="18" charset="0"/>
              </a:rPr>
              <a:pPr eaLnBrk="1" hangingPunct="1"/>
              <a:t>9</a:t>
            </a:fld>
            <a:endParaRPr lang="en-US" altLang="zh-CN">
              <a:latin typeface="Times New Roman" panose="02020603050405020304" pitchFamily="18" charset="0"/>
            </a:endParaRPr>
          </a:p>
        </p:txBody>
      </p:sp>
      <p:sp>
        <p:nvSpPr>
          <p:cNvPr id="11268" name="Rectangle 2">
            <a:extLst>
              <a:ext uri="{FF2B5EF4-FFF2-40B4-BE49-F238E27FC236}">
                <a16:creationId xmlns:a16="http://schemas.microsoft.com/office/drawing/2014/main" id="{27E8D9B5-832F-487A-AC06-3B66534D6DDB}"/>
              </a:ext>
            </a:extLst>
          </p:cNvPr>
          <p:cNvSpPr>
            <a:spLocks noGrp="1" noChangeArrowheads="1"/>
          </p:cNvSpPr>
          <p:nvPr>
            <p:ph type="title"/>
          </p:nvPr>
        </p:nvSpPr>
        <p:spPr/>
        <p:txBody>
          <a:bodyPr/>
          <a:lstStyle/>
          <a:p>
            <a:pPr eaLnBrk="1" hangingPunct="1"/>
            <a:r>
              <a:rPr lang="zh-CN" altLang="en-US"/>
              <a:t>第一节 </a:t>
            </a:r>
            <a:r>
              <a:rPr lang="en-US" altLang="zh-CN"/>
              <a:t>CAD</a:t>
            </a:r>
            <a:r>
              <a:rPr lang="zh-CN" altLang="en-US"/>
              <a:t>系统的组成与分类</a:t>
            </a:r>
          </a:p>
        </p:txBody>
      </p:sp>
      <p:sp>
        <p:nvSpPr>
          <p:cNvPr id="11269" name="Rectangle 3">
            <a:extLst>
              <a:ext uri="{FF2B5EF4-FFF2-40B4-BE49-F238E27FC236}">
                <a16:creationId xmlns:a16="http://schemas.microsoft.com/office/drawing/2014/main" id="{32D18B40-D464-4923-8D67-0A62B3C50FF2}"/>
              </a:ext>
            </a:extLst>
          </p:cNvPr>
          <p:cNvSpPr>
            <a:spLocks noGrp="1" noChangeArrowheads="1"/>
          </p:cNvSpPr>
          <p:nvPr>
            <p:ph type="body" idx="1"/>
          </p:nvPr>
        </p:nvSpPr>
        <p:spPr/>
        <p:txBody>
          <a:bodyPr/>
          <a:lstStyle/>
          <a:p>
            <a:pPr marL="0" indent="0" eaLnBrk="1" hangingPunct="1"/>
            <a:r>
              <a:rPr lang="zh-CN" altLang="en-US">
                <a:solidFill>
                  <a:srgbClr val="0000FF"/>
                </a:solidFill>
              </a:rPr>
              <a:t>图形支撑软件功能要求</a:t>
            </a:r>
          </a:p>
          <a:p>
            <a:pPr lvl="1" eaLnBrk="1" hangingPunct="1"/>
            <a:r>
              <a:rPr lang="zh-CN" altLang="en-US"/>
              <a:t>计算机图形处理</a:t>
            </a:r>
          </a:p>
          <a:p>
            <a:pPr lvl="1" eaLnBrk="1" hangingPunct="1"/>
            <a:r>
              <a:rPr lang="zh-CN" altLang="en-US"/>
              <a:t>三维产品建模</a:t>
            </a:r>
          </a:p>
          <a:p>
            <a:pPr lvl="1" eaLnBrk="1" hangingPunct="1"/>
            <a:r>
              <a:rPr lang="zh-CN" altLang="en-US"/>
              <a:t>有限元建模与分析</a:t>
            </a:r>
          </a:p>
          <a:p>
            <a:pPr lvl="1" eaLnBrk="1" hangingPunct="1"/>
            <a:r>
              <a:rPr lang="zh-CN" altLang="en-US"/>
              <a:t>机构运动分析</a:t>
            </a:r>
          </a:p>
          <a:p>
            <a:pPr lvl="1" eaLnBrk="1" hangingPunct="1"/>
            <a:r>
              <a:rPr lang="zh-CN" altLang="en-US"/>
              <a:t>信息数据交换</a:t>
            </a:r>
          </a:p>
          <a:p>
            <a:pPr lvl="1" eaLnBrk="1" hangingPunct="1"/>
            <a:r>
              <a:rPr lang="zh-CN" altLang="en-US"/>
              <a:t>工程数据管理</a:t>
            </a:r>
          </a:p>
          <a:p>
            <a:pPr lvl="1" eaLnBrk="1" hangingPunct="1"/>
            <a:r>
              <a:rPr lang="zh-CN" altLang="en-US"/>
              <a:t>二次开发功能（</a:t>
            </a:r>
            <a:r>
              <a:rPr lang="en-US" altLang="zh-CN"/>
              <a:t>PARASOLID ACIS</a:t>
            </a:r>
            <a:r>
              <a:rPr lang="zh-CN" altLang="en-US"/>
              <a:t>等）</a:t>
            </a:r>
          </a:p>
        </p:txBody>
      </p:sp>
    </p:spTree>
  </p:cSld>
  <p:clrMapOvr>
    <a:masterClrMapping/>
  </p:clrMapOvr>
</p:sld>
</file>

<file path=ppt/theme/theme1.xml><?xml version="1.0" encoding="utf-8"?>
<a:theme xmlns:a="http://schemas.openxmlformats.org/drawingml/2006/main" name="Radial">
  <a:themeElements>
    <a:clrScheme name="Radial 1">
      <a:dk1>
        <a:srgbClr val="000000"/>
      </a:dk1>
      <a:lt1>
        <a:srgbClr val="FFFFFF"/>
      </a:lt1>
      <a:dk2>
        <a:srgbClr val="FFFFFF"/>
      </a:dk2>
      <a:lt2>
        <a:srgbClr val="669999"/>
      </a:lt2>
      <a:accent1>
        <a:srgbClr val="99CCFF"/>
      </a:accent1>
      <a:accent2>
        <a:srgbClr val="9999FF"/>
      </a:accent2>
      <a:accent3>
        <a:srgbClr val="FFFFFF"/>
      </a:accent3>
      <a:accent4>
        <a:srgbClr val="000000"/>
      </a:accent4>
      <a:accent5>
        <a:srgbClr val="CAE2FF"/>
      </a:accent5>
      <a:accent6>
        <a:srgbClr val="8A8AE7"/>
      </a:accent6>
      <a:hlink>
        <a:srgbClr val="996666"/>
      </a:hlink>
      <a:folHlink>
        <a:srgbClr val="6666CC"/>
      </a:folHlink>
    </a:clrScheme>
    <a:fontScheme name="Radial">
      <a:majorFont>
        <a:latin typeface="Times New Roman"/>
        <a:ea typeface="楷体"/>
        <a:cs typeface=""/>
      </a:majorFont>
      <a:minorFont>
        <a:latin typeface="Arial"/>
        <a:ea typeface="宋体"/>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Radial 1">
        <a:dk1>
          <a:srgbClr val="000000"/>
        </a:dk1>
        <a:lt1>
          <a:srgbClr val="FFFFFF"/>
        </a:lt1>
        <a:dk2>
          <a:srgbClr val="FFFFFF"/>
        </a:dk2>
        <a:lt2>
          <a:srgbClr val="669999"/>
        </a:lt2>
        <a:accent1>
          <a:srgbClr val="99CCFF"/>
        </a:accent1>
        <a:accent2>
          <a:srgbClr val="9999FF"/>
        </a:accent2>
        <a:accent3>
          <a:srgbClr val="FFFFFF"/>
        </a:accent3>
        <a:accent4>
          <a:srgbClr val="000000"/>
        </a:accent4>
        <a:accent5>
          <a:srgbClr val="CAE2FF"/>
        </a:accent5>
        <a:accent6>
          <a:srgbClr val="8A8AE7"/>
        </a:accent6>
        <a:hlink>
          <a:srgbClr val="996666"/>
        </a:hlink>
        <a:folHlink>
          <a:srgbClr val="6666CC"/>
        </a:folHlink>
      </a:clrScheme>
      <a:clrMap bg1="lt1" tx1="dk1" bg2="lt2" tx2="dk2" accent1="accent1" accent2="accent2" accent3="accent3" accent4="accent4" accent5="accent5" accent6="accent6" hlink="hlink" folHlink="folHlink"/>
    </a:extraClrScheme>
    <a:extraClrScheme>
      <a:clrScheme name="Radial 2">
        <a:dk1>
          <a:srgbClr val="000000"/>
        </a:dk1>
        <a:lt1>
          <a:srgbClr val="FFFFFF"/>
        </a:lt1>
        <a:dk2>
          <a:srgbClr val="FFFFFF"/>
        </a:dk2>
        <a:lt2>
          <a:srgbClr val="817F3F"/>
        </a:lt2>
        <a:accent1>
          <a:srgbClr val="FFCC00"/>
        </a:accent1>
        <a:accent2>
          <a:srgbClr val="CC9900"/>
        </a:accent2>
        <a:accent3>
          <a:srgbClr val="FFFFFF"/>
        </a:accent3>
        <a:accent4>
          <a:srgbClr val="000000"/>
        </a:accent4>
        <a:accent5>
          <a:srgbClr val="FFE2AA"/>
        </a:accent5>
        <a:accent6>
          <a:srgbClr val="B98A00"/>
        </a:accent6>
        <a:hlink>
          <a:srgbClr val="996666"/>
        </a:hlink>
        <a:folHlink>
          <a:srgbClr val="C94503"/>
        </a:folHlink>
      </a:clrScheme>
      <a:clrMap bg1="lt1" tx1="dk1" bg2="lt2" tx2="dk2" accent1="accent1" accent2="accent2" accent3="accent3" accent4="accent4" accent5="accent5" accent6="accent6" hlink="hlink" folHlink="folHlink"/>
    </a:extraClrScheme>
    <a:extraClrScheme>
      <a:clrScheme name="Radial 3">
        <a:dk1>
          <a:srgbClr val="CC6600"/>
        </a:dk1>
        <a:lt1>
          <a:srgbClr val="FFFFFF"/>
        </a:lt1>
        <a:dk2>
          <a:srgbClr val="800000"/>
        </a:dk2>
        <a:lt2>
          <a:srgbClr val="FFFFFF"/>
        </a:lt2>
        <a:accent1>
          <a:srgbClr val="FF6600"/>
        </a:accent1>
        <a:accent2>
          <a:srgbClr val="33CCCC"/>
        </a:accent2>
        <a:accent3>
          <a:srgbClr val="C0AAAA"/>
        </a:accent3>
        <a:accent4>
          <a:srgbClr val="DADADA"/>
        </a:accent4>
        <a:accent5>
          <a:srgbClr val="FFB8AA"/>
        </a:accent5>
        <a:accent6>
          <a:srgbClr val="2DB9B9"/>
        </a:accent6>
        <a:hlink>
          <a:srgbClr val="99FF33"/>
        </a:hlink>
        <a:folHlink>
          <a:srgbClr val="CC3300"/>
        </a:folHlink>
      </a:clrScheme>
      <a:clrMap bg1="dk2" tx1="lt1" bg2="dk1" tx2="lt2" accent1="accent1" accent2="accent2" accent3="accent3" accent4="accent4" accent5="accent5" accent6="accent6" hlink="hlink" folHlink="folHlink"/>
    </a:extraClrScheme>
    <a:extraClrScheme>
      <a:clrScheme name="Radial 4">
        <a:dk1>
          <a:srgbClr val="993300"/>
        </a:dk1>
        <a:lt1>
          <a:srgbClr val="FFFFFF"/>
        </a:lt1>
        <a:dk2>
          <a:srgbClr val="431A01"/>
        </a:dk2>
        <a:lt2>
          <a:srgbClr val="FFFFFF"/>
        </a:lt2>
        <a:accent1>
          <a:srgbClr val="FFCC00"/>
        </a:accent1>
        <a:accent2>
          <a:srgbClr val="FF9966"/>
        </a:accent2>
        <a:accent3>
          <a:srgbClr val="B0ABAA"/>
        </a:accent3>
        <a:accent4>
          <a:srgbClr val="DADADA"/>
        </a:accent4>
        <a:accent5>
          <a:srgbClr val="FFE2AA"/>
        </a:accent5>
        <a:accent6>
          <a:srgbClr val="E78A5C"/>
        </a:accent6>
        <a:hlink>
          <a:srgbClr val="FF6600"/>
        </a:hlink>
        <a:folHlink>
          <a:srgbClr val="CC3300"/>
        </a:folHlink>
      </a:clrScheme>
      <a:clrMap bg1="dk2" tx1="lt1" bg2="dk1" tx2="lt2" accent1="accent1" accent2="accent2" accent3="accent3" accent4="accent4" accent5="accent5" accent6="accent6" hlink="hlink" folHlink="folHlink"/>
    </a:extraClrScheme>
    <a:extraClrScheme>
      <a:clrScheme name="Radial 5">
        <a:dk1>
          <a:srgbClr val="75878B"/>
        </a:dk1>
        <a:lt1>
          <a:srgbClr val="FFFFFF"/>
        </a:lt1>
        <a:dk2>
          <a:srgbClr val="260000"/>
        </a:dk2>
        <a:lt2>
          <a:srgbClr val="FFFFFF"/>
        </a:lt2>
        <a:accent1>
          <a:srgbClr val="0099CC"/>
        </a:accent1>
        <a:accent2>
          <a:srgbClr val="FF3300"/>
        </a:accent2>
        <a:accent3>
          <a:srgbClr val="ACAAAA"/>
        </a:accent3>
        <a:accent4>
          <a:srgbClr val="DADADA"/>
        </a:accent4>
        <a:accent5>
          <a:srgbClr val="AACAE2"/>
        </a:accent5>
        <a:accent6>
          <a:srgbClr val="E72D00"/>
        </a:accent6>
        <a:hlink>
          <a:srgbClr val="FFCC00"/>
        </a:hlink>
        <a:folHlink>
          <a:srgbClr val="CC0000"/>
        </a:folHlink>
      </a:clrScheme>
      <a:clrMap bg1="dk2" tx1="lt1" bg2="dk1" tx2="lt2" accent1="accent1" accent2="accent2" accent3="accent3" accent4="accent4" accent5="accent5" accent6="accent6" hlink="hlink" folHlink="folHlink"/>
    </a:extraClrScheme>
    <a:extraClrScheme>
      <a:clrScheme name="Radial 6">
        <a:dk1>
          <a:srgbClr val="666699"/>
        </a:dk1>
        <a:lt1>
          <a:srgbClr val="FFFFFF"/>
        </a:lt1>
        <a:dk2>
          <a:srgbClr val="000000"/>
        </a:dk2>
        <a:lt2>
          <a:srgbClr val="FFFFFF"/>
        </a:lt2>
        <a:accent1>
          <a:srgbClr val="9966FF"/>
        </a:accent1>
        <a:accent2>
          <a:srgbClr val="99CCFF"/>
        </a:accent2>
        <a:accent3>
          <a:srgbClr val="AAAAAA"/>
        </a:accent3>
        <a:accent4>
          <a:srgbClr val="DADADA"/>
        </a:accent4>
        <a:accent5>
          <a:srgbClr val="CAB8FF"/>
        </a:accent5>
        <a:accent6>
          <a:srgbClr val="8AB9E7"/>
        </a:accent6>
        <a:hlink>
          <a:srgbClr val="FFFFCC"/>
        </a:hlink>
        <a:folHlink>
          <a:srgbClr val="6600CC"/>
        </a:folHlink>
      </a:clrScheme>
      <a:clrMap bg1="dk2" tx1="lt1" bg2="dk1" tx2="lt2" accent1="accent1" accent2="accent2" accent3="accent3" accent4="accent4" accent5="accent5" accent6="accent6" hlink="hlink" folHlink="folHlink"/>
    </a:extraClrScheme>
    <a:extraClrScheme>
      <a:clrScheme name="Radial 7">
        <a:dk1>
          <a:srgbClr val="666699"/>
        </a:dk1>
        <a:lt1>
          <a:srgbClr val="FFFFFF"/>
        </a:lt1>
        <a:dk2>
          <a:srgbClr val="2A2A40"/>
        </a:dk2>
        <a:lt2>
          <a:srgbClr val="FFFFFF"/>
        </a:lt2>
        <a:accent1>
          <a:srgbClr val="006699"/>
        </a:accent1>
        <a:accent2>
          <a:srgbClr val="CC9900"/>
        </a:accent2>
        <a:accent3>
          <a:srgbClr val="ACACAF"/>
        </a:accent3>
        <a:accent4>
          <a:srgbClr val="DADADA"/>
        </a:accent4>
        <a:accent5>
          <a:srgbClr val="AAB8CA"/>
        </a:accent5>
        <a:accent6>
          <a:srgbClr val="B98A00"/>
        </a:accent6>
        <a:hlink>
          <a:srgbClr val="CC6600"/>
        </a:hlink>
        <a:folHlink>
          <a:srgbClr val="6C948A"/>
        </a:folHlink>
      </a:clrScheme>
      <a:clrMap bg1="dk2" tx1="lt1" bg2="dk1" tx2="lt2" accent1="accent1" accent2="accent2" accent3="accent3" accent4="accent4" accent5="accent5" accent6="accent6" hlink="hlink" folHlink="folHlink"/>
    </a:extraClrScheme>
    <a:extraClrScheme>
      <a:clrScheme name="Radial 8">
        <a:dk1>
          <a:srgbClr val="BECBD8"/>
        </a:dk1>
        <a:lt1>
          <a:srgbClr val="FFFFFF"/>
        </a:lt1>
        <a:dk2>
          <a:srgbClr val="2B335B"/>
        </a:dk2>
        <a:lt2>
          <a:srgbClr val="FFFFFF"/>
        </a:lt2>
        <a:accent1>
          <a:srgbClr val="0099CC"/>
        </a:accent1>
        <a:accent2>
          <a:srgbClr val="B5DBE3"/>
        </a:accent2>
        <a:accent3>
          <a:srgbClr val="ACADB5"/>
        </a:accent3>
        <a:accent4>
          <a:srgbClr val="DADADA"/>
        </a:accent4>
        <a:accent5>
          <a:srgbClr val="AACAE2"/>
        </a:accent5>
        <a:accent6>
          <a:srgbClr val="A4C6CE"/>
        </a:accent6>
        <a:hlink>
          <a:srgbClr val="FFCC00"/>
        </a:hlink>
        <a:folHlink>
          <a:srgbClr val="58648C"/>
        </a:folHlink>
      </a:clrScheme>
      <a:clrMap bg1="dk2" tx1="lt1" bg2="dk1" tx2="lt2" accent1="accent1" accent2="accent2" accent3="accent3" accent4="accent4" accent5="accent5" accent6="accent6" hlink="hlink" folHlink="folHlink"/>
    </a:extraClrScheme>
    <a:extraClrScheme>
      <a:clrScheme name="Radial 9">
        <a:dk1>
          <a:srgbClr val="3333FF"/>
        </a:dk1>
        <a:lt1>
          <a:srgbClr val="FFFFFF"/>
        </a:lt1>
        <a:dk2>
          <a:srgbClr val="000099"/>
        </a:dk2>
        <a:lt2>
          <a:srgbClr val="FFFFFF"/>
        </a:lt2>
        <a:accent1>
          <a:srgbClr val="339966"/>
        </a:accent1>
        <a:accent2>
          <a:srgbClr val="9999FF"/>
        </a:accent2>
        <a:accent3>
          <a:srgbClr val="AAAACA"/>
        </a:accent3>
        <a:accent4>
          <a:srgbClr val="DADADA"/>
        </a:accent4>
        <a:accent5>
          <a:srgbClr val="ADCAB8"/>
        </a:accent5>
        <a:accent6>
          <a:srgbClr val="8A8AE7"/>
        </a:accent6>
        <a:hlink>
          <a:srgbClr val="FFFF99"/>
        </a:hlink>
        <a:folHlink>
          <a:srgbClr val="17A0D1"/>
        </a:folHlink>
      </a:clrScheme>
      <a:clrMap bg1="dk2" tx1="lt1" bg2="dk1" tx2="lt2" accent1="accent1" accent2="accent2" accent3="accent3" accent4="accent4" accent5="accent5" accent6="accent6" hlink="hlink" folHlink="folHlink"/>
    </a:extraClrScheme>
    <a:extraClrScheme>
      <a:clrScheme name="Radial 10">
        <a:dk1>
          <a:srgbClr val="808000"/>
        </a:dk1>
        <a:lt1>
          <a:srgbClr val="FFFFFF"/>
        </a:lt1>
        <a:dk2>
          <a:srgbClr val="354418"/>
        </a:dk2>
        <a:lt2>
          <a:srgbClr val="FFFFFF"/>
        </a:lt2>
        <a:accent1>
          <a:srgbClr val="60897C"/>
        </a:accent1>
        <a:accent2>
          <a:srgbClr val="99CC00"/>
        </a:accent2>
        <a:accent3>
          <a:srgbClr val="AEB0AB"/>
        </a:accent3>
        <a:accent4>
          <a:srgbClr val="DADADA"/>
        </a:accent4>
        <a:accent5>
          <a:srgbClr val="B6C4BF"/>
        </a:accent5>
        <a:accent6>
          <a:srgbClr val="8AB900"/>
        </a:accent6>
        <a:hlink>
          <a:srgbClr val="CCCC00"/>
        </a:hlink>
        <a:folHlink>
          <a:srgbClr val="66990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主题​​">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Radial</Template>
  <TotalTime>967</TotalTime>
  <Words>5300</Words>
  <Application>Microsoft Office PowerPoint</Application>
  <PresentationFormat>全屏显示(4:3)</PresentationFormat>
  <Paragraphs>442</Paragraphs>
  <Slides>70</Slides>
  <Notes>0</Notes>
  <HiddenSlides>0</HiddenSlides>
  <MMClips>0</MMClips>
  <ScaleCrop>false</ScaleCrop>
  <HeadingPairs>
    <vt:vector size="8" baseType="variant">
      <vt:variant>
        <vt:lpstr>已用的字体</vt:lpstr>
      </vt:variant>
      <vt:variant>
        <vt:i4>10</vt:i4>
      </vt:variant>
      <vt:variant>
        <vt:lpstr>主题</vt:lpstr>
      </vt:variant>
      <vt:variant>
        <vt:i4>1</vt:i4>
      </vt:variant>
      <vt:variant>
        <vt:lpstr>嵌入 OLE 服务器</vt:lpstr>
      </vt:variant>
      <vt:variant>
        <vt:i4>1</vt:i4>
      </vt:variant>
      <vt:variant>
        <vt:lpstr>幻灯片标题</vt:lpstr>
      </vt:variant>
      <vt:variant>
        <vt:i4>70</vt:i4>
      </vt:variant>
    </vt:vector>
  </HeadingPairs>
  <TitlesOfParts>
    <vt:vector size="82" baseType="lpstr">
      <vt:lpstr>Arial Unicode MS</vt:lpstr>
      <vt:lpstr>华文行楷</vt:lpstr>
      <vt:lpstr>楷体</vt:lpstr>
      <vt:lpstr>楷体_GB2312</vt:lpstr>
      <vt:lpstr>隶书</vt:lpstr>
      <vt:lpstr>宋体</vt:lpstr>
      <vt:lpstr>Arial</vt:lpstr>
      <vt:lpstr>Arial Black</vt:lpstr>
      <vt:lpstr>Times New Roman</vt:lpstr>
      <vt:lpstr>Wingdings</vt:lpstr>
      <vt:lpstr>Radial</vt:lpstr>
      <vt:lpstr>位图图像</vt:lpstr>
      <vt:lpstr>第二章 模具CAD技术基础</vt:lpstr>
      <vt:lpstr>主要内容</vt:lpstr>
      <vt:lpstr>第一节 CAD系统的组成与分类</vt:lpstr>
      <vt:lpstr>第一节 CAD系统的组成与分类硬件</vt:lpstr>
      <vt:lpstr>第一节 CAD系统的组成与分类</vt:lpstr>
      <vt:lpstr>第一节 CAD系统的组成与分类</vt:lpstr>
      <vt:lpstr>第一节 CAD系统的组成与分类</vt:lpstr>
      <vt:lpstr>第一节 CAD系统的组成与分类</vt:lpstr>
      <vt:lpstr>第一节 CAD系统的组成与分类</vt:lpstr>
      <vt:lpstr>第一节 CAD系统的组成与分类</vt:lpstr>
      <vt:lpstr>第一节 CAD系统的组成与分类</vt:lpstr>
      <vt:lpstr>第一节 CAD系统的组成与分类</vt:lpstr>
      <vt:lpstr>第一节 CAD系统的组成与分类</vt:lpstr>
      <vt:lpstr>第一节 CAD系统的组成与分类</vt:lpstr>
      <vt:lpstr>第一节 CAD系统的组成与分类</vt:lpstr>
      <vt:lpstr>第二节 计算机辅助绘图</vt:lpstr>
      <vt:lpstr>第二节 计算机辅助绘图</vt:lpstr>
      <vt:lpstr>第三节  CAD系统的建模技术</vt:lpstr>
      <vt:lpstr>第三节  CAD系统的建模技术</vt:lpstr>
      <vt:lpstr>第三节  CAD系统的建模技术</vt:lpstr>
      <vt:lpstr>第三节  CAD系统的建模技术</vt:lpstr>
      <vt:lpstr>第三节  CAD系统的建模技术</vt:lpstr>
      <vt:lpstr>第三节  CAD系统的建模技术</vt:lpstr>
      <vt:lpstr>第三节  CAD系统的建模技术</vt:lpstr>
      <vt:lpstr>第三节  CAD系统的建模技术</vt:lpstr>
      <vt:lpstr>第三节  CAD系统的建模技术</vt:lpstr>
      <vt:lpstr>第三节  CAD系统的建模技术</vt:lpstr>
      <vt:lpstr>第三节  CAD系统的建模技术</vt:lpstr>
      <vt:lpstr>第三节  CAD系统的建模技术</vt:lpstr>
      <vt:lpstr>第三节  CAD系统的建模技术</vt:lpstr>
      <vt:lpstr>第三节  CAD系统的建模技术</vt:lpstr>
      <vt:lpstr>第三节  CAD系统的建模技术</vt:lpstr>
      <vt:lpstr>第三节  CAD系统的建模技术</vt:lpstr>
      <vt:lpstr>第三节  CAD系统的建模技术</vt:lpstr>
      <vt:lpstr>第三节  CAD系统的建模技术</vt:lpstr>
      <vt:lpstr>第三节  CAD系统的建模技术</vt:lpstr>
      <vt:lpstr>第三节  CAD系统的建模技术</vt:lpstr>
      <vt:lpstr>第三节  CAD系统的建模技术</vt:lpstr>
      <vt:lpstr>第三节  CAD系统的建模技术</vt:lpstr>
      <vt:lpstr>第三节  CAD系统的建模技术</vt:lpstr>
      <vt:lpstr>第三节  CAD系统的建模技术</vt:lpstr>
      <vt:lpstr>第三节  CAD系统的建模技术</vt:lpstr>
      <vt:lpstr>第三节  CAD系统的建模技术</vt:lpstr>
      <vt:lpstr>第三节  CAD系统的建模技术</vt:lpstr>
      <vt:lpstr>第三节  CAD系统的建模技术</vt:lpstr>
      <vt:lpstr>第三节  CAD系统的建模技术</vt:lpstr>
      <vt:lpstr>第三节  CAD系统的建模技术</vt:lpstr>
      <vt:lpstr>第三节  CAD系统的建模技术</vt:lpstr>
      <vt:lpstr>第三节  CAD系统的建模技术</vt:lpstr>
      <vt:lpstr>PowerPoint 演示文稿</vt:lpstr>
      <vt:lpstr>第三节  CAD系统的建模技术</vt:lpstr>
      <vt:lpstr>第三节  CAD系统的建模技术</vt:lpstr>
      <vt:lpstr>第三节  CAD系统的建模技术</vt:lpstr>
      <vt:lpstr>第三节  CAD系统的建模技术</vt:lpstr>
      <vt:lpstr>第四节  CAD系统的其他技术</vt:lpstr>
      <vt:lpstr>第四节  CAD系统的其他技术</vt:lpstr>
      <vt:lpstr>第四节  CAD系统的其他技术</vt:lpstr>
      <vt:lpstr>第四节  CAD系统的其他技术</vt:lpstr>
      <vt:lpstr>第四节  CAD系统的其他技术</vt:lpstr>
      <vt:lpstr>第四节  CAD系统的其他技术</vt:lpstr>
      <vt:lpstr>第四节  CAD系统的其他技术</vt:lpstr>
      <vt:lpstr>第四节  CAD系统的其他技术</vt:lpstr>
      <vt:lpstr>第四节  CAD系统的其他技术</vt:lpstr>
      <vt:lpstr>第四节  CAD系统的其他技术</vt:lpstr>
      <vt:lpstr>第四节  CAD系统的其他技术</vt:lpstr>
      <vt:lpstr>第四节  CAD系统的其他技术</vt:lpstr>
      <vt:lpstr>第四节  CAD系统的其他技术</vt:lpstr>
      <vt:lpstr>第四节  CAD系统的其他技术</vt:lpstr>
      <vt:lpstr>第四节  CAD系统的其他技术</vt:lpstr>
      <vt:lpstr>第四节  CAD系统的其他技术</vt:lpstr>
    </vt:vector>
  </TitlesOfParts>
  <Company>GDUT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材料加工CAD/CAM</dc:title>
  <dc:subject>材料加工</dc:subject>
  <dc:creator>Y.Q.Cheng</dc:creator>
  <cp:lastModifiedBy>Cheng</cp:lastModifiedBy>
  <cp:revision>100</cp:revision>
  <dcterms:created xsi:type="dcterms:W3CDTF">2001-12-07T09:57:10Z</dcterms:created>
  <dcterms:modified xsi:type="dcterms:W3CDTF">2019-06-02T23:13:58Z</dcterms:modified>
</cp:coreProperties>
</file>