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4" r:id="rId2"/>
  </p:sldMasterIdLst>
  <p:notesMasterIdLst>
    <p:notesMasterId r:id="rId25"/>
  </p:notesMasterIdLst>
  <p:handoutMasterIdLst>
    <p:handoutMasterId r:id="rId26"/>
  </p:handoutMasterIdLst>
  <p:sldIdLst>
    <p:sldId id="299" r:id="rId3"/>
    <p:sldId id="298" r:id="rId4"/>
    <p:sldId id="300" r:id="rId5"/>
    <p:sldId id="297" r:id="rId6"/>
    <p:sldId id="278" r:id="rId7"/>
    <p:sldId id="293" r:id="rId8"/>
    <p:sldId id="270" r:id="rId9"/>
    <p:sldId id="285" r:id="rId10"/>
    <p:sldId id="287" r:id="rId11"/>
    <p:sldId id="294" r:id="rId12"/>
    <p:sldId id="301" r:id="rId13"/>
    <p:sldId id="296" r:id="rId14"/>
    <p:sldId id="295" r:id="rId15"/>
    <p:sldId id="269" r:id="rId16"/>
    <p:sldId id="302" r:id="rId17"/>
    <p:sldId id="305" r:id="rId18"/>
    <p:sldId id="306" r:id="rId19"/>
    <p:sldId id="307" r:id="rId20"/>
    <p:sldId id="308" r:id="rId21"/>
    <p:sldId id="303" r:id="rId22"/>
    <p:sldId id="304" r:id="rId23"/>
    <p:sldId id="309" r:id="rId24"/>
  </p:sldIdLst>
  <p:sldSz cx="9144000" cy="6858000" type="screen4x3"/>
  <p:notesSz cx="6858000" cy="9144000"/>
  <p:custDataLst>
    <p:tags r:id="rId2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43">
          <p15:clr>
            <a:srgbClr val="A4A3A4"/>
          </p15:clr>
        </p15:guide>
        <p15:guide id="3" orient="horz" pos="982">
          <p15:clr>
            <a:srgbClr val="A4A3A4"/>
          </p15:clr>
        </p15:guide>
        <p15:guide id="4" orient="horz" pos="1193">
          <p15:clr>
            <a:srgbClr val="A4A3A4"/>
          </p15:clr>
        </p15:guide>
        <p15:guide id="5" pos="2880">
          <p15:clr>
            <a:srgbClr val="A4A3A4"/>
          </p15:clr>
        </p15:guide>
        <p15:guide id="6" pos="3034">
          <p15:clr>
            <a:srgbClr val="A4A3A4"/>
          </p15:clr>
        </p15:guide>
        <p15:guide id="7" pos="75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7D6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3104" autoAdjust="0"/>
  </p:normalViewPr>
  <p:slideViewPr>
    <p:cSldViewPr snapToGrid="0">
      <p:cViewPr varScale="1">
        <p:scale>
          <a:sx n="91" d="100"/>
          <a:sy n="91" d="100"/>
        </p:scale>
        <p:origin x="756" y="48"/>
      </p:cViewPr>
      <p:guideLst>
        <p:guide orient="horz" pos="2160"/>
        <p:guide orient="horz" pos="4043"/>
        <p:guide orient="horz" pos="982"/>
        <p:guide orient="horz" pos="1193"/>
        <p:guide pos="2880"/>
        <p:guide pos="3034"/>
        <p:guide pos="752"/>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4" d="100"/>
          <a:sy n="84" d="100"/>
        </p:scale>
        <p:origin x="-308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91E1A98-1FDC-4069-A549-108C524DA00B}" type="datetimeFigureOut">
              <a:rPr lang="en-US" smtClean="0"/>
              <a:pPr/>
              <a:t>2/7/2020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77194-D090-47CB-A252-F02355B118C3}" type="slidenum">
              <a:rPr lang="en-US" smtClean="0"/>
              <a:pPr/>
              <a:t>‹#›</a:t>
            </a:fld>
            <a:endParaRPr lang="en-US" dirty="0"/>
          </a:p>
        </p:txBody>
      </p:sp>
    </p:spTree>
    <p:extLst>
      <p:ext uri="{BB962C8B-B14F-4D97-AF65-F5344CB8AC3E}">
        <p14:creationId xmlns:p14="http://schemas.microsoft.com/office/powerpoint/2010/main" val="4058293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3F48AF-06F8-4945-9F42-661BBF80F64A}" type="datetimeFigureOut">
              <a:rPr lang="en-US" smtClean="0"/>
              <a:pPr/>
              <a:t>2/7/2020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9C13A5-511F-4D4F-B778-6AB878583413}" type="slidenum">
              <a:rPr lang="en-US" smtClean="0"/>
              <a:pPr/>
              <a:t>‹#›</a:t>
            </a:fld>
            <a:endParaRPr lang="en-US" dirty="0"/>
          </a:p>
        </p:txBody>
      </p:sp>
    </p:spTree>
    <p:extLst>
      <p:ext uri="{BB962C8B-B14F-4D97-AF65-F5344CB8AC3E}">
        <p14:creationId xmlns:p14="http://schemas.microsoft.com/office/powerpoint/2010/main" val="1295427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zh-CN" altLang="en-US" sz="1200" b="1"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rPr>
              <a:t>碧波荡漾</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（基本）</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kumimoji="0" lang="zh-CN" altLang="en-US" sz="1200" b="1"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zh-CN" altLang="en-US" sz="1200" b="1" i="0" u="none" strike="noStrike" kern="1200" baseline="0" dirty="0">
                <a:solidFill>
                  <a:schemeClr val="tx1"/>
                </a:solidFill>
                <a:latin typeface="Microsoft YaHei" pitchFamily="34" charset="-122"/>
                <a:ea typeface="Microsoft YaHei" pitchFamily="34" charset="-122"/>
                <a:cs typeface="+mn-cs"/>
              </a:rPr>
              <a:t>注意：</a:t>
            </a:r>
            <a:r>
              <a:rPr lang="zh-CN" altLang="en-US" sz="1200" b="0" i="0" u="none" strike="noStrike" kern="1200" baseline="0" dirty="0">
                <a:solidFill>
                  <a:schemeClr val="tx1"/>
                </a:solidFill>
                <a:latin typeface="Microsoft YaHei" pitchFamily="34" charset="-122"/>
                <a:ea typeface="Microsoft YaHei" pitchFamily="34" charset="-122"/>
                <a:cs typeface="+mn-cs"/>
              </a:rPr>
              <a:t>此视频模板针对 </a:t>
            </a:r>
            <a:r>
              <a:rPr lang="en-US" altLang="zh-CN" sz="1200" b="0" i="0" u="none" strike="noStrike" kern="1200" baseline="0" dirty="0">
                <a:solidFill>
                  <a:schemeClr val="tx1"/>
                </a:solidFill>
                <a:latin typeface="Microsoft YaHei" pitchFamily="34" charset="-122"/>
                <a:ea typeface="Microsoft YaHei" pitchFamily="34" charset="-122"/>
                <a:cs typeface="+mn-cs"/>
              </a:rPr>
              <a:t>Microsoft PowerPoint 2010 </a:t>
            </a:r>
            <a:r>
              <a:rPr lang="zh-CN" altLang="en-US" sz="1200" b="0" i="0" u="none" strike="noStrike" kern="1200" baseline="0" dirty="0">
                <a:solidFill>
                  <a:schemeClr val="tx1"/>
                </a:solidFill>
                <a:latin typeface="Microsoft YaHei" pitchFamily="34" charset="-122"/>
                <a:ea typeface="Microsoft YaHei" pitchFamily="34" charset="-122"/>
                <a:cs typeface="+mn-cs"/>
              </a:rPr>
              <a:t>进行了优化。</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在 </a:t>
            </a:r>
            <a:r>
              <a:rPr lang="en-US" altLang="zh-CN" sz="1200" b="0" i="0" u="none" strike="noStrike" kern="1200" baseline="0" dirty="0">
                <a:solidFill>
                  <a:schemeClr val="tx1"/>
                </a:solidFill>
                <a:latin typeface="Microsoft YaHei" pitchFamily="34" charset="-122"/>
                <a:ea typeface="Microsoft YaHei" pitchFamily="34" charset="-122"/>
                <a:cs typeface="+mn-cs"/>
              </a:rPr>
              <a:t>PowerPoint 2007 </a:t>
            </a:r>
            <a:r>
              <a:rPr lang="zh-CN" altLang="en-US" sz="1200" b="0" i="0" u="none" strike="noStrike" kern="1200" baseline="0" dirty="0">
                <a:solidFill>
                  <a:schemeClr val="tx1"/>
                </a:solidFill>
                <a:latin typeface="Microsoft YaHei" pitchFamily="34" charset="-122"/>
                <a:ea typeface="Microsoft YaHei" pitchFamily="34" charset="-122"/>
                <a:cs typeface="+mn-cs"/>
              </a:rPr>
              <a:t>中，视频元素将会播放，但与视频栏重叠的任何内容都将在幻灯片放映模式下被视频覆盖。</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在 </a:t>
            </a:r>
            <a:r>
              <a:rPr lang="en-US" altLang="zh-CN" sz="1200" b="0" i="0" u="none" strike="noStrike" kern="1200" baseline="0" dirty="0">
                <a:solidFill>
                  <a:schemeClr val="tx1"/>
                </a:solidFill>
                <a:latin typeface="Microsoft YaHei" pitchFamily="34" charset="-122"/>
                <a:ea typeface="Microsoft YaHei" pitchFamily="34" charset="-122"/>
                <a:cs typeface="+mn-cs"/>
              </a:rPr>
              <a:t>PowerPoint 2003 </a:t>
            </a:r>
            <a:r>
              <a:rPr lang="zh-CN" altLang="en-US" sz="1200" b="0" i="0" u="none" strike="noStrike" kern="1200" baseline="0" dirty="0">
                <a:solidFill>
                  <a:schemeClr val="tx1"/>
                </a:solidFill>
                <a:latin typeface="Microsoft YaHei" pitchFamily="34" charset="-122"/>
                <a:ea typeface="Microsoft YaHei" pitchFamily="34" charset="-122"/>
                <a:cs typeface="+mn-cs"/>
              </a:rPr>
              <a:t>中，视频将不会播放，但视频的标牌框架将保持不变，就像静态图像一样。</a:t>
            </a:r>
            <a:r>
              <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rPr>
              <a:t> </a:t>
            </a:r>
            <a:br>
              <a:rPr lang="zh-CN" altLang="en-US" dirty="0">
                <a:latin typeface="Microsoft YaHei" pitchFamily="34" charset="-122"/>
                <a:ea typeface="Microsoft YaHei" pitchFamily="34" charset="-122"/>
              </a:rPr>
            </a:br>
            <a:endParaRPr lang="zh-CN" altLang="en-US" dirty="0">
              <a:latin typeface="Microsoft YaHei" pitchFamily="34" charset="-122"/>
              <a:ea typeface="Microsoft YaHei" pitchFamily="34" charset="-122"/>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视频：</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在每次切换幻灯片后自动播放。</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时长 </a:t>
            </a:r>
            <a:r>
              <a:rPr lang="en-US" altLang="zh-CN" sz="1200" b="0" i="0" u="none" strike="noStrike" kern="1200" baseline="0" dirty="0">
                <a:solidFill>
                  <a:schemeClr val="tx1"/>
                </a:solidFill>
                <a:latin typeface="Microsoft YaHei" pitchFamily="34" charset="-122"/>
                <a:ea typeface="Microsoft YaHei" pitchFamily="34" charset="-122"/>
                <a:cs typeface="+mn-cs"/>
              </a:rPr>
              <a:t>15 </a:t>
            </a:r>
            <a:r>
              <a:rPr lang="zh-CN" altLang="en-US" sz="1200" b="0" i="0" u="none" strike="noStrike" kern="1200" baseline="0" dirty="0">
                <a:solidFill>
                  <a:schemeClr val="tx1"/>
                </a:solidFill>
                <a:latin typeface="Microsoft YaHei" pitchFamily="34" charset="-122"/>
                <a:ea typeface="Microsoft YaHei" pitchFamily="34" charset="-122"/>
                <a:cs typeface="+mn-cs"/>
              </a:rPr>
              <a:t>秒。</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无缝地无限循环播放。</a:t>
            </a:r>
            <a:br>
              <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rPr>
            </a:b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若要添加幻灯片或更改版式：</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若要添加新的幻灯片，请在“开始”选项卡上的“幻灯片”组中，单击“新建幻灯片”下方的箭头，在“动画背景主题”下方单击，然后选择所需版式。</a:t>
            </a:r>
            <a:endParaRPr kumimoji="0" lang="zh-CN" altLang="en-US" sz="1200" b="0" i="0" u="none" strike="noStrike" kern="1200" cap="none" spc="0" normalizeH="0" baseline="0" noProof="0" dirty="0">
              <a:ln>
                <a:noFill/>
              </a:ln>
              <a:solidFill>
                <a:prstClr val="black"/>
              </a:solidFill>
              <a:effectLst/>
              <a:uLnTx/>
              <a:uFillTx/>
              <a:latin typeface="Microsoft YaHei" pitchFamily="34" charset="-122"/>
              <a:ea typeface="Microsoft YaHei" pitchFamily="34" charset="-122"/>
              <a:cs typeface="+mn-cs"/>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zh-CN" altLang="en-US" sz="1200" b="0" i="0" u="none" strike="noStrike" kern="1200" baseline="0" dirty="0">
                <a:solidFill>
                  <a:schemeClr val="tx1"/>
                </a:solidFill>
                <a:latin typeface="Microsoft YaHei" pitchFamily="34" charset="-122"/>
                <a:ea typeface="Microsoft YaHei" pitchFamily="34" charset="-122"/>
                <a:cs typeface="+mn-cs"/>
              </a:rPr>
              <a:t>若要更改现有幻灯片的版式，请在“开始”选项卡的“幻灯片”组中，单击“版式”，然后选择所需版式。</a:t>
            </a:r>
            <a:br>
              <a:rPr lang="zh-CN" altLang="en-US" sz="1200" kern="1200" dirty="0">
                <a:solidFill>
                  <a:schemeClr val="tx1"/>
                </a:solidFill>
                <a:effectLst/>
                <a:latin typeface="Microsoft YaHei" pitchFamily="34" charset="-122"/>
                <a:ea typeface="Microsoft YaHei" pitchFamily="34" charset="-122"/>
                <a:cs typeface="+mn-cs"/>
              </a:rPr>
            </a:br>
            <a:endParaRPr lang="zh-CN" altLang="en-US" sz="1200" kern="1200" dirty="0">
              <a:solidFill>
                <a:schemeClr val="tx1"/>
              </a:solidFill>
              <a:effectLst/>
              <a:latin typeface="Microsoft YaHei" pitchFamily="34" charset="-122"/>
              <a:ea typeface="Microsoft YaHei" pitchFamily="34" charset="-122"/>
              <a:cs typeface="+mn-cs"/>
            </a:endParaRPr>
          </a:p>
          <a:p>
            <a:pPr marL="228600" lvl="0" indent="-228600">
              <a:buFont typeface="+mj-lt"/>
              <a:buAutoNum type="arabicPeriod"/>
            </a:pPr>
            <a:r>
              <a:rPr lang="zh-CN" altLang="en-US" sz="1200" b="0" i="0" u="none" strike="noStrike" kern="1200" baseline="0" dirty="0">
                <a:solidFill>
                  <a:schemeClr val="tx1"/>
                </a:solidFill>
                <a:latin typeface="Microsoft YaHei" pitchFamily="34" charset="-122"/>
                <a:ea typeface="Microsoft YaHei" pitchFamily="34" charset="-122"/>
                <a:cs typeface="+mn-cs"/>
              </a:rPr>
              <a:t>其他动画元素：</a:t>
            </a:r>
            <a:endParaRPr lang="zh-CN" altLang="en-US" b="0" kern="1200" baseline="0" dirty="0">
              <a:solidFill>
                <a:schemeClr val="tx1"/>
              </a:solidFill>
              <a:effectLst/>
              <a:latin typeface="Microsoft YaHei" pitchFamily="34" charset="-122"/>
              <a:ea typeface="Microsoft YaHei" pitchFamily="34" charset="-122"/>
              <a:cs typeface="+mn-cs"/>
            </a:endParaRPr>
          </a:p>
          <a:p>
            <a:pPr marL="628650" lvl="1" indent="-171450">
              <a:buFont typeface="Arial" pitchFamily="34" charset="0"/>
              <a:buChar char="•"/>
            </a:pPr>
            <a:r>
              <a:rPr lang="zh-CN" altLang="en-US" sz="1200" b="0" i="0" u="none" strike="noStrike" kern="1200" baseline="0" dirty="0">
                <a:solidFill>
                  <a:schemeClr val="tx1"/>
                </a:solidFill>
                <a:latin typeface="Microsoft YaHei" pitchFamily="34" charset="-122"/>
                <a:ea typeface="Microsoft YaHei" pitchFamily="34" charset="-122"/>
                <a:cs typeface="+mn-cs"/>
              </a:rPr>
              <a:t>您插入的任何动画元素都将从切换幻灯片并且背景视频开始播放后开始。</a:t>
            </a:r>
            <a:endParaRPr lang="zh-CN" altLang="en-US" kern="1200" baseline="0" dirty="0">
              <a:solidFill>
                <a:schemeClr val="tx1"/>
              </a:solidFill>
              <a:effectLst/>
              <a:latin typeface="Microsoft YaHei" pitchFamily="34" charset="-122"/>
              <a:ea typeface="Microsoft YaHei" pitchFamily="34" charset="-122"/>
              <a:cs typeface="+mn-cs"/>
            </a:endParaRPr>
          </a:p>
          <a:p>
            <a:pPr marL="685800" lvl="1" indent="-228600">
              <a:buFont typeface="+mj-lt"/>
              <a:buAutoNum type="arabicPeriod"/>
            </a:pPr>
            <a:endParaRPr lang="zh-CN" altLang="en-US" kern="1200" baseline="0" dirty="0">
              <a:solidFill>
                <a:schemeClr val="tx1"/>
              </a:solidFill>
              <a:effectLst/>
              <a:latin typeface="Microsoft YaHei" pitchFamily="34" charset="-122"/>
              <a:ea typeface="Microsoft YaHei" pitchFamily="34" charset="-122"/>
              <a:cs typeface="+mn-cs"/>
            </a:endParaRPr>
          </a:p>
          <a:p>
            <a:pPr marL="228600" lvl="0" indent="-228600">
              <a:buFont typeface="+mj-lt"/>
              <a:buAutoNum type="arabicPeriod"/>
            </a:pPr>
            <a:r>
              <a:rPr lang="zh-CN" altLang="en-US" sz="1200" b="0" i="0" u="none" strike="noStrike" kern="1200" baseline="0" dirty="0">
                <a:solidFill>
                  <a:schemeClr val="tx1"/>
                </a:solidFill>
                <a:latin typeface="Microsoft YaHei" pitchFamily="34" charset="-122"/>
                <a:ea typeface="Microsoft YaHei" pitchFamily="34" charset="-122"/>
                <a:cs typeface="+mn-cs"/>
              </a:rPr>
              <a:t>带有视频效果的版式：</a:t>
            </a:r>
            <a:endParaRPr lang="zh-CN" altLang="en-US" b="0" kern="1200" baseline="0" dirty="0">
              <a:solidFill>
                <a:schemeClr val="tx1"/>
              </a:solidFill>
              <a:effectLst/>
              <a:latin typeface="Microsoft YaHei" pitchFamily="34" charset="-122"/>
              <a:ea typeface="Microsoft YaHei" pitchFamily="34" charset="-122"/>
              <a:cs typeface="+mn-cs"/>
            </a:endParaRPr>
          </a:p>
          <a:p>
            <a:pPr marL="685800" lvl="1" indent="-228600">
              <a:buFont typeface="Arial" pitchFamily="34" charset="0"/>
              <a:buChar char="•"/>
            </a:pPr>
            <a:r>
              <a:rPr lang="zh-CN" altLang="en-US" sz="1200" b="0" i="0" u="none" strike="noStrike" kern="1200" baseline="0" dirty="0">
                <a:solidFill>
                  <a:schemeClr val="tx1"/>
                </a:solidFill>
                <a:latin typeface="Microsoft YaHei" pitchFamily="34" charset="-122"/>
                <a:ea typeface="Microsoft YaHei" pitchFamily="34" charset="-122"/>
                <a:cs typeface="+mn-cs"/>
              </a:rPr>
              <a:t>“（绿色）标题和内容”和“（紫色）标题和内容”版式是通过在视频上使用颜色重叠创建的。</a:t>
            </a:r>
            <a:endParaRPr lang="zh-CN" altLang="en-US" kern="1200" baseline="0" dirty="0">
              <a:solidFill>
                <a:schemeClr val="tx1"/>
              </a:solidFill>
              <a:effectLst/>
              <a:latin typeface="Microsoft YaHei" pitchFamily="34" charset="-122"/>
              <a:ea typeface="Microsoft YaHei" pitchFamily="34" charset="-122"/>
              <a:cs typeface="+mn-cs"/>
            </a:endParaRPr>
          </a:p>
          <a:p>
            <a:pPr marL="1143000" lvl="2" indent="-228600">
              <a:buFont typeface="Courier New" pitchFamily="49" charset="0"/>
              <a:buChar char="o"/>
            </a:pPr>
            <a:r>
              <a:rPr lang="zh-CN" altLang="en-US" sz="1200" b="0" i="0" u="none" strike="noStrike" kern="1200" baseline="0" dirty="0">
                <a:solidFill>
                  <a:schemeClr val="tx1"/>
                </a:solidFill>
                <a:latin typeface="Microsoft YaHei" pitchFamily="34" charset="-122"/>
                <a:ea typeface="Microsoft YaHei" pitchFamily="34" charset="-122"/>
                <a:cs typeface="+mn-cs"/>
              </a:rPr>
              <a:t>选中视频后，在“视频工具”下的“格式”选项卡上，在“调整”组中，选择“颜色”，选择“青色，强调文字颜色 </a:t>
            </a:r>
            <a:r>
              <a:rPr lang="en-US" altLang="zh-CN" sz="1200" b="0" i="0" u="none" strike="noStrike" kern="1200" baseline="0" dirty="0">
                <a:solidFill>
                  <a:schemeClr val="tx1"/>
                </a:solidFill>
                <a:latin typeface="Microsoft YaHei" pitchFamily="34" charset="-122"/>
                <a:ea typeface="Microsoft YaHei" pitchFamily="34" charset="-122"/>
                <a:cs typeface="+mn-cs"/>
              </a:rPr>
              <a:t>6 </a:t>
            </a:r>
            <a:r>
              <a:rPr lang="zh-CN" altLang="en-US" sz="1200" b="0" i="0" u="none" strike="noStrike" kern="1200" baseline="0" dirty="0">
                <a:solidFill>
                  <a:schemeClr val="tx1"/>
                </a:solidFill>
                <a:latin typeface="Microsoft YaHei" pitchFamily="34" charset="-122"/>
                <a:ea typeface="Microsoft YaHei" pitchFamily="34" charset="-122"/>
                <a:cs typeface="+mn-cs"/>
              </a:rPr>
              <a:t>浅色”（第三行，左起第七个选项）或“长春花色，强调文字颜色 </a:t>
            </a:r>
            <a:r>
              <a:rPr lang="en-US" altLang="zh-CN" sz="1200" b="0" i="0" u="none" strike="noStrike" kern="1200" baseline="0" dirty="0">
                <a:solidFill>
                  <a:schemeClr val="tx1"/>
                </a:solidFill>
                <a:latin typeface="Microsoft YaHei" pitchFamily="34" charset="-122"/>
                <a:ea typeface="Microsoft YaHei" pitchFamily="34" charset="-122"/>
                <a:cs typeface="+mn-cs"/>
              </a:rPr>
              <a:t>5 </a:t>
            </a:r>
            <a:r>
              <a:rPr lang="zh-CN" altLang="en-US" sz="1200" b="0" i="0" u="none" strike="noStrike" kern="1200" baseline="0" dirty="0">
                <a:solidFill>
                  <a:schemeClr val="tx1"/>
                </a:solidFill>
                <a:latin typeface="Microsoft YaHei" pitchFamily="34" charset="-122"/>
                <a:ea typeface="Microsoft YaHei" pitchFamily="34" charset="-122"/>
                <a:cs typeface="+mn-cs"/>
              </a:rPr>
              <a:t>浅色”（第三行，左起第六个选项）。</a:t>
            </a:r>
            <a:endParaRPr lang="zh-CN" altLang="en-US" kern="1200" baseline="0" dirty="0">
              <a:solidFill>
                <a:schemeClr val="tx1"/>
              </a:solidFill>
              <a:effectLst/>
              <a:latin typeface="Microsoft YaHei" pitchFamily="34" charset="-122"/>
              <a:ea typeface="Microsoft YaHei" pitchFamily="34" charset="-122"/>
              <a:cs typeface="+mn-cs"/>
            </a:endParaRPr>
          </a:p>
          <a:p>
            <a:pPr marL="0" lvl="0" indent="0">
              <a:buFont typeface="+mj-lt"/>
              <a:buNone/>
            </a:pPr>
            <a:endParaRPr lang="zh-CN" altLang="en-US" baseline="0" dirty="0">
              <a:latin typeface="Microsoft YaHei" pitchFamily="34" charset="-122"/>
              <a:ea typeface="Microsoft YaHei" pitchFamily="34" charset="-122"/>
            </a:endParaRPr>
          </a:p>
        </p:txBody>
      </p:sp>
      <p:sp>
        <p:nvSpPr>
          <p:cNvPr id="4" name="Slide Number Placeholder 3"/>
          <p:cNvSpPr>
            <a:spLocks noGrp="1"/>
          </p:cNvSpPr>
          <p:nvPr>
            <p:ph type="sldNum" sz="quarter" idx="10"/>
          </p:nvPr>
        </p:nvSpPr>
        <p:spPr/>
        <p:txBody>
          <a:bodyPr/>
          <a:lstStyle/>
          <a:p>
            <a:fld id="{649C13A5-511F-4D4F-B778-6AB878583413}" type="slidenum">
              <a:rPr lang="en-US" smtClean="0"/>
              <a:pPr/>
              <a:t>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49C13A5-511F-4D4F-B778-6AB878583413}" type="slidenum">
              <a:rPr lang="en-US" smtClean="0"/>
              <a:pPr/>
              <a:t>7</a:t>
            </a:fld>
            <a:endParaRPr lang="en-US" dirty="0"/>
          </a:p>
        </p:txBody>
      </p:sp>
    </p:spTree>
    <p:extLst>
      <p:ext uri="{BB962C8B-B14F-4D97-AF65-F5344CB8AC3E}">
        <p14:creationId xmlns:p14="http://schemas.microsoft.com/office/powerpoint/2010/main" val="1664142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49C13A5-511F-4D4F-B778-6AB878583413}" type="slidenum">
              <a:rPr lang="en-US" smtClean="0"/>
              <a:pPr/>
              <a:t>8</a:t>
            </a:fld>
            <a:endParaRPr lang="en-US" dirty="0"/>
          </a:p>
        </p:txBody>
      </p:sp>
    </p:spTree>
    <p:extLst>
      <p:ext uri="{BB962C8B-B14F-4D97-AF65-F5344CB8AC3E}">
        <p14:creationId xmlns:p14="http://schemas.microsoft.com/office/powerpoint/2010/main" val="2724620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49C13A5-511F-4D4F-B778-6AB878583413}" type="slidenum">
              <a:rPr lang="en-US" smtClean="0"/>
              <a:pPr/>
              <a:t>9</a:t>
            </a:fld>
            <a:endParaRPr lang="en-US" dirty="0"/>
          </a:p>
        </p:txBody>
      </p:sp>
    </p:spTree>
    <p:extLst>
      <p:ext uri="{BB962C8B-B14F-4D97-AF65-F5344CB8AC3E}">
        <p14:creationId xmlns:p14="http://schemas.microsoft.com/office/powerpoint/2010/main" val="525915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49C13A5-511F-4D4F-B778-6AB878583413}" type="slidenum">
              <a:rPr lang="en-US" smtClean="0"/>
              <a:pPr/>
              <a:t>14</a:t>
            </a:fld>
            <a:endParaRPr lang="en-US" dirty="0"/>
          </a:p>
        </p:txBody>
      </p:sp>
    </p:spTree>
    <p:extLst>
      <p:ext uri="{BB962C8B-B14F-4D97-AF65-F5344CB8AC3E}">
        <p14:creationId xmlns:p14="http://schemas.microsoft.com/office/powerpoint/2010/main" val="1450199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1" y="762000"/>
            <a:ext cx="685621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52697" y="762000"/>
            <a:ext cx="2193989" cy="5334001"/>
          </a:xfrm>
          <a:prstGeom prst="rect">
            <a:avLst/>
          </a:prstGeom>
          <a:solidFill>
            <a:srgbClr val="C3C3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2386" y="1298448"/>
            <a:ext cx="5486400" cy="3255264"/>
          </a:xfrm>
        </p:spPr>
        <p:txBody>
          <a:bodyPr anchor="b">
            <a:normAutofit/>
          </a:bodyPr>
          <a:lstStyle>
            <a:lvl1pPr algn="l">
              <a:defRPr sz="5400" spc="-100" baseline="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825011" y="4670246"/>
            <a:ext cx="5486400" cy="914400"/>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A7F96F-1D34-4AD8-A324-DDD9B7126D3B}" type="slidenum">
              <a:rPr lang="en-US" smtClean="0"/>
              <a:pPr/>
              <a:t>‹#›</a:t>
            </a:fld>
            <a:endParaRPr lang="en-US" dirty="0"/>
          </a:p>
        </p:txBody>
      </p:sp>
      <p:sp>
        <p:nvSpPr>
          <p:cNvPr id="9" name="Rectangle 6">
            <a:extLst>
              <a:ext uri="{FF2B5EF4-FFF2-40B4-BE49-F238E27FC236}">
                <a16:creationId xmlns:a16="http://schemas.microsoft.com/office/drawing/2014/main" id="{3491CF5B-D606-482B-B1E8-6D5FBE0784CE}"/>
              </a:ext>
            </a:extLst>
          </p:cNvPr>
          <p:cNvSpPr/>
          <p:nvPr userDrawn="1"/>
        </p:nvSpPr>
        <p:spPr>
          <a:xfrm>
            <a:off x="0" y="0"/>
            <a:ext cx="9144000" cy="1614482"/>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0" name="Rectangle 7">
            <a:extLst>
              <a:ext uri="{FF2B5EF4-FFF2-40B4-BE49-F238E27FC236}">
                <a16:creationId xmlns:a16="http://schemas.microsoft.com/office/drawing/2014/main" id="{0BE6DA94-5DFD-42A0-A307-A61FE3F384FB}"/>
              </a:ext>
            </a:extLst>
          </p:cNvPr>
          <p:cNvSpPr/>
          <p:nvPr userDrawn="1"/>
        </p:nvSpPr>
        <p:spPr>
          <a:xfrm>
            <a:off x="0" y="4485737"/>
            <a:ext cx="9144000" cy="237226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1" name="Freeform 5">
            <a:extLst>
              <a:ext uri="{FF2B5EF4-FFF2-40B4-BE49-F238E27FC236}">
                <a16:creationId xmlns:a16="http://schemas.microsoft.com/office/drawing/2014/main" id="{5E7FD9F5-8597-4740-ACC5-2387C61EF3C5}"/>
              </a:ext>
            </a:extLst>
          </p:cNvPr>
          <p:cNvSpPr>
            <a:spLocks/>
          </p:cNvSpPr>
          <p:nvPr userDrawn="1"/>
        </p:nvSpPr>
        <p:spPr bwMode="auto">
          <a:xfrm flipH="1">
            <a:off x="0" y="-1"/>
            <a:ext cx="9144000" cy="1236133"/>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2" name="Freeform 5">
            <a:extLst>
              <a:ext uri="{FF2B5EF4-FFF2-40B4-BE49-F238E27FC236}">
                <a16:creationId xmlns:a16="http://schemas.microsoft.com/office/drawing/2014/main" id="{6A7C2B1A-C286-4D71-ADEC-16C78118C5D5}"/>
              </a:ext>
            </a:extLst>
          </p:cNvPr>
          <p:cNvSpPr>
            <a:spLocks/>
          </p:cNvSpPr>
          <p:nvPr userDrawn="1"/>
        </p:nvSpPr>
        <p:spPr bwMode="auto">
          <a:xfrm>
            <a:off x="0" y="653038"/>
            <a:ext cx="9144000" cy="1307726"/>
          </a:xfrm>
          <a:custGeom>
            <a:avLst/>
            <a:gdLst>
              <a:gd name="T0" fmla="*/ 2880 w 2880"/>
              <a:gd name="T1" fmla="*/ 155 h 399"/>
              <a:gd name="T2" fmla="*/ 2880 w 2880"/>
              <a:gd name="T3" fmla="*/ 399 h 399"/>
              <a:gd name="T4" fmla="*/ 2285 w 2880"/>
              <a:gd name="T5" fmla="*/ 115 h 399"/>
              <a:gd name="T6" fmla="*/ 1228 w 2880"/>
              <a:gd name="T7" fmla="*/ 191 h 399"/>
              <a:gd name="T8" fmla="*/ 0 w 2880"/>
              <a:gd name="T9" fmla="*/ 125 h 399"/>
              <a:gd name="T10" fmla="*/ 0 w 2880"/>
              <a:gd name="T11" fmla="*/ 0 h 399"/>
              <a:gd name="T12" fmla="*/ 295 w 2880"/>
              <a:gd name="T13" fmla="*/ 90 h 399"/>
              <a:gd name="T14" fmla="*/ 1266 w 2880"/>
              <a:gd name="T15" fmla="*/ 163 h 399"/>
              <a:gd name="T16" fmla="*/ 2297 w 2880"/>
              <a:gd name="T17" fmla="*/ 14 h 399"/>
              <a:gd name="T18" fmla="*/ 2880 w 2880"/>
              <a:gd name="T19" fmla="*/ 155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0" h="399">
                <a:moveTo>
                  <a:pt x="2880" y="155"/>
                </a:moveTo>
                <a:cubicBezTo>
                  <a:pt x="2880" y="399"/>
                  <a:pt x="2880" y="399"/>
                  <a:pt x="2880" y="399"/>
                </a:cubicBezTo>
                <a:cubicBezTo>
                  <a:pt x="2880" y="399"/>
                  <a:pt x="2738" y="122"/>
                  <a:pt x="2285" y="115"/>
                </a:cubicBezTo>
                <a:cubicBezTo>
                  <a:pt x="1950" y="110"/>
                  <a:pt x="1693" y="116"/>
                  <a:pt x="1228" y="191"/>
                </a:cubicBezTo>
                <a:cubicBezTo>
                  <a:pt x="853" y="251"/>
                  <a:pt x="0" y="125"/>
                  <a:pt x="0" y="125"/>
                </a:cubicBezTo>
                <a:cubicBezTo>
                  <a:pt x="0" y="0"/>
                  <a:pt x="0" y="0"/>
                  <a:pt x="0" y="0"/>
                </a:cubicBezTo>
                <a:cubicBezTo>
                  <a:pt x="0" y="0"/>
                  <a:pt x="43" y="24"/>
                  <a:pt x="295" y="90"/>
                </a:cubicBezTo>
                <a:cubicBezTo>
                  <a:pt x="532" y="151"/>
                  <a:pt x="965" y="181"/>
                  <a:pt x="1266" y="163"/>
                </a:cubicBezTo>
                <a:cubicBezTo>
                  <a:pt x="1546" y="145"/>
                  <a:pt x="1975" y="18"/>
                  <a:pt x="2297" y="14"/>
                </a:cubicBezTo>
                <a:cubicBezTo>
                  <a:pt x="2619" y="10"/>
                  <a:pt x="2880" y="155"/>
                  <a:pt x="2880" y="155"/>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3" name="Freeform 6">
            <a:extLst>
              <a:ext uri="{FF2B5EF4-FFF2-40B4-BE49-F238E27FC236}">
                <a16:creationId xmlns:a16="http://schemas.microsoft.com/office/drawing/2014/main" id="{7189C54C-B346-437D-B0FF-7A047B675F49}"/>
              </a:ext>
            </a:extLst>
          </p:cNvPr>
          <p:cNvSpPr>
            <a:spLocks/>
          </p:cNvSpPr>
          <p:nvPr userDrawn="1"/>
        </p:nvSpPr>
        <p:spPr bwMode="auto">
          <a:xfrm flipH="1">
            <a:off x="0" y="5207597"/>
            <a:ext cx="9144000" cy="928544"/>
          </a:xfrm>
          <a:custGeom>
            <a:avLst/>
            <a:gdLst>
              <a:gd name="T0" fmla="*/ 2880 w 2880"/>
              <a:gd name="T1" fmla="*/ 226 h 469"/>
              <a:gd name="T2" fmla="*/ 2880 w 2880"/>
              <a:gd name="T3" fmla="*/ 469 h 469"/>
              <a:gd name="T4" fmla="*/ 2303 w 2880"/>
              <a:gd name="T5" fmla="*/ 197 h 469"/>
              <a:gd name="T6" fmla="*/ 1214 w 2880"/>
              <a:gd name="T7" fmla="*/ 337 h 469"/>
              <a:gd name="T8" fmla="*/ 0 w 2880"/>
              <a:gd name="T9" fmla="*/ 255 h 469"/>
              <a:gd name="T10" fmla="*/ 0 w 2880"/>
              <a:gd name="T11" fmla="*/ 80 h 469"/>
              <a:gd name="T12" fmla="*/ 1205 w 2880"/>
              <a:gd name="T13" fmla="*/ 309 h 469"/>
              <a:gd name="T14" fmla="*/ 2323 w 2880"/>
              <a:gd name="T15" fmla="*/ 6 h 469"/>
              <a:gd name="T16" fmla="*/ 288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2880" y="226"/>
                </a:moveTo>
                <a:cubicBezTo>
                  <a:pt x="2880" y="469"/>
                  <a:pt x="2880" y="469"/>
                  <a:pt x="2880" y="469"/>
                </a:cubicBezTo>
                <a:cubicBezTo>
                  <a:pt x="2880" y="469"/>
                  <a:pt x="2756" y="214"/>
                  <a:pt x="2303" y="197"/>
                </a:cubicBezTo>
                <a:cubicBezTo>
                  <a:pt x="1984" y="186"/>
                  <a:pt x="1688" y="291"/>
                  <a:pt x="1214" y="337"/>
                </a:cubicBezTo>
                <a:cubicBezTo>
                  <a:pt x="437" y="412"/>
                  <a:pt x="0" y="255"/>
                  <a:pt x="0" y="255"/>
                </a:cubicBezTo>
                <a:cubicBezTo>
                  <a:pt x="0" y="80"/>
                  <a:pt x="0" y="80"/>
                  <a:pt x="0" y="80"/>
                </a:cubicBezTo>
                <a:cubicBezTo>
                  <a:pt x="0" y="80"/>
                  <a:pt x="904" y="335"/>
                  <a:pt x="1205" y="309"/>
                </a:cubicBezTo>
                <a:cubicBezTo>
                  <a:pt x="1486" y="285"/>
                  <a:pt x="2001" y="11"/>
                  <a:pt x="2323" y="6"/>
                </a:cubicBezTo>
                <a:cubicBezTo>
                  <a:pt x="2645" y="0"/>
                  <a:pt x="2880" y="226"/>
                  <a:pt x="2880" y="226"/>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sp>
        <p:nvSpPr>
          <p:cNvPr id="14" name="Freeform 7">
            <a:extLst>
              <a:ext uri="{FF2B5EF4-FFF2-40B4-BE49-F238E27FC236}">
                <a16:creationId xmlns:a16="http://schemas.microsoft.com/office/drawing/2014/main" id="{49B1F625-2FEA-4B87-80ED-46ADC98F546B}"/>
              </a:ext>
            </a:extLst>
          </p:cNvPr>
          <p:cNvSpPr>
            <a:spLocks/>
          </p:cNvSpPr>
          <p:nvPr userDrawn="1"/>
        </p:nvSpPr>
        <p:spPr bwMode="auto">
          <a:xfrm flipH="1">
            <a:off x="0" y="4792133"/>
            <a:ext cx="9144000" cy="1311400"/>
          </a:xfrm>
          <a:custGeom>
            <a:avLst/>
            <a:gdLst>
              <a:gd name="T0" fmla="*/ 0 w 2880"/>
              <a:gd name="T1" fmla="*/ 226 h 469"/>
              <a:gd name="T2" fmla="*/ 0 w 2880"/>
              <a:gd name="T3" fmla="*/ 469 h 469"/>
              <a:gd name="T4" fmla="*/ 577 w 2880"/>
              <a:gd name="T5" fmla="*/ 197 h 469"/>
              <a:gd name="T6" fmla="*/ 1666 w 2880"/>
              <a:gd name="T7" fmla="*/ 336 h 469"/>
              <a:gd name="T8" fmla="*/ 2880 w 2880"/>
              <a:gd name="T9" fmla="*/ 254 h 469"/>
              <a:gd name="T10" fmla="*/ 2880 w 2880"/>
              <a:gd name="T11" fmla="*/ 79 h 469"/>
              <a:gd name="T12" fmla="*/ 1675 w 2880"/>
              <a:gd name="T13" fmla="*/ 308 h 469"/>
              <a:gd name="T14" fmla="*/ 557 w 2880"/>
              <a:gd name="T15" fmla="*/ 5 h 469"/>
              <a:gd name="T16" fmla="*/ 0 w 2880"/>
              <a:gd name="T17"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0" h="469">
                <a:moveTo>
                  <a:pt x="0" y="226"/>
                </a:moveTo>
                <a:cubicBezTo>
                  <a:pt x="0" y="469"/>
                  <a:pt x="0" y="469"/>
                  <a:pt x="0" y="469"/>
                </a:cubicBezTo>
                <a:cubicBezTo>
                  <a:pt x="0" y="469"/>
                  <a:pt x="124" y="213"/>
                  <a:pt x="577" y="197"/>
                </a:cubicBezTo>
                <a:cubicBezTo>
                  <a:pt x="896" y="185"/>
                  <a:pt x="1192" y="290"/>
                  <a:pt x="1666" y="336"/>
                </a:cubicBezTo>
                <a:cubicBezTo>
                  <a:pt x="2443" y="412"/>
                  <a:pt x="2880" y="254"/>
                  <a:pt x="2880" y="254"/>
                </a:cubicBezTo>
                <a:cubicBezTo>
                  <a:pt x="2880" y="79"/>
                  <a:pt x="2880" y="79"/>
                  <a:pt x="2880" y="79"/>
                </a:cubicBezTo>
                <a:cubicBezTo>
                  <a:pt x="2880" y="79"/>
                  <a:pt x="1976" y="334"/>
                  <a:pt x="1675" y="308"/>
                </a:cubicBezTo>
                <a:cubicBezTo>
                  <a:pt x="1395" y="284"/>
                  <a:pt x="879" y="11"/>
                  <a:pt x="557" y="5"/>
                </a:cubicBezTo>
                <a:cubicBezTo>
                  <a:pt x="235" y="0"/>
                  <a:pt x="0" y="226"/>
                  <a:pt x="0" y="226"/>
                </a:cubicBezTo>
                <a:close/>
              </a:path>
            </a:pathLst>
          </a:custGeom>
          <a:gradFill>
            <a:gsLst>
              <a:gs pos="0">
                <a:schemeClr val="tx1">
                  <a:alpha val="50000"/>
                </a:schemeClr>
              </a:gs>
              <a:gs pos="35000">
                <a:schemeClr val="tx1">
                  <a:alpha val="20000"/>
                </a:schemeClr>
              </a:gs>
              <a:gs pos="100000">
                <a:schemeClr val="tx1">
                  <a:alpha val="25000"/>
                </a:schemeClr>
              </a:gs>
            </a:gsLst>
            <a:lin ang="16200000" scaled="1"/>
          </a:gradFill>
          <a:ln>
            <a:noFill/>
          </a:ln>
          <a:effectLst/>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en-US" dirty="0"/>
          </a:p>
        </p:txBody>
      </p:sp>
      <p:grpSp>
        <p:nvGrpSpPr>
          <p:cNvPr id="15" name="Group 63">
            <a:extLst>
              <a:ext uri="{FF2B5EF4-FFF2-40B4-BE49-F238E27FC236}">
                <a16:creationId xmlns:a16="http://schemas.microsoft.com/office/drawing/2014/main" id="{9718D653-06AC-4FC1-89C0-3FA04F7A5482}"/>
              </a:ext>
            </a:extLst>
          </p:cNvPr>
          <p:cNvGrpSpPr/>
          <p:nvPr userDrawn="1"/>
        </p:nvGrpSpPr>
        <p:grpSpPr>
          <a:xfrm>
            <a:off x="0" y="1826213"/>
            <a:ext cx="9144000" cy="787591"/>
            <a:chOff x="0" y="1757974"/>
            <a:chExt cx="9144000" cy="787591"/>
          </a:xfrm>
        </p:grpSpPr>
        <p:sp>
          <p:nvSpPr>
            <p:cNvPr id="16" name="Rectangle 60">
              <a:extLst>
                <a:ext uri="{FF2B5EF4-FFF2-40B4-BE49-F238E27FC236}">
                  <a16:creationId xmlns:a16="http://schemas.microsoft.com/office/drawing/2014/main" id="{980B30C6-F66F-4A46-B530-A91F8377399C}"/>
                </a:ext>
              </a:extLst>
            </p:cNvPr>
            <p:cNvSpPr/>
            <p:nvPr userDrawn="1"/>
          </p:nvSpPr>
          <p:spPr>
            <a:xfrm>
              <a:off x="0" y="1757974"/>
              <a:ext cx="9144000" cy="32780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7" name="Rectangle 61">
              <a:extLst>
                <a:ext uri="{FF2B5EF4-FFF2-40B4-BE49-F238E27FC236}">
                  <a16:creationId xmlns:a16="http://schemas.microsoft.com/office/drawing/2014/main" id="{238F6CD3-96CE-4CBB-8653-FD9924BD0AF4}"/>
                </a:ext>
              </a:extLst>
            </p:cNvPr>
            <p:cNvSpPr/>
            <p:nvPr userDrawn="1"/>
          </p:nvSpPr>
          <p:spPr>
            <a:xfrm>
              <a:off x="0" y="2232425"/>
              <a:ext cx="9144000" cy="138023"/>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8" name="Rectangle 62">
              <a:extLst>
                <a:ext uri="{FF2B5EF4-FFF2-40B4-BE49-F238E27FC236}">
                  <a16:creationId xmlns:a16="http://schemas.microsoft.com/office/drawing/2014/main" id="{1BBFC482-363B-407C-BCFC-9A059E274242}"/>
                </a:ext>
              </a:extLst>
            </p:cNvPr>
            <p:cNvSpPr/>
            <p:nvPr userDrawn="1"/>
          </p:nvSpPr>
          <p:spPr>
            <a:xfrm>
              <a:off x="0" y="2499846"/>
              <a:ext cx="9144000" cy="45719"/>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grpSp>
        <p:nvGrpSpPr>
          <p:cNvPr id="19" name="Group 64">
            <a:extLst>
              <a:ext uri="{FF2B5EF4-FFF2-40B4-BE49-F238E27FC236}">
                <a16:creationId xmlns:a16="http://schemas.microsoft.com/office/drawing/2014/main" id="{1F75656C-A5DA-4CB4-B1C4-CB24A1B7B591}"/>
              </a:ext>
            </a:extLst>
          </p:cNvPr>
          <p:cNvGrpSpPr/>
          <p:nvPr userDrawn="1"/>
        </p:nvGrpSpPr>
        <p:grpSpPr>
          <a:xfrm flipH="1">
            <a:off x="236002" y="3637911"/>
            <a:ext cx="886426" cy="3139424"/>
            <a:chOff x="-1028119" y="544938"/>
            <a:chExt cx="1194223" cy="4229538"/>
          </a:xfrm>
        </p:grpSpPr>
        <p:sp>
          <p:nvSpPr>
            <p:cNvPr id="20" name="Oval 65">
              <a:extLst>
                <a:ext uri="{FF2B5EF4-FFF2-40B4-BE49-F238E27FC236}">
                  <a16:creationId xmlns:a16="http://schemas.microsoft.com/office/drawing/2014/main" id="{ED20EFE8-9D8C-4A2E-8F97-C7729A1A86C2}"/>
                </a:ext>
              </a:extLst>
            </p:cNvPr>
            <p:cNvSpPr/>
            <p:nvPr userDrawn="1"/>
          </p:nvSpPr>
          <p:spPr>
            <a:xfrm>
              <a:off x="-837875" y="3671650"/>
              <a:ext cx="699852" cy="699852"/>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1" name="Oval 66">
              <a:extLst>
                <a:ext uri="{FF2B5EF4-FFF2-40B4-BE49-F238E27FC236}">
                  <a16:creationId xmlns:a16="http://schemas.microsoft.com/office/drawing/2014/main" id="{65EFA052-D5E7-4336-9BE1-635EE8390F67}"/>
                </a:ext>
              </a:extLst>
            </p:cNvPr>
            <p:cNvSpPr/>
            <p:nvPr userDrawn="1"/>
          </p:nvSpPr>
          <p:spPr>
            <a:xfrm>
              <a:off x="-1028119" y="1478437"/>
              <a:ext cx="662409" cy="662409"/>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2" name="Oval 67">
              <a:extLst>
                <a:ext uri="{FF2B5EF4-FFF2-40B4-BE49-F238E27FC236}">
                  <a16:creationId xmlns:a16="http://schemas.microsoft.com/office/drawing/2014/main" id="{5A41A110-C01C-462F-950C-C9F93266C0DB}"/>
                </a:ext>
              </a:extLst>
            </p:cNvPr>
            <p:cNvSpPr/>
            <p:nvPr userDrawn="1"/>
          </p:nvSpPr>
          <p:spPr>
            <a:xfrm>
              <a:off x="-1020479" y="782527"/>
              <a:ext cx="1109133" cy="1109133"/>
            </a:xfrm>
            <a:prstGeom prst="ellipse">
              <a:avLst/>
            </a:prstGeom>
            <a:gradFill flip="none" rotWithShape="1">
              <a:gsLst>
                <a:gs pos="0">
                  <a:schemeClr val="accent4">
                    <a:tint val="50000"/>
                    <a:satMod val="300000"/>
                    <a:alpha val="5000"/>
                  </a:schemeClr>
                </a:gs>
                <a:gs pos="35000">
                  <a:schemeClr val="accent4">
                    <a:tint val="37000"/>
                    <a:satMod val="300000"/>
                    <a:alpha val="10000"/>
                  </a:schemeClr>
                </a:gs>
                <a:gs pos="100000">
                  <a:schemeClr val="tx1">
                    <a:alpha val="2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3" name="Oval 68">
              <a:extLst>
                <a:ext uri="{FF2B5EF4-FFF2-40B4-BE49-F238E27FC236}">
                  <a16:creationId xmlns:a16="http://schemas.microsoft.com/office/drawing/2014/main" id="{4DC768D1-6D3D-4968-BC0C-26020C6E93A6}"/>
                </a:ext>
              </a:extLst>
            </p:cNvPr>
            <p:cNvSpPr/>
            <p:nvPr userDrawn="1"/>
          </p:nvSpPr>
          <p:spPr>
            <a:xfrm>
              <a:off x="-662408" y="2308171"/>
              <a:ext cx="381787" cy="381787"/>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4" name="Oval 69">
              <a:extLst>
                <a:ext uri="{FF2B5EF4-FFF2-40B4-BE49-F238E27FC236}">
                  <a16:creationId xmlns:a16="http://schemas.microsoft.com/office/drawing/2014/main" id="{7B13A1BA-F63D-4D53-B06E-D5DCDA0716F4}"/>
                </a:ext>
              </a:extLst>
            </p:cNvPr>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15000"/>
                  </a:schemeClr>
                </a:gs>
                <a:gs pos="100000">
                  <a:schemeClr val="tx1">
                    <a:alpha val="15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5" name="Oval 70">
              <a:extLst>
                <a:ext uri="{FF2B5EF4-FFF2-40B4-BE49-F238E27FC236}">
                  <a16:creationId xmlns:a16="http://schemas.microsoft.com/office/drawing/2014/main" id="{B06E44FB-B1A2-4763-94E0-883347B3941E}"/>
                </a:ext>
              </a:extLst>
            </p:cNvPr>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6" name="Oval 71">
              <a:extLst>
                <a:ext uri="{FF2B5EF4-FFF2-40B4-BE49-F238E27FC236}">
                  <a16:creationId xmlns:a16="http://schemas.microsoft.com/office/drawing/2014/main" id="{8A7EC953-CA95-4169-9517-69424B4890C0}"/>
                </a:ext>
              </a:extLst>
            </p:cNvPr>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7" name="Oval 72">
              <a:extLst>
                <a:ext uri="{FF2B5EF4-FFF2-40B4-BE49-F238E27FC236}">
                  <a16:creationId xmlns:a16="http://schemas.microsoft.com/office/drawing/2014/main" id="{4F351F44-9540-4359-9576-9B631FA41813}"/>
                </a:ext>
              </a:extLst>
            </p:cNvPr>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8" name="Oval 73">
              <a:extLst>
                <a:ext uri="{FF2B5EF4-FFF2-40B4-BE49-F238E27FC236}">
                  <a16:creationId xmlns:a16="http://schemas.microsoft.com/office/drawing/2014/main" id="{099A5680-1258-4907-8F00-86B2D944A040}"/>
                </a:ext>
              </a:extLst>
            </p:cNvPr>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9" name="Oval 74">
              <a:extLst>
                <a:ext uri="{FF2B5EF4-FFF2-40B4-BE49-F238E27FC236}">
                  <a16:creationId xmlns:a16="http://schemas.microsoft.com/office/drawing/2014/main" id="{C935C0A5-4DE6-4A75-BEF8-3228AC50E053}"/>
                </a:ext>
              </a:extLst>
            </p:cNvPr>
            <p:cNvSpPr/>
            <p:nvPr userDrawn="1"/>
          </p:nvSpPr>
          <p:spPr>
            <a:xfrm>
              <a:off x="-914400" y="2667000"/>
              <a:ext cx="126373" cy="126373"/>
            </a:xfrm>
            <a:prstGeom prst="ellipse">
              <a:avLst/>
            </a:prstGeom>
            <a:gradFill flip="none" rotWithShape="1">
              <a:gsLst>
                <a:gs pos="0">
                  <a:schemeClr val="accent4">
                    <a:tint val="50000"/>
                    <a:satMod val="300000"/>
                    <a:alpha val="10000"/>
                  </a:schemeClr>
                </a:gs>
                <a:gs pos="35000">
                  <a:schemeClr val="accent4">
                    <a:tint val="37000"/>
                    <a:satMod val="300000"/>
                    <a:alpha val="3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0" name="Oval 75">
              <a:extLst>
                <a:ext uri="{FF2B5EF4-FFF2-40B4-BE49-F238E27FC236}">
                  <a16:creationId xmlns:a16="http://schemas.microsoft.com/office/drawing/2014/main" id="{F916AF20-D8CD-42A4-B09C-923C4F04AF1D}"/>
                </a:ext>
              </a:extLst>
            </p:cNvPr>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1" name="Oval 76">
              <a:extLst>
                <a:ext uri="{FF2B5EF4-FFF2-40B4-BE49-F238E27FC236}">
                  <a16:creationId xmlns:a16="http://schemas.microsoft.com/office/drawing/2014/main" id="{06528C7F-C27F-4098-B447-4D0A8E03F59E}"/>
                </a:ext>
              </a:extLst>
            </p:cNvPr>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2" name="Oval 77">
              <a:extLst>
                <a:ext uri="{FF2B5EF4-FFF2-40B4-BE49-F238E27FC236}">
                  <a16:creationId xmlns:a16="http://schemas.microsoft.com/office/drawing/2014/main" id="{7681BFD9-8077-4407-8ACA-F2355FB4F6D1}"/>
                </a:ext>
              </a:extLst>
            </p:cNvPr>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3" name="Oval 78">
              <a:extLst>
                <a:ext uri="{FF2B5EF4-FFF2-40B4-BE49-F238E27FC236}">
                  <a16:creationId xmlns:a16="http://schemas.microsoft.com/office/drawing/2014/main" id="{2D89FFF1-BDE7-45E0-BBDB-EEA5828D6849}"/>
                </a:ext>
              </a:extLst>
            </p:cNvPr>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4" name="Oval 79">
              <a:extLst>
                <a:ext uri="{FF2B5EF4-FFF2-40B4-BE49-F238E27FC236}">
                  <a16:creationId xmlns:a16="http://schemas.microsoft.com/office/drawing/2014/main" id="{7689CBF8-3850-4644-A0D2-74205F795FDE}"/>
                </a:ext>
              </a:extLst>
            </p:cNvPr>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5" name="Oval 80">
              <a:extLst>
                <a:ext uri="{FF2B5EF4-FFF2-40B4-BE49-F238E27FC236}">
                  <a16:creationId xmlns:a16="http://schemas.microsoft.com/office/drawing/2014/main" id="{468C3C2C-0E3F-49F3-993C-4064708B1492}"/>
                </a:ext>
              </a:extLst>
            </p:cNvPr>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6" name="Oval 81">
              <a:extLst>
                <a:ext uri="{FF2B5EF4-FFF2-40B4-BE49-F238E27FC236}">
                  <a16:creationId xmlns:a16="http://schemas.microsoft.com/office/drawing/2014/main" id="{352016C3-E4B3-42D7-BCFE-C5D895FDC44D}"/>
                </a:ext>
              </a:extLst>
            </p:cNvPr>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grpSp>
        <p:nvGrpSpPr>
          <p:cNvPr id="37" name="Group 16">
            <a:extLst>
              <a:ext uri="{FF2B5EF4-FFF2-40B4-BE49-F238E27FC236}">
                <a16:creationId xmlns:a16="http://schemas.microsoft.com/office/drawing/2014/main" id="{3A11C5FC-5EA7-41A2-AA84-620F773520AC}"/>
              </a:ext>
            </a:extLst>
          </p:cNvPr>
          <p:cNvGrpSpPr/>
          <p:nvPr userDrawn="1"/>
        </p:nvGrpSpPr>
        <p:grpSpPr>
          <a:xfrm>
            <a:off x="88654" y="12213"/>
            <a:ext cx="7907251" cy="3467973"/>
            <a:chOff x="-1028119" y="544938"/>
            <a:chExt cx="9643677" cy="4229538"/>
          </a:xfrm>
        </p:grpSpPr>
        <p:sp>
          <p:nvSpPr>
            <p:cNvPr id="38" name="Oval 17">
              <a:extLst>
                <a:ext uri="{FF2B5EF4-FFF2-40B4-BE49-F238E27FC236}">
                  <a16:creationId xmlns:a16="http://schemas.microsoft.com/office/drawing/2014/main" id="{98D886E5-A8D7-467B-A9C6-16062C206858}"/>
                </a:ext>
              </a:extLst>
            </p:cNvPr>
            <p:cNvSpPr/>
            <p:nvPr userDrawn="1"/>
          </p:nvSpPr>
          <p:spPr>
            <a:xfrm>
              <a:off x="-837875" y="3671650"/>
              <a:ext cx="699852" cy="69985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9" name="Oval 18">
              <a:extLst>
                <a:ext uri="{FF2B5EF4-FFF2-40B4-BE49-F238E27FC236}">
                  <a16:creationId xmlns:a16="http://schemas.microsoft.com/office/drawing/2014/main" id="{217ECE9F-24C9-4922-BE3C-8F7DACD53AD5}"/>
                </a:ext>
              </a:extLst>
            </p:cNvPr>
            <p:cNvSpPr/>
            <p:nvPr userDrawn="1"/>
          </p:nvSpPr>
          <p:spPr>
            <a:xfrm>
              <a:off x="-1028119" y="1478437"/>
              <a:ext cx="662409" cy="662409"/>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0" name="Oval 19">
              <a:extLst>
                <a:ext uri="{FF2B5EF4-FFF2-40B4-BE49-F238E27FC236}">
                  <a16:creationId xmlns:a16="http://schemas.microsoft.com/office/drawing/2014/main" id="{F052D539-63C8-4C71-96D9-9C4C8FC92E2B}"/>
                </a:ext>
              </a:extLst>
            </p:cNvPr>
            <p:cNvSpPr/>
            <p:nvPr userDrawn="1"/>
          </p:nvSpPr>
          <p:spPr>
            <a:xfrm>
              <a:off x="-1020479" y="782527"/>
              <a:ext cx="1109133" cy="110913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1" name="Oval 20">
              <a:extLst>
                <a:ext uri="{FF2B5EF4-FFF2-40B4-BE49-F238E27FC236}">
                  <a16:creationId xmlns:a16="http://schemas.microsoft.com/office/drawing/2014/main" id="{1F132E96-832B-41E9-B798-3A8F6B53F05B}"/>
                </a:ext>
              </a:extLst>
            </p:cNvPr>
            <p:cNvSpPr/>
            <p:nvPr userDrawn="1"/>
          </p:nvSpPr>
          <p:spPr>
            <a:xfrm>
              <a:off x="-662408" y="230817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2" name="Oval 21">
              <a:extLst>
                <a:ext uri="{FF2B5EF4-FFF2-40B4-BE49-F238E27FC236}">
                  <a16:creationId xmlns:a16="http://schemas.microsoft.com/office/drawing/2014/main" id="{13E22435-3400-433A-BD2A-2FECF8A3B596}"/>
                </a:ext>
              </a:extLst>
            </p:cNvPr>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3" name="Oval 22">
              <a:extLst>
                <a:ext uri="{FF2B5EF4-FFF2-40B4-BE49-F238E27FC236}">
                  <a16:creationId xmlns:a16="http://schemas.microsoft.com/office/drawing/2014/main" id="{C1FAED02-A4F9-40DC-A381-78A21C567362}"/>
                </a:ext>
              </a:extLst>
            </p:cNvPr>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4" name="Oval 23">
              <a:extLst>
                <a:ext uri="{FF2B5EF4-FFF2-40B4-BE49-F238E27FC236}">
                  <a16:creationId xmlns:a16="http://schemas.microsoft.com/office/drawing/2014/main" id="{CE6E3816-FD89-4609-BD74-7EBAA26BBA60}"/>
                </a:ext>
              </a:extLst>
            </p:cNvPr>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5" name="Oval 24">
              <a:extLst>
                <a:ext uri="{FF2B5EF4-FFF2-40B4-BE49-F238E27FC236}">
                  <a16:creationId xmlns:a16="http://schemas.microsoft.com/office/drawing/2014/main" id="{499258BF-B7F9-4FC7-AE34-52A446880385}"/>
                </a:ext>
              </a:extLst>
            </p:cNvPr>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6" name="Oval 25">
              <a:extLst>
                <a:ext uri="{FF2B5EF4-FFF2-40B4-BE49-F238E27FC236}">
                  <a16:creationId xmlns:a16="http://schemas.microsoft.com/office/drawing/2014/main" id="{829A2BDA-36E5-4233-A67A-FEB85D0E8362}"/>
                </a:ext>
              </a:extLst>
            </p:cNvPr>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7" name="Oval 26">
              <a:extLst>
                <a:ext uri="{FF2B5EF4-FFF2-40B4-BE49-F238E27FC236}">
                  <a16:creationId xmlns:a16="http://schemas.microsoft.com/office/drawing/2014/main" id="{B2A5B9C3-C259-4D9C-8363-123FE015E5D4}"/>
                </a:ext>
              </a:extLst>
            </p:cNvPr>
            <p:cNvSpPr/>
            <p:nvPr userDrawn="1"/>
          </p:nvSpPr>
          <p:spPr>
            <a:xfrm>
              <a:off x="-914400" y="26670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8" name="Oval 27">
              <a:extLst>
                <a:ext uri="{FF2B5EF4-FFF2-40B4-BE49-F238E27FC236}">
                  <a16:creationId xmlns:a16="http://schemas.microsoft.com/office/drawing/2014/main" id="{06D7A5BA-7AF6-4AC5-B2A5-260ADA8257A9}"/>
                </a:ext>
              </a:extLst>
            </p:cNvPr>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49" name="Oval 28">
              <a:extLst>
                <a:ext uri="{FF2B5EF4-FFF2-40B4-BE49-F238E27FC236}">
                  <a16:creationId xmlns:a16="http://schemas.microsoft.com/office/drawing/2014/main" id="{977C08C0-249E-4FD5-ACC9-EE439984B747}"/>
                </a:ext>
              </a:extLst>
            </p:cNvPr>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0" name="Oval 29">
              <a:extLst>
                <a:ext uri="{FF2B5EF4-FFF2-40B4-BE49-F238E27FC236}">
                  <a16:creationId xmlns:a16="http://schemas.microsoft.com/office/drawing/2014/main" id="{C68A9836-D479-43B4-B45E-D9AA0DBF0FEB}"/>
                </a:ext>
              </a:extLst>
            </p:cNvPr>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1" name="Oval 30">
              <a:extLst>
                <a:ext uri="{FF2B5EF4-FFF2-40B4-BE49-F238E27FC236}">
                  <a16:creationId xmlns:a16="http://schemas.microsoft.com/office/drawing/2014/main" id="{E6583E75-F609-4082-A434-18C8E7A25A83}"/>
                </a:ext>
              </a:extLst>
            </p:cNvPr>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2" name="Oval 31">
              <a:extLst>
                <a:ext uri="{FF2B5EF4-FFF2-40B4-BE49-F238E27FC236}">
                  <a16:creationId xmlns:a16="http://schemas.microsoft.com/office/drawing/2014/main" id="{835C94FB-8C11-4062-8F5C-DDEE264DF508}"/>
                </a:ext>
              </a:extLst>
            </p:cNvPr>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3" name="Oval 32">
              <a:extLst>
                <a:ext uri="{FF2B5EF4-FFF2-40B4-BE49-F238E27FC236}">
                  <a16:creationId xmlns:a16="http://schemas.microsoft.com/office/drawing/2014/main" id="{9492DC22-6C0A-46F3-916C-1EB0A66FA128}"/>
                </a:ext>
              </a:extLst>
            </p:cNvPr>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4" name="Oval 33">
              <a:extLst>
                <a:ext uri="{FF2B5EF4-FFF2-40B4-BE49-F238E27FC236}">
                  <a16:creationId xmlns:a16="http://schemas.microsoft.com/office/drawing/2014/main" id="{E3AB9E95-066D-42F8-9351-A3553D32FE89}"/>
                </a:ext>
              </a:extLst>
            </p:cNvPr>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5" name="Oval 34">
              <a:extLst>
                <a:ext uri="{FF2B5EF4-FFF2-40B4-BE49-F238E27FC236}">
                  <a16:creationId xmlns:a16="http://schemas.microsoft.com/office/drawing/2014/main" id="{CD45967A-A888-4A50-8963-E8E64F370718}"/>
                </a:ext>
              </a:extLst>
            </p:cNvPr>
            <p:cNvSpPr/>
            <p:nvPr userDrawn="1"/>
          </p:nvSpPr>
          <p:spPr>
            <a:xfrm>
              <a:off x="4439766" y="85122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6" name="Oval 35">
              <a:extLst>
                <a:ext uri="{FF2B5EF4-FFF2-40B4-BE49-F238E27FC236}">
                  <a16:creationId xmlns:a16="http://schemas.microsoft.com/office/drawing/2014/main" id="{3F52E2C9-B720-4D58-8096-9B9052FE18E3}"/>
                </a:ext>
              </a:extLst>
            </p:cNvPr>
            <p:cNvSpPr/>
            <p:nvPr userDrawn="1"/>
          </p:nvSpPr>
          <p:spPr>
            <a:xfrm>
              <a:off x="3097462" y="1949900"/>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7" name="Oval 36">
              <a:extLst>
                <a:ext uri="{FF2B5EF4-FFF2-40B4-BE49-F238E27FC236}">
                  <a16:creationId xmlns:a16="http://schemas.microsoft.com/office/drawing/2014/main" id="{B88613C9-2B7C-4665-8C2B-65D84878DD37}"/>
                </a:ext>
              </a:extLst>
            </p:cNvPr>
            <p:cNvSpPr/>
            <p:nvPr userDrawn="1"/>
          </p:nvSpPr>
          <p:spPr>
            <a:xfrm>
              <a:off x="8489186" y="671310"/>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8" name="Oval 37">
              <a:extLst>
                <a:ext uri="{FF2B5EF4-FFF2-40B4-BE49-F238E27FC236}">
                  <a16:creationId xmlns:a16="http://schemas.microsoft.com/office/drawing/2014/main" id="{BF8F4A5A-3486-4056-9E69-3142565F5EE6}"/>
                </a:ext>
              </a:extLst>
            </p:cNvPr>
            <p:cNvSpPr/>
            <p:nvPr userDrawn="1"/>
          </p:nvSpPr>
          <p:spPr>
            <a:xfrm>
              <a:off x="741735" y="948238"/>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59" name="Oval 38">
              <a:extLst>
                <a:ext uri="{FF2B5EF4-FFF2-40B4-BE49-F238E27FC236}">
                  <a16:creationId xmlns:a16="http://schemas.microsoft.com/office/drawing/2014/main" id="{E58F5478-4D64-426E-8E70-DE5BFE1E70B3}"/>
                </a:ext>
              </a:extLst>
            </p:cNvPr>
            <p:cNvSpPr/>
            <p:nvPr userDrawn="1"/>
          </p:nvSpPr>
          <p:spPr>
            <a:xfrm>
              <a:off x="2224237" y="628092"/>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spTree>
    <p:extLst>
      <p:ext uri="{BB962C8B-B14F-4D97-AF65-F5344CB8AC3E}">
        <p14:creationId xmlns:p14="http://schemas.microsoft.com/office/powerpoint/2010/main" val="2142386602"/>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ncho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2189101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5750" y="990600"/>
            <a:ext cx="2114550" cy="495300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2900934" y="868680"/>
            <a:ext cx="5486400" cy="5120640"/>
          </a:xfrm>
        </p:spPr>
        <p:txBody>
          <a:bodyPr vert="eaVert" ancho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258730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内容与标题">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39332"/>
            <a:ext cx="5111750" cy="4978666"/>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1143000" y="1435099"/>
            <a:ext cx="2322513" cy="49831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5" name="Date Placeholder 4"/>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A7F96F-1D34-4AD8-A324-DDD9B7126D3B}" type="slidenum">
              <a:rPr lang="en-US" smtClean="0"/>
              <a:pPr/>
              <a:t>‹#›</a:t>
            </a:fld>
            <a:endParaRPr lang="en-US" dirty="0"/>
          </a:p>
        </p:txBody>
      </p:sp>
      <p:sp>
        <p:nvSpPr>
          <p:cNvPr id="8" name="Title 1"/>
          <p:cNvSpPr>
            <a:spLocks noGrp="1"/>
          </p:cNvSpPr>
          <p:nvPr>
            <p:ph type="title"/>
          </p:nvPr>
        </p:nvSpPr>
        <p:spPr>
          <a:xfrm>
            <a:off x="981217" y="198435"/>
            <a:ext cx="7705581" cy="1143000"/>
          </a:xfrm>
        </p:spPr>
        <p:txBody>
          <a:bodyPr/>
          <a:lstStyle>
            <a:lvl1pPr>
              <a:defRPr/>
            </a:lvl1pPr>
          </a:lstStyle>
          <a:p>
            <a:r>
              <a:rPr lang="zh-CN" altLang="en-US"/>
              <a:t>单击此处编辑母版标题样式</a:t>
            </a:r>
            <a:endParaRPr lang="en-US"/>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43001" y="1507067"/>
            <a:ext cx="7543800" cy="38523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143000" y="5401734"/>
            <a:ext cx="7560733" cy="101653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5" name="Date Placeholder 4"/>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A7F96F-1D34-4AD8-A324-DDD9B7126D3B}" type="slidenum">
              <a:rPr lang="en-US" smtClean="0"/>
              <a:pPr/>
              <a:t>‹#›</a:t>
            </a:fld>
            <a:endParaRPr lang="en-US" dirty="0"/>
          </a:p>
        </p:txBody>
      </p:sp>
      <p:sp>
        <p:nvSpPr>
          <p:cNvPr id="8" name="Title 1"/>
          <p:cNvSpPr>
            <a:spLocks noGrp="1"/>
          </p:cNvSpPr>
          <p:nvPr>
            <p:ph type="title"/>
          </p:nvPr>
        </p:nvSpPr>
        <p:spPr>
          <a:xfrm>
            <a:off x="981217" y="198435"/>
            <a:ext cx="7705581" cy="1143000"/>
          </a:xfrm>
        </p:spPr>
        <p:txBody>
          <a:bodyPr/>
          <a:lstStyle/>
          <a:p>
            <a:r>
              <a:rPr lang="zh-CN" altLang="en-US"/>
              <a:t>单击此处编辑母版标题样式</a:t>
            </a:r>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346294961"/>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2900934" y="1298448"/>
            <a:ext cx="5486400" cy="3255264"/>
          </a:xfrm>
        </p:spPr>
        <p:txBody>
          <a:bodyPr anchor="b">
            <a:normAutofit/>
          </a:bodyPr>
          <a:lstStyle>
            <a:lvl1pPr>
              <a:defRPr sz="5400" b="0" spc="-100" baseline="0">
                <a:solidFill>
                  <a:schemeClr val="tx1">
                    <a:lumMod val="65000"/>
                    <a:lumOff val="35000"/>
                  </a:schemeClr>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2914650" y="4672584"/>
            <a:ext cx="5486400" cy="914400"/>
          </a:xfrm>
        </p:spPr>
        <p:txBody>
          <a:bodyPr anchor="t">
            <a:normAutofit/>
          </a:bodyPr>
          <a:lstStyle>
            <a:lvl1pPr marL="0" indent="0">
              <a:buNone/>
              <a:defRPr sz="20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A7F96F-1D34-4AD8-A324-DDD9B7126D3B}" type="slidenum">
              <a:rPr lang="en-US" smtClean="0"/>
              <a:pPr/>
              <a:t>‹#›</a:t>
            </a:fld>
            <a:endParaRPr lang="en-US" dirty="0"/>
          </a:p>
        </p:txBody>
      </p:sp>
      <p:sp>
        <p:nvSpPr>
          <p:cNvPr id="7" name="Rectangle 6">
            <a:extLst>
              <a:ext uri="{FF2B5EF4-FFF2-40B4-BE49-F238E27FC236}">
                <a16:creationId xmlns:a16="http://schemas.microsoft.com/office/drawing/2014/main" id="{E3B33ACB-D009-4069-B5BC-7FB6D7669120}"/>
              </a:ext>
            </a:extLst>
          </p:cNvPr>
          <p:cNvSpPr/>
          <p:nvPr userDrawn="1"/>
        </p:nvSpPr>
        <p:spPr>
          <a:xfrm>
            <a:off x="0" y="0"/>
            <a:ext cx="9144000" cy="4724208"/>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8" name="Rectangle 7">
            <a:extLst>
              <a:ext uri="{FF2B5EF4-FFF2-40B4-BE49-F238E27FC236}">
                <a16:creationId xmlns:a16="http://schemas.microsoft.com/office/drawing/2014/main" id="{2E67F2E0-54C3-4EE4-8D10-CDC38D873B5D}"/>
              </a:ext>
            </a:extLst>
          </p:cNvPr>
          <p:cNvSpPr/>
          <p:nvPr userDrawn="1"/>
        </p:nvSpPr>
        <p:spPr>
          <a:xfrm>
            <a:off x="0" y="4870855"/>
            <a:ext cx="9144000" cy="327804"/>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9" name="Rectangle 8">
            <a:extLst>
              <a:ext uri="{FF2B5EF4-FFF2-40B4-BE49-F238E27FC236}">
                <a16:creationId xmlns:a16="http://schemas.microsoft.com/office/drawing/2014/main" id="{797F4C5B-0497-48F0-96BC-B1D4F7ECE8D6}"/>
              </a:ext>
            </a:extLst>
          </p:cNvPr>
          <p:cNvSpPr/>
          <p:nvPr userDrawn="1"/>
        </p:nvSpPr>
        <p:spPr>
          <a:xfrm>
            <a:off x="0" y="5345306"/>
            <a:ext cx="9144000" cy="138023"/>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0" name="Rectangle 9">
            <a:extLst>
              <a:ext uri="{FF2B5EF4-FFF2-40B4-BE49-F238E27FC236}">
                <a16:creationId xmlns:a16="http://schemas.microsoft.com/office/drawing/2014/main" id="{454B89C6-9C6E-4E8B-9E8A-17418DC6BE13}"/>
              </a:ext>
            </a:extLst>
          </p:cNvPr>
          <p:cNvSpPr/>
          <p:nvPr userDrawn="1"/>
        </p:nvSpPr>
        <p:spPr>
          <a:xfrm>
            <a:off x="0" y="5612727"/>
            <a:ext cx="9144000" cy="45719"/>
          </a:xfrm>
          <a:prstGeom prst="rect">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080000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nvGrpSpPr>
          <p:cNvPr id="11" name="Group 10">
            <a:extLst>
              <a:ext uri="{FF2B5EF4-FFF2-40B4-BE49-F238E27FC236}">
                <a16:creationId xmlns:a16="http://schemas.microsoft.com/office/drawing/2014/main" id="{49398429-52B1-45F0-BB8E-128C489EBDFA}"/>
              </a:ext>
            </a:extLst>
          </p:cNvPr>
          <p:cNvGrpSpPr/>
          <p:nvPr userDrawn="1"/>
        </p:nvGrpSpPr>
        <p:grpSpPr>
          <a:xfrm>
            <a:off x="88654" y="12213"/>
            <a:ext cx="7907251" cy="3467973"/>
            <a:chOff x="-1028119" y="544938"/>
            <a:chExt cx="9643677" cy="4229538"/>
          </a:xfrm>
        </p:grpSpPr>
        <p:sp>
          <p:nvSpPr>
            <p:cNvPr id="12" name="Oval 11">
              <a:extLst>
                <a:ext uri="{FF2B5EF4-FFF2-40B4-BE49-F238E27FC236}">
                  <a16:creationId xmlns:a16="http://schemas.microsoft.com/office/drawing/2014/main" id="{1D5E2A5A-7064-4C25-AA1F-DF0D9B63EF36}"/>
                </a:ext>
              </a:extLst>
            </p:cNvPr>
            <p:cNvSpPr/>
            <p:nvPr userDrawn="1"/>
          </p:nvSpPr>
          <p:spPr>
            <a:xfrm>
              <a:off x="-837875" y="3671650"/>
              <a:ext cx="699852" cy="69985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3" name="Oval 12">
              <a:extLst>
                <a:ext uri="{FF2B5EF4-FFF2-40B4-BE49-F238E27FC236}">
                  <a16:creationId xmlns:a16="http://schemas.microsoft.com/office/drawing/2014/main" id="{F118398B-74B0-4F2A-88B7-4776F18A4E97}"/>
                </a:ext>
              </a:extLst>
            </p:cNvPr>
            <p:cNvSpPr/>
            <p:nvPr userDrawn="1"/>
          </p:nvSpPr>
          <p:spPr>
            <a:xfrm>
              <a:off x="-1028119" y="1478437"/>
              <a:ext cx="662409" cy="662409"/>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2D10CECE-7218-4DE9-913C-79FDB4AA8FCF}"/>
                </a:ext>
              </a:extLst>
            </p:cNvPr>
            <p:cNvSpPr/>
            <p:nvPr userDrawn="1"/>
          </p:nvSpPr>
          <p:spPr>
            <a:xfrm>
              <a:off x="-1020479" y="782527"/>
              <a:ext cx="1109133" cy="110913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5" name="Oval 14">
              <a:extLst>
                <a:ext uri="{FF2B5EF4-FFF2-40B4-BE49-F238E27FC236}">
                  <a16:creationId xmlns:a16="http://schemas.microsoft.com/office/drawing/2014/main" id="{6B8B9DF8-583F-41FC-9AB0-07995D726234}"/>
                </a:ext>
              </a:extLst>
            </p:cNvPr>
            <p:cNvSpPr/>
            <p:nvPr userDrawn="1"/>
          </p:nvSpPr>
          <p:spPr>
            <a:xfrm>
              <a:off x="-662408" y="230817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6" name="Oval 15">
              <a:extLst>
                <a:ext uri="{FF2B5EF4-FFF2-40B4-BE49-F238E27FC236}">
                  <a16:creationId xmlns:a16="http://schemas.microsoft.com/office/drawing/2014/main" id="{F0E5062F-2698-41F1-B85F-8B2F2571907D}"/>
                </a:ext>
              </a:extLst>
            </p:cNvPr>
            <p:cNvSpPr/>
            <p:nvPr userDrawn="1"/>
          </p:nvSpPr>
          <p:spPr>
            <a:xfrm>
              <a:off x="-365710" y="2650299"/>
              <a:ext cx="531814" cy="531814"/>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7" name="Oval 16">
              <a:extLst>
                <a:ext uri="{FF2B5EF4-FFF2-40B4-BE49-F238E27FC236}">
                  <a16:creationId xmlns:a16="http://schemas.microsoft.com/office/drawing/2014/main" id="{8922605A-7C23-4CFA-AEB7-C2BFE9AD1063}"/>
                </a:ext>
              </a:extLst>
            </p:cNvPr>
            <p:cNvSpPr/>
            <p:nvPr userDrawn="1"/>
          </p:nvSpPr>
          <p:spPr>
            <a:xfrm>
              <a:off x="-788027" y="4263358"/>
              <a:ext cx="384745" cy="384745"/>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8" name="Oval 17">
              <a:extLst>
                <a:ext uri="{FF2B5EF4-FFF2-40B4-BE49-F238E27FC236}">
                  <a16:creationId xmlns:a16="http://schemas.microsoft.com/office/drawing/2014/main" id="{24621B96-A23A-41B4-BF5F-51DA853A81AA}"/>
                </a:ext>
              </a:extLst>
            </p:cNvPr>
            <p:cNvSpPr/>
            <p:nvPr userDrawn="1"/>
          </p:nvSpPr>
          <p:spPr>
            <a:xfrm>
              <a:off x="-673302" y="10668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19" name="Oval 18">
              <a:extLst>
                <a:ext uri="{FF2B5EF4-FFF2-40B4-BE49-F238E27FC236}">
                  <a16:creationId xmlns:a16="http://schemas.microsoft.com/office/drawing/2014/main" id="{D54CE398-1A7C-4595-8B8E-FF918FD9072F}"/>
                </a:ext>
              </a:extLst>
            </p:cNvPr>
            <p:cNvSpPr/>
            <p:nvPr userDrawn="1"/>
          </p:nvSpPr>
          <p:spPr>
            <a:xfrm>
              <a:off x="-226176" y="305574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0" name="Oval 19">
              <a:extLst>
                <a:ext uri="{FF2B5EF4-FFF2-40B4-BE49-F238E27FC236}">
                  <a16:creationId xmlns:a16="http://schemas.microsoft.com/office/drawing/2014/main" id="{FF7E6ED9-7717-4094-90A8-41AEC9F6584D}"/>
                </a:ext>
              </a:extLst>
            </p:cNvPr>
            <p:cNvSpPr/>
            <p:nvPr userDrawn="1"/>
          </p:nvSpPr>
          <p:spPr>
            <a:xfrm>
              <a:off x="-353350" y="1665883"/>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1" name="Oval 20">
              <a:extLst>
                <a:ext uri="{FF2B5EF4-FFF2-40B4-BE49-F238E27FC236}">
                  <a16:creationId xmlns:a16="http://schemas.microsoft.com/office/drawing/2014/main" id="{3B6EA698-1B14-4D6D-96B5-8D8695D9AFE7}"/>
                </a:ext>
              </a:extLst>
            </p:cNvPr>
            <p:cNvSpPr/>
            <p:nvPr userDrawn="1"/>
          </p:nvSpPr>
          <p:spPr>
            <a:xfrm>
              <a:off x="-914400" y="2667000"/>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2" name="Oval 21">
              <a:extLst>
                <a:ext uri="{FF2B5EF4-FFF2-40B4-BE49-F238E27FC236}">
                  <a16:creationId xmlns:a16="http://schemas.microsoft.com/office/drawing/2014/main" id="{F04E21C3-B47F-4399-9974-FB540BCF04D7}"/>
                </a:ext>
              </a:extLst>
            </p:cNvPr>
            <p:cNvSpPr/>
            <p:nvPr userDrawn="1"/>
          </p:nvSpPr>
          <p:spPr>
            <a:xfrm>
              <a:off x="-851214" y="3111186"/>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3" name="Oval 22">
              <a:extLst>
                <a:ext uri="{FF2B5EF4-FFF2-40B4-BE49-F238E27FC236}">
                  <a16:creationId xmlns:a16="http://schemas.microsoft.com/office/drawing/2014/main" id="{F491D3F9-E6E5-4B66-9E6D-687C54D71082}"/>
                </a:ext>
              </a:extLst>
            </p:cNvPr>
            <p:cNvSpPr/>
            <p:nvPr userDrawn="1"/>
          </p:nvSpPr>
          <p:spPr>
            <a:xfrm>
              <a:off x="-465912" y="258711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4" name="Oval 23">
              <a:extLst>
                <a:ext uri="{FF2B5EF4-FFF2-40B4-BE49-F238E27FC236}">
                  <a16:creationId xmlns:a16="http://schemas.microsoft.com/office/drawing/2014/main" id="{DB283C82-6EEC-48C3-888B-9337F77C8834}"/>
                </a:ext>
              </a:extLst>
            </p:cNvPr>
            <p:cNvSpPr/>
            <p:nvPr userDrawn="1"/>
          </p:nvSpPr>
          <p:spPr>
            <a:xfrm>
              <a:off x="-819621" y="3602971"/>
              <a:ext cx="272692" cy="27269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5" name="Oval 24">
              <a:extLst>
                <a:ext uri="{FF2B5EF4-FFF2-40B4-BE49-F238E27FC236}">
                  <a16:creationId xmlns:a16="http://schemas.microsoft.com/office/drawing/2014/main" id="{245CAAF3-DEBB-4BED-8338-754947C57307}"/>
                </a:ext>
              </a:extLst>
            </p:cNvPr>
            <p:cNvSpPr/>
            <p:nvPr userDrawn="1"/>
          </p:nvSpPr>
          <p:spPr>
            <a:xfrm>
              <a:off x="-442946" y="544938"/>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6" name="Oval 25">
              <a:extLst>
                <a:ext uri="{FF2B5EF4-FFF2-40B4-BE49-F238E27FC236}">
                  <a16:creationId xmlns:a16="http://schemas.microsoft.com/office/drawing/2014/main" id="{38A40C47-8A52-4A12-8281-C4BEA21647A1}"/>
                </a:ext>
              </a:extLst>
            </p:cNvPr>
            <p:cNvSpPr/>
            <p:nvPr userDrawn="1"/>
          </p:nvSpPr>
          <p:spPr>
            <a:xfrm>
              <a:off x="-869469" y="723272"/>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7" name="Oval 26">
              <a:extLst>
                <a:ext uri="{FF2B5EF4-FFF2-40B4-BE49-F238E27FC236}">
                  <a16:creationId xmlns:a16="http://schemas.microsoft.com/office/drawing/2014/main" id="{EF91F133-D6D3-40B0-AAB4-1195FC8AED38}"/>
                </a:ext>
              </a:extLst>
            </p:cNvPr>
            <p:cNvSpPr/>
            <p:nvPr userDrawn="1"/>
          </p:nvSpPr>
          <p:spPr>
            <a:xfrm>
              <a:off x="-369735" y="3981318"/>
              <a:ext cx="63187" cy="631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8" name="Oval 27">
              <a:extLst>
                <a:ext uri="{FF2B5EF4-FFF2-40B4-BE49-F238E27FC236}">
                  <a16:creationId xmlns:a16="http://schemas.microsoft.com/office/drawing/2014/main" id="{AC75DD04-5CC4-4053-9A6D-11FAF26AD5B4}"/>
                </a:ext>
              </a:extLst>
            </p:cNvPr>
            <p:cNvSpPr/>
            <p:nvPr userDrawn="1"/>
          </p:nvSpPr>
          <p:spPr>
            <a:xfrm>
              <a:off x="-306548" y="4648103"/>
              <a:ext cx="126373" cy="126373"/>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29" name="Oval 28">
              <a:extLst>
                <a:ext uri="{FF2B5EF4-FFF2-40B4-BE49-F238E27FC236}">
                  <a16:creationId xmlns:a16="http://schemas.microsoft.com/office/drawing/2014/main" id="{1D1F8564-9597-4E6E-B514-CB22F8F9E6D4}"/>
                </a:ext>
              </a:extLst>
            </p:cNvPr>
            <p:cNvSpPr/>
            <p:nvPr userDrawn="1"/>
          </p:nvSpPr>
          <p:spPr>
            <a:xfrm>
              <a:off x="4439766" y="851221"/>
              <a:ext cx="381787" cy="381787"/>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0" name="Oval 29">
              <a:extLst>
                <a:ext uri="{FF2B5EF4-FFF2-40B4-BE49-F238E27FC236}">
                  <a16:creationId xmlns:a16="http://schemas.microsoft.com/office/drawing/2014/main" id="{7179C32B-1FA1-4F1D-8409-2F79E1A0F813}"/>
                </a:ext>
              </a:extLst>
            </p:cNvPr>
            <p:cNvSpPr/>
            <p:nvPr userDrawn="1"/>
          </p:nvSpPr>
          <p:spPr>
            <a:xfrm>
              <a:off x="3097462" y="1949900"/>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1" name="Oval 30">
              <a:extLst>
                <a:ext uri="{FF2B5EF4-FFF2-40B4-BE49-F238E27FC236}">
                  <a16:creationId xmlns:a16="http://schemas.microsoft.com/office/drawing/2014/main" id="{52A616DC-A4FA-4209-88C3-A7D2581C3783}"/>
                </a:ext>
              </a:extLst>
            </p:cNvPr>
            <p:cNvSpPr/>
            <p:nvPr userDrawn="1"/>
          </p:nvSpPr>
          <p:spPr>
            <a:xfrm>
              <a:off x="8489186" y="671310"/>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2" name="Oval 31">
              <a:extLst>
                <a:ext uri="{FF2B5EF4-FFF2-40B4-BE49-F238E27FC236}">
                  <a16:creationId xmlns:a16="http://schemas.microsoft.com/office/drawing/2014/main" id="{B6052A88-6EFF-4CF8-A9B1-F0893B9E79BA}"/>
                </a:ext>
              </a:extLst>
            </p:cNvPr>
            <p:cNvSpPr/>
            <p:nvPr userDrawn="1"/>
          </p:nvSpPr>
          <p:spPr>
            <a:xfrm>
              <a:off x="741735" y="948238"/>
              <a:ext cx="126372" cy="126372"/>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sp>
          <p:nvSpPr>
            <p:cNvPr id="33" name="Oval 32">
              <a:extLst>
                <a:ext uri="{FF2B5EF4-FFF2-40B4-BE49-F238E27FC236}">
                  <a16:creationId xmlns:a16="http://schemas.microsoft.com/office/drawing/2014/main" id="{635E7F86-5722-452A-A7CF-BADEDA5B5194}"/>
                </a:ext>
              </a:extLst>
            </p:cNvPr>
            <p:cNvSpPr/>
            <p:nvPr userDrawn="1"/>
          </p:nvSpPr>
          <p:spPr>
            <a:xfrm>
              <a:off x="2224237" y="628092"/>
              <a:ext cx="190360" cy="190360"/>
            </a:xfrm>
            <a:prstGeom prst="ellipse">
              <a:avLst/>
            </a:prstGeom>
            <a:gradFill flip="none" rotWithShape="1">
              <a:gsLst>
                <a:gs pos="0">
                  <a:schemeClr val="accent4">
                    <a:tint val="50000"/>
                    <a:satMod val="300000"/>
                    <a:alpha val="50000"/>
                  </a:schemeClr>
                </a:gs>
                <a:gs pos="35000">
                  <a:schemeClr val="accent4">
                    <a:tint val="37000"/>
                    <a:satMod val="300000"/>
                    <a:alpha val="50000"/>
                  </a:schemeClr>
                </a:gs>
                <a:gs pos="100000">
                  <a:schemeClr val="tx1">
                    <a:alpha val="74000"/>
                  </a:schemeClr>
                </a:gs>
              </a:gsLst>
              <a:lin ang="18900000" scaled="1"/>
              <a:tileRect/>
            </a:gradFill>
            <a:ln>
              <a:no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solidFill>
                  <a:schemeClr val="tx1"/>
                </a:solidFill>
              </a:endParaRPr>
            </a:p>
          </p:txBody>
        </p:sp>
      </p:grpSp>
    </p:spTree>
    <p:extLst>
      <p:ext uri="{BB962C8B-B14F-4D97-AF65-F5344CB8AC3E}">
        <p14:creationId xmlns:p14="http://schemas.microsoft.com/office/powerpoint/2010/main" val="327941636"/>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2900934"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5863590"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8" name="Date Placeholder 7"/>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1794533445"/>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2900934" y="1023586"/>
            <a:ext cx="2606040" cy="807720"/>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2900934"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5863847" y="1023587"/>
            <a:ext cx="2606040" cy="813171"/>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5863847"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2" name="Date Placeholder 1"/>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2100587413"/>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CN" altLang="en-US"/>
              <a:t>单击此处编辑母版标题样式</a:t>
            </a:r>
            <a:endParaRPr lang="en-US" dirty="0"/>
          </a:p>
        </p:txBody>
      </p:sp>
      <p:sp>
        <p:nvSpPr>
          <p:cNvPr id="2" name="Date Placeholder 1"/>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1420081091"/>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1058264303"/>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baseline="0"/>
            </a:lvl1pPr>
          </a:lstStyle>
          <a:p>
            <a:r>
              <a:rPr lang="zh-CN" altLang="en-US"/>
              <a:t>单击此处编辑母版标题样式</a:t>
            </a:r>
            <a:endParaRPr lang="en-US" dirty="0"/>
          </a:p>
        </p:txBody>
      </p:sp>
      <p:sp>
        <p:nvSpPr>
          <p:cNvPr id="3" name="Content Placeholder 2"/>
          <p:cNvSpPr>
            <a:spLocks noGrp="1"/>
          </p:cNvSpPr>
          <p:nvPr>
            <p:ph idx="1"/>
          </p:nvPr>
        </p:nvSpPr>
        <p:spPr>
          <a:xfrm>
            <a:off x="2900934" y="868680"/>
            <a:ext cx="54864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192024" y="3337560"/>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8" name="Date Placeholder 7"/>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2213699978"/>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677983" y="767419"/>
            <a:ext cx="6086423"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92024" y="3340602"/>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p>
        </p:txBody>
      </p:sp>
      <p:sp>
        <p:nvSpPr>
          <p:cNvPr id="8" name="Date Placeholder 7"/>
          <p:cNvSpPr>
            <a:spLocks noGrp="1"/>
          </p:cNvSpPr>
          <p:nvPr>
            <p:ph type="dt" sz="half" idx="10"/>
          </p:nvPr>
        </p:nvSpPr>
        <p:spPr/>
        <p:txBody>
          <a:bodyPr/>
          <a:lstStyle/>
          <a:p>
            <a:fld id="{ACF4D067-4ADC-4E44-A8E1-EC6D134DA828}" type="datetimeFigureOut">
              <a:rPr lang="en-US" smtClean="0"/>
              <a:pPr/>
              <a:t>2/7/2020</a:t>
            </a:fld>
            <a:endParaRPr lang="en-US" dirty="0"/>
          </a:p>
        </p:txBody>
      </p:sp>
      <p:sp>
        <p:nvSpPr>
          <p:cNvPr id="9" name="Footer Placeholder 8"/>
          <p:cNvSpPr>
            <a:spLocks noGrp="1"/>
          </p:cNvSpPr>
          <p:nvPr>
            <p:ph type="ftr" sz="quarter" idx="11"/>
          </p:nvPr>
        </p:nvSpPr>
        <p:spPr>
          <a:xfrm>
            <a:off x="2624326" y="6356351"/>
            <a:ext cx="4433638" cy="365125"/>
          </a:xfrm>
        </p:spPr>
        <p:txBody>
          <a:bodyPr/>
          <a:lstStyle/>
          <a:p>
            <a:endParaRPr lang="en-US" dirty="0"/>
          </a:p>
        </p:txBody>
      </p:sp>
      <p:sp>
        <p:nvSpPr>
          <p:cNvPr id="10" name="Slide Number Placeholder 9"/>
          <p:cNvSpPr>
            <a:spLocks noGrp="1"/>
          </p:cNvSpPr>
          <p:nvPr>
            <p:ph type="sldNum" sz="quarter" idx="12"/>
          </p:nvPr>
        </p:nvSpPr>
        <p:spPr/>
        <p:txBody>
          <a:body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3850583523"/>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2582693"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89689" y="1123838"/>
            <a:ext cx="2210612" cy="460118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8" name="Rectangle 37"/>
          <p:cNvSpPr/>
          <p:nvPr/>
        </p:nvSpPr>
        <p:spPr>
          <a:xfrm>
            <a:off x="8861898" y="758952"/>
            <a:ext cx="288036"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2901951" y="864108"/>
            <a:ext cx="5486400" cy="5120640"/>
          </a:xfrm>
          <a:prstGeom prst="rect">
            <a:avLst/>
          </a:prstGeom>
        </p:spPr>
        <p:txBody>
          <a:bodyPr vert="horz" lIns="91440" tIns="45720" rIns="91440" bIns="45720" rtlCol="0" anchor="ctr">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196849" y="6356351"/>
            <a:ext cx="2057400"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fld id="{ACF4D067-4ADC-4E44-A8E1-EC6D134DA828}" type="datetimeFigureOut">
              <a:rPr lang="en-US" smtClean="0"/>
              <a:pPr/>
              <a:t>2/7/2020</a:t>
            </a:fld>
            <a:endParaRPr lang="en-US" dirty="0"/>
          </a:p>
        </p:txBody>
      </p:sp>
      <p:sp>
        <p:nvSpPr>
          <p:cNvPr id="5" name="Footer Placeholder 4"/>
          <p:cNvSpPr>
            <a:spLocks noGrp="1"/>
          </p:cNvSpPr>
          <p:nvPr>
            <p:ph type="ftr" sz="quarter" idx="3"/>
          </p:nvPr>
        </p:nvSpPr>
        <p:spPr>
          <a:xfrm>
            <a:off x="2901951" y="6356351"/>
            <a:ext cx="4433638"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7975602" y="6356351"/>
            <a:ext cx="1148195" cy="365125"/>
          </a:xfrm>
          <a:prstGeom prst="rect">
            <a:avLst/>
          </a:prstGeom>
        </p:spPr>
        <p:txBody>
          <a:bodyPr vert="horz" lIns="91440" tIns="45720" rIns="91440" bIns="45720" rtlCol="0" anchor="ctr"/>
          <a:lstStyle>
            <a:lvl1pPr algn="r">
              <a:defRPr sz="1100" b="1">
                <a:solidFill>
                  <a:schemeClr val="accent1"/>
                </a:solidFill>
              </a:defRPr>
            </a:lvl1pPr>
          </a:lstStyle>
          <a:p>
            <a:fld id="{08A7F96F-1D34-4AD8-A324-DDD9B7126D3B}" type="slidenum">
              <a:rPr lang="en-US" smtClean="0"/>
              <a:pPr/>
              <a:t>‹#›</a:t>
            </a:fld>
            <a:endParaRPr lang="en-US" dirty="0"/>
          </a:p>
        </p:txBody>
      </p:sp>
    </p:spTree>
    <p:extLst>
      <p:ext uri="{BB962C8B-B14F-4D97-AF65-F5344CB8AC3E}">
        <p14:creationId xmlns:p14="http://schemas.microsoft.com/office/powerpoint/2010/main" val="18829900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56" r:id="rId12"/>
    <p:sldLayoutId id="2147483657" r:id="rId13"/>
  </p:sldLayoutIdLst>
  <p:transition>
    <p:wipe dir="r"/>
  </p:transition>
  <p:txStyles>
    <p:title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33E409-2693-45D3-9D05-C61BBA7FCDD8}"/>
              </a:ext>
            </a:extLst>
          </p:cNvPr>
          <p:cNvSpPr>
            <a:spLocks noGrp="1"/>
          </p:cNvSpPr>
          <p:nvPr>
            <p:ph type="ctrTitle"/>
          </p:nvPr>
        </p:nvSpPr>
        <p:spPr/>
        <p:txBody>
          <a:bodyPr/>
          <a:lstStyle/>
          <a:p>
            <a:r>
              <a:rPr lang="en-US" altLang="zh-CN" dirty="0"/>
              <a:t>Academic Definition 1 </a:t>
            </a:r>
            <a:endParaRPr lang="zh-CN" altLang="en-US" dirty="0"/>
          </a:p>
        </p:txBody>
      </p:sp>
      <p:sp>
        <p:nvSpPr>
          <p:cNvPr id="3" name="副标题 2">
            <a:extLst>
              <a:ext uri="{FF2B5EF4-FFF2-40B4-BE49-F238E27FC236}">
                <a16:creationId xmlns:a16="http://schemas.microsoft.com/office/drawing/2014/main" id="{115B8680-3C34-4416-885D-8E11FDECBCB0}"/>
              </a:ext>
            </a:extLst>
          </p:cNvPr>
          <p:cNvSpPr>
            <a:spLocks noGrp="1"/>
          </p:cNvSpPr>
          <p:nvPr>
            <p:ph type="subTitle" idx="1"/>
          </p:nvPr>
        </p:nvSpPr>
        <p:spPr/>
        <p:txBody>
          <a:bodyPr/>
          <a:lstStyle/>
          <a:p>
            <a:r>
              <a:rPr lang="en-US" altLang="zh-CN"/>
              <a:t>In </a:t>
            </a:r>
            <a:endParaRPr lang="zh-CN" altLang="en-US" dirty="0"/>
          </a:p>
        </p:txBody>
      </p:sp>
    </p:spTree>
    <p:extLst>
      <p:ext uri="{BB962C8B-B14F-4D97-AF65-F5344CB8AC3E}">
        <p14:creationId xmlns:p14="http://schemas.microsoft.com/office/powerpoint/2010/main" val="322702517"/>
      </p:ext>
    </p:extLst>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DF4EC1-D091-469A-BA40-0ABDB4C3FF9F}"/>
              </a:ext>
            </a:extLst>
          </p:cNvPr>
          <p:cNvSpPr>
            <a:spLocks noGrp="1"/>
          </p:cNvSpPr>
          <p:nvPr>
            <p:ph type="title"/>
          </p:nvPr>
        </p:nvSpPr>
        <p:spPr/>
        <p:txBody>
          <a:bodyPr/>
          <a:lstStyle/>
          <a:p>
            <a:r>
              <a:rPr lang="en-US" altLang="zh-CN" dirty="0"/>
              <a:t>2 Informal Definition (extended definition)</a:t>
            </a:r>
            <a:endParaRPr lang="zh-CN" altLang="en-US" dirty="0"/>
          </a:p>
        </p:txBody>
      </p:sp>
      <p:sp>
        <p:nvSpPr>
          <p:cNvPr id="3" name="内容占位符 2">
            <a:extLst>
              <a:ext uri="{FF2B5EF4-FFF2-40B4-BE49-F238E27FC236}">
                <a16:creationId xmlns:a16="http://schemas.microsoft.com/office/drawing/2014/main" id="{7FE0706A-3ADD-4DC6-AD9A-60E4DBD46875}"/>
              </a:ext>
            </a:extLst>
          </p:cNvPr>
          <p:cNvSpPr>
            <a:spLocks noGrp="1"/>
          </p:cNvSpPr>
          <p:nvPr>
            <p:ph idx="1"/>
          </p:nvPr>
        </p:nvSpPr>
        <p:spPr>
          <a:xfrm>
            <a:off x="2650836" y="1808307"/>
            <a:ext cx="6035962" cy="3308639"/>
          </a:xfrm>
          <a:solidFill>
            <a:schemeClr val="accent4">
              <a:lumMod val="20000"/>
              <a:lumOff val="80000"/>
              <a:alpha val="47000"/>
            </a:schemeClr>
          </a:solidFill>
        </p:spPr>
        <p:txBody>
          <a:bodyPr>
            <a:normAutofit fontScale="92500" lnSpcReduction="10000"/>
          </a:bodyPr>
          <a:lstStyle/>
          <a:p>
            <a:pPr algn="just">
              <a:lnSpc>
                <a:spcPct val="150000"/>
              </a:lnSpc>
            </a:pPr>
            <a:br>
              <a:rPr lang="en-US" altLang="zh-CN" dirty="0"/>
            </a:br>
            <a:r>
              <a:rPr lang="en-US" altLang="zh-CN" sz="2800" dirty="0">
                <a:solidFill>
                  <a:schemeClr val="tx1"/>
                </a:solidFill>
                <a:latin typeface="Times New Roman" panose="02020603050405020304" pitchFamily="18" charset="0"/>
                <a:cs typeface="Times New Roman" panose="02020603050405020304" pitchFamily="18" charset="0"/>
              </a:rPr>
              <a:t>A liberal education, which means the undergraduates learn a wide range of curriculums such as psychology, economics, politics that has no direct relations to jobs.</a:t>
            </a:r>
          </a:p>
        </p:txBody>
      </p:sp>
    </p:spTree>
    <p:extLst>
      <p:ext uri="{BB962C8B-B14F-4D97-AF65-F5344CB8AC3E}">
        <p14:creationId xmlns:p14="http://schemas.microsoft.com/office/powerpoint/2010/main" val="907478479"/>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B1B862-68BD-4B72-84A8-CE3047BAAA9C}"/>
              </a:ext>
            </a:extLst>
          </p:cNvPr>
          <p:cNvSpPr>
            <a:spLocks noGrp="1"/>
          </p:cNvSpPr>
          <p:nvPr>
            <p:ph type="title"/>
          </p:nvPr>
        </p:nvSpPr>
        <p:spPr/>
        <p:txBody>
          <a:bodyPr/>
          <a:lstStyle/>
          <a:p>
            <a:r>
              <a:rPr lang="en-US" altLang="zh-CN" dirty="0"/>
              <a:t>Language Features</a:t>
            </a:r>
            <a:endParaRPr lang="zh-CN" altLang="en-US" dirty="0"/>
          </a:p>
        </p:txBody>
      </p:sp>
      <p:sp>
        <p:nvSpPr>
          <p:cNvPr id="3" name="内容占位符 2">
            <a:extLst>
              <a:ext uri="{FF2B5EF4-FFF2-40B4-BE49-F238E27FC236}">
                <a16:creationId xmlns:a16="http://schemas.microsoft.com/office/drawing/2014/main" id="{75EFA886-CB43-4CD4-8AFC-2C1BA2FBB736}"/>
              </a:ext>
            </a:extLst>
          </p:cNvPr>
          <p:cNvSpPr>
            <a:spLocks noGrp="1"/>
          </p:cNvSpPr>
          <p:nvPr>
            <p:ph idx="1"/>
          </p:nvPr>
        </p:nvSpPr>
        <p:spPr>
          <a:xfrm>
            <a:off x="2678544" y="2216727"/>
            <a:ext cx="6008253" cy="1948873"/>
          </a:xfrm>
        </p:spPr>
        <p:txBody>
          <a:bodyPr>
            <a:normAutofit/>
          </a:bodyPr>
          <a:lstStyle/>
          <a:p>
            <a:r>
              <a:rPr lang="en-US" altLang="zh-CN" sz="2800" dirty="0">
                <a:solidFill>
                  <a:schemeClr val="tx1"/>
                </a:solidFill>
                <a:latin typeface="Times New Roman" panose="02020603050405020304" pitchFamily="18" charset="0"/>
                <a:cs typeface="Times New Roman" panose="02020603050405020304" pitchFamily="18" charset="0"/>
              </a:rPr>
              <a:t>A dash: —</a:t>
            </a:r>
          </a:p>
          <a:p>
            <a:endParaRPr lang="en-US" altLang="zh-CN" sz="2800" dirty="0">
              <a:solidFill>
                <a:schemeClr val="tx1"/>
              </a:solidFill>
              <a:latin typeface="Times New Roman" panose="02020603050405020304" pitchFamily="18" charset="0"/>
              <a:cs typeface="Times New Roman" panose="02020603050405020304" pitchFamily="18" charset="0"/>
            </a:endParaRPr>
          </a:p>
          <a:p>
            <a:r>
              <a:rPr lang="en-US" altLang="zh-CN" sz="2800" dirty="0">
                <a:solidFill>
                  <a:schemeClr val="tx1"/>
                </a:solidFill>
                <a:latin typeface="Times New Roman" panose="02020603050405020304" pitchFamily="18" charset="0"/>
                <a:cs typeface="Times New Roman" panose="02020603050405020304" pitchFamily="18" charset="0"/>
              </a:rPr>
              <a:t>Reporting verbs: means, is called, is known as, is defined as,  </a:t>
            </a:r>
            <a:endParaRPr lang="zh-CN"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490597"/>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BA3C67-D44D-4249-B705-B98CC4B6C2E2}"/>
              </a:ext>
            </a:extLst>
          </p:cNvPr>
          <p:cNvSpPr>
            <a:spLocks noGrp="1"/>
          </p:cNvSpPr>
          <p:nvPr>
            <p:ph type="title"/>
          </p:nvPr>
        </p:nvSpPr>
        <p:spPr/>
        <p:txBody>
          <a:bodyPr/>
          <a:lstStyle/>
          <a:p>
            <a:r>
              <a:rPr lang="en-US" altLang="zh-CN" dirty="0"/>
              <a:t>2.1 Dash</a:t>
            </a:r>
            <a:endParaRPr lang="zh-CN" altLang="en-US" dirty="0"/>
          </a:p>
        </p:txBody>
      </p:sp>
      <p:sp>
        <p:nvSpPr>
          <p:cNvPr id="3" name="内容占位符 2">
            <a:extLst>
              <a:ext uri="{FF2B5EF4-FFF2-40B4-BE49-F238E27FC236}">
                <a16:creationId xmlns:a16="http://schemas.microsoft.com/office/drawing/2014/main" id="{A2297193-16F2-40FC-B7C8-B42A5DAFB3EF}"/>
              </a:ext>
            </a:extLst>
          </p:cNvPr>
          <p:cNvSpPr>
            <a:spLocks noGrp="1"/>
          </p:cNvSpPr>
          <p:nvPr>
            <p:ph idx="1"/>
          </p:nvPr>
        </p:nvSpPr>
        <p:spPr>
          <a:xfrm>
            <a:off x="2641601" y="2103871"/>
            <a:ext cx="6299200" cy="2394238"/>
          </a:xfrm>
          <a:solidFill>
            <a:schemeClr val="accent4">
              <a:lumMod val="20000"/>
              <a:lumOff val="80000"/>
            </a:schemeClr>
          </a:solidFill>
        </p:spPr>
        <p:txBody>
          <a:bodyPr>
            <a:normAutofit fontScale="55000" lnSpcReduction="20000"/>
          </a:bodyPr>
          <a:lstStyle/>
          <a:p>
            <a:pPr marL="0" indent="0">
              <a:lnSpc>
                <a:spcPct val="150000"/>
              </a:lnSpc>
              <a:buNone/>
            </a:pPr>
            <a:endParaRPr lang="en-US" altLang="zh-CN" sz="2800" dirty="0">
              <a:solidFill>
                <a:schemeClr val="tx1"/>
              </a:solidFill>
              <a:latin typeface="Times New Roman" panose="02020603050405020304" pitchFamily="18" charset="0"/>
              <a:cs typeface="Times New Roman" panose="02020603050405020304" pitchFamily="18" charset="0"/>
            </a:endParaRPr>
          </a:p>
          <a:p>
            <a:pPr marL="0" indent="0">
              <a:lnSpc>
                <a:spcPct val="150000"/>
              </a:lnSpc>
              <a:buNone/>
            </a:pPr>
            <a:endParaRPr lang="en-US" altLang="zh-CN" sz="2800" dirty="0">
              <a:solidFill>
                <a:schemeClr val="tx1"/>
              </a:solidFill>
              <a:latin typeface="Times New Roman" panose="02020603050405020304" pitchFamily="18" charset="0"/>
              <a:cs typeface="Times New Roman" panose="02020603050405020304" pitchFamily="18" charset="0"/>
            </a:endParaRPr>
          </a:p>
          <a:p>
            <a:pPr marL="0" indent="0">
              <a:lnSpc>
                <a:spcPct val="150000"/>
              </a:lnSpc>
              <a:buNone/>
            </a:pPr>
            <a:r>
              <a:rPr lang="en-US" altLang="zh-CN" sz="4000" dirty="0">
                <a:solidFill>
                  <a:schemeClr val="tx1"/>
                </a:solidFill>
                <a:latin typeface="Times New Roman" panose="02020603050405020304" pitchFamily="18" charset="0"/>
                <a:cs typeface="Times New Roman" panose="02020603050405020304" pitchFamily="18" charset="0"/>
              </a:rPr>
              <a:t>Globalization </a:t>
            </a:r>
            <a:r>
              <a:rPr lang="en-US" altLang="zh-CN" sz="4000" b="1" dirty="0">
                <a:solidFill>
                  <a:srgbClr val="FF0000"/>
                </a:solidFill>
                <a:latin typeface="Times New Roman" panose="02020603050405020304" pitchFamily="18" charset="0"/>
                <a:cs typeface="Times New Roman" panose="02020603050405020304" pitchFamily="18" charset="0"/>
              </a:rPr>
              <a:t>—</a:t>
            </a:r>
            <a:r>
              <a:rPr lang="en-US" altLang="zh-CN" sz="4000" dirty="0">
                <a:solidFill>
                  <a:schemeClr val="tx1"/>
                </a:solidFill>
                <a:latin typeface="Times New Roman" panose="02020603050405020304" pitchFamily="18" charset="0"/>
                <a:cs typeface="Times New Roman" panose="02020603050405020304" pitchFamily="18" charset="0"/>
              </a:rPr>
              <a:t> the international spread of products, ideas and information — is bringing the world closer together.</a:t>
            </a:r>
          </a:p>
          <a:p>
            <a:pPr marL="0" indent="0">
              <a:lnSpc>
                <a:spcPct val="150000"/>
              </a:lnSpc>
              <a:buNone/>
            </a:pPr>
            <a:endParaRPr lang="en-US" altLang="zh-CN" sz="2800" dirty="0">
              <a:solidFill>
                <a:schemeClr val="tx1"/>
              </a:solidFill>
              <a:latin typeface="Times New Roman" panose="02020603050405020304" pitchFamily="18" charset="0"/>
              <a:cs typeface="Times New Roman" panose="02020603050405020304" pitchFamily="18" charset="0"/>
            </a:endParaRPr>
          </a:p>
          <a:p>
            <a:pPr>
              <a:lnSpc>
                <a:spcPct val="150000"/>
              </a:lnSpc>
            </a:pPr>
            <a:endParaRPr lang="zh-CN" altLang="en-US" dirty="0"/>
          </a:p>
        </p:txBody>
      </p:sp>
    </p:spTree>
    <p:extLst>
      <p:ext uri="{BB962C8B-B14F-4D97-AF65-F5344CB8AC3E}">
        <p14:creationId xmlns:p14="http://schemas.microsoft.com/office/powerpoint/2010/main" val="1673134374"/>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5B8F38-553D-4316-9960-5366922659BF}"/>
              </a:ext>
            </a:extLst>
          </p:cNvPr>
          <p:cNvSpPr>
            <a:spLocks noGrp="1"/>
          </p:cNvSpPr>
          <p:nvPr>
            <p:ph type="title"/>
          </p:nvPr>
        </p:nvSpPr>
        <p:spPr/>
        <p:txBody>
          <a:bodyPr/>
          <a:lstStyle/>
          <a:p>
            <a:r>
              <a:rPr lang="en-US" altLang="zh-CN" dirty="0"/>
              <a:t>2.2 Reporting Verbs</a:t>
            </a:r>
            <a:endParaRPr lang="zh-CN" altLang="en-US" dirty="0"/>
          </a:p>
        </p:txBody>
      </p:sp>
      <p:sp>
        <p:nvSpPr>
          <p:cNvPr id="3" name="内容占位符 2">
            <a:extLst>
              <a:ext uri="{FF2B5EF4-FFF2-40B4-BE49-F238E27FC236}">
                <a16:creationId xmlns:a16="http://schemas.microsoft.com/office/drawing/2014/main" id="{354A5638-9D67-4345-9FFD-6C7F64D9FAE4}"/>
              </a:ext>
            </a:extLst>
          </p:cNvPr>
          <p:cNvSpPr>
            <a:spLocks noGrp="1"/>
          </p:cNvSpPr>
          <p:nvPr>
            <p:ph idx="1"/>
          </p:nvPr>
        </p:nvSpPr>
        <p:spPr/>
        <p:txBody>
          <a:bodyPr>
            <a:normAutofit/>
          </a:bodyPr>
          <a:lstStyle/>
          <a:p>
            <a:pPr>
              <a:lnSpc>
                <a:spcPct val="150000"/>
              </a:lnSpc>
            </a:pPr>
            <a:r>
              <a:rPr lang="zh-CN" altLang="zh-CN" sz="2800" dirty="0">
                <a:latin typeface="Times New Roman" panose="02020603050405020304" pitchFamily="18" charset="0"/>
                <a:cs typeface="Times New Roman" panose="02020603050405020304" pitchFamily="18" charset="0"/>
              </a:rPr>
              <a:t>Stellar Wobble </a:t>
            </a:r>
            <a:r>
              <a:rPr lang="zh-CN" altLang="zh-CN" sz="2800" dirty="0">
                <a:solidFill>
                  <a:srgbClr val="FF0000"/>
                </a:solidFill>
                <a:latin typeface="Times New Roman" panose="02020603050405020304" pitchFamily="18" charset="0"/>
                <a:cs typeface="Times New Roman" panose="02020603050405020304" pitchFamily="18" charset="0"/>
              </a:rPr>
              <a:t>is known as </a:t>
            </a:r>
            <a:r>
              <a:rPr lang="zh-CN" altLang="zh-CN" sz="2800" dirty="0">
                <a:latin typeface="Times New Roman" panose="02020603050405020304" pitchFamily="18" charset="0"/>
                <a:cs typeface="Times New Roman" panose="02020603050405020304" pitchFamily="18" charset="0"/>
              </a:rPr>
              <a:t>a measurable variation of speed wherein a star's velocity is shifted by the gravitational pull of a foreign body</a:t>
            </a:r>
            <a:r>
              <a:rPr lang="en-US" altLang="zh-CN" sz="2800" dirty="0">
                <a:latin typeface="Times New Roman" panose="02020603050405020304" pitchFamily="18" charset="0"/>
                <a:cs typeface="Times New Roman" panose="02020603050405020304" pitchFamily="18" charset="0"/>
              </a:rPr>
              <a:t>.</a:t>
            </a:r>
            <a:endParaRPr lang="zh-CN" alt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4781460"/>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zh-CN" dirty="0">
                <a:latin typeface="Microsoft YaHei" pitchFamily="34" charset="-122"/>
                <a:ea typeface="Microsoft YaHei" pitchFamily="34" charset="-122"/>
              </a:rPr>
              <a:t>Drills</a:t>
            </a:r>
            <a:endParaRPr lang="en-US" dirty="0">
              <a:latin typeface="Microsoft YaHei" pitchFamily="34" charset="-122"/>
              <a:ea typeface="Microsoft YaHei" pitchFamily="34" charset="-122"/>
            </a:endParaRPr>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D98F94-B63C-403B-B18D-3FEAE64476A1}"/>
              </a:ext>
            </a:extLst>
          </p:cNvPr>
          <p:cNvSpPr>
            <a:spLocks noGrp="1"/>
          </p:cNvSpPr>
          <p:nvPr>
            <p:ph type="title"/>
          </p:nvPr>
        </p:nvSpPr>
        <p:spPr/>
        <p:txBody>
          <a:bodyPr/>
          <a:lstStyle/>
          <a:p>
            <a:r>
              <a:rPr lang="en-US" altLang="zh-CN" dirty="0"/>
              <a:t>Exercise</a:t>
            </a:r>
            <a:endParaRPr lang="zh-CN" altLang="en-US" dirty="0"/>
          </a:p>
        </p:txBody>
      </p:sp>
      <p:sp>
        <p:nvSpPr>
          <p:cNvPr id="3" name="文本框 2">
            <a:extLst>
              <a:ext uri="{FF2B5EF4-FFF2-40B4-BE49-F238E27FC236}">
                <a16:creationId xmlns:a16="http://schemas.microsoft.com/office/drawing/2014/main" id="{0F44D32A-366F-4523-AA4D-8C1E1B877397}"/>
              </a:ext>
            </a:extLst>
          </p:cNvPr>
          <p:cNvSpPr txBox="1"/>
          <p:nvPr/>
        </p:nvSpPr>
        <p:spPr>
          <a:xfrm>
            <a:off x="2678545" y="794827"/>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1 Water is a liquid made up of molecules of hydrogen and oxygen in the ratio of 2 to 1.</a:t>
            </a:r>
            <a:endParaRPr lang="zh-CN" altLang="en-US" sz="2400" dirty="0">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id="{2AE2E276-36CC-4293-A81C-F63419F25967}"/>
              </a:ext>
            </a:extLst>
          </p:cNvPr>
          <p:cNvSpPr txBox="1"/>
          <p:nvPr/>
        </p:nvSpPr>
        <p:spPr>
          <a:xfrm>
            <a:off x="2678545" y="1963099"/>
            <a:ext cx="6179128" cy="1569660"/>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2 Throughout this essay, the term classic gaming means playing video games produced for the Atari, the original Nintendo Entertainment System, and any systems in-between.</a:t>
            </a:r>
            <a:endParaRPr lang="zh-CN" altLang="en-US" sz="2400" dirty="0">
              <a:latin typeface="Times New Roman" panose="02020603050405020304" pitchFamily="18" charset="0"/>
              <a:cs typeface="Times New Roman" panose="02020603050405020304" pitchFamily="18" charset="0"/>
            </a:endParaRPr>
          </a:p>
        </p:txBody>
      </p:sp>
      <p:sp>
        <p:nvSpPr>
          <p:cNvPr id="5" name="文本框 4">
            <a:extLst>
              <a:ext uri="{FF2B5EF4-FFF2-40B4-BE49-F238E27FC236}">
                <a16:creationId xmlns:a16="http://schemas.microsoft.com/office/drawing/2014/main" id="{1FA0882E-EE78-45CD-B3EB-92CCFB244E1B}"/>
              </a:ext>
            </a:extLst>
          </p:cNvPr>
          <p:cNvSpPr txBox="1"/>
          <p:nvPr/>
        </p:nvSpPr>
        <p:spPr>
          <a:xfrm>
            <a:off x="2678545" y="3787747"/>
            <a:ext cx="6179128" cy="1200329"/>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3 Rhyming poetry </a:t>
            </a:r>
            <a:r>
              <a:rPr lang="en-US" altLang="zh-CN" sz="2400" b="1"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 an artform consisting of lines whose final words consistently contain identical, final stressed vowel sounds."</a:t>
            </a:r>
            <a:endParaRPr lang="zh-CN" altLang="en-US" sz="24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F560FB5A-6BC2-47B4-AAC3-AA5E1DC4BF80}"/>
              </a:ext>
            </a:extLst>
          </p:cNvPr>
          <p:cNvSpPr txBox="1"/>
          <p:nvPr/>
        </p:nvSpPr>
        <p:spPr>
          <a:xfrm>
            <a:off x="2678545" y="5243064"/>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4 Carbohydrates are a food group including sugars, starches, and cellulose.</a:t>
            </a:r>
            <a:endParaRPr lang="zh-CN"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5302557"/>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D98F94-B63C-403B-B18D-3FEAE64476A1}"/>
              </a:ext>
            </a:extLst>
          </p:cNvPr>
          <p:cNvSpPr>
            <a:spLocks noGrp="1"/>
          </p:cNvSpPr>
          <p:nvPr>
            <p:ph type="title"/>
          </p:nvPr>
        </p:nvSpPr>
        <p:spPr/>
        <p:txBody>
          <a:bodyPr/>
          <a:lstStyle/>
          <a:p>
            <a:r>
              <a:rPr lang="en-US" altLang="zh-CN" dirty="0"/>
              <a:t>Formal</a:t>
            </a:r>
            <a:endParaRPr lang="zh-CN" altLang="en-US" dirty="0"/>
          </a:p>
        </p:txBody>
      </p:sp>
      <p:sp>
        <p:nvSpPr>
          <p:cNvPr id="3" name="文本框 2">
            <a:extLst>
              <a:ext uri="{FF2B5EF4-FFF2-40B4-BE49-F238E27FC236}">
                <a16:creationId xmlns:a16="http://schemas.microsoft.com/office/drawing/2014/main" id="{0F44D32A-366F-4523-AA4D-8C1E1B877397}"/>
              </a:ext>
            </a:extLst>
          </p:cNvPr>
          <p:cNvSpPr txBox="1"/>
          <p:nvPr/>
        </p:nvSpPr>
        <p:spPr>
          <a:xfrm>
            <a:off x="2678545" y="2457372"/>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1 Water is a liquid made up of molecules of hydrogen and oxygen in the ratio of 2 to 1.</a:t>
            </a:r>
            <a:endParaRPr lang="zh-CN" altLang="en-US" sz="24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F560FB5A-6BC2-47B4-AAC3-AA5E1DC4BF80}"/>
              </a:ext>
            </a:extLst>
          </p:cNvPr>
          <p:cNvSpPr txBox="1"/>
          <p:nvPr/>
        </p:nvSpPr>
        <p:spPr>
          <a:xfrm>
            <a:off x="2678545" y="4772009"/>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4 Carbohydrates are a food group including sugars, starches, and cellulose.</a:t>
            </a:r>
            <a:endParaRPr lang="zh-CN" altLang="en-US" sz="2400"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03EAA614-1EED-4E3F-B525-F2D8F9ABF879}"/>
              </a:ext>
            </a:extLst>
          </p:cNvPr>
          <p:cNvSpPr txBox="1"/>
          <p:nvPr/>
        </p:nvSpPr>
        <p:spPr>
          <a:xfrm>
            <a:off x="4082473" y="407468"/>
            <a:ext cx="3075709" cy="461665"/>
          </a:xfrm>
          <a:prstGeom prst="rect">
            <a:avLst/>
          </a:prstGeom>
          <a:solidFill>
            <a:srgbClr val="FFC000"/>
          </a:solidFill>
        </p:spPr>
        <p:txBody>
          <a:bodyPr wrap="square" rtlCol="0">
            <a:spAutoFit/>
          </a:bodyPr>
          <a:lstStyle/>
          <a:p>
            <a:pPr algn="ctr"/>
            <a:r>
              <a:rPr lang="en-US" altLang="zh-CN" sz="2400" dirty="0">
                <a:latin typeface="Times New Roman" panose="02020603050405020304" pitchFamily="18" charset="0"/>
                <a:cs typeface="Times New Roman" panose="02020603050405020304" pitchFamily="18" charset="0"/>
              </a:rPr>
              <a:t>Three-part Structure</a:t>
            </a:r>
            <a:endParaRPr lang="zh-CN" altLang="en-US" sz="2400" dirty="0">
              <a:latin typeface="Times New Roman" panose="02020603050405020304" pitchFamily="18" charset="0"/>
              <a:cs typeface="Times New Roman" panose="02020603050405020304" pitchFamily="18" charset="0"/>
            </a:endParaRPr>
          </a:p>
        </p:txBody>
      </p:sp>
      <p:sp>
        <p:nvSpPr>
          <p:cNvPr id="10" name="左中括号 9">
            <a:extLst>
              <a:ext uri="{FF2B5EF4-FFF2-40B4-BE49-F238E27FC236}">
                <a16:creationId xmlns:a16="http://schemas.microsoft.com/office/drawing/2014/main" id="{453EFC3E-934B-49B5-8F6F-5746AB0266EA}"/>
              </a:ext>
            </a:extLst>
          </p:cNvPr>
          <p:cNvSpPr/>
          <p:nvPr/>
        </p:nvSpPr>
        <p:spPr>
          <a:xfrm rot="5400000">
            <a:off x="5587999" y="-314036"/>
            <a:ext cx="64655" cy="3075708"/>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12" name="直接连接符 11">
            <a:extLst>
              <a:ext uri="{FF2B5EF4-FFF2-40B4-BE49-F238E27FC236}">
                <a16:creationId xmlns:a16="http://schemas.microsoft.com/office/drawing/2014/main" id="{D53B0932-A038-4719-A216-FE1D528E56E9}"/>
              </a:ext>
            </a:extLst>
          </p:cNvPr>
          <p:cNvCxnSpPr>
            <a:cxnSpLocks/>
            <a:stCxn id="7" idx="2"/>
            <a:endCxn id="10" idx="1"/>
          </p:cNvCxnSpPr>
          <p:nvPr/>
        </p:nvCxnSpPr>
        <p:spPr>
          <a:xfrm flipH="1">
            <a:off x="5620327" y="869133"/>
            <a:ext cx="1" cy="3223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矩形: 圆角 12">
            <a:extLst>
              <a:ext uri="{FF2B5EF4-FFF2-40B4-BE49-F238E27FC236}">
                <a16:creationId xmlns:a16="http://schemas.microsoft.com/office/drawing/2014/main" id="{F526EFF4-B1A7-45D2-BCFD-4AE2C1E30DBF}"/>
              </a:ext>
            </a:extLst>
          </p:cNvPr>
          <p:cNvSpPr/>
          <p:nvPr/>
        </p:nvSpPr>
        <p:spPr>
          <a:xfrm>
            <a:off x="3426691" y="1344262"/>
            <a:ext cx="988291"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Terms</a:t>
            </a:r>
            <a:endParaRPr lang="zh-CN" altLang="en-US" b="1" dirty="0"/>
          </a:p>
        </p:txBody>
      </p:sp>
      <p:sp>
        <p:nvSpPr>
          <p:cNvPr id="14" name="矩形: 圆角 13">
            <a:extLst>
              <a:ext uri="{FF2B5EF4-FFF2-40B4-BE49-F238E27FC236}">
                <a16:creationId xmlns:a16="http://schemas.microsoft.com/office/drawing/2014/main" id="{9B6D8826-1D2B-42DA-8A0F-F321D1567B10}"/>
              </a:ext>
            </a:extLst>
          </p:cNvPr>
          <p:cNvSpPr/>
          <p:nvPr/>
        </p:nvSpPr>
        <p:spPr>
          <a:xfrm>
            <a:off x="4752110" y="1352249"/>
            <a:ext cx="1547090"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General Class</a:t>
            </a:r>
            <a:endParaRPr lang="zh-CN" altLang="en-US" b="1" dirty="0"/>
          </a:p>
        </p:txBody>
      </p:sp>
      <p:sp>
        <p:nvSpPr>
          <p:cNvPr id="15" name="矩形: 圆角 14">
            <a:extLst>
              <a:ext uri="{FF2B5EF4-FFF2-40B4-BE49-F238E27FC236}">
                <a16:creationId xmlns:a16="http://schemas.microsoft.com/office/drawing/2014/main" id="{8C710E4C-2EDF-4BEB-AA2F-6DEBDEDCFEAA}"/>
              </a:ext>
            </a:extLst>
          </p:cNvPr>
          <p:cNvSpPr/>
          <p:nvPr/>
        </p:nvSpPr>
        <p:spPr>
          <a:xfrm>
            <a:off x="6585527" y="1344262"/>
            <a:ext cx="1126837"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Features</a:t>
            </a:r>
            <a:endParaRPr lang="zh-CN" altLang="en-US" b="1" dirty="0"/>
          </a:p>
        </p:txBody>
      </p:sp>
    </p:spTree>
    <p:extLst>
      <p:ext uri="{BB962C8B-B14F-4D97-AF65-F5344CB8AC3E}">
        <p14:creationId xmlns:p14="http://schemas.microsoft.com/office/powerpoint/2010/main" val="2977422444"/>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D98F94-B63C-403B-B18D-3FEAE64476A1}"/>
              </a:ext>
            </a:extLst>
          </p:cNvPr>
          <p:cNvSpPr>
            <a:spLocks noGrp="1"/>
          </p:cNvSpPr>
          <p:nvPr>
            <p:ph type="title"/>
          </p:nvPr>
        </p:nvSpPr>
        <p:spPr/>
        <p:txBody>
          <a:bodyPr/>
          <a:lstStyle/>
          <a:p>
            <a:r>
              <a:rPr lang="en-US" altLang="zh-CN" dirty="0"/>
              <a:t>Formal</a:t>
            </a:r>
            <a:endParaRPr lang="zh-CN" altLang="en-US" dirty="0"/>
          </a:p>
        </p:txBody>
      </p:sp>
      <p:sp>
        <p:nvSpPr>
          <p:cNvPr id="3" name="文本框 2">
            <a:extLst>
              <a:ext uri="{FF2B5EF4-FFF2-40B4-BE49-F238E27FC236}">
                <a16:creationId xmlns:a16="http://schemas.microsoft.com/office/drawing/2014/main" id="{0F44D32A-366F-4523-AA4D-8C1E1B877397}"/>
              </a:ext>
            </a:extLst>
          </p:cNvPr>
          <p:cNvSpPr txBox="1"/>
          <p:nvPr/>
        </p:nvSpPr>
        <p:spPr>
          <a:xfrm>
            <a:off x="2678545" y="2457372"/>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1 Water is a liquid made up of molecules of hydrogen and oxygen in the ratio of 2 to 1.</a:t>
            </a:r>
            <a:endParaRPr lang="zh-CN" altLang="en-US" sz="24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F560FB5A-6BC2-47B4-AAC3-AA5E1DC4BF80}"/>
              </a:ext>
            </a:extLst>
          </p:cNvPr>
          <p:cNvSpPr txBox="1"/>
          <p:nvPr/>
        </p:nvSpPr>
        <p:spPr>
          <a:xfrm>
            <a:off x="2678545" y="4772009"/>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4 Carbohydrates are a food group including sugars, starches, and cellulose.</a:t>
            </a:r>
            <a:endParaRPr lang="zh-CN" altLang="en-US" sz="2400"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03EAA614-1EED-4E3F-B525-F2D8F9ABF879}"/>
              </a:ext>
            </a:extLst>
          </p:cNvPr>
          <p:cNvSpPr txBox="1"/>
          <p:nvPr/>
        </p:nvSpPr>
        <p:spPr>
          <a:xfrm>
            <a:off x="4082473" y="407468"/>
            <a:ext cx="3075709" cy="461665"/>
          </a:xfrm>
          <a:prstGeom prst="rect">
            <a:avLst/>
          </a:prstGeom>
          <a:solidFill>
            <a:srgbClr val="FFC000"/>
          </a:solidFill>
        </p:spPr>
        <p:txBody>
          <a:bodyPr wrap="square" rtlCol="0">
            <a:spAutoFit/>
          </a:bodyPr>
          <a:lstStyle/>
          <a:p>
            <a:pPr algn="ctr"/>
            <a:r>
              <a:rPr lang="en-US" altLang="zh-CN" sz="2400" dirty="0">
                <a:latin typeface="Times New Roman" panose="02020603050405020304" pitchFamily="18" charset="0"/>
                <a:cs typeface="Times New Roman" panose="02020603050405020304" pitchFamily="18" charset="0"/>
              </a:rPr>
              <a:t>Three-part Structure</a:t>
            </a:r>
            <a:endParaRPr lang="zh-CN" altLang="en-US" sz="2400" dirty="0">
              <a:latin typeface="Times New Roman" panose="02020603050405020304" pitchFamily="18" charset="0"/>
              <a:cs typeface="Times New Roman" panose="02020603050405020304" pitchFamily="18" charset="0"/>
            </a:endParaRPr>
          </a:p>
        </p:txBody>
      </p:sp>
      <p:sp>
        <p:nvSpPr>
          <p:cNvPr id="10" name="左中括号 9">
            <a:extLst>
              <a:ext uri="{FF2B5EF4-FFF2-40B4-BE49-F238E27FC236}">
                <a16:creationId xmlns:a16="http://schemas.microsoft.com/office/drawing/2014/main" id="{453EFC3E-934B-49B5-8F6F-5746AB0266EA}"/>
              </a:ext>
            </a:extLst>
          </p:cNvPr>
          <p:cNvSpPr/>
          <p:nvPr/>
        </p:nvSpPr>
        <p:spPr>
          <a:xfrm rot="5400000">
            <a:off x="5587999" y="-314036"/>
            <a:ext cx="64655" cy="3075708"/>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12" name="直接连接符 11">
            <a:extLst>
              <a:ext uri="{FF2B5EF4-FFF2-40B4-BE49-F238E27FC236}">
                <a16:creationId xmlns:a16="http://schemas.microsoft.com/office/drawing/2014/main" id="{D53B0932-A038-4719-A216-FE1D528E56E9}"/>
              </a:ext>
            </a:extLst>
          </p:cNvPr>
          <p:cNvCxnSpPr>
            <a:cxnSpLocks/>
            <a:stCxn id="7" idx="2"/>
            <a:endCxn id="10" idx="1"/>
          </p:cNvCxnSpPr>
          <p:nvPr/>
        </p:nvCxnSpPr>
        <p:spPr>
          <a:xfrm flipH="1">
            <a:off x="5620327" y="869133"/>
            <a:ext cx="1" cy="3223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矩形: 圆角 12">
            <a:extLst>
              <a:ext uri="{FF2B5EF4-FFF2-40B4-BE49-F238E27FC236}">
                <a16:creationId xmlns:a16="http://schemas.microsoft.com/office/drawing/2014/main" id="{F526EFF4-B1A7-45D2-BCFD-4AE2C1E30DBF}"/>
              </a:ext>
            </a:extLst>
          </p:cNvPr>
          <p:cNvSpPr/>
          <p:nvPr/>
        </p:nvSpPr>
        <p:spPr>
          <a:xfrm>
            <a:off x="3426691" y="1344262"/>
            <a:ext cx="988291"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Terms</a:t>
            </a:r>
            <a:endParaRPr lang="zh-CN" altLang="en-US" b="1" dirty="0"/>
          </a:p>
        </p:txBody>
      </p:sp>
      <p:sp>
        <p:nvSpPr>
          <p:cNvPr id="14" name="矩形: 圆角 13">
            <a:extLst>
              <a:ext uri="{FF2B5EF4-FFF2-40B4-BE49-F238E27FC236}">
                <a16:creationId xmlns:a16="http://schemas.microsoft.com/office/drawing/2014/main" id="{9B6D8826-1D2B-42DA-8A0F-F321D1567B10}"/>
              </a:ext>
            </a:extLst>
          </p:cNvPr>
          <p:cNvSpPr/>
          <p:nvPr/>
        </p:nvSpPr>
        <p:spPr>
          <a:xfrm>
            <a:off x="4752110" y="1352249"/>
            <a:ext cx="1547090"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General Class</a:t>
            </a:r>
            <a:endParaRPr lang="zh-CN" altLang="en-US" b="1" dirty="0"/>
          </a:p>
        </p:txBody>
      </p:sp>
      <p:sp>
        <p:nvSpPr>
          <p:cNvPr id="15" name="矩形: 圆角 14">
            <a:extLst>
              <a:ext uri="{FF2B5EF4-FFF2-40B4-BE49-F238E27FC236}">
                <a16:creationId xmlns:a16="http://schemas.microsoft.com/office/drawing/2014/main" id="{8C710E4C-2EDF-4BEB-AA2F-6DEBDEDCFEAA}"/>
              </a:ext>
            </a:extLst>
          </p:cNvPr>
          <p:cNvSpPr/>
          <p:nvPr/>
        </p:nvSpPr>
        <p:spPr>
          <a:xfrm>
            <a:off x="6585527" y="1344262"/>
            <a:ext cx="1126837"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Features</a:t>
            </a:r>
            <a:endParaRPr lang="zh-CN" altLang="en-US" b="1" dirty="0"/>
          </a:p>
        </p:txBody>
      </p:sp>
      <p:cxnSp>
        <p:nvCxnSpPr>
          <p:cNvPr id="5" name="直接箭头连接符 4">
            <a:extLst>
              <a:ext uri="{FF2B5EF4-FFF2-40B4-BE49-F238E27FC236}">
                <a16:creationId xmlns:a16="http://schemas.microsoft.com/office/drawing/2014/main" id="{15A73F40-46A2-45E9-8B49-0747FCE4B112}"/>
              </a:ext>
            </a:extLst>
          </p:cNvPr>
          <p:cNvCxnSpPr/>
          <p:nvPr/>
        </p:nvCxnSpPr>
        <p:spPr>
          <a:xfrm flipH="1">
            <a:off x="3426691" y="1817065"/>
            <a:ext cx="360218" cy="640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直接箭头连接符 8">
            <a:extLst>
              <a:ext uri="{FF2B5EF4-FFF2-40B4-BE49-F238E27FC236}">
                <a16:creationId xmlns:a16="http://schemas.microsoft.com/office/drawing/2014/main" id="{CFC1E192-CCCE-4E4C-8F7E-3A13810CF917}"/>
              </a:ext>
            </a:extLst>
          </p:cNvPr>
          <p:cNvCxnSpPr>
            <a:stCxn id="13" idx="2"/>
          </p:cNvCxnSpPr>
          <p:nvPr/>
        </p:nvCxnSpPr>
        <p:spPr>
          <a:xfrm flipH="1">
            <a:off x="3657600" y="1809078"/>
            <a:ext cx="263237" cy="30492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2080168"/>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D98F94-B63C-403B-B18D-3FEAE64476A1}"/>
              </a:ext>
            </a:extLst>
          </p:cNvPr>
          <p:cNvSpPr>
            <a:spLocks noGrp="1"/>
          </p:cNvSpPr>
          <p:nvPr>
            <p:ph type="title"/>
          </p:nvPr>
        </p:nvSpPr>
        <p:spPr/>
        <p:txBody>
          <a:bodyPr/>
          <a:lstStyle/>
          <a:p>
            <a:r>
              <a:rPr lang="en-US" altLang="zh-CN" dirty="0"/>
              <a:t>Formal</a:t>
            </a:r>
            <a:endParaRPr lang="zh-CN" altLang="en-US" dirty="0"/>
          </a:p>
        </p:txBody>
      </p:sp>
      <p:sp>
        <p:nvSpPr>
          <p:cNvPr id="3" name="文本框 2">
            <a:extLst>
              <a:ext uri="{FF2B5EF4-FFF2-40B4-BE49-F238E27FC236}">
                <a16:creationId xmlns:a16="http://schemas.microsoft.com/office/drawing/2014/main" id="{0F44D32A-366F-4523-AA4D-8C1E1B877397}"/>
              </a:ext>
            </a:extLst>
          </p:cNvPr>
          <p:cNvSpPr txBox="1"/>
          <p:nvPr/>
        </p:nvSpPr>
        <p:spPr>
          <a:xfrm>
            <a:off x="2678545" y="2457372"/>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1 Water is a liquid made up of molecules of hydrogen and oxygen in the ratio of 2 to 1.</a:t>
            </a:r>
            <a:endParaRPr lang="zh-CN" altLang="en-US" sz="24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F560FB5A-6BC2-47B4-AAC3-AA5E1DC4BF80}"/>
              </a:ext>
            </a:extLst>
          </p:cNvPr>
          <p:cNvSpPr txBox="1"/>
          <p:nvPr/>
        </p:nvSpPr>
        <p:spPr>
          <a:xfrm>
            <a:off x="2678545" y="4772009"/>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4 Carbohydrates are a food group including sugars, starches, and cellulose.</a:t>
            </a:r>
            <a:endParaRPr lang="zh-CN" altLang="en-US" sz="2400"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03EAA614-1EED-4E3F-B525-F2D8F9ABF879}"/>
              </a:ext>
            </a:extLst>
          </p:cNvPr>
          <p:cNvSpPr txBox="1"/>
          <p:nvPr/>
        </p:nvSpPr>
        <p:spPr>
          <a:xfrm>
            <a:off x="4082473" y="407468"/>
            <a:ext cx="3075709" cy="461665"/>
          </a:xfrm>
          <a:prstGeom prst="rect">
            <a:avLst/>
          </a:prstGeom>
          <a:solidFill>
            <a:srgbClr val="FFC000"/>
          </a:solidFill>
        </p:spPr>
        <p:txBody>
          <a:bodyPr wrap="square" rtlCol="0">
            <a:spAutoFit/>
          </a:bodyPr>
          <a:lstStyle/>
          <a:p>
            <a:pPr algn="ctr"/>
            <a:r>
              <a:rPr lang="en-US" altLang="zh-CN" sz="2400" dirty="0">
                <a:latin typeface="Times New Roman" panose="02020603050405020304" pitchFamily="18" charset="0"/>
                <a:cs typeface="Times New Roman" panose="02020603050405020304" pitchFamily="18" charset="0"/>
              </a:rPr>
              <a:t>Three-part Structure</a:t>
            </a:r>
            <a:endParaRPr lang="zh-CN" altLang="en-US" sz="2400" dirty="0">
              <a:latin typeface="Times New Roman" panose="02020603050405020304" pitchFamily="18" charset="0"/>
              <a:cs typeface="Times New Roman" panose="02020603050405020304" pitchFamily="18" charset="0"/>
            </a:endParaRPr>
          </a:p>
        </p:txBody>
      </p:sp>
      <p:sp>
        <p:nvSpPr>
          <p:cNvPr id="10" name="左中括号 9">
            <a:extLst>
              <a:ext uri="{FF2B5EF4-FFF2-40B4-BE49-F238E27FC236}">
                <a16:creationId xmlns:a16="http://schemas.microsoft.com/office/drawing/2014/main" id="{453EFC3E-934B-49B5-8F6F-5746AB0266EA}"/>
              </a:ext>
            </a:extLst>
          </p:cNvPr>
          <p:cNvSpPr/>
          <p:nvPr/>
        </p:nvSpPr>
        <p:spPr>
          <a:xfrm rot="5400000">
            <a:off x="5587999" y="-314036"/>
            <a:ext cx="64655" cy="3075708"/>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12" name="直接连接符 11">
            <a:extLst>
              <a:ext uri="{FF2B5EF4-FFF2-40B4-BE49-F238E27FC236}">
                <a16:creationId xmlns:a16="http://schemas.microsoft.com/office/drawing/2014/main" id="{D53B0932-A038-4719-A216-FE1D528E56E9}"/>
              </a:ext>
            </a:extLst>
          </p:cNvPr>
          <p:cNvCxnSpPr>
            <a:cxnSpLocks/>
            <a:stCxn id="7" idx="2"/>
            <a:endCxn id="10" idx="1"/>
          </p:cNvCxnSpPr>
          <p:nvPr/>
        </p:nvCxnSpPr>
        <p:spPr>
          <a:xfrm flipH="1">
            <a:off x="5620327" y="869133"/>
            <a:ext cx="1" cy="3223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矩形: 圆角 12">
            <a:extLst>
              <a:ext uri="{FF2B5EF4-FFF2-40B4-BE49-F238E27FC236}">
                <a16:creationId xmlns:a16="http://schemas.microsoft.com/office/drawing/2014/main" id="{F526EFF4-B1A7-45D2-BCFD-4AE2C1E30DBF}"/>
              </a:ext>
            </a:extLst>
          </p:cNvPr>
          <p:cNvSpPr/>
          <p:nvPr/>
        </p:nvSpPr>
        <p:spPr>
          <a:xfrm>
            <a:off x="3426691" y="1344262"/>
            <a:ext cx="988291"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Terms</a:t>
            </a:r>
            <a:endParaRPr lang="zh-CN" altLang="en-US" b="1" dirty="0"/>
          </a:p>
        </p:txBody>
      </p:sp>
      <p:sp>
        <p:nvSpPr>
          <p:cNvPr id="14" name="矩形: 圆角 13">
            <a:extLst>
              <a:ext uri="{FF2B5EF4-FFF2-40B4-BE49-F238E27FC236}">
                <a16:creationId xmlns:a16="http://schemas.microsoft.com/office/drawing/2014/main" id="{9B6D8826-1D2B-42DA-8A0F-F321D1567B10}"/>
              </a:ext>
            </a:extLst>
          </p:cNvPr>
          <p:cNvSpPr/>
          <p:nvPr/>
        </p:nvSpPr>
        <p:spPr>
          <a:xfrm>
            <a:off x="4752110" y="1352249"/>
            <a:ext cx="1547090"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General Class</a:t>
            </a:r>
            <a:endParaRPr lang="zh-CN" altLang="en-US" b="1" dirty="0"/>
          </a:p>
        </p:txBody>
      </p:sp>
      <p:sp>
        <p:nvSpPr>
          <p:cNvPr id="15" name="矩形: 圆角 14">
            <a:extLst>
              <a:ext uri="{FF2B5EF4-FFF2-40B4-BE49-F238E27FC236}">
                <a16:creationId xmlns:a16="http://schemas.microsoft.com/office/drawing/2014/main" id="{8C710E4C-2EDF-4BEB-AA2F-6DEBDEDCFEAA}"/>
              </a:ext>
            </a:extLst>
          </p:cNvPr>
          <p:cNvSpPr/>
          <p:nvPr/>
        </p:nvSpPr>
        <p:spPr>
          <a:xfrm>
            <a:off x="6585527" y="1344262"/>
            <a:ext cx="1126837"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Features</a:t>
            </a:r>
            <a:endParaRPr lang="zh-CN" altLang="en-US" b="1" dirty="0"/>
          </a:p>
        </p:txBody>
      </p:sp>
      <p:cxnSp>
        <p:nvCxnSpPr>
          <p:cNvPr id="5" name="直接箭头连接符 4">
            <a:extLst>
              <a:ext uri="{FF2B5EF4-FFF2-40B4-BE49-F238E27FC236}">
                <a16:creationId xmlns:a16="http://schemas.microsoft.com/office/drawing/2014/main" id="{4D4B921C-69CB-4F11-92F5-54FC5BB476ED}"/>
              </a:ext>
            </a:extLst>
          </p:cNvPr>
          <p:cNvCxnSpPr>
            <a:stCxn id="14" idx="2"/>
          </p:cNvCxnSpPr>
          <p:nvPr/>
        </p:nvCxnSpPr>
        <p:spPr>
          <a:xfrm flipH="1">
            <a:off x="5061527" y="1817065"/>
            <a:ext cx="464128" cy="778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直接箭头连接符 8">
            <a:extLst>
              <a:ext uri="{FF2B5EF4-FFF2-40B4-BE49-F238E27FC236}">
                <a16:creationId xmlns:a16="http://schemas.microsoft.com/office/drawing/2014/main" id="{CE10315A-4BB1-4B20-9941-27E34B700162}"/>
              </a:ext>
            </a:extLst>
          </p:cNvPr>
          <p:cNvCxnSpPr>
            <a:stCxn id="14" idx="2"/>
          </p:cNvCxnSpPr>
          <p:nvPr/>
        </p:nvCxnSpPr>
        <p:spPr>
          <a:xfrm>
            <a:off x="5525655" y="1817065"/>
            <a:ext cx="773545" cy="30966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7457829"/>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D98F94-B63C-403B-B18D-3FEAE64476A1}"/>
              </a:ext>
            </a:extLst>
          </p:cNvPr>
          <p:cNvSpPr>
            <a:spLocks noGrp="1"/>
          </p:cNvSpPr>
          <p:nvPr>
            <p:ph type="title"/>
          </p:nvPr>
        </p:nvSpPr>
        <p:spPr/>
        <p:txBody>
          <a:bodyPr/>
          <a:lstStyle/>
          <a:p>
            <a:r>
              <a:rPr lang="en-US" altLang="zh-CN" dirty="0"/>
              <a:t>Formal</a:t>
            </a:r>
            <a:endParaRPr lang="zh-CN" altLang="en-US" dirty="0"/>
          </a:p>
        </p:txBody>
      </p:sp>
      <p:sp>
        <p:nvSpPr>
          <p:cNvPr id="3" name="文本框 2">
            <a:extLst>
              <a:ext uri="{FF2B5EF4-FFF2-40B4-BE49-F238E27FC236}">
                <a16:creationId xmlns:a16="http://schemas.microsoft.com/office/drawing/2014/main" id="{0F44D32A-366F-4523-AA4D-8C1E1B877397}"/>
              </a:ext>
            </a:extLst>
          </p:cNvPr>
          <p:cNvSpPr txBox="1"/>
          <p:nvPr/>
        </p:nvSpPr>
        <p:spPr>
          <a:xfrm>
            <a:off x="2678545" y="2457372"/>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1 Water is a liquid made up of molecules of hydrogen and oxygen in the ratio of 2 to 1.</a:t>
            </a:r>
            <a:endParaRPr lang="zh-CN" altLang="en-US" sz="24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F560FB5A-6BC2-47B4-AAC3-AA5E1DC4BF80}"/>
              </a:ext>
            </a:extLst>
          </p:cNvPr>
          <p:cNvSpPr txBox="1"/>
          <p:nvPr/>
        </p:nvSpPr>
        <p:spPr>
          <a:xfrm>
            <a:off x="2678545" y="4772009"/>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4 Carbohydrates are a food group including sugars, starches, and cellulose.</a:t>
            </a:r>
            <a:endParaRPr lang="zh-CN" altLang="en-US" sz="2400"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03EAA614-1EED-4E3F-B525-F2D8F9ABF879}"/>
              </a:ext>
            </a:extLst>
          </p:cNvPr>
          <p:cNvSpPr txBox="1"/>
          <p:nvPr/>
        </p:nvSpPr>
        <p:spPr>
          <a:xfrm>
            <a:off x="4082473" y="407468"/>
            <a:ext cx="3075709" cy="461665"/>
          </a:xfrm>
          <a:prstGeom prst="rect">
            <a:avLst/>
          </a:prstGeom>
          <a:solidFill>
            <a:srgbClr val="FFC000"/>
          </a:solidFill>
        </p:spPr>
        <p:txBody>
          <a:bodyPr wrap="square" rtlCol="0">
            <a:spAutoFit/>
          </a:bodyPr>
          <a:lstStyle/>
          <a:p>
            <a:pPr algn="ctr"/>
            <a:r>
              <a:rPr lang="en-US" altLang="zh-CN" sz="2400" dirty="0">
                <a:latin typeface="Times New Roman" panose="02020603050405020304" pitchFamily="18" charset="0"/>
                <a:cs typeface="Times New Roman" panose="02020603050405020304" pitchFamily="18" charset="0"/>
              </a:rPr>
              <a:t>Three-part Structure</a:t>
            </a:r>
            <a:endParaRPr lang="zh-CN" altLang="en-US" sz="2400" dirty="0">
              <a:latin typeface="Times New Roman" panose="02020603050405020304" pitchFamily="18" charset="0"/>
              <a:cs typeface="Times New Roman" panose="02020603050405020304" pitchFamily="18" charset="0"/>
            </a:endParaRPr>
          </a:p>
        </p:txBody>
      </p:sp>
      <p:sp>
        <p:nvSpPr>
          <p:cNvPr id="10" name="左中括号 9">
            <a:extLst>
              <a:ext uri="{FF2B5EF4-FFF2-40B4-BE49-F238E27FC236}">
                <a16:creationId xmlns:a16="http://schemas.microsoft.com/office/drawing/2014/main" id="{453EFC3E-934B-49B5-8F6F-5746AB0266EA}"/>
              </a:ext>
            </a:extLst>
          </p:cNvPr>
          <p:cNvSpPr/>
          <p:nvPr/>
        </p:nvSpPr>
        <p:spPr>
          <a:xfrm rot="5400000">
            <a:off x="5587999" y="-314036"/>
            <a:ext cx="64655" cy="3075708"/>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12" name="直接连接符 11">
            <a:extLst>
              <a:ext uri="{FF2B5EF4-FFF2-40B4-BE49-F238E27FC236}">
                <a16:creationId xmlns:a16="http://schemas.microsoft.com/office/drawing/2014/main" id="{D53B0932-A038-4719-A216-FE1D528E56E9}"/>
              </a:ext>
            </a:extLst>
          </p:cNvPr>
          <p:cNvCxnSpPr>
            <a:cxnSpLocks/>
            <a:stCxn id="7" idx="2"/>
            <a:endCxn id="10" idx="1"/>
          </p:cNvCxnSpPr>
          <p:nvPr/>
        </p:nvCxnSpPr>
        <p:spPr>
          <a:xfrm flipH="1">
            <a:off x="5620327" y="869133"/>
            <a:ext cx="1" cy="3223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矩形: 圆角 12">
            <a:extLst>
              <a:ext uri="{FF2B5EF4-FFF2-40B4-BE49-F238E27FC236}">
                <a16:creationId xmlns:a16="http://schemas.microsoft.com/office/drawing/2014/main" id="{F526EFF4-B1A7-45D2-BCFD-4AE2C1E30DBF}"/>
              </a:ext>
            </a:extLst>
          </p:cNvPr>
          <p:cNvSpPr/>
          <p:nvPr/>
        </p:nvSpPr>
        <p:spPr>
          <a:xfrm>
            <a:off x="3426691" y="1344262"/>
            <a:ext cx="988291"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Terms</a:t>
            </a:r>
            <a:endParaRPr lang="zh-CN" altLang="en-US" b="1" dirty="0"/>
          </a:p>
        </p:txBody>
      </p:sp>
      <p:sp>
        <p:nvSpPr>
          <p:cNvPr id="14" name="矩形: 圆角 13">
            <a:extLst>
              <a:ext uri="{FF2B5EF4-FFF2-40B4-BE49-F238E27FC236}">
                <a16:creationId xmlns:a16="http://schemas.microsoft.com/office/drawing/2014/main" id="{9B6D8826-1D2B-42DA-8A0F-F321D1567B10}"/>
              </a:ext>
            </a:extLst>
          </p:cNvPr>
          <p:cNvSpPr/>
          <p:nvPr/>
        </p:nvSpPr>
        <p:spPr>
          <a:xfrm>
            <a:off x="4752110" y="1352249"/>
            <a:ext cx="1547090"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General Class</a:t>
            </a:r>
            <a:endParaRPr lang="zh-CN" altLang="en-US" b="1" dirty="0"/>
          </a:p>
        </p:txBody>
      </p:sp>
      <p:sp>
        <p:nvSpPr>
          <p:cNvPr id="15" name="矩形: 圆角 14">
            <a:extLst>
              <a:ext uri="{FF2B5EF4-FFF2-40B4-BE49-F238E27FC236}">
                <a16:creationId xmlns:a16="http://schemas.microsoft.com/office/drawing/2014/main" id="{8C710E4C-2EDF-4BEB-AA2F-6DEBDEDCFEAA}"/>
              </a:ext>
            </a:extLst>
          </p:cNvPr>
          <p:cNvSpPr/>
          <p:nvPr/>
        </p:nvSpPr>
        <p:spPr>
          <a:xfrm>
            <a:off x="6585527" y="1344262"/>
            <a:ext cx="1126837" cy="4648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Features</a:t>
            </a:r>
            <a:endParaRPr lang="zh-CN" altLang="en-US" b="1" dirty="0"/>
          </a:p>
        </p:txBody>
      </p:sp>
      <p:cxnSp>
        <p:nvCxnSpPr>
          <p:cNvPr id="5" name="直接箭头连接符 4">
            <a:extLst>
              <a:ext uri="{FF2B5EF4-FFF2-40B4-BE49-F238E27FC236}">
                <a16:creationId xmlns:a16="http://schemas.microsoft.com/office/drawing/2014/main" id="{73A0BC89-7013-4121-926F-D61921CED5D4}"/>
              </a:ext>
            </a:extLst>
          </p:cNvPr>
          <p:cNvCxnSpPr>
            <a:stCxn id="15" idx="2"/>
          </p:cNvCxnSpPr>
          <p:nvPr/>
        </p:nvCxnSpPr>
        <p:spPr>
          <a:xfrm>
            <a:off x="7148946" y="1809078"/>
            <a:ext cx="240145" cy="6482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直接箭头连接符 8">
            <a:extLst>
              <a:ext uri="{FF2B5EF4-FFF2-40B4-BE49-F238E27FC236}">
                <a16:creationId xmlns:a16="http://schemas.microsoft.com/office/drawing/2014/main" id="{AFDD243F-0CD9-4EA4-8B15-EB48D5D937A1}"/>
              </a:ext>
            </a:extLst>
          </p:cNvPr>
          <p:cNvCxnSpPr>
            <a:stCxn id="15" idx="2"/>
          </p:cNvCxnSpPr>
          <p:nvPr/>
        </p:nvCxnSpPr>
        <p:spPr>
          <a:xfrm>
            <a:off x="7148946" y="1809078"/>
            <a:ext cx="711199" cy="29629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1128679"/>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C6773A-B509-4E36-AF01-8633F29AD655}"/>
              </a:ext>
            </a:extLst>
          </p:cNvPr>
          <p:cNvSpPr>
            <a:spLocks noGrp="1"/>
          </p:cNvSpPr>
          <p:nvPr>
            <p:ph type="title"/>
          </p:nvPr>
        </p:nvSpPr>
        <p:spPr/>
        <p:txBody>
          <a:bodyPr/>
          <a:lstStyle/>
          <a:p>
            <a:r>
              <a:rPr lang="en-US" altLang="zh-CN" dirty="0"/>
              <a:t>Definition: functions</a:t>
            </a:r>
            <a:endParaRPr lang="zh-CN" altLang="en-US" dirty="0"/>
          </a:p>
        </p:txBody>
      </p:sp>
      <p:sp>
        <p:nvSpPr>
          <p:cNvPr id="3" name="内容占位符 2">
            <a:extLst>
              <a:ext uri="{FF2B5EF4-FFF2-40B4-BE49-F238E27FC236}">
                <a16:creationId xmlns:a16="http://schemas.microsoft.com/office/drawing/2014/main" id="{A5C74DD1-02E6-4CB7-9980-72DC44837F25}"/>
              </a:ext>
            </a:extLst>
          </p:cNvPr>
          <p:cNvSpPr>
            <a:spLocks noGrp="1"/>
          </p:cNvSpPr>
          <p:nvPr>
            <p:ph idx="1"/>
          </p:nvPr>
        </p:nvSpPr>
        <p:spPr>
          <a:xfrm>
            <a:off x="2641600" y="2466109"/>
            <a:ext cx="6045198" cy="2586182"/>
          </a:xfrm>
          <a:solidFill>
            <a:schemeClr val="accent6">
              <a:lumMod val="20000"/>
              <a:lumOff val="80000"/>
              <a:alpha val="41000"/>
            </a:schemeClr>
          </a:solidFill>
        </p:spPr>
        <p:txBody>
          <a:bodyPr>
            <a:normAutofit lnSpcReduction="10000"/>
          </a:bodyPr>
          <a:lstStyle/>
          <a:p>
            <a:r>
              <a:rPr lang="en-US" altLang="zh-CN" sz="2800" dirty="0"/>
              <a:t>State the basic meaning</a:t>
            </a:r>
          </a:p>
          <a:p>
            <a:endParaRPr lang="en-US" altLang="zh-CN" sz="2800" dirty="0"/>
          </a:p>
          <a:p>
            <a:r>
              <a:rPr lang="en-US" altLang="zh-CN" sz="2800" dirty="0"/>
              <a:t>Explain the nature or characteristics;</a:t>
            </a:r>
          </a:p>
          <a:p>
            <a:endParaRPr lang="en-US" altLang="zh-CN" sz="2800" dirty="0"/>
          </a:p>
          <a:p>
            <a:r>
              <a:rPr lang="en-US" altLang="zh-CN" sz="2800" dirty="0"/>
              <a:t>Fix the boundaries</a:t>
            </a:r>
            <a:endParaRPr lang="zh-CN" altLang="en-US" sz="2800" dirty="0"/>
          </a:p>
        </p:txBody>
      </p:sp>
    </p:spTree>
    <p:extLst>
      <p:ext uri="{BB962C8B-B14F-4D97-AF65-F5344CB8AC3E}">
        <p14:creationId xmlns:p14="http://schemas.microsoft.com/office/powerpoint/2010/main" val="553028917"/>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D98F94-B63C-403B-B18D-3FEAE64476A1}"/>
              </a:ext>
            </a:extLst>
          </p:cNvPr>
          <p:cNvSpPr>
            <a:spLocks noGrp="1"/>
          </p:cNvSpPr>
          <p:nvPr>
            <p:ph type="title"/>
          </p:nvPr>
        </p:nvSpPr>
        <p:spPr/>
        <p:txBody>
          <a:bodyPr/>
          <a:lstStyle/>
          <a:p>
            <a:r>
              <a:rPr lang="en-US" altLang="zh-CN" dirty="0"/>
              <a:t>Exercise</a:t>
            </a:r>
            <a:endParaRPr lang="zh-CN" altLang="en-US" dirty="0"/>
          </a:p>
        </p:txBody>
      </p:sp>
      <p:sp>
        <p:nvSpPr>
          <p:cNvPr id="3" name="文本框 2">
            <a:extLst>
              <a:ext uri="{FF2B5EF4-FFF2-40B4-BE49-F238E27FC236}">
                <a16:creationId xmlns:a16="http://schemas.microsoft.com/office/drawing/2014/main" id="{0F44D32A-366F-4523-AA4D-8C1E1B877397}"/>
              </a:ext>
            </a:extLst>
          </p:cNvPr>
          <p:cNvSpPr txBox="1"/>
          <p:nvPr/>
        </p:nvSpPr>
        <p:spPr>
          <a:xfrm>
            <a:off x="2678545" y="794827"/>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1 Water is a liquid made up of molecules of hydrogen and oxygen in the ratio of 2 to 1.</a:t>
            </a:r>
            <a:endParaRPr lang="zh-CN" altLang="en-US" sz="2400" dirty="0">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id="{2AE2E276-36CC-4293-A81C-F63419F25967}"/>
              </a:ext>
            </a:extLst>
          </p:cNvPr>
          <p:cNvSpPr txBox="1"/>
          <p:nvPr/>
        </p:nvSpPr>
        <p:spPr>
          <a:xfrm>
            <a:off x="2678545" y="1963099"/>
            <a:ext cx="6179128" cy="1569660"/>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2 Throughout this essay, the term classic gaming </a:t>
            </a:r>
            <a:r>
              <a:rPr lang="en-US" altLang="zh-CN" sz="2400" dirty="0">
                <a:solidFill>
                  <a:srgbClr val="FF0000"/>
                </a:solidFill>
                <a:latin typeface="Times New Roman" panose="02020603050405020304" pitchFamily="18" charset="0"/>
                <a:cs typeface="Times New Roman" panose="02020603050405020304" pitchFamily="18" charset="0"/>
              </a:rPr>
              <a:t>means</a:t>
            </a:r>
            <a:r>
              <a:rPr lang="en-US" altLang="zh-CN" sz="2400" dirty="0">
                <a:latin typeface="Times New Roman" panose="02020603050405020304" pitchFamily="18" charset="0"/>
                <a:cs typeface="Times New Roman" panose="02020603050405020304" pitchFamily="18" charset="0"/>
              </a:rPr>
              <a:t> playing video games produced for the Atari, the original Nintendo Entertainment System, and any systems in-between.</a:t>
            </a:r>
            <a:endParaRPr lang="zh-CN" altLang="en-US" sz="2400" dirty="0">
              <a:latin typeface="Times New Roman" panose="02020603050405020304" pitchFamily="18" charset="0"/>
              <a:cs typeface="Times New Roman" panose="02020603050405020304" pitchFamily="18" charset="0"/>
            </a:endParaRPr>
          </a:p>
        </p:txBody>
      </p:sp>
      <p:sp>
        <p:nvSpPr>
          <p:cNvPr id="5" name="文本框 4">
            <a:extLst>
              <a:ext uri="{FF2B5EF4-FFF2-40B4-BE49-F238E27FC236}">
                <a16:creationId xmlns:a16="http://schemas.microsoft.com/office/drawing/2014/main" id="{1FA0882E-EE78-45CD-B3EB-92CCFB244E1B}"/>
              </a:ext>
            </a:extLst>
          </p:cNvPr>
          <p:cNvSpPr txBox="1"/>
          <p:nvPr/>
        </p:nvSpPr>
        <p:spPr>
          <a:xfrm>
            <a:off x="2678545" y="3787747"/>
            <a:ext cx="6179128" cy="1200329"/>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3 Rhyming poetry </a:t>
            </a:r>
            <a:r>
              <a:rPr lang="en-US" altLang="zh-CN" sz="2400" b="1"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 an artform consisting of lines whose final words consistently contain identical, final stressed vowel sounds."</a:t>
            </a:r>
            <a:endParaRPr lang="zh-CN" altLang="en-US" sz="24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F560FB5A-6BC2-47B4-AAC3-AA5E1DC4BF80}"/>
              </a:ext>
            </a:extLst>
          </p:cNvPr>
          <p:cNvSpPr txBox="1"/>
          <p:nvPr/>
        </p:nvSpPr>
        <p:spPr>
          <a:xfrm>
            <a:off x="2678545" y="5243064"/>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4 Carbohydrates are a food group including sugars, starches, and cellulose.</a:t>
            </a:r>
            <a:endParaRPr lang="zh-CN"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9642431"/>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D98F94-B63C-403B-B18D-3FEAE64476A1}"/>
              </a:ext>
            </a:extLst>
          </p:cNvPr>
          <p:cNvSpPr>
            <a:spLocks noGrp="1"/>
          </p:cNvSpPr>
          <p:nvPr>
            <p:ph type="title"/>
          </p:nvPr>
        </p:nvSpPr>
        <p:spPr/>
        <p:txBody>
          <a:bodyPr/>
          <a:lstStyle/>
          <a:p>
            <a:r>
              <a:rPr lang="en-US" altLang="zh-CN" dirty="0"/>
              <a:t>Exercise</a:t>
            </a:r>
            <a:endParaRPr lang="zh-CN" altLang="en-US" dirty="0"/>
          </a:p>
        </p:txBody>
      </p:sp>
      <p:sp>
        <p:nvSpPr>
          <p:cNvPr id="3" name="文本框 2">
            <a:extLst>
              <a:ext uri="{FF2B5EF4-FFF2-40B4-BE49-F238E27FC236}">
                <a16:creationId xmlns:a16="http://schemas.microsoft.com/office/drawing/2014/main" id="{0F44D32A-366F-4523-AA4D-8C1E1B877397}"/>
              </a:ext>
            </a:extLst>
          </p:cNvPr>
          <p:cNvSpPr txBox="1"/>
          <p:nvPr/>
        </p:nvSpPr>
        <p:spPr>
          <a:xfrm>
            <a:off x="2678545" y="794827"/>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1 Water is a liquid made up of molecules of hydrogen and oxygen in the ratio of 2 to 1.</a:t>
            </a:r>
            <a:endParaRPr lang="zh-CN" altLang="en-US" sz="2400" dirty="0">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id="{2AE2E276-36CC-4293-A81C-F63419F25967}"/>
              </a:ext>
            </a:extLst>
          </p:cNvPr>
          <p:cNvSpPr txBox="1"/>
          <p:nvPr/>
        </p:nvSpPr>
        <p:spPr>
          <a:xfrm>
            <a:off x="2678545" y="1963099"/>
            <a:ext cx="6179128" cy="1569660"/>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2 Throughout this essay, the term classic gaming means playing video games produced for the Atari, the original Nintendo Entertainment System, and any systems in-between.</a:t>
            </a:r>
            <a:endParaRPr lang="zh-CN" altLang="en-US" sz="2400" dirty="0">
              <a:latin typeface="Times New Roman" panose="02020603050405020304" pitchFamily="18" charset="0"/>
              <a:cs typeface="Times New Roman" panose="02020603050405020304" pitchFamily="18" charset="0"/>
            </a:endParaRPr>
          </a:p>
        </p:txBody>
      </p:sp>
      <p:sp>
        <p:nvSpPr>
          <p:cNvPr id="5" name="文本框 4">
            <a:extLst>
              <a:ext uri="{FF2B5EF4-FFF2-40B4-BE49-F238E27FC236}">
                <a16:creationId xmlns:a16="http://schemas.microsoft.com/office/drawing/2014/main" id="{1FA0882E-EE78-45CD-B3EB-92CCFB244E1B}"/>
              </a:ext>
            </a:extLst>
          </p:cNvPr>
          <p:cNvSpPr txBox="1"/>
          <p:nvPr/>
        </p:nvSpPr>
        <p:spPr>
          <a:xfrm>
            <a:off x="2678545" y="3787747"/>
            <a:ext cx="6179128" cy="1200329"/>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3 Rhyming poetry </a:t>
            </a:r>
            <a:r>
              <a:rPr lang="en-US" altLang="zh-CN" sz="2400" b="1" dirty="0">
                <a:solidFill>
                  <a:srgbClr val="FF0000"/>
                </a:solidFill>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 an artform consisting of lines whose final words consistently contain identical, final stressed vowel sounds."</a:t>
            </a:r>
            <a:endParaRPr lang="zh-CN" altLang="en-US" sz="24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F560FB5A-6BC2-47B4-AAC3-AA5E1DC4BF80}"/>
              </a:ext>
            </a:extLst>
          </p:cNvPr>
          <p:cNvSpPr txBox="1"/>
          <p:nvPr/>
        </p:nvSpPr>
        <p:spPr>
          <a:xfrm>
            <a:off x="2678545" y="5243064"/>
            <a:ext cx="6179128" cy="830997"/>
          </a:xfrm>
          <a:prstGeom prst="rect">
            <a:avLst/>
          </a:prstGeom>
          <a:solidFill>
            <a:srgbClr val="FFC000">
              <a:alpha val="25000"/>
            </a:srgbClr>
          </a:solidFill>
        </p:spPr>
        <p:txBody>
          <a:bodyPr wrap="square" rtlCol="0">
            <a:spAutoFit/>
          </a:bodyPr>
          <a:lstStyle/>
          <a:p>
            <a:pPr algn="just"/>
            <a:r>
              <a:rPr lang="en-US" altLang="zh-CN" sz="2400" dirty="0">
                <a:latin typeface="Times New Roman" panose="02020603050405020304" pitchFamily="18" charset="0"/>
                <a:cs typeface="Times New Roman" panose="02020603050405020304" pitchFamily="18" charset="0"/>
              </a:rPr>
              <a:t>4 Carbohydrates are a food group including sugars, starches, and cellulose.</a:t>
            </a:r>
            <a:endParaRPr lang="zh-CN"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9525025"/>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61368-9D0D-4D5A-BFEF-260E7550D2E0}"/>
              </a:ext>
            </a:extLst>
          </p:cNvPr>
          <p:cNvSpPr>
            <a:spLocks noGrp="1"/>
          </p:cNvSpPr>
          <p:nvPr>
            <p:ph type="title"/>
          </p:nvPr>
        </p:nvSpPr>
        <p:spPr>
          <a:xfrm>
            <a:off x="189688" y="1123838"/>
            <a:ext cx="2385345" cy="4601183"/>
          </a:xfrm>
        </p:spPr>
        <p:txBody>
          <a:bodyPr>
            <a:normAutofit/>
          </a:bodyPr>
          <a:lstStyle/>
          <a:p>
            <a:r>
              <a:rPr lang="en-GB" sz="4000" b="1" dirty="0">
                <a:latin typeface="Century Schoolbook" panose="02040604050505020304" pitchFamily="18" charset="0"/>
              </a:rPr>
              <a:t>The End</a:t>
            </a:r>
          </a:p>
        </p:txBody>
      </p:sp>
    </p:spTree>
    <p:extLst>
      <p:ext uri="{BB962C8B-B14F-4D97-AF65-F5344CB8AC3E}">
        <p14:creationId xmlns:p14="http://schemas.microsoft.com/office/powerpoint/2010/main" val="377882258"/>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B8CF3C-2280-4587-A1BA-C9CC5568094F}"/>
              </a:ext>
            </a:extLst>
          </p:cNvPr>
          <p:cNvSpPr>
            <a:spLocks noGrp="1"/>
          </p:cNvSpPr>
          <p:nvPr>
            <p:ph type="title"/>
          </p:nvPr>
        </p:nvSpPr>
        <p:spPr/>
        <p:txBody>
          <a:bodyPr/>
          <a:lstStyle/>
          <a:p>
            <a:r>
              <a:rPr lang="en-US" altLang="zh-CN" dirty="0"/>
              <a:t>Significance</a:t>
            </a:r>
            <a:endParaRPr lang="zh-CN" altLang="en-US" dirty="0"/>
          </a:p>
        </p:txBody>
      </p:sp>
      <p:sp>
        <p:nvSpPr>
          <p:cNvPr id="3" name="内容占位符 2">
            <a:extLst>
              <a:ext uri="{FF2B5EF4-FFF2-40B4-BE49-F238E27FC236}">
                <a16:creationId xmlns:a16="http://schemas.microsoft.com/office/drawing/2014/main" id="{64F7796F-809E-4BDF-92F8-6B7DFD1B53D0}"/>
              </a:ext>
            </a:extLst>
          </p:cNvPr>
          <p:cNvSpPr>
            <a:spLocks noGrp="1"/>
          </p:cNvSpPr>
          <p:nvPr>
            <p:ph idx="1"/>
          </p:nvPr>
        </p:nvSpPr>
        <p:spPr>
          <a:xfrm>
            <a:off x="2678544" y="2013527"/>
            <a:ext cx="6183745" cy="2900219"/>
          </a:xfrm>
          <a:solidFill>
            <a:schemeClr val="accent6">
              <a:lumMod val="40000"/>
              <a:lumOff val="60000"/>
              <a:alpha val="25000"/>
            </a:schemeClr>
          </a:solidFill>
        </p:spPr>
        <p:txBody>
          <a:bodyPr/>
          <a:lstStyle/>
          <a:p>
            <a:r>
              <a:rPr lang="en-US" altLang="zh-CN" sz="3200" dirty="0"/>
              <a:t>A typical feature of academic articles</a:t>
            </a:r>
          </a:p>
          <a:p>
            <a:endParaRPr lang="en-US" altLang="zh-CN" sz="3200" dirty="0"/>
          </a:p>
          <a:p>
            <a:r>
              <a:rPr lang="en-US" altLang="zh-CN" sz="3200" dirty="0"/>
              <a:t>A foundation to the understanding</a:t>
            </a:r>
          </a:p>
          <a:p>
            <a:endParaRPr lang="en-US" altLang="zh-CN" sz="3200" dirty="0"/>
          </a:p>
        </p:txBody>
      </p:sp>
    </p:spTree>
    <p:extLst>
      <p:ext uri="{BB962C8B-B14F-4D97-AF65-F5344CB8AC3E}">
        <p14:creationId xmlns:p14="http://schemas.microsoft.com/office/powerpoint/2010/main" val="1237472379"/>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B1B976-CF03-4EA7-A541-A12AE5159F3F}"/>
              </a:ext>
            </a:extLst>
          </p:cNvPr>
          <p:cNvSpPr>
            <a:spLocks noGrp="1"/>
          </p:cNvSpPr>
          <p:nvPr>
            <p:ph type="title"/>
          </p:nvPr>
        </p:nvSpPr>
        <p:spPr/>
        <p:txBody>
          <a:bodyPr/>
          <a:lstStyle/>
          <a:p>
            <a:r>
              <a:rPr lang="en-US" altLang="zh-CN" dirty="0"/>
              <a:t>Contents</a:t>
            </a:r>
            <a:endParaRPr lang="zh-CN" altLang="en-US" dirty="0"/>
          </a:p>
        </p:txBody>
      </p:sp>
      <p:sp>
        <p:nvSpPr>
          <p:cNvPr id="3" name="内容占位符 2">
            <a:extLst>
              <a:ext uri="{FF2B5EF4-FFF2-40B4-BE49-F238E27FC236}">
                <a16:creationId xmlns:a16="http://schemas.microsoft.com/office/drawing/2014/main" id="{D2AB5D95-6D25-4F4F-9365-601C7BBA466B}"/>
              </a:ext>
            </a:extLst>
          </p:cNvPr>
          <p:cNvSpPr>
            <a:spLocks noGrp="1"/>
          </p:cNvSpPr>
          <p:nvPr>
            <p:ph idx="1"/>
          </p:nvPr>
        </p:nvSpPr>
        <p:spPr>
          <a:xfrm>
            <a:off x="3048000" y="2242415"/>
            <a:ext cx="5638798" cy="2837585"/>
          </a:xfrm>
          <a:solidFill>
            <a:schemeClr val="accent6">
              <a:lumMod val="40000"/>
              <a:lumOff val="60000"/>
              <a:alpha val="47000"/>
            </a:schemeClr>
          </a:solidFill>
        </p:spPr>
        <p:txBody>
          <a:bodyPr>
            <a:normAutofit fontScale="92500" lnSpcReduction="10000"/>
          </a:bodyPr>
          <a:lstStyle/>
          <a:p>
            <a:r>
              <a:rPr lang="en-US" altLang="zh-CN" sz="3600"/>
              <a:t>Recognition</a:t>
            </a:r>
            <a:endParaRPr lang="en-US" altLang="zh-CN" sz="3600" dirty="0"/>
          </a:p>
          <a:p>
            <a:endParaRPr lang="en-US" altLang="zh-CN" sz="3600" dirty="0"/>
          </a:p>
          <a:p>
            <a:r>
              <a:rPr lang="en-US" altLang="zh-CN" sz="3600" dirty="0"/>
              <a:t>Categorization</a:t>
            </a:r>
          </a:p>
          <a:p>
            <a:endParaRPr lang="en-US" altLang="zh-CN" sz="3600" dirty="0"/>
          </a:p>
          <a:p>
            <a:r>
              <a:rPr lang="en-US" altLang="zh-CN" sz="3600" dirty="0"/>
              <a:t>Evaluation</a:t>
            </a:r>
            <a:endParaRPr lang="zh-CN" altLang="en-US" sz="3600" dirty="0"/>
          </a:p>
        </p:txBody>
      </p:sp>
    </p:spTree>
    <p:extLst>
      <p:ext uri="{BB962C8B-B14F-4D97-AF65-F5344CB8AC3E}">
        <p14:creationId xmlns:p14="http://schemas.microsoft.com/office/powerpoint/2010/main" val="1787867431"/>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891" y="2504314"/>
            <a:ext cx="8626763" cy="1470025"/>
          </a:xfrm>
        </p:spPr>
        <p:txBody>
          <a:bodyPr/>
          <a:lstStyle/>
          <a:p>
            <a:r>
              <a:rPr lang="en-US" dirty="0">
                <a:latin typeface="Microsoft YaHei" pitchFamily="34" charset="-122"/>
                <a:ea typeface="Microsoft YaHei" pitchFamily="34" charset="-122"/>
              </a:rPr>
              <a:t>1 Definition Recognition</a:t>
            </a:r>
          </a:p>
        </p:txBody>
      </p:sp>
      <p:sp>
        <p:nvSpPr>
          <p:cNvPr id="3" name="Subtitle 2"/>
          <p:cNvSpPr>
            <a:spLocks noGrp="1"/>
          </p:cNvSpPr>
          <p:nvPr>
            <p:ph type="subTitle" idx="1"/>
          </p:nvPr>
        </p:nvSpPr>
        <p:spPr/>
        <p:txBody>
          <a:bodyPr/>
          <a:lstStyle/>
          <a:p>
            <a:r>
              <a:rPr lang="zh-CN" altLang="en-US" dirty="0">
                <a:latin typeface="Microsoft YaHei" pitchFamily="34" charset="-122"/>
                <a:ea typeface="Microsoft YaHei" pitchFamily="34" charset="-122"/>
              </a:rPr>
              <a:t>请在此处输入副标题</a:t>
            </a:r>
            <a:endParaRPr lang="en-US" dirty="0">
              <a:latin typeface="Microsoft YaHei" pitchFamily="34" charset="-122"/>
              <a:ea typeface="Microsoft YaHei" pitchFamily="34" charset="-122"/>
            </a:endParaRPr>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D4B489-17D4-4E06-99E7-DEDC8191AAB3}"/>
              </a:ext>
            </a:extLst>
          </p:cNvPr>
          <p:cNvSpPr>
            <a:spLocks noGrp="1"/>
          </p:cNvSpPr>
          <p:nvPr>
            <p:ph type="title"/>
          </p:nvPr>
        </p:nvSpPr>
        <p:spPr/>
        <p:txBody>
          <a:bodyPr/>
          <a:lstStyle/>
          <a:p>
            <a:r>
              <a:rPr lang="en-US" altLang="zh-CN" dirty="0"/>
              <a:t>Contents</a:t>
            </a:r>
            <a:endParaRPr lang="zh-CN" altLang="en-US" dirty="0"/>
          </a:p>
        </p:txBody>
      </p:sp>
      <p:sp>
        <p:nvSpPr>
          <p:cNvPr id="3" name="内容占位符 2">
            <a:extLst>
              <a:ext uri="{FF2B5EF4-FFF2-40B4-BE49-F238E27FC236}">
                <a16:creationId xmlns:a16="http://schemas.microsoft.com/office/drawing/2014/main" id="{2669ADBA-5C91-4969-9F19-FC1FDB82AB8D}"/>
              </a:ext>
            </a:extLst>
          </p:cNvPr>
          <p:cNvSpPr>
            <a:spLocks noGrp="1"/>
          </p:cNvSpPr>
          <p:nvPr>
            <p:ph idx="1"/>
          </p:nvPr>
        </p:nvSpPr>
        <p:spPr>
          <a:xfrm>
            <a:off x="3177308" y="2466107"/>
            <a:ext cx="5509489" cy="3278911"/>
          </a:xfrm>
          <a:solidFill>
            <a:schemeClr val="tx2">
              <a:alpha val="78000"/>
            </a:schemeClr>
          </a:solidFill>
        </p:spPr>
        <p:txBody>
          <a:bodyPr/>
          <a:lstStyle/>
          <a:p>
            <a:endParaRPr lang="en-US" altLang="zh-CN" sz="3600" dirty="0"/>
          </a:p>
          <a:p>
            <a:r>
              <a:rPr lang="en-US" altLang="zh-CN" sz="3600" dirty="0">
                <a:solidFill>
                  <a:schemeClr val="bg1"/>
                </a:solidFill>
              </a:rPr>
              <a:t>Formal </a:t>
            </a:r>
          </a:p>
          <a:p>
            <a:endParaRPr lang="en-US" altLang="zh-CN" sz="3600" dirty="0"/>
          </a:p>
          <a:p>
            <a:r>
              <a:rPr lang="en-US" altLang="zh-CN" sz="3600" dirty="0">
                <a:solidFill>
                  <a:schemeClr val="bg1"/>
                </a:solidFill>
              </a:rPr>
              <a:t>Informal</a:t>
            </a:r>
          </a:p>
          <a:p>
            <a:endParaRPr lang="en-US" altLang="zh-CN" sz="3600" dirty="0">
              <a:solidFill>
                <a:schemeClr val="bg1"/>
              </a:solidFill>
            </a:endParaRPr>
          </a:p>
        </p:txBody>
      </p:sp>
    </p:spTree>
    <p:extLst>
      <p:ext uri="{BB962C8B-B14F-4D97-AF65-F5344CB8AC3E}">
        <p14:creationId xmlns:p14="http://schemas.microsoft.com/office/powerpoint/2010/main" val="2673267061"/>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latin typeface="Microsoft YaHei" pitchFamily="34" charset="-122"/>
                <a:ea typeface="Microsoft YaHei" pitchFamily="34" charset="-122"/>
              </a:rPr>
              <a:t>1 Formal Definition</a:t>
            </a:r>
            <a:endParaRPr lang="zh-CN" altLang="en-US" dirty="0">
              <a:latin typeface="Microsoft YaHei" pitchFamily="34" charset="-122"/>
              <a:ea typeface="Microsoft YaHei" pitchFamily="34" charset="-122"/>
            </a:endParaRPr>
          </a:p>
        </p:txBody>
      </p:sp>
      <p:sp>
        <p:nvSpPr>
          <p:cNvPr id="3" name="Content Placeholder 2"/>
          <p:cNvSpPr>
            <a:spLocks noGrp="1"/>
          </p:cNvSpPr>
          <p:nvPr>
            <p:ph idx="1"/>
          </p:nvPr>
        </p:nvSpPr>
        <p:spPr>
          <a:xfrm>
            <a:off x="2817091" y="1874982"/>
            <a:ext cx="6326909" cy="3020291"/>
          </a:xfrm>
        </p:spPr>
        <p:txBody>
          <a:bodyPr>
            <a:normAutofit/>
          </a:bodyPr>
          <a:lstStyle/>
          <a:p>
            <a:pPr marL="0" indent="0">
              <a:buNone/>
            </a:pPr>
            <a:endParaRPr lang="en-US" altLang="zh-CN" sz="2400" dirty="0">
              <a:latin typeface="Microsoft YaHei" pitchFamily="34" charset="-122"/>
              <a:ea typeface="Microsoft YaHei" pitchFamily="34" charset="-122"/>
            </a:endParaRPr>
          </a:p>
          <a:p>
            <a:pPr>
              <a:buFont typeface="Wingdings" panose="05000000000000000000" pitchFamily="2" charset="2"/>
              <a:buChar char="l"/>
            </a:pPr>
            <a:r>
              <a:rPr lang="en-US" altLang="zh-CN" sz="2400" dirty="0">
                <a:latin typeface="Microsoft YaHei" pitchFamily="34" charset="-122"/>
                <a:ea typeface="Microsoft YaHei" pitchFamily="34" charset="-122"/>
              </a:rPr>
              <a:t>Term to be defined</a:t>
            </a:r>
          </a:p>
          <a:p>
            <a:pPr>
              <a:buFont typeface="Wingdings" panose="05000000000000000000" pitchFamily="2" charset="2"/>
              <a:buChar char="l"/>
            </a:pPr>
            <a:endParaRPr lang="en-US" altLang="zh-CN" sz="2400" dirty="0">
              <a:latin typeface="Microsoft YaHei" pitchFamily="34" charset="-122"/>
              <a:ea typeface="Microsoft YaHei" pitchFamily="34" charset="-122"/>
            </a:endParaRPr>
          </a:p>
          <a:p>
            <a:pPr>
              <a:buFont typeface="Wingdings" panose="05000000000000000000" pitchFamily="2" charset="2"/>
              <a:buChar char="l"/>
            </a:pPr>
            <a:r>
              <a:rPr lang="en-US" altLang="zh-CN" sz="2400" dirty="0">
                <a:latin typeface="Microsoft YaHei" pitchFamily="34" charset="-122"/>
                <a:ea typeface="Microsoft YaHei" pitchFamily="34" charset="-122"/>
              </a:rPr>
              <a:t>General class</a:t>
            </a:r>
          </a:p>
          <a:p>
            <a:pPr>
              <a:buFont typeface="Wingdings" panose="05000000000000000000" pitchFamily="2" charset="2"/>
              <a:buChar char="l"/>
            </a:pPr>
            <a:endParaRPr lang="en-US" altLang="zh-CN" sz="2400" dirty="0">
              <a:latin typeface="Microsoft YaHei" pitchFamily="34" charset="-122"/>
              <a:ea typeface="Microsoft YaHei" pitchFamily="34" charset="-122"/>
            </a:endParaRPr>
          </a:p>
          <a:p>
            <a:pPr>
              <a:buFont typeface="Wingdings" panose="05000000000000000000" pitchFamily="2" charset="2"/>
              <a:buChar char="l"/>
            </a:pPr>
            <a:r>
              <a:rPr lang="en-US" altLang="zh-CN" sz="2400" dirty="0">
                <a:latin typeface="Microsoft YaHei" pitchFamily="34" charset="-122"/>
                <a:ea typeface="Microsoft YaHei" pitchFamily="34" charset="-122"/>
              </a:rPr>
              <a:t>Differentiating characteristics</a:t>
            </a:r>
            <a:endParaRPr lang="zh-CN" altLang="en-US" sz="2400" dirty="0">
              <a:latin typeface="Microsoft YaHei" pitchFamily="34" charset="-122"/>
              <a:ea typeface="Microsoft YaHei" pitchFamily="34" charset="-122"/>
            </a:endParaRPr>
          </a:p>
        </p:txBody>
      </p:sp>
      <p:sp>
        <p:nvSpPr>
          <p:cNvPr id="4" name="文本框 3">
            <a:extLst>
              <a:ext uri="{FF2B5EF4-FFF2-40B4-BE49-F238E27FC236}">
                <a16:creationId xmlns:a16="http://schemas.microsoft.com/office/drawing/2014/main" id="{216D8F28-0637-450E-ACE6-AFF0AD82DFDA}"/>
              </a:ext>
            </a:extLst>
          </p:cNvPr>
          <p:cNvSpPr txBox="1"/>
          <p:nvPr/>
        </p:nvSpPr>
        <p:spPr>
          <a:xfrm>
            <a:off x="2909454" y="720436"/>
            <a:ext cx="5578764" cy="707886"/>
          </a:xfrm>
          <a:prstGeom prst="rect">
            <a:avLst/>
          </a:prstGeom>
          <a:noFill/>
        </p:spPr>
        <p:txBody>
          <a:bodyPr wrap="square" rtlCol="0">
            <a:spAutoFit/>
          </a:bodyPr>
          <a:lstStyle/>
          <a:p>
            <a:r>
              <a:rPr lang="en-US" altLang="zh-CN" sz="4000" b="1" dirty="0"/>
              <a:t>Three-part Structure</a:t>
            </a:r>
            <a:endParaRPr lang="zh-CN" altLang="en-US" sz="4000" b="1" dirty="0"/>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1.1 An X is a Y</a:t>
            </a:r>
          </a:p>
        </p:txBody>
      </p:sp>
      <p:sp>
        <p:nvSpPr>
          <p:cNvPr id="3" name="Content Placeholder 2"/>
          <p:cNvSpPr>
            <a:spLocks noGrp="1"/>
          </p:cNvSpPr>
          <p:nvPr>
            <p:ph idx="1"/>
          </p:nvPr>
        </p:nvSpPr>
        <p:spPr/>
        <p:txBody>
          <a:bodyPr>
            <a:normAutofit/>
          </a:bodyPr>
          <a:lstStyle/>
          <a:p>
            <a:pPr>
              <a:lnSpc>
                <a:spcPct val="150000"/>
              </a:lnSpc>
            </a:pPr>
            <a:r>
              <a:rPr lang="zh-CN" altLang="zh-CN" sz="2800" dirty="0">
                <a:latin typeface="Times New Roman" panose="02020603050405020304" pitchFamily="18" charset="0"/>
                <a:cs typeface="Times New Roman" panose="02020603050405020304" pitchFamily="18" charset="0"/>
              </a:rPr>
              <a:t>Astronomy is a branch of scientific study primarily concerned with celestial objects inside and outside of the earth's atmosphere.</a:t>
            </a:r>
            <a:endParaRPr lang="en-US" altLang="zh-CN"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1733208"/>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1.2 X is –</a:t>
            </a:r>
            <a:r>
              <a:rPr lang="en-US" altLang="zh-CN" dirty="0" err="1"/>
              <a:t>ing</a:t>
            </a:r>
            <a:r>
              <a:rPr lang="en-US" altLang="zh-CN" dirty="0"/>
              <a:t>.</a:t>
            </a:r>
            <a:endParaRPr lang="zh-CN" altLang="en-US" dirty="0"/>
          </a:p>
        </p:txBody>
      </p:sp>
      <p:sp>
        <p:nvSpPr>
          <p:cNvPr id="3" name="Content Placeholder 2"/>
          <p:cNvSpPr>
            <a:spLocks noGrp="1"/>
          </p:cNvSpPr>
          <p:nvPr>
            <p:ph idx="1"/>
          </p:nvPr>
        </p:nvSpPr>
        <p:spPr>
          <a:xfrm>
            <a:off x="2901951" y="864108"/>
            <a:ext cx="5486400" cy="5120640"/>
          </a:xfrm>
        </p:spPr>
        <p:txBody>
          <a:bodyPr/>
          <a:lstStyle/>
          <a:p>
            <a:r>
              <a:rPr lang="en-US" altLang="zh-CN" sz="2800" b="1" dirty="0">
                <a:solidFill>
                  <a:schemeClr val="tx1"/>
                </a:solidFill>
                <a:latin typeface="Times New Roman" panose="02020603050405020304" pitchFamily="18" charset="0"/>
                <a:cs typeface="Times New Roman" panose="02020603050405020304" pitchFamily="18" charset="0"/>
              </a:rPr>
              <a:t>Purging</a:t>
            </a:r>
            <a:r>
              <a:rPr lang="en-US" altLang="zh-CN" sz="2800" b="1" dirty="0">
                <a:latin typeface="Times New Roman" panose="02020603050405020304" pitchFamily="18" charset="0"/>
                <a:cs typeface="Times New Roman" panose="02020603050405020304" pitchFamily="18" charset="0"/>
              </a:rPr>
              <a:t> is removing stagnant air or water from sampling zone or equipment before sample collection.</a:t>
            </a:r>
          </a:p>
          <a:p>
            <a:endParaRPr lang="en-US" altLang="zh-CN" sz="2800" b="1" dirty="0">
              <a:latin typeface="Times New Roman" panose="02020603050405020304" pitchFamily="18" charset="0"/>
              <a:cs typeface="Times New Roman" panose="02020603050405020304" pitchFamily="18" charset="0"/>
            </a:endParaRPr>
          </a:p>
          <a:p>
            <a:endParaRPr lang="en-US" altLang="zh-CN" sz="2800" b="1" dirty="0">
              <a:latin typeface="Times New Roman" panose="02020603050405020304" pitchFamily="18" charset="0"/>
              <a:cs typeface="Times New Roman" panose="02020603050405020304" pitchFamily="18" charset="0"/>
            </a:endParaRPr>
          </a:p>
          <a:p>
            <a:endParaRPr lang="zh-CN" alt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5797741"/>
      </p:ext>
    </p:extLst>
  </p:cSld>
  <p:clrMapOvr>
    <a:masterClrMapping/>
  </p:clrMapOvr>
  <p:transition>
    <p:wipe dir="r"/>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框架">
  <a:themeElements>
    <a:clrScheme name="框架">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框架">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框架">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9147774-C42B-4BF8-828B-1E2C39A133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TM03457475[[fn=框架]]</Template>
  <TotalTime>0</TotalTime>
  <Words>1296</Words>
  <Application>Microsoft Office PowerPoint</Application>
  <PresentationFormat>On-screen Show (4:3)</PresentationFormat>
  <Paragraphs>119</Paragraphs>
  <Slides>22</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Microsoft YaHei</vt:lpstr>
      <vt:lpstr>Arial</vt:lpstr>
      <vt:lpstr>Century Schoolbook</vt:lpstr>
      <vt:lpstr>Corbel</vt:lpstr>
      <vt:lpstr>Courier New</vt:lpstr>
      <vt:lpstr>Times New Roman</vt:lpstr>
      <vt:lpstr>Trebuchet MS</vt:lpstr>
      <vt:lpstr>Wingdings</vt:lpstr>
      <vt:lpstr>Wingdings 2</vt:lpstr>
      <vt:lpstr>框架</vt:lpstr>
      <vt:lpstr>Academic Definition 1 </vt:lpstr>
      <vt:lpstr>Definition: functions</vt:lpstr>
      <vt:lpstr>Significance</vt:lpstr>
      <vt:lpstr>Contents</vt:lpstr>
      <vt:lpstr>1 Definition Recognition</vt:lpstr>
      <vt:lpstr>Contents</vt:lpstr>
      <vt:lpstr>1 Formal Definition</vt:lpstr>
      <vt:lpstr>1.1 An X is a Y</vt:lpstr>
      <vt:lpstr>1.2 X is –ing.</vt:lpstr>
      <vt:lpstr>2 Informal Definition (extended definition)</vt:lpstr>
      <vt:lpstr>Language Features</vt:lpstr>
      <vt:lpstr>2.1 Dash</vt:lpstr>
      <vt:lpstr>2.2 Reporting Verbs</vt:lpstr>
      <vt:lpstr>Drills</vt:lpstr>
      <vt:lpstr>Exercise</vt:lpstr>
      <vt:lpstr>Formal</vt:lpstr>
      <vt:lpstr>Formal</vt:lpstr>
      <vt:lpstr>Formal</vt:lpstr>
      <vt:lpstr>Formal</vt:lpstr>
      <vt:lpstr>Exercise</vt:lpstr>
      <vt:lpstr>Exercise</vt:lpstr>
      <vt:lpstr>The End</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2017-06-21T02:04:24Z</dcterms:created>
  <dcterms:modified xsi:type="dcterms:W3CDTF">2020-02-07T08:55:10Z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TC027415269991</vt:lpwstr>
  </property>
</Properties>
</file>